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256" r:id="rId5"/>
    <p:sldId id="502" r:id="rId6"/>
    <p:sldId id="259" r:id="rId7"/>
    <p:sldId id="378" r:id="rId8"/>
    <p:sldId id="374" r:id="rId9"/>
    <p:sldId id="398" r:id="rId10"/>
    <p:sldId id="412" r:id="rId11"/>
    <p:sldId id="418" r:id="rId12"/>
    <p:sldId id="419" r:id="rId13"/>
    <p:sldId id="415" r:id="rId14"/>
    <p:sldId id="414" r:id="rId15"/>
    <p:sldId id="420" r:id="rId16"/>
    <p:sldId id="411" r:id="rId17"/>
    <p:sldId id="417" r:id="rId18"/>
    <p:sldId id="416" r:id="rId19"/>
    <p:sldId id="407" r:id="rId20"/>
    <p:sldId id="408" r:id="rId21"/>
    <p:sldId id="375" r:id="rId22"/>
    <p:sldId id="381" r:id="rId23"/>
    <p:sldId id="394" r:id="rId24"/>
    <p:sldId id="395" r:id="rId25"/>
    <p:sldId id="390" r:id="rId26"/>
    <p:sldId id="389" r:id="rId27"/>
    <p:sldId id="397" r:id="rId28"/>
    <p:sldId id="421" r:id="rId29"/>
    <p:sldId id="426" r:id="rId30"/>
    <p:sldId id="377" r:id="rId31"/>
    <p:sldId id="384" r:id="rId32"/>
    <p:sldId id="422" r:id="rId33"/>
    <p:sldId id="423" r:id="rId34"/>
    <p:sldId id="425" r:id="rId35"/>
    <p:sldId id="427" r:id="rId36"/>
    <p:sldId id="393" r:id="rId37"/>
    <p:sldId id="350" r:id="rId38"/>
    <p:sldId id="503" r:id="rId39"/>
    <p:sldId id="504" r:id="rId40"/>
  </p:sldIdLst>
  <p:sldSz cx="12192000" cy="6858000"/>
  <p:notesSz cx="5867400" cy="8839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D5"/>
    <a:srgbClr val="F8CCAE"/>
    <a:srgbClr val="FF99FF"/>
    <a:srgbClr val="F2F2F2"/>
    <a:srgbClr val="F5B88F"/>
    <a:srgbClr val="F1F8EC"/>
    <a:srgbClr val="FADDCA"/>
    <a:srgbClr val="E0E0E0"/>
    <a:srgbClr val="F9A119"/>
    <a:srgbClr val="9A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107" autoAdjust="0"/>
    <p:restoredTop sz="94660"/>
  </p:normalViewPr>
  <p:slideViewPr>
    <p:cSldViewPr snapToGrid="0">
      <p:cViewPr varScale="1">
        <p:scale>
          <a:sx n="109" d="100"/>
          <a:sy n="109" d="100"/>
        </p:scale>
        <p:origin x="115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94993D4D-7236-4DCE-BA61-301BC606206D}"/>
    <pc:docChg chg="undo custSel addSld delSld modSld sldOrd">
      <pc:chgData name="help desk" userId="076106f8-e622-4bba-bf8d-41b4b1aaf204" providerId="ADAL" clId="{94993D4D-7236-4DCE-BA61-301BC606206D}" dt="2024-06-26T20:07:43.632" v="8098" actId="1038"/>
      <pc:docMkLst>
        <pc:docMk/>
      </pc:docMkLst>
      <pc:sldChg chg="del">
        <pc:chgData name="help desk" userId="076106f8-e622-4bba-bf8d-41b4b1aaf204" providerId="ADAL" clId="{94993D4D-7236-4DCE-BA61-301BC606206D}" dt="2024-06-13T18:46:20.005" v="0" actId="2696"/>
        <pc:sldMkLst>
          <pc:docMk/>
          <pc:sldMk cId="1625631789" sldId="256"/>
        </pc:sldMkLst>
      </pc:sldChg>
      <pc:sldChg chg="modAnim">
        <pc:chgData name="help desk" userId="076106f8-e622-4bba-bf8d-41b4b1aaf204" providerId="ADAL" clId="{94993D4D-7236-4DCE-BA61-301BC606206D}" dt="2024-06-19T14:12:40.331" v="3153"/>
        <pc:sldMkLst>
          <pc:docMk/>
          <pc:sldMk cId="3125298073" sldId="258"/>
        </pc:sldMkLst>
      </pc:sldChg>
      <pc:sldChg chg="addSp delSp modSp mod delAnim modAnim">
        <pc:chgData name="help desk" userId="076106f8-e622-4bba-bf8d-41b4b1aaf204" providerId="ADAL" clId="{94993D4D-7236-4DCE-BA61-301BC606206D}" dt="2024-06-19T14:16:11.031" v="3170"/>
        <pc:sldMkLst>
          <pc:docMk/>
          <pc:sldMk cId="3443636487" sldId="259"/>
        </pc:sldMkLst>
        <pc:spChg chg="add mod">
          <ac:chgData name="help desk" userId="076106f8-e622-4bba-bf8d-41b4b1aaf204" providerId="ADAL" clId="{94993D4D-7236-4DCE-BA61-301BC606206D}" dt="2024-06-14T14:20:25.979" v="301" actId="14100"/>
          <ac:spMkLst>
            <pc:docMk/>
            <pc:sldMk cId="3443636487" sldId="259"/>
            <ac:spMk id="2" creationId="{270C5D8D-268B-4412-AF78-8AD5C9F6245B}"/>
          </ac:spMkLst>
        </pc:spChg>
        <pc:spChg chg="del">
          <ac:chgData name="help desk" userId="076106f8-e622-4bba-bf8d-41b4b1aaf204" providerId="ADAL" clId="{94993D4D-7236-4DCE-BA61-301BC606206D}" dt="2024-06-14T14:20:13.674" v="299" actId="478"/>
          <ac:spMkLst>
            <pc:docMk/>
            <pc:sldMk cId="3443636487" sldId="259"/>
            <ac:spMk id="6" creationId="{00000000-0000-0000-0000-000000000000}"/>
          </ac:spMkLst>
        </pc:spChg>
        <pc:spChg chg="add mod">
          <ac:chgData name="help desk" userId="076106f8-e622-4bba-bf8d-41b4b1aaf204" providerId="ADAL" clId="{94993D4D-7236-4DCE-BA61-301BC606206D}" dt="2024-06-18T14:25:18.671" v="2715" actId="1035"/>
          <ac:spMkLst>
            <pc:docMk/>
            <pc:sldMk cId="3443636487" sldId="259"/>
            <ac:spMk id="14" creationId="{895CDF1F-B294-4A65-9475-F9111920C4FD}"/>
          </ac:spMkLst>
        </pc:spChg>
        <pc:spChg chg="add mod">
          <ac:chgData name="help desk" userId="076106f8-e622-4bba-bf8d-41b4b1aaf204" providerId="ADAL" clId="{94993D4D-7236-4DCE-BA61-301BC606206D}" dt="2024-06-18T14:25:18.671" v="2715" actId="1035"/>
          <ac:spMkLst>
            <pc:docMk/>
            <pc:sldMk cId="3443636487" sldId="259"/>
            <ac:spMk id="15" creationId="{55F9E3F0-9DAB-49CE-8816-486259B32F66}"/>
          </ac:spMkLst>
        </pc:spChg>
        <pc:spChg chg="add mod">
          <ac:chgData name="help desk" userId="076106f8-e622-4bba-bf8d-41b4b1aaf204" providerId="ADAL" clId="{94993D4D-7236-4DCE-BA61-301BC606206D}" dt="2024-06-18T14:25:18.671" v="2715" actId="1035"/>
          <ac:spMkLst>
            <pc:docMk/>
            <pc:sldMk cId="3443636487" sldId="259"/>
            <ac:spMk id="16" creationId="{FBD2F2D0-FEC2-4720-A711-91769F331370}"/>
          </ac:spMkLst>
        </pc:spChg>
        <pc:spChg chg="del mod">
          <ac:chgData name="help desk" userId="076106f8-e622-4bba-bf8d-41b4b1aaf204" providerId="ADAL" clId="{94993D4D-7236-4DCE-BA61-301BC606206D}" dt="2024-06-18T14:25:10.558" v="2660" actId="478"/>
          <ac:spMkLst>
            <pc:docMk/>
            <pc:sldMk cId="3443636487" sldId="259"/>
            <ac:spMk id="17"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18" creationId="{00000000-0000-0000-0000-000000000000}"/>
          </ac:spMkLst>
        </pc:spChg>
        <pc:spChg chg="del mod">
          <ac:chgData name="help desk" userId="076106f8-e622-4bba-bf8d-41b4b1aaf204" providerId="ADAL" clId="{94993D4D-7236-4DCE-BA61-301BC606206D}" dt="2024-06-17T15:38:08.564" v="525" actId="478"/>
          <ac:spMkLst>
            <pc:docMk/>
            <pc:sldMk cId="3443636487" sldId="259"/>
            <ac:spMk id="19" creationId="{00000000-0000-0000-0000-000000000000}"/>
          </ac:spMkLst>
        </pc:spChg>
        <pc:spChg chg="add mod">
          <ac:chgData name="help desk" userId="076106f8-e622-4bba-bf8d-41b4b1aaf204" providerId="ADAL" clId="{94993D4D-7236-4DCE-BA61-301BC606206D}" dt="2024-06-18T14:25:18.671" v="2715" actId="1035"/>
          <ac:spMkLst>
            <pc:docMk/>
            <pc:sldMk cId="3443636487" sldId="259"/>
            <ac:spMk id="19" creationId="{A455E4C6-4271-46C2-B0E0-48EB74EF64E5}"/>
          </ac:spMkLst>
        </pc:spChg>
        <pc:spChg chg="del mod">
          <ac:chgData name="help desk" userId="076106f8-e622-4bba-bf8d-41b4b1aaf204" providerId="ADAL" clId="{94993D4D-7236-4DCE-BA61-301BC606206D}" dt="2024-06-17T15:38:12.185" v="526" actId="478"/>
          <ac:spMkLst>
            <pc:docMk/>
            <pc:sldMk cId="3443636487" sldId="259"/>
            <ac:spMk id="20" creationId="{00000000-0000-0000-0000-000000000000}"/>
          </ac:spMkLst>
        </pc:spChg>
        <pc:spChg chg="add mod">
          <ac:chgData name="help desk" userId="076106f8-e622-4bba-bf8d-41b4b1aaf204" providerId="ADAL" clId="{94993D4D-7236-4DCE-BA61-301BC606206D}" dt="2024-06-18T14:25:18.671" v="2715" actId="1035"/>
          <ac:spMkLst>
            <pc:docMk/>
            <pc:sldMk cId="3443636487" sldId="259"/>
            <ac:spMk id="20" creationId="{F48FDDFB-2FF8-4761-B85E-B96E5F491B79}"/>
          </ac:spMkLst>
        </pc:spChg>
        <pc:spChg chg="del mod">
          <ac:chgData name="help desk" userId="076106f8-e622-4bba-bf8d-41b4b1aaf204" providerId="ADAL" clId="{94993D4D-7236-4DCE-BA61-301BC606206D}" dt="2024-06-18T14:25:10.558" v="2660" actId="478"/>
          <ac:spMkLst>
            <pc:docMk/>
            <pc:sldMk cId="3443636487" sldId="259"/>
            <ac:spMk id="21"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2"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3"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4"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5"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6"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7" creationId="{00000000-0000-0000-0000-000000000000}"/>
          </ac:spMkLst>
        </pc:spChg>
        <pc:spChg chg="del mod">
          <ac:chgData name="help desk" userId="076106f8-e622-4bba-bf8d-41b4b1aaf204" providerId="ADAL" clId="{94993D4D-7236-4DCE-BA61-301BC606206D}" dt="2024-06-18T14:25:10.558" v="2660" actId="478"/>
          <ac:spMkLst>
            <pc:docMk/>
            <pc:sldMk cId="3443636487" sldId="259"/>
            <ac:spMk id="28" creationId="{00000000-0000-0000-0000-000000000000}"/>
          </ac:spMkLst>
        </pc:spChg>
        <pc:spChg chg="add mod">
          <ac:chgData name="help desk" userId="076106f8-e622-4bba-bf8d-41b4b1aaf204" providerId="ADAL" clId="{94993D4D-7236-4DCE-BA61-301BC606206D}" dt="2024-06-18T14:25:18.671" v="2715" actId="1035"/>
          <ac:spMkLst>
            <pc:docMk/>
            <pc:sldMk cId="3443636487" sldId="259"/>
            <ac:spMk id="29" creationId="{E4C89C6C-19C3-48F6-8978-F3BA25AA1C28}"/>
          </ac:spMkLst>
        </pc:spChg>
        <pc:spChg chg="add mod">
          <ac:chgData name="help desk" userId="076106f8-e622-4bba-bf8d-41b4b1aaf204" providerId="ADAL" clId="{94993D4D-7236-4DCE-BA61-301BC606206D}" dt="2024-06-18T14:25:18.671" v="2715" actId="1035"/>
          <ac:spMkLst>
            <pc:docMk/>
            <pc:sldMk cId="3443636487" sldId="259"/>
            <ac:spMk id="30" creationId="{30F5091D-58BC-4617-831A-1566F72B83DF}"/>
          </ac:spMkLst>
        </pc:spChg>
        <pc:spChg chg="add mod">
          <ac:chgData name="help desk" userId="076106f8-e622-4bba-bf8d-41b4b1aaf204" providerId="ADAL" clId="{94993D4D-7236-4DCE-BA61-301BC606206D}" dt="2024-06-18T14:25:18.671" v="2715" actId="1035"/>
          <ac:spMkLst>
            <pc:docMk/>
            <pc:sldMk cId="3443636487" sldId="259"/>
            <ac:spMk id="31" creationId="{F24C6CF7-9872-4776-98AF-509E53D0BF89}"/>
          </ac:spMkLst>
        </pc:spChg>
        <pc:spChg chg="add mod">
          <ac:chgData name="help desk" userId="076106f8-e622-4bba-bf8d-41b4b1aaf204" providerId="ADAL" clId="{94993D4D-7236-4DCE-BA61-301BC606206D}" dt="2024-06-18T14:25:18.671" v="2715" actId="1035"/>
          <ac:spMkLst>
            <pc:docMk/>
            <pc:sldMk cId="3443636487" sldId="259"/>
            <ac:spMk id="32" creationId="{E8D3EA39-3DE9-41CB-875E-D4393D456D0E}"/>
          </ac:spMkLst>
        </pc:spChg>
        <pc:spChg chg="add mod">
          <ac:chgData name="help desk" userId="076106f8-e622-4bba-bf8d-41b4b1aaf204" providerId="ADAL" clId="{94993D4D-7236-4DCE-BA61-301BC606206D}" dt="2024-06-18T14:25:18.671" v="2715" actId="1035"/>
          <ac:spMkLst>
            <pc:docMk/>
            <pc:sldMk cId="3443636487" sldId="259"/>
            <ac:spMk id="33" creationId="{98D6B4AE-6F72-4FC5-81D6-AC8A109AB324}"/>
          </ac:spMkLst>
        </pc:spChg>
        <pc:spChg chg="add mod">
          <ac:chgData name="help desk" userId="076106f8-e622-4bba-bf8d-41b4b1aaf204" providerId="ADAL" clId="{94993D4D-7236-4DCE-BA61-301BC606206D}" dt="2024-06-18T14:25:18.671" v="2715" actId="1035"/>
          <ac:spMkLst>
            <pc:docMk/>
            <pc:sldMk cId="3443636487" sldId="259"/>
            <ac:spMk id="34" creationId="{DD6D0925-94A8-4A5F-83AA-655666D0E172}"/>
          </ac:spMkLst>
        </pc:spChg>
        <pc:spChg chg="add mod">
          <ac:chgData name="help desk" userId="076106f8-e622-4bba-bf8d-41b4b1aaf204" providerId="ADAL" clId="{94993D4D-7236-4DCE-BA61-301BC606206D}" dt="2024-06-18T14:25:18.671" v="2715" actId="1035"/>
          <ac:spMkLst>
            <pc:docMk/>
            <pc:sldMk cId="3443636487" sldId="259"/>
            <ac:spMk id="35" creationId="{8BC731B5-3BDD-4D04-96BD-8105863178C0}"/>
          </ac:spMkLst>
        </pc:spChg>
      </pc:sldChg>
      <pc:sldChg chg="addSp delSp modSp mod">
        <pc:chgData name="help desk" userId="076106f8-e622-4bba-bf8d-41b4b1aaf204" providerId="ADAL" clId="{94993D4D-7236-4DCE-BA61-301BC606206D}" dt="2024-06-26T20:07:43.632" v="8098" actId="1038"/>
        <pc:sldMkLst>
          <pc:docMk/>
          <pc:sldMk cId="4268497802" sldId="260"/>
        </pc:sldMkLst>
        <pc:spChg chg="del">
          <ac:chgData name="help desk" userId="076106f8-e622-4bba-bf8d-41b4b1aaf204" providerId="ADAL" clId="{94993D4D-7236-4DCE-BA61-301BC606206D}" dt="2024-06-26T20:01:33.886" v="7996" actId="478"/>
          <ac:spMkLst>
            <pc:docMk/>
            <pc:sldMk cId="4268497802" sldId="260"/>
            <ac:spMk id="4" creationId="{00000000-0000-0000-0000-000000000000}"/>
          </ac:spMkLst>
        </pc:spChg>
        <pc:spChg chg="add del mod">
          <ac:chgData name="help desk" userId="076106f8-e622-4bba-bf8d-41b4b1aaf204" providerId="ADAL" clId="{94993D4D-7236-4DCE-BA61-301BC606206D}" dt="2024-06-26T20:01:36.863" v="7997" actId="478"/>
          <ac:spMkLst>
            <pc:docMk/>
            <pc:sldMk cId="4268497802" sldId="260"/>
            <ac:spMk id="6" creationId="{1CCC891F-E2E1-4DFB-97AA-8D812B098881}"/>
          </ac:spMkLst>
        </pc:spChg>
        <pc:spChg chg="add del">
          <ac:chgData name="help desk" userId="076106f8-e622-4bba-bf8d-41b4b1aaf204" providerId="ADAL" clId="{94993D4D-7236-4DCE-BA61-301BC606206D}" dt="2024-06-26T20:01:57.721" v="8000" actId="21"/>
          <ac:spMkLst>
            <pc:docMk/>
            <pc:sldMk cId="4268497802" sldId="260"/>
            <ac:spMk id="8" creationId="{88AA4298-1D28-45E3-B0FD-7606BBC762B5}"/>
          </ac:spMkLst>
        </pc:spChg>
        <pc:spChg chg="add del">
          <ac:chgData name="help desk" userId="076106f8-e622-4bba-bf8d-41b4b1aaf204" providerId="ADAL" clId="{94993D4D-7236-4DCE-BA61-301BC606206D}" dt="2024-06-26T20:02:00.614" v="8001" actId="478"/>
          <ac:spMkLst>
            <pc:docMk/>
            <pc:sldMk cId="4268497802" sldId="260"/>
            <ac:spMk id="9" creationId="{98D49800-1D6C-41C9-9C0D-1A7311EBC522}"/>
          </ac:spMkLst>
        </pc:spChg>
        <pc:spChg chg="add mod">
          <ac:chgData name="help desk" userId="076106f8-e622-4bba-bf8d-41b4b1aaf204" providerId="ADAL" clId="{94993D4D-7236-4DCE-BA61-301BC606206D}" dt="2024-06-26T20:06:03.764" v="8050" actId="14861"/>
          <ac:spMkLst>
            <pc:docMk/>
            <pc:sldMk cId="4268497802" sldId="260"/>
            <ac:spMk id="10" creationId="{3AA1F953-06F9-4310-B121-5964F65E2580}"/>
          </ac:spMkLst>
        </pc:spChg>
        <pc:spChg chg="add mod">
          <ac:chgData name="help desk" userId="076106f8-e622-4bba-bf8d-41b4b1aaf204" providerId="ADAL" clId="{94993D4D-7236-4DCE-BA61-301BC606206D}" dt="2024-06-26T20:07:43.632" v="8098" actId="1038"/>
          <ac:spMkLst>
            <pc:docMk/>
            <pc:sldMk cId="4268497802" sldId="260"/>
            <ac:spMk id="11" creationId="{95479922-7BD1-4ABE-83BF-D8EBF2F85755}"/>
          </ac:spMkLst>
        </pc:spChg>
        <pc:picChg chg="mod">
          <ac:chgData name="help desk" userId="076106f8-e622-4bba-bf8d-41b4b1aaf204" providerId="ADAL" clId="{94993D4D-7236-4DCE-BA61-301BC606206D}" dt="2024-06-26T20:06:30.634" v="8051" actId="1076"/>
          <ac:picMkLst>
            <pc:docMk/>
            <pc:sldMk cId="4268497802" sldId="260"/>
            <ac:picMk id="3" creationId="{00000000-0000-0000-0000-000000000000}"/>
          </ac:picMkLst>
        </pc:picChg>
      </pc:sldChg>
      <pc:sldChg chg="del">
        <pc:chgData name="help desk" userId="076106f8-e622-4bba-bf8d-41b4b1aaf204" providerId="ADAL" clId="{94993D4D-7236-4DCE-BA61-301BC606206D}" dt="2024-06-13T18:46:20.005" v="0" actId="2696"/>
        <pc:sldMkLst>
          <pc:docMk/>
          <pc:sldMk cId="3038758337" sldId="263"/>
        </pc:sldMkLst>
      </pc:sldChg>
      <pc:sldChg chg="del">
        <pc:chgData name="help desk" userId="076106f8-e622-4bba-bf8d-41b4b1aaf204" providerId="ADAL" clId="{94993D4D-7236-4DCE-BA61-301BC606206D}" dt="2024-06-13T18:46:20.005" v="0" actId="2696"/>
        <pc:sldMkLst>
          <pc:docMk/>
          <pc:sldMk cId="1538006657" sldId="264"/>
        </pc:sldMkLst>
      </pc:sldChg>
      <pc:sldChg chg="del">
        <pc:chgData name="help desk" userId="076106f8-e622-4bba-bf8d-41b4b1aaf204" providerId="ADAL" clId="{94993D4D-7236-4DCE-BA61-301BC606206D}" dt="2024-06-13T18:46:20.005" v="0" actId="2696"/>
        <pc:sldMkLst>
          <pc:docMk/>
          <pc:sldMk cId="2521371328" sldId="265"/>
        </pc:sldMkLst>
      </pc:sldChg>
      <pc:sldChg chg="del">
        <pc:chgData name="help desk" userId="076106f8-e622-4bba-bf8d-41b4b1aaf204" providerId="ADAL" clId="{94993D4D-7236-4DCE-BA61-301BC606206D}" dt="2024-06-13T18:46:20.005" v="0" actId="2696"/>
        <pc:sldMkLst>
          <pc:docMk/>
          <pc:sldMk cId="212212897" sldId="266"/>
        </pc:sldMkLst>
      </pc:sldChg>
      <pc:sldChg chg="del">
        <pc:chgData name="help desk" userId="076106f8-e622-4bba-bf8d-41b4b1aaf204" providerId="ADAL" clId="{94993D4D-7236-4DCE-BA61-301BC606206D}" dt="2024-06-13T18:46:20.005" v="0" actId="2696"/>
        <pc:sldMkLst>
          <pc:docMk/>
          <pc:sldMk cId="2651532878" sldId="267"/>
        </pc:sldMkLst>
      </pc:sldChg>
      <pc:sldChg chg="addSp delSp modSp mod">
        <pc:chgData name="help desk" userId="076106f8-e622-4bba-bf8d-41b4b1aaf204" providerId="ADAL" clId="{94993D4D-7236-4DCE-BA61-301BC606206D}" dt="2024-06-19T15:50:57.091" v="4095"/>
        <pc:sldMkLst>
          <pc:docMk/>
          <pc:sldMk cId="1075878489" sldId="350"/>
        </pc:sldMkLst>
        <pc:spChg chg="add del mod">
          <ac:chgData name="help desk" userId="076106f8-e622-4bba-bf8d-41b4b1aaf204" providerId="ADAL" clId="{94993D4D-7236-4DCE-BA61-301BC606206D}" dt="2024-06-19T15:50:57.091" v="4095"/>
          <ac:spMkLst>
            <pc:docMk/>
            <pc:sldMk cId="1075878489" sldId="350"/>
            <ac:spMk id="17" creationId="{5D26CEEB-14AB-494E-85E3-C4B78698F7FE}"/>
          </ac:spMkLst>
        </pc:spChg>
        <pc:spChg chg="mod">
          <ac:chgData name="help desk" userId="076106f8-e622-4bba-bf8d-41b4b1aaf204" providerId="ADAL" clId="{94993D4D-7236-4DCE-BA61-301BC606206D}" dt="2024-06-18T14:24:35.465" v="2654" actId="14100"/>
          <ac:spMkLst>
            <pc:docMk/>
            <pc:sldMk cId="1075878489" sldId="350"/>
            <ac:spMk id="19" creationId="{77A561E3-64AE-4F1E-AD4C-456C58D5E0D5}"/>
          </ac:spMkLst>
        </pc:spChg>
        <pc:spChg chg="mod">
          <ac:chgData name="help desk" userId="076106f8-e622-4bba-bf8d-41b4b1aaf204" providerId="ADAL" clId="{94993D4D-7236-4DCE-BA61-301BC606206D}" dt="2024-06-18T14:24:40.530" v="2655" actId="14100"/>
          <ac:spMkLst>
            <pc:docMk/>
            <pc:sldMk cId="1075878489" sldId="350"/>
            <ac:spMk id="20" creationId="{80BF5CCE-1396-4DEA-90CB-58531B7D6A0E}"/>
          </ac:spMkLst>
        </pc:spChg>
        <pc:spChg chg="mod">
          <ac:chgData name="help desk" userId="076106f8-e622-4bba-bf8d-41b4b1aaf204" providerId="ADAL" clId="{94993D4D-7236-4DCE-BA61-301BC606206D}" dt="2024-06-18T14:24:43.090" v="2656" actId="14100"/>
          <ac:spMkLst>
            <pc:docMk/>
            <pc:sldMk cId="1075878489" sldId="350"/>
            <ac:spMk id="21" creationId="{D5035D2F-D7A2-40C4-A623-D1314137F841}"/>
          </ac:spMkLst>
        </pc:spChg>
        <pc:spChg chg="mod">
          <ac:chgData name="help desk" userId="076106f8-e622-4bba-bf8d-41b4b1aaf204" providerId="ADAL" clId="{94993D4D-7236-4DCE-BA61-301BC606206D}" dt="2024-06-18T14:24:45.527" v="2657" actId="14100"/>
          <ac:spMkLst>
            <pc:docMk/>
            <pc:sldMk cId="1075878489" sldId="350"/>
            <ac:spMk id="22" creationId="{428F6C95-3B1F-4E78-B7F5-29638137ECBF}"/>
          </ac:spMkLst>
        </pc:spChg>
        <pc:spChg chg="mod">
          <ac:chgData name="help desk" userId="076106f8-e622-4bba-bf8d-41b4b1aaf204" providerId="ADAL" clId="{94993D4D-7236-4DCE-BA61-301BC606206D}" dt="2024-06-18T14:24:49.639" v="2658" actId="14100"/>
          <ac:spMkLst>
            <pc:docMk/>
            <pc:sldMk cId="1075878489" sldId="350"/>
            <ac:spMk id="24" creationId="{5D5EF43C-C67B-40D6-B6F3-2D2A9CE8B328}"/>
          </ac:spMkLst>
        </pc:spChg>
        <pc:spChg chg="mod">
          <ac:chgData name="help desk" userId="076106f8-e622-4bba-bf8d-41b4b1aaf204" providerId="ADAL" clId="{94993D4D-7236-4DCE-BA61-301BC606206D}" dt="2024-06-18T14:24:53.457" v="2659" actId="14100"/>
          <ac:spMkLst>
            <pc:docMk/>
            <pc:sldMk cId="1075878489" sldId="350"/>
            <ac:spMk id="25" creationId="{F0E2B0BF-F70F-4C0D-8406-299877AB08B9}"/>
          </ac:spMkLst>
        </pc:spChg>
        <pc:spChg chg="mod">
          <ac:chgData name="help desk" userId="076106f8-e622-4bba-bf8d-41b4b1aaf204" providerId="ADAL" clId="{94993D4D-7236-4DCE-BA61-301BC606206D}" dt="2024-06-18T14:24:12.323" v="2647" actId="14100"/>
          <ac:spMkLst>
            <pc:docMk/>
            <pc:sldMk cId="1075878489" sldId="350"/>
            <ac:spMk id="26" creationId="{D1083C23-3DF6-48B3-B605-7E1557D77CC6}"/>
          </ac:spMkLst>
        </pc:spChg>
        <pc:spChg chg="mod">
          <ac:chgData name="help desk" userId="076106f8-e622-4bba-bf8d-41b4b1aaf204" providerId="ADAL" clId="{94993D4D-7236-4DCE-BA61-301BC606206D}" dt="2024-06-18T14:24:26.295" v="2653" actId="14100"/>
          <ac:spMkLst>
            <pc:docMk/>
            <pc:sldMk cId="1075878489" sldId="350"/>
            <ac:spMk id="27" creationId="{5CA2FA83-6B90-4444-9E09-B3086C6A9350}"/>
          </ac:spMkLst>
        </pc:spChg>
        <pc:spChg chg="mod">
          <ac:chgData name="help desk" userId="076106f8-e622-4bba-bf8d-41b4b1aaf204" providerId="ADAL" clId="{94993D4D-7236-4DCE-BA61-301BC606206D}" dt="2024-06-18T14:24:15.090" v="2648" actId="14100"/>
          <ac:spMkLst>
            <pc:docMk/>
            <pc:sldMk cId="1075878489" sldId="350"/>
            <ac:spMk id="33" creationId="{774BF0A2-33D1-4869-948F-2A4781F41DAE}"/>
          </ac:spMkLst>
        </pc:spChg>
        <pc:spChg chg="mod">
          <ac:chgData name="help desk" userId="076106f8-e622-4bba-bf8d-41b4b1aaf204" providerId="ADAL" clId="{94993D4D-7236-4DCE-BA61-301BC606206D}" dt="2024-06-18T14:24:18.429" v="2649" actId="14100"/>
          <ac:spMkLst>
            <pc:docMk/>
            <pc:sldMk cId="1075878489" sldId="350"/>
            <ac:spMk id="34" creationId="{BBBC9425-5913-4264-9B5F-0E30F47FCE1F}"/>
          </ac:spMkLst>
        </pc:spChg>
        <pc:spChg chg="mod">
          <ac:chgData name="help desk" userId="076106f8-e622-4bba-bf8d-41b4b1aaf204" providerId="ADAL" clId="{94993D4D-7236-4DCE-BA61-301BC606206D}" dt="2024-06-18T14:24:20.934" v="2651" actId="14100"/>
          <ac:spMkLst>
            <pc:docMk/>
            <pc:sldMk cId="1075878489" sldId="350"/>
            <ac:spMk id="35" creationId="{E81CB70C-FD47-4BEF-B645-870ED960E57E}"/>
          </ac:spMkLst>
        </pc:spChg>
        <pc:spChg chg="mod">
          <ac:chgData name="help desk" userId="076106f8-e622-4bba-bf8d-41b4b1aaf204" providerId="ADAL" clId="{94993D4D-7236-4DCE-BA61-301BC606206D}" dt="2024-06-18T14:24:24.165" v="2652" actId="14100"/>
          <ac:spMkLst>
            <pc:docMk/>
            <pc:sldMk cId="1075878489" sldId="350"/>
            <ac:spMk id="36" creationId="{2466E47B-1CE4-4F93-8498-0DC156ABD54E}"/>
          </ac:spMkLst>
        </pc:spChg>
        <pc:picChg chg="mod">
          <ac:chgData name="help desk" userId="076106f8-e622-4bba-bf8d-41b4b1aaf204" providerId="ADAL" clId="{94993D4D-7236-4DCE-BA61-301BC606206D}" dt="2024-06-14T13:58:58.559" v="282" actId="108"/>
          <ac:picMkLst>
            <pc:docMk/>
            <pc:sldMk cId="1075878489" sldId="350"/>
            <ac:picMk id="2" creationId="{00000000-0000-0000-0000-000000000000}"/>
          </ac:picMkLst>
        </pc:picChg>
      </pc:sldChg>
      <pc:sldChg chg="modSp del mod">
        <pc:chgData name="help desk" userId="076106f8-e622-4bba-bf8d-41b4b1aaf204" providerId="ADAL" clId="{94993D4D-7236-4DCE-BA61-301BC606206D}" dt="2024-06-17T17:24:00.750" v="2256" actId="2696"/>
        <pc:sldMkLst>
          <pc:docMk/>
          <pc:sldMk cId="2421297394" sldId="373"/>
        </pc:sldMkLst>
        <pc:spChg chg="mod">
          <ac:chgData name="help desk" userId="076106f8-e622-4bba-bf8d-41b4b1aaf204" providerId="ADAL" clId="{94993D4D-7236-4DCE-BA61-301BC606206D}" dt="2024-06-14T13:54:37.228" v="194" actId="108"/>
          <ac:spMkLst>
            <pc:docMk/>
            <pc:sldMk cId="2421297394" sldId="373"/>
            <ac:spMk id="3" creationId="{00000000-0000-0000-0000-000000000000}"/>
          </ac:spMkLst>
        </pc:spChg>
        <pc:spChg chg="mod">
          <ac:chgData name="help desk" userId="076106f8-e622-4bba-bf8d-41b4b1aaf204" providerId="ADAL" clId="{94993D4D-7236-4DCE-BA61-301BC606206D}" dt="2024-06-14T13:54:38.554" v="195" actId="108"/>
          <ac:spMkLst>
            <pc:docMk/>
            <pc:sldMk cId="2421297394" sldId="373"/>
            <ac:spMk id="12" creationId="{00000000-0000-0000-0000-000000000000}"/>
          </ac:spMkLst>
        </pc:spChg>
        <pc:spChg chg="mod">
          <ac:chgData name="help desk" userId="076106f8-e622-4bba-bf8d-41b4b1aaf204" providerId="ADAL" clId="{94993D4D-7236-4DCE-BA61-301BC606206D}" dt="2024-06-14T13:54:39.801" v="196" actId="108"/>
          <ac:spMkLst>
            <pc:docMk/>
            <pc:sldMk cId="2421297394" sldId="373"/>
            <ac:spMk id="22" creationId="{00000000-0000-0000-0000-000000000000}"/>
          </ac:spMkLst>
        </pc:spChg>
      </pc:sldChg>
      <pc:sldChg chg="addSp delSp modSp mod delAnim modAnim">
        <pc:chgData name="help desk" userId="076106f8-e622-4bba-bf8d-41b4b1aaf204" providerId="ADAL" clId="{94993D4D-7236-4DCE-BA61-301BC606206D}" dt="2024-06-19T15:49:34.290" v="4069"/>
        <pc:sldMkLst>
          <pc:docMk/>
          <pc:sldMk cId="4115811784" sldId="374"/>
        </pc:sldMkLst>
        <pc:spChg chg="mod">
          <ac:chgData name="help desk" userId="076106f8-e622-4bba-bf8d-41b4b1aaf204" providerId="ADAL" clId="{94993D4D-7236-4DCE-BA61-301BC606206D}" dt="2024-06-17T17:41:01.475" v="2304" actId="14100"/>
          <ac:spMkLst>
            <pc:docMk/>
            <pc:sldMk cId="4115811784" sldId="374"/>
            <ac:spMk id="3" creationId="{00000000-0000-0000-0000-000000000000}"/>
          </ac:spMkLst>
        </pc:spChg>
        <pc:spChg chg="mod">
          <ac:chgData name="help desk" userId="076106f8-e622-4bba-bf8d-41b4b1aaf204" providerId="ADAL" clId="{94993D4D-7236-4DCE-BA61-301BC606206D}" dt="2024-06-14T14:47:51.929" v="405" actId="6549"/>
          <ac:spMkLst>
            <pc:docMk/>
            <pc:sldMk cId="4115811784" sldId="374"/>
            <ac:spMk id="4" creationId="{00000000-0000-0000-0000-000000000000}"/>
          </ac:spMkLst>
        </pc:spChg>
        <pc:spChg chg="mod">
          <ac:chgData name="help desk" userId="076106f8-e622-4bba-bf8d-41b4b1aaf204" providerId="ADAL" clId="{94993D4D-7236-4DCE-BA61-301BC606206D}" dt="2024-06-14T14:31:00.770" v="341" actId="692"/>
          <ac:spMkLst>
            <pc:docMk/>
            <pc:sldMk cId="4115811784" sldId="374"/>
            <ac:spMk id="9" creationId="{00000000-0000-0000-0000-000000000000}"/>
          </ac:spMkLst>
        </pc:spChg>
        <pc:spChg chg="mod">
          <ac:chgData name="help desk" userId="076106f8-e622-4bba-bf8d-41b4b1aaf204" providerId="ADAL" clId="{94993D4D-7236-4DCE-BA61-301BC606206D}" dt="2024-06-14T14:47:48.713" v="404" actId="6549"/>
          <ac:spMkLst>
            <pc:docMk/>
            <pc:sldMk cId="4115811784" sldId="374"/>
            <ac:spMk id="10" creationId="{00000000-0000-0000-0000-000000000000}"/>
          </ac:spMkLst>
        </pc:spChg>
        <pc:spChg chg="mod">
          <ac:chgData name="help desk" userId="076106f8-e622-4bba-bf8d-41b4b1aaf204" providerId="ADAL" clId="{94993D4D-7236-4DCE-BA61-301BC606206D}" dt="2024-06-14T14:47:44.693" v="403" actId="20577"/>
          <ac:spMkLst>
            <pc:docMk/>
            <pc:sldMk cId="4115811784" sldId="374"/>
            <ac:spMk id="17" creationId="{00000000-0000-0000-0000-000000000000}"/>
          </ac:spMkLst>
        </pc:spChg>
        <pc:spChg chg="add mod">
          <ac:chgData name="help desk" userId="076106f8-e622-4bba-bf8d-41b4b1aaf204" providerId="ADAL" clId="{94993D4D-7236-4DCE-BA61-301BC606206D}" dt="2024-06-19T15:49:34.290" v="4069"/>
          <ac:spMkLst>
            <pc:docMk/>
            <pc:sldMk cId="4115811784" sldId="374"/>
            <ac:spMk id="18" creationId="{F5792D6E-B5E7-495A-AE13-BF7B1CEEF250}"/>
          </ac:spMkLst>
        </pc:spChg>
        <pc:spChg chg="mod">
          <ac:chgData name="help desk" userId="076106f8-e622-4bba-bf8d-41b4b1aaf204" providerId="ADAL" clId="{94993D4D-7236-4DCE-BA61-301BC606206D}" dt="2024-06-17T15:48:50.383" v="603" actId="14100"/>
          <ac:spMkLst>
            <pc:docMk/>
            <pc:sldMk cId="4115811784" sldId="374"/>
            <ac:spMk id="20" creationId="{00000000-0000-0000-0000-000000000000}"/>
          </ac:spMkLst>
        </pc:spChg>
        <pc:spChg chg="add mod">
          <ac:chgData name="help desk" userId="076106f8-e622-4bba-bf8d-41b4b1aaf204" providerId="ADAL" clId="{94993D4D-7236-4DCE-BA61-301BC606206D}" dt="2024-06-17T15:50:09.156" v="610" actId="14100"/>
          <ac:spMkLst>
            <pc:docMk/>
            <pc:sldMk cId="4115811784" sldId="374"/>
            <ac:spMk id="21" creationId="{53DB8ED6-6BA3-44B0-8DC3-7A29549A176C}"/>
          </ac:spMkLst>
        </pc:spChg>
        <pc:spChg chg="mod">
          <ac:chgData name="help desk" userId="076106f8-e622-4bba-bf8d-41b4b1aaf204" providerId="ADAL" clId="{94993D4D-7236-4DCE-BA61-301BC606206D}" dt="2024-06-14T14:31:00.770" v="341" actId="692"/>
          <ac:spMkLst>
            <pc:docMk/>
            <pc:sldMk cId="4115811784" sldId="374"/>
            <ac:spMk id="72" creationId="{BB848AFA-4863-4DE9-B908-28033D5D3003}"/>
          </ac:spMkLst>
        </pc:spChg>
        <pc:picChg chg="del">
          <ac:chgData name="help desk" userId="076106f8-e622-4bba-bf8d-41b4b1aaf204" providerId="ADAL" clId="{94993D4D-7236-4DCE-BA61-301BC606206D}" dt="2024-06-17T15:54:00.455" v="627" actId="478"/>
          <ac:picMkLst>
            <pc:docMk/>
            <pc:sldMk cId="4115811784" sldId="374"/>
            <ac:picMk id="18" creationId="{F2DE82F0-6D7E-4E28-8893-3189456D35FD}"/>
          </ac:picMkLst>
        </pc:picChg>
        <pc:picChg chg="add mod ord">
          <ac:chgData name="help desk" userId="076106f8-e622-4bba-bf8d-41b4b1aaf204" providerId="ADAL" clId="{94993D4D-7236-4DCE-BA61-301BC606206D}" dt="2024-06-17T15:53:55.495" v="626" actId="167"/>
          <ac:picMkLst>
            <pc:docMk/>
            <pc:sldMk cId="4115811784" sldId="374"/>
            <ac:picMk id="29" creationId="{C1A80C2F-2847-474C-9623-53D00A61236C}"/>
          </ac:picMkLst>
        </pc:picChg>
        <pc:picChg chg="mod">
          <ac:chgData name="help desk" userId="076106f8-e622-4bba-bf8d-41b4b1aaf204" providerId="ADAL" clId="{94993D4D-7236-4DCE-BA61-301BC606206D}" dt="2024-06-19T14:21:42.176" v="3199" actId="1037"/>
          <ac:picMkLst>
            <pc:docMk/>
            <pc:sldMk cId="4115811784" sldId="374"/>
            <ac:picMk id="67" creationId="{C0ED8D08-FD50-4DA5-9C19-8A4C2DA74EFC}"/>
          </ac:picMkLst>
        </pc:picChg>
        <pc:picChg chg="mod">
          <ac:chgData name="help desk" userId="076106f8-e622-4bba-bf8d-41b4b1aaf204" providerId="ADAL" clId="{94993D4D-7236-4DCE-BA61-301BC606206D}" dt="2024-06-13T18:53:11.904" v="77" actId="1076"/>
          <ac:picMkLst>
            <pc:docMk/>
            <pc:sldMk cId="4115811784" sldId="374"/>
            <ac:picMk id="75" creationId="{FF71B53C-2D26-42C5-939E-CD80C2FF5AE5}"/>
          </ac:picMkLst>
        </pc:picChg>
        <pc:cxnChg chg="mod">
          <ac:chgData name="help desk" userId="076106f8-e622-4bba-bf8d-41b4b1aaf204" providerId="ADAL" clId="{94993D4D-7236-4DCE-BA61-301BC606206D}" dt="2024-06-14T14:31:00.770" v="341" actId="692"/>
          <ac:cxnSpMkLst>
            <pc:docMk/>
            <pc:sldMk cId="4115811784" sldId="374"/>
            <ac:cxnSpMk id="8" creationId="{00000000-0000-0000-0000-000000000000}"/>
          </ac:cxnSpMkLst>
        </pc:cxnChg>
        <pc:cxnChg chg="mod">
          <ac:chgData name="help desk" userId="076106f8-e622-4bba-bf8d-41b4b1aaf204" providerId="ADAL" clId="{94993D4D-7236-4DCE-BA61-301BC606206D}" dt="2024-06-14T14:47:00.238" v="394" actId="1076"/>
          <ac:cxnSpMkLst>
            <pc:docMk/>
            <pc:sldMk cId="4115811784" sldId="374"/>
            <ac:cxnSpMk id="12" creationId="{00000000-0000-0000-0000-000000000000}"/>
          </ac:cxnSpMkLst>
        </pc:cxnChg>
        <pc:cxnChg chg="mod">
          <ac:chgData name="help desk" userId="076106f8-e622-4bba-bf8d-41b4b1aaf204" providerId="ADAL" clId="{94993D4D-7236-4DCE-BA61-301BC606206D}" dt="2024-06-17T15:48:50.383" v="603" actId="14100"/>
          <ac:cxnSpMkLst>
            <pc:docMk/>
            <pc:sldMk cId="4115811784" sldId="374"/>
            <ac:cxnSpMk id="19" creationId="{00000000-0000-0000-0000-000000000000}"/>
          </ac:cxnSpMkLst>
        </pc:cxnChg>
        <pc:cxnChg chg="add mod">
          <ac:chgData name="help desk" userId="076106f8-e622-4bba-bf8d-41b4b1aaf204" providerId="ADAL" clId="{94993D4D-7236-4DCE-BA61-301BC606206D}" dt="2024-06-17T15:50:23.595" v="613" actId="14100"/>
          <ac:cxnSpMkLst>
            <pc:docMk/>
            <pc:sldMk cId="4115811784" sldId="374"/>
            <ac:cxnSpMk id="22" creationId="{5382BF25-4DD9-475B-B804-5585283B4C4E}"/>
          </ac:cxnSpMkLst>
        </pc:cxnChg>
        <pc:cxnChg chg="add del mod">
          <ac:chgData name="help desk" userId="076106f8-e622-4bba-bf8d-41b4b1aaf204" providerId="ADAL" clId="{94993D4D-7236-4DCE-BA61-301BC606206D}" dt="2024-06-17T15:50:40.470" v="616" actId="478"/>
          <ac:cxnSpMkLst>
            <pc:docMk/>
            <pc:sldMk cId="4115811784" sldId="374"/>
            <ac:cxnSpMk id="23" creationId="{643232BE-EFFC-48DC-BE0D-5BE821325790}"/>
          </ac:cxnSpMkLst>
        </pc:cxnChg>
      </pc:sldChg>
      <pc:sldChg chg="addSp delSp modSp mod addAnim delAnim modAnim">
        <pc:chgData name="help desk" userId="076106f8-e622-4bba-bf8d-41b4b1aaf204" providerId="ADAL" clId="{94993D4D-7236-4DCE-BA61-301BC606206D}" dt="2024-06-19T19:38:16.831" v="4793"/>
        <pc:sldMkLst>
          <pc:docMk/>
          <pc:sldMk cId="582156921" sldId="375"/>
        </pc:sldMkLst>
        <pc:spChg chg="mod">
          <ac:chgData name="help desk" userId="076106f8-e622-4bba-bf8d-41b4b1aaf204" providerId="ADAL" clId="{94993D4D-7236-4DCE-BA61-301BC606206D}" dt="2024-06-17T22:12:16.694" v="2516" actId="14100"/>
          <ac:spMkLst>
            <pc:docMk/>
            <pc:sldMk cId="582156921" sldId="375"/>
            <ac:spMk id="3" creationId="{00000000-0000-0000-0000-000000000000}"/>
          </ac:spMkLst>
        </pc:spChg>
        <pc:spChg chg="mod">
          <ac:chgData name="help desk" userId="076106f8-e622-4bba-bf8d-41b4b1aaf204" providerId="ADAL" clId="{94993D4D-7236-4DCE-BA61-301BC606206D}" dt="2024-06-17T22:25:00.753" v="2568" actId="1037"/>
          <ac:spMkLst>
            <pc:docMk/>
            <pc:sldMk cId="582156921" sldId="375"/>
            <ac:spMk id="4" creationId="{00000000-0000-0000-0000-000000000000}"/>
          </ac:spMkLst>
        </pc:spChg>
        <pc:spChg chg="mod">
          <ac:chgData name="help desk" userId="076106f8-e622-4bba-bf8d-41b4b1aaf204" providerId="ADAL" clId="{94993D4D-7236-4DCE-BA61-301BC606206D}" dt="2024-06-17T22:24:15.432" v="2561" actId="692"/>
          <ac:spMkLst>
            <pc:docMk/>
            <pc:sldMk cId="582156921" sldId="375"/>
            <ac:spMk id="5" creationId="{00000000-0000-0000-0000-000000000000}"/>
          </ac:spMkLst>
        </pc:spChg>
        <pc:spChg chg="mod">
          <ac:chgData name="help desk" userId="076106f8-e622-4bba-bf8d-41b4b1aaf204" providerId="ADAL" clId="{94993D4D-7236-4DCE-BA61-301BC606206D}" dt="2024-06-17T22:24:15.432" v="2561" actId="692"/>
          <ac:spMkLst>
            <pc:docMk/>
            <pc:sldMk cId="582156921" sldId="375"/>
            <ac:spMk id="6" creationId="{00000000-0000-0000-0000-000000000000}"/>
          </ac:spMkLst>
        </pc:spChg>
        <pc:spChg chg="mod">
          <ac:chgData name="help desk" userId="076106f8-e622-4bba-bf8d-41b4b1aaf204" providerId="ADAL" clId="{94993D4D-7236-4DCE-BA61-301BC606206D}" dt="2024-06-18T19:13:53.842" v="3070" actId="20577"/>
          <ac:spMkLst>
            <pc:docMk/>
            <pc:sldMk cId="582156921" sldId="375"/>
            <ac:spMk id="7" creationId="{00000000-0000-0000-0000-000000000000}"/>
          </ac:spMkLst>
        </pc:spChg>
        <pc:spChg chg="mod">
          <ac:chgData name="help desk" userId="076106f8-e622-4bba-bf8d-41b4b1aaf204" providerId="ADAL" clId="{94993D4D-7236-4DCE-BA61-301BC606206D}" dt="2024-06-17T22:24:52.713" v="2562" actId="14100"/>
          <ac:spMkLst>
            <pc:docMk/>
            <pc:sldMk cId="582156921" sldId="375"/>
            <ac:spMk id="12" creationId="{00000000-0000-0000-0000-000000000000}"/>
          </ac:spMkLst>
        </pc:spChg>
        <pc:spChg chg="mod">
          <ac:chgData name="help desk" userId="076106f8-e622-4bba-bf8d-41b4b1aaf204" providerId="ADAL" clId="{94993D4D-7236-4DCE-BA61-301BC606206D}" dt="2024-06-17T22:24:15.432" v="2561" actId="692"/>
          <ac:spMkLst>
            <pc:docMk/>
            <pc:sldMk cId="582156921" sldId="375"/>
            <ac:spMk id="15" creationId="{00000000-0000-0000-0000-000000000000}"/>
          </ac:spMkLst>
        </pc:spChg>
        <pc:spChg chg="mod">
          <ac:chgData name="help desk" userId="076106f8-e622-4bba-bf8d-41b4b1aaf204" providerId="ADAL" clId="{94993D4D-7236-4DCE-BA61-301BC606206D}" dt="2024-06-18T19:13:51.867" v="3069" actId="20577"/>
          <ac:spMkLst>
            <pc:docMk/>
            <pc:sldMk cId="582156921" sldId="375"/>
            <ac:spMk id="17" creationId="{00000000-0000-0000-0000-000000000000}"/>
          </ac:spMkLst>
        </pc:spChg>
        <pc:spChg chg="mod">
          <ac:chgData name="help desk" userId="076106f8-e622-4bba-bf8d-41b4b1aaf204" providerId="ADAL" clId="{94993D4D-7236-4DCE-BA61-301BC606206D}" dt="2024-06-17T22:24:15.432" v="2561" actId="692"/>
          <ac:spMkLst>
            <pc:docMk/>
            <pc:sldMk cId="582156921" sldId="375"/>
            <ac:spMk id="18" creationId="{00000000-0000-0000-0000-000000000000}"/>
          </ac:spMkLst>
        </pc:spChg>
        <pc:spChg chg="mod">
          <ac:chgData name="help desk" userId="076106f8-e622-4bba-bf8d-41b4b1aaf204" providerId="ADAL" clId="{94993D4D-7236-4DCE-BA61-301BC606206D}" dt="2024-06-18T19:13:43.694" v="3067" actId="20577"/>
          <ac:spMkLst>
            <pc:docMk/>
            <pc:sldMk cId="582156921" sldId="375"/>
            <ac:spMk id="21" creationId="{00000000-0000-0000-0000-000000000000}"/>
          </ac:spMkLst>
        </pc:spChg>
        <pc:spChg chg="mod">
          <ac:chgData name="help desk" userId="076106f8-e622-4bba-bf8d-41b4b1aaf204" providerId="ADAL" clId="{94993D4D-7236-4DCE-BA61-301BC606206D}" dt="2024-06-17T22:24:15.432" v="2561" actId="692"/>
          <ac:spMkLst>
            <pc:docMk/>
            <pc:sldMk cId="582156921" sldId="375"/>
            <ac:spMk id="22" creationId="{00000000-0000-0000-0000-000000000000}"/>
          </ac:spMkLst>
        </pc:spChg>
        <pc:spChg chg="add mod">
          <ac:chgData name="help desk" userId="076106f8-e622-4bba-bf8d-41b4b1aaf204" providerId="ADAL" clId="{94993D4D-7236-4DCE-BA61-301BC606206D}" dt="2024-06-19T15:50:09.882" v="4080"/>
          <ac:spMkLst>
            <pc:docMk/>
            <pc:sldMk cId="582156921" sldId="375"/>
            <ac:spMk id="23" creationId="{95B20D7B-A684-4E0A-B2D1-0108493E4E79}"/>
          </ac:spMkLst>
        </pc:spChg>
        <pc:spChg chg="mod">
          <ac:chgData name="help desk" userId="076106f8-e622-4bba-bf8d-41b4b1aaf204" providerId="ADAL" clId="{94993D4D-7236-4DCE-BA61-301BC606206D}" dt="2024-06-19T19:34:31.355" v="4785" actId="14100"/>
          <ac:spMkLst>
            <pc:docMk/>
            <pc:sldMk cId="582156921" sldId="375"/>
            <ac:spMk id="29" creationId="{00000000-0000-0000-0000-000000000000}"/>
          </ac:spMkLst>
        </pc:spChg>
        <pc:cxnChg chg="del mod">
          <ac:chgData name="help desk" userId="076106f8-e622-4bba-bf8d-41b4b1aaf204" providerId="ADAL" clId="{94993D4D-7236-4DCE-BA61-301BC606206D}" dt="2024-06-19T19:31:43.337" v="4762" actId="478"/>
          <ac:cxnSpMkLst>
            <pc:docMk/>
            <pc:sldMk cId="582156921" sldId="375"/>
            <ac:cxnSpMk id="9" creationId="{00000000-0000-0000-0000-000000000000}"/>
          </ac:cxnSpMkLst>
        </pc:cxnChg>
        <pc:cxnChg chg="add mod">
          <ac:chgData name="help desk" userId="076106f8-e622-4bba-bf8d-41b4b1aaf204" providerId="ADAL" clId="{94993D4D-7236-4DCE-BA61-301BC606206D}" dt="2024-06-19T19:32:02.484" v="4768" actId="692"/>
          <ac:cxnSpMkLst>
            <pc:docMk/>
            <pc:sldMk cId="582156921" sldId="375"/>
            <ac:cxnSpMk id="10" creationId="{C8737A4F-944A-4569-AFBB-91E85B069154}"/>
          </ac:cxnSpMkLst>
        </pc:cxnChg>
        <pc:cxnChg chg="mod">
          <ac:chgData name="help desk" userId="076106f8-e622-4bba-bf8d-41b4b1aaf204" providerId="ADAL" clId="{94993D4D-7236-4DCE-BA61-301BC606206D}" dt="2024-06-17T22:24:15.432" v="2561" actId="692"/>
          <ac:cxnSpMkLst>
            <pc:docMk/>
            <pc:sldMk cId="582156921" sldId="375"/>
            <ac:cxnSpMk id="11" creationId="{00000000-0000-0000-0000-000000000000}"/>
          </ac:cxnSpMkLst>
        </pc:cxnChg>
        <pc:cxnChg chg="del mod">
          <ac:chgData name="help desk" userId="076106f8-e622-4bba-bf8d-41b4b1aaf204" providerId="ADAL" clId="{94993D4D-7236-4DCE-BA61-301BC606206D}" dt="2024-06-19T19:32:32.852" v="4773" actId="478"/>
          <ac:cxnSpMkLst>
            <pc:docMk/>
            <pc:sldMk cId="582156921" sldId="375"/>
            <ac:cxnSpMk id="14" creationId="{00000000-0000-0000-0000-000000000000}"/>
          </ac:cxnSpMkLst>
        </pc:cxnChg>
        <pc:cxnChg chg="mod">
          <ac:chgData name="help desk" userId="076106f8-e622-4bba-bf8d-41b4b1aaf204" providerId="ADAL" clId="{94993D4D-7236-4DCE-BA61-301BC606206D}" dt="2024-06-18T19:13:51.867" v="3069" actId="20577"/>
          <ac:cxnSpMkLst>
            <pc:docMk/>
            <pc:sldMk cId="582156921" sldId="375"/>
            <ac:cxnSpMk id="20" creationId="{00000000-0000-0000-0000-000000000000}"/>
          </ac:cxnSpMkLst>
        </pc:cxnChg>
        <pc:cxnChg chg="mod">
          <ac:chgData name="help desk" userId="076106f8-e622-4bba-bf8d-41b4b1aaf204" providerId="ADAL" clId="{94993D4D-7236-4DCE-BA61-301BC606206D}" dt="2024-06-18T19:13:43.694" v="3067" actId="20577"/>
          <ac:cxnSpMkLst>
            <pc:docMk/>
            <pc:sldMk cId="582156921" sldId="375"/>
            <ac:cxnSpMk id="24" creationId="{00000000-0000-0000-0000-000000000000}"/>
          </ac:cxnSpMkLst>
        </pc:cxnChg>
        <pc:cxnChg chg="add mod">
          <ac:chgData name="help desk" userId="076106f8-e622-4bba-bf8d-41b4b1aaf204" providerId="ADAL" clId="{94993D4D-7236-4DCE-BA61-301BC606206D}" dt="2024-06-19T19:32:55.479" v="4776" actId="14100"/>
          <ac:cxnSpMkLst>
            <pc:docMk/>
            <pc:sldMk cId="582156921" sldId="375"/>
            <ac:cxnSpMk id="25" creationId="{121BD1E2-9759-4F2C-84E6-06430B1EB360}"/>
          </ac:cxnSpMkLst>
        </pc:cxnChg>
      </pc:sldChg>
      <pc:sldChg chg="addSp delSp modSp mod delAnim modAnim">
        <pc:chgData name="help desk" userId="076106f8-e622-4bba-bf8d-41b4b1aaf204" providerId="ADAL" clId="{94993D4D-7236-4DCE-BA61-301BC606206D}" dt="2024-06-26T19:45:05.118" v="7842" actId="1076"/>
        <pc:sldMkLst>
          <pc:docMk/>
          <pc:sldMk cId="1250780866" sldId="377"/>
        </pc:sldMkLst>
        <pc:spChg chg="del mod">
          <ac:chgData name="help desk" userId="076106f8-e622-4bba-bf8d-41b4b1aaf204" providerId="ADAL" clId="{94993D4D-7236-4DCE-BA61-301BC606206D}" dt="2024-06-26T15:35:56.917" v="6170" actId="478"/>
          <ac:spMkLst>
            <pc:docMk/>
            <pc:sldMk cId="1250780866" sldId="377"/>
            <ac:spMk id="3" creationId="{00000000-0000-0000-0000-000000000000}"/>
          </ac:spMkLst>
        </pc:spChg>
        <pc:spChg chg="mod">
          <ac:chgData name="help desk" userId="076106f8-e622-4bba-bf8d-41b4b1aaf204" providerId="ADAL" clId="{94993D4D-7236-4DCE-BA61-301BC606206D}" dt="2024-06-26T17:37:04.565" v="7213" actId="113"/>
          <ac:spMkLst>
            <pc:docMk/>
            <pc:sldMk cId="1250780866" sldId="377"/>
            <ac:spMk id="4" creationId="{00000000-0000-0000-0000-000000000000}"/>
          </ac:spMkLst>
        </pc:spChg>
        <pc:spChg chg="mod">
          <ac:chgData name="help desk" userId="076106f8-e622-4bba-bf8d-41b4b1aaf204" providerId="ADAL" clId="{94993D4D-7236-4DCE-BA61-301BC606206D}" dt="2024-06-18T14:15:33.444" v="2600" actId="692"/>
          <ac:spMkLst>
            <pc:docMk/>
            <pc:sldMk cId="1250780866" sldId="377"/>
            <ac:spMk id="13" creationId="{00000000-0000-0000-0000-000000000000}"/>
          </ac:spMkLst>
        </pc:spChg>
        <pc:spChg chg="mod">
          <ac:chgData name="help desk" userId="076106f8-e622-4bba-bf8d-41b4b1aaf204" providerId="ADAL" clId="{94993D4D-7236-4DCE-BA61-301BC606206D}" dt="2024-06-26T19:45:05.118" v="7842" actId="1076"/>
          <ac:spMkLst>
            <pc:docMk/>
            <pc:sldMk cId="1250780866" sldId="377"/>
            <ac:spMk id="15" creationId="{00000000-0000-0000-0000-000000000000}"/>
          </ac:spMkLst>
        </pc:spChg>
        <pc:spChg chg="mod">
          <ac:chgData name="help desk" userId="076106f8-e622-4bba-bf8d-41b4b1aaf204" providerId="ADAL" clId="{94993D4D-7236-4DCE-BA61-301BC606206D}" dt="2024-06-24T21:38:48.843" v="5637" actId="1076"/>
          <ac:spMkLst>
            <pc:docMk/>
            <pc:sldMk cId="1250780866" sldId="377"/>
            <ac:spMk id="16" creationId="{00000000-0000-0000-0000-000000000000}"/>
          </ac:spMkLst>
        </pc:spChg>
        <pc:spChg chg="add mod">
          <ac:chgData name="help desk" userId="076106f8-e622-4bba-bf8d-41b4b1aaf204" providerId="ADAL" clId="{94993D4D-7236-4DCE-BA61-301BC606206D}" dt="2024-06-19T15:50:37.024" v="4088"/>
          <ac:spMkLst>
            <pc:docMk/>
            <pc:sldMk cId="1250780866" sldId="377"/>
            <ac:spMk id="17" creationId="{E65DA79C-5B10-43DB-B3B8-2D5B3AE4725C}"/>
          </ac:spMkLst>
        </pc:spChg>
        <pc:spChg chg="add mod">
          <ac:chgData name="help desk" userId="076106f8-e622-4bba-bf8d-41b4b1aaf204" providerId="ADAL" clId="{94993D4D-7236-4DCE-BA61-301BC606206D}" dt="2024-06-26T17:22:47.511" v="6967" actId="1076"/>
          <ac:spMkLst>
            <pc:docMk/>
            <pc:sldMk cId="1250780866" sldId="377"/>
            <ac:spMk id="19" creationId="{D47107E8-7674-4D62-9794-63922AD65CA9}"/>
          </ac:spMkLst>
        </pc:spChg>
        <pc:spChg chg="mod">
          <ac:chgData name="help desk" userId="076106f8-e622-4bba-bf8d-41b4b1aaf204" providerId="ADAL" clId="{94993D4D-7236-4DCE-BA61-301BC606206D}" dt="2024-06-24T21:39:10.683" v="5641" actId="1076"/>
          <ac:spMkLst>
            <pc:docMk/>
            <pc:sldMk cId="1250780866" sldId="377"/>
            <ac:spMk id="26" creationId="{00000000-0000-0000-0000-000000000000}"/>
          </ac:spMkLst>
        </pc:spChg>
        <pc:picChg chg="add mod ord">
          <ac:chgData name="help desk" userId="076106f8-e622-4bba-bf8d-41b4b1aaf204" providerId="ADAL" clId="{94993D4D-7236-4DCE-BA61-301BC606206D}" dt="2024-06-24T21:35:19.597" v="5559" actId="692"/>
          <ac:picMkLst>
            <pc:docMk/>
            <pc:sldMk cId="1250780866" sldId="377"/>
            <ac:picMk id="5" creationId="{BADC1374-8056-434A-9981-47BDFE201462}"/>
          </ac:picMkLst>
        </pc:picChg>
        <pc:picChg chg="del">
          <ac:chgData name="help desk" userId="076106f8-e622-4bba-bf8d-41b4b1aaf204" providerId="ADAL" clId="{94993D4D-7236-4DCE-BA61-301BC606206D}" dt="2024-06-24T21:35:09.399" v="5557" actId="478"/>
          <ac:picMkLst>
            <pc:docMk/>
            <pc:sldMk cId="1250780866" sldId="377"/>
            <ac:picMk id="6" creationId="{00000000-0000-0000-0000-000000000000}"/>
          </ac:picMkLst>
        </pc:picChg>
        <pc:picChg chg="del mod">
          <ac:chgData name="help desk" userId="076106f8-e622-4bba-bf8d-41b4b1aaf204" providerId="ADAL" clId="{94993D4D-7236-4DCE-BA61-301BC606206D}" dt="2024-06-24T21:37:51.901" v="5628" actId="478"/>
          <ac:picMkLst>
            <pc:docMk/>
            <pc:sldMk cId="1250780866" sldId="377"/>
            <ac:picMk id="14" creationId="{00000000-0000-0000-0000-000000000000}"/>
          </ac:picMkLst>
        </pc:picChg>
        <pc:picChg chg="mod">
          <ac:chgData name="help desk" userId="076106f8-e622-4bba-bf8d-41b4b1aaf204" providerId="ADAL" clId="{94993D4D-7236-4DCE-BA61-301BC606206D}" dt="2024-06-24T21:35:28.218" v="5560" actId="1076"/>
          <ac:picMkLst>
            <pc:docMk/>
            <pc:sldMk cId="1250780866" sldId="377"/>
            <ac:picMk id="23" creationId="{00000000-0000-0000-0000-000000000000}"/>
          </ac:picMkLst>
        </pc:picChg>
        <pc:picChg chg="add mod ord">
          <ac:chgData name="help desk" userId="076106f8-e622-4bba-bf8d-41b4b1aaf204" providerId="ADAL" clId="{94993D4D-7236-4DCE-BA61-301BC606206D}" dt="2024-06-24T21:38:37.535" v="5636" actId="167"/>
          <ac:picMkLst>
            <pc:docMk/>
            <pc:sldMk cId="1250780866" sldId="377"/>
            <ac:picMk id="27" creationId="{216B0FAB-85FA-4F3A-9652-3A2AC9DC0320}"/>
          </ac:picMkLst>
        </pc:picChg>
        <pc:cxnChg chg="mod">
          <ac:chgData name="help desk" userId="076106f8-e622-4bba-bf8d-41b4b1aaf204" providerId="ADAL" clId="{94993D4D-7236-4DCE-BA61-301BC606206D}" dt="2024-06-18T14:15:33.444" v="2600" actId="692"/>
          <ac:cxnSpMkLst>
            <pc:docMk/>
            <pc:sldMk cId="1250780866" sldId="377"/>
            <ac:cxnSpMk id="8" creationId="{00000000-0000-0000-0000-000000000000}"/>
          </ac:cxnSpMkLst>
        </pc:cxnChg>
        <pc:cxnChg chg="mod">
          <ac:chgData name="help desk" userId="076106f8-e622-4bba-bf8d-41b4b1aaf204" providerId="ADAL" clId="{94993D4D-7236-4DCE-BA61-301BC606206D}" dt="2024-06-18T14:15:33.444" v="2600" actId="692"/>
          <ac:cxnSpMkLst>
            <pc:docMk/>
            <pc:sldMk cId="1250780866" sldId="377"/>
            <ac:cxnSpMk id="10" creationId="{00000000-0000-0000-0000-000000000000}"/>
          </ac:cxnSpMkLst>
        </pc:cxnChg>
        <pc:cxnChg chg="mod">
          <ac:chgData name="help desk" userId="076106f8-e622-4bba-bf8d-41b4b1aaf204" providerId="ADAL" clId="{94993D4D-7236-4DCE-BA61-301BC606206D}" dt="2024-06-18T14:15:33.444" v="2600" actId="692"/>
          <ac:cxnSpMkLst>
            <pc:docMk/>
            <pc:sldMk cId="1250780866" sldId="377"/>
            <ac:cxnSpMk id="12" creationId="{00000000-0000-0000-0000-000000000000}"/>
          </ac:cxnSpMkLst>
        </pc:cxnChg>
        <pc:cxnChg chg="mod">
          <ac:chgData name="help desk" userId="076106f8-e622-4bba-bf8d-41b4b1aaf204" providerId="ADAL" clId="{94993D4D-7236-4DCE-BA61-301BC606206D}" dt="2024-06-26T19:45:05.118" v="7842" actId="1076"/>
          <ac:cxnSpMkLst>
            <pc:docMk/>
            <pc:sldMk cId="1250780866" sldId="377"/>
            <ac:cxnSpMk id="18" creationId="{00000000-0000-0000-0000-000000000000}"/>
          </ac:cxnSpMkLst>
        </pc:cxnChg>
        <pc:cxnChg chg="mod">
          <ac:chgData name="help desk" userId="076106f8-e622-4bba-bf8d-41b4b1aaf204" providerId="ADAL" clId="{94993D4D-7236-4DCE-BA61-301BC606206D}" dt="2024-06-24T21:39:18.080" v="5643" actId="14100"/>
          <ac:cxnSpMkLst>
            <pc:docMk/>
            <pc:sldMk cId="1250780866" sldId="377"/>
            <ac:cxnSpMk id="28" creationId="{00000000-0000-0000-0000-000000000000}"/>
          </ac:cxnSpMkLst>
        </pc:cxnChg>
        <pc:cxnChg chg="mod">
          <ac:chgData name="help desk" userId="076106f8-e622-4bba-bf8d-41b4b1aaf204" providerId="ADAL" clId="{94993D4D-7236-4DCE-BA61-301BC606206D}" dt="2024-06-24T21:39:23.234" v="5644" actId="14100"/>
          <ac:cxnSpMkLst>
            <pc:docMk/>
            <pc:sldMk cId="1250780866" sldId="377"/>
            <ac:cxnSpMk id="30" creationId="{00000000-0000-0000-0000-000000000000}"/>
          </ac:cxnSpMkLst>
        </pc:cxnChg>
      </pc:sldChg>
      <pc:sldChg chg="addSp delSp modSp mod delAnim modAnim">
        <pc:chgData name="help desk" userId="076106f8-e622-4bba-bf8d-41b4b1aaf204" providerId="ADAL" clId="{94993D4D-7236-4DCE-BA61-301BC606206D}" dt="2024-06-19T15:49:37.461" v="4070"/>
        <pc:sldMkLst>
          <pc:docMk/>
          <pc:sldMk cId="4211784287" sldId="378"/>
        </pc:sldMkLst>
        <pc:spChg chg="mod">
          <ac:chgData name="help desk" userId="076106f8-e622-4bba-bf8d-41b4b1aaf204" providerId="ADAL" clId="{94993D4D-7236-4DCE-BA61-301BC606206D}" dt="2024-06-14T14:27:54.375" v="326" actId="692"/>
          <ac:spMkLst>
            <pc:docMk/>
            <pc:sldMk cId="4211784287" sldId="378"/>
            <ac:spMk id="5" creationId="{00000000-0000-0000-0000-000000000000}"/>
          </ac:spMkLst>
        </pc:spChg>
        <pc:spChg chg="mod">
          <ac:chgData name="help desk" userId="076106f8-e622-4bba-bf8d-41b4b1aaf204" providerId="ADAL" clId="{94993D4D-7236-4DCE-BA61-301BC606206D}" dt="2024-06-13T18:49:28.719" v="25" actId="14100"/>
          <ac:spMkLst>
            <pc:docMk/>
            <pc:sldMk cId="4211784287" sldId="378"/>
            <ac:spMk id="6" creationId="{00000000-0000-0000-0000-000000000000}"/>
          </ac:spMkLst>
        </pc:spChg>
        <pc:spChg chg="mod">
          <ac:chgData name="help desk" userId="076106f8-e622-4bba-bf8d-41b4b1aaf204" providerId="ADAL" clId="{94993D4D-7236-4DCE-BA61-301BC606206D}" dt="2024-06-17T16:17:24.293" v="1173" actId="1035"/>
          <ac:spMkLst>
            <pc:docMk/>
            <pc:sldMk cId="4211784287" sldId="378"/>
            <ac:spMk id="7" creationId="{00000000-0000-0000-0000-000000000000}"/>
          </ac:spMkLst>
        </pc:spChg>
        <pc:spChg chg="mod">
          <ac:chgData name="help desk" userId="076106f8-e622-4bba-bf8d-41b4b1aaf204" providerId="ADAL" clId="{94993D4D-7236-4DCE-BA61-301BC606206D}" dt="2024-06-14T14:29:57.648" v="340" actId="692"/>
          <ac:spMkLst>
            <pc:docMk/>
            <pc:sldMk cId="4211784287" sldId="378"/>
            <ac:spMk id="8" creationId="{00000000-0000-0000-0000-000000000000}"/>
          </ac:spMkLst>
        </pc:spChg>
        <pc:spChg chg="mod">
          <ac:chgData name="help desk" userId="076106f8-e622-4bba-bf8d-41b4b1aaf204" providerId="ADAL" clId="{94993D4D-7236-4DCE-BA61-301BC606206D}" dt="2024-06-13T18:51:21.732" v="74" actId="1076"/>
          <ac:spMkLst>
            <pc:docMk/>
            <pc:sldMk cId="4211784287" sldId="378"/>
            <ac:spMk id="9" creationId="{00000000-0000-0000-0000-000000000000}"/>
          </ac:spMkLst>
        </pc:spChg>
        <pc:spChg chg="mod">
          <ac:chgData name="help desk" userId="076106f8-e622-4bba-bf8d-41b4b1aaf204" providerId="ADAL" clId="{94993D4D-7236-4DCE-BA61-301BC606206D}" dt="2024-06-13T18:51:21.732" v="74" actId="1076"/>
          <ac:spMkLst>
            <pc:docMk/>
            <pc:sldMk cId="4211784287" sldId="378"/>
            <ac:spMk id="10" creationId="{00000000-0000-0000-0000-000000000000}"/>
          </ac:spMkLst>
        </pc:spChg>
        <pc:spChg chg="mod">
          <ac:chgData name="help desk" userId="076106f8-e622-4bba-bf8d-41b4b1aaf204" providerId="ADAL" clId="{94993D4D-7236-4DCE-BA61-301BC606206D}" dt="2024-06-13T18:51:21.732" v="74" actId="1076"/>
          <ac:spMkLst>
            <pc:docMk/>
            <pc:sldMk cId="4211784287" sldId="378"/>
            <ac:spMk id="11" creationId="{00000000-0000-0000-0000-000000000000}"/>
          </ac:spMkLst>
        </pc:spChg>
        <pc:spChg chg="mod">
          <ac:chgData name="help desk" userId="076106f8-e622-4bba-bf8d-41b4b1aaf204" providerId="ADAL" clId="{94993D4D-7236-4DCE-BA61-301BC606206D}" dt="2024-06-13T18:49:43.799" v="33" actId="1036"/>
          <ac:spMkLst>
            <pc:docMk/>
            <pc:sldMk cId="4211784287" sldId="378"/>
            <ac:spMk id="12" creationId="{00000000-0000-0000-0000-000000000000}"/>
          </ac:spMkLst>
        </pc:spChg>
        <pc:spChg chg="mod">
          <ac:chgData name="help desk" userId="076106f8-e622-4bba-bf8d-41b4b1aaf204" providerId="ADAL" clId="{94993D4D-7236-4DCE-BA61-301BC606206D}" dt="2024-06-19T14:18:41.077" v="3179" actId="1036"/>
          <ac:spMkLst>
            <pc:docMk/>
            <pc:sldMk cId="4211784287" sldId="378"/>
            <ac:spMk id="14" creationId="{00000000-0000-0000-0000-000000000000}"/>
          </ac:spMkLst>
        </pc:spChg>
        <pc:spChg chg="mod">
          <ac:chgData name="help desk" userId="076106f8-e622-4bba-bf8d-41b4b1aaf204" providerId="ADAL" clId="{94993D4D-7236-4DCE-BA61-301BC606206D}" dt="2024-06-13T18:50:03.300" v="61" actId="1035"/>
          <ac:spMkLst>
            <pc:docMk/>
            <pc:sldMk cId="4211784287" sldId="378"/>
            <ac:spMk id="15" creationId="{00000000-0000-0000-0000-000000000000}"/>
          </ac:spMkLst>
        </pc:spChg>
        <pc:spChg chg="add mod">
          <ac:chgData name="help desk" userId="076106f8-e622-4bba-bf8d-41b4b1aaf204" providerId="ADAL" clId="{94993D4D-7236-4DCE-BA61-301BC606206D}" dt="2024-06-19T15:49:37.461" v="4070"/>
          <ac:spMkLst>
            <pc:docMk/>
            <pc:sldMk cId="4211784287" sldId="378"/>
            <ac:spMk id="16" creationId="{E1B6D6D1-CD1D-484A-9B57-32FC69F99CFD}"/>
          </ac:spMkLst>
        </pc:spChg>
        <pc:spChg chg="mod">
          <ac:chgData name="help desk" userId="076106f8-e622-4bba-bf8d-41b4b1aaf204" providerId="ADAL" clId="{94993D4D-7236-4DCE-BA61-301BC606206D}" dt="2024-06-13T18:49:21.409" v="23" actId="14100"/>
          <ac:spMkLst>
            <pc:docMk/>
            <pc:sldMk cId="4211784287" sldId="378"/>
            <ac:spMk id="29" creationId="{00000000-0000-0000-0000-000000000000}"/>
          </ac:spMkLst>
        </pc:spChg>
        <pc:spChg chg="mod">
          <ac:chgData name="help desk" userId="076106f8-e622-4bba-bf8d-41b4b1aaf204" providerId="ADAL" clId="{94993D4D-7236-4DCE-BA61-301BC606206D}" dt="2024-06-13T18:49:16.959" v="22" actId="14100"/>
          <ac:spMkLst>
            <pc:docMk/>
            <pc:sldMk cId="4211784287" sldId="378"/>
            <ac:spMk id="30" creationId="{00000000-0000-0000-0000-000000000000}"/>
          </ac:spMkLst>
        </pc:spChg>
        <pc:spChg chg="del mod">
          <ac:chgData name="help desk" userId="076106f8-e622-4bba-bf8d-41b4b1aaf204" providerId="ADAL" clId="{94993D4D-7236-4DCE-BA61-301BC606206D}" dt="2024-06-13T18:47:48.946" v="3" actId="478"/>
          <ac:spMkLst>
            <pc:docMk/>
            <pc:sldMk cId="4211784287" sldId="378"/>
            <ac:spMk id="31" creationId="{00000000-0000-0000-0000-000000000000}"/>
          </ac:spMkLst>
        </pc:spChg>
        <pc:spChg chg="del mod">
          <ac:chgData name="help desk" userId="076106f8-e622-4bba-bf8d-41b4b1aaf204" providerId="ADAL" clId="{94993D4D-7236-4DCE-BA61-301BC606206D}" dt="2024-06-13T18:47:58.016" v="6" actId="478"/>
          <ac:spMkLst>
            <pc:docMk/>
            <pc:sldMk cId="4211784287" sldId="378"/>
            <ac:spMk id="32" creationId="{00000000-0000-0000-0000-000000000000}"/>
          </ac:spMkLst>
        </pc:spChg>
        <pc:spChg chg="del mod">
          <ac:chgData name="help desk" userId="076106f8-e622-4bba-bf8d-41b4b1aaf204" providerId="ADAL" clId="{94993D4D-7236-4DCE-BA61-301BC606206D}" dt="2024-06-13T18:48:03.320" v="8" actId="478"/>
          <ac:spMkLst>
            <pc:docMk/>
            <pc:sldMk cId="4211784287" sldId="378"/>
            <ac:spMk id="33" creationId="{00000000-0000-0000-0000-000000000000}"/>
          </ac:spMkLst>
        </pc:spChg>
        <pc:spChg chg="del mod">
          <ac:chgData name="help desk" userId="076106f8-e622-4bba-bf8d-41b4b1aaf204" providerId="ADAL" clId="{94993D4D-7236-4DCE-BA61-301BC606206D}" dt="2024-06-13T18:48:11.757" v="10" actId="478"/>
          <ac:spMkLst>
            <pc:docMk/>
            <pc:sldMk cId="4211784287" sldId="378"/>
            <ac:spMk id="34" creationId="{00000000-0000-0000-0000-000000000000}"/>
          </ac:spMkLst>
        </pc:spChg>
        <pc:spChg chg="del mod">
          <ac:chgData name="help desk" userId="076106f8-e622-4bba-bf8d-41b4b1aaf204" providerId="ADAL" clId="{94993D4D-7236-4DCE-BA61-301BC606206D}" dt="2024-06-13T18:48:16.967" v="12" actId="478"/>
          <ac:spMkLst>
            <pc:docMk/>
            <pc:sldMk cId="4211784287" sldId="378"/>
            <ac:spMk id="35" creationId="{00000000-0000-0000-0000-000000000000}"/>
          </ac:spMkLst>
        </pc:spChg>
        <pc:spChg chg="del mod">
          <ac:chgData name="help desk" userId="076106f8-e622-4bba-bf8d-41b4b1aaf204" providerId="ADAL" clId="{94993D4D-7236-4DCE-BA61-301BC606206D}" dt="2024-06-13T18:50:33.510" v="66" actId="478"/>
          <ac:spMkLst>
            <pc:docMk/>
            <pc:sldMk cId="4211784287" sldId="378"/>
            <ac:spMk id="36" creationId="{00000000-0000-0000-0000-000000000000}"/>
          </ac:spMkLst>
        </pc:spChg>
        <pc:spChg chg="del mod">
          <ac:chgData name="help desk" userId="076106f8-e622-4bba-bf8d-41b4b1aaf204" providerId="ADAL" clId="{94993D4D-7236-4DCE-BA61-301BC606206D}" dt="2024-06-13T18:50:48.881" v="70" actId="478"/>
          <ac:spMkLst>
            <pc:docMk/>
            <pc:sldMk cId="4211784287" sldId="378"/>
            <ac:spMk id="37" creationId="{00000000-0000-0000-0000-000000000000}"/>
          </ac:spMkLst>
        </pc:spChg>
        <pc:spChg chg="del mod">
          <ac:chgData name="help desk" userId="076106f8-e622-4bba-bf8d-41b4b1aaf204" providerId="ADAL" clId="{94993D4D-7236-4DCE-BA61-301BC606206D}" dt="2024-06-13T18:50:58.232" v="73" actId="478"/>
          <ac:spMkLst>
            <pc:docMk/>
            <pc:sldMk cId="4211784287" sldId="378"/>
            <ac:spMk id="38" creationId="{00000000-0000-0000-0000-000000000000}"/>
          </ac:spMkLst>
        </pc:spChg>
      </pc:sldChg>
      <pc:sldChg chg="modSp del mod">
        <pc:chgData name="help desk" userId="076106f8-e622-4bba-bf8d-41b4b1aaf204" providerId="ADAL" clId="{94993D4D-7236-4DCE-BA61-301BC606206D}" dt="2024-06-17T17:23:42.631" v="2255" actId="2696"/>
        <pc:sldMkLst>
          <pc:docMk/>
          <pc:sldMk cId="2911033509" sldId="379"/>
        </pc:sldMkLst>
        <pc:spChg chg="mod">
          <ac:chgData name="help desk" userId="076106f8-e622-4bba-bf8d-41b4b1aaf204" providerId="ADAL" clId="{94993D4D-7236-4DCE-BA61-301BC606206D}" dt="2024-06-14T13:54:31.994" v="193" actId="108"/>
          <ac:spMkLst>
            <pc:docMk/>
            <pc:sldMk cId="2911033509" sldId="379"/>
            <ac:spMk id="4" creationId="{00000000-0000-0000-0000-000000000000}"/>
          </ac:spMkLst>
        </pc:spChg>
        <pc:cxnChg chg="mod">
          <ac:chgData name="help desk" userId="076106f8-e622-4bba-bf8d-41b4b1aaf204" providerId="ADAL" clId="{94993D4D-7236-4DCE-BA61-301BC606206D}" dt="2024-06-14T13:54:31.994" v="193" actId="108"/>
          <ac:cxnSpMkLst>
            <pc:docMk/>
            <pc:sldMk cId="2911033509" sldId="379"/>
            <ac:cxnSpMk id="6" creationId="{00000000-0000-0000-0000-000000000000}"/>
          </ac:cxnSpMkLst>
        </pc:cxnChg>
      </pc:sldChg>
      <pc:sldChg chg="modSp del mod">
        <pc:chgData name="help desk" userId="076106f8-e622-4bba-bf8d-41b4b1aaf204" providerId="ADAL" clId="{94993D4D-7236-4DCE-BA61-301BC606206D}" dt="2024-06-17T17:23:18.695" v="2254" actId="2696"/>
        <pc:sldMkLst>
          <pc:docMk/>
          <pc:sldMk cId="1575783038" sldId="380"/>
        </pc:sldMkLst>
        <pc:spChg chg="mod">
          <ac:chgData name="help desk" userId="076106f8-e622-4bba-bf8d-41b4b1aaf204" providerId="ADAL" clId="{94993D4D-7236-4DCE-BA61-301BC606206D}" dt="2024-06-14T13:54:17.791" v="189" actId="108"/>
          <ac:spMkLst>
            <pc:docMk/>
            <pc:sldMk cId="1575783038" sldId="380"/>
            <ac:spMk id="2" creationId="{00000000-0000-0000-0000-000000000000}"/>
          </ac:spMkLst>
        </pc:spChg>
        <pc:spChg chg="mod">
          <ac:chgData name="help desk" userId="076106f8-e622-4bba-bf8d-41b4b1aaf204" providerId="ADAL" clId="{94993D4D-7236-4DCE-BA61-301BC606206D}" dt="2024-06-14T13:54:18.623" v="190" actId="108"/>
          <ac:spMkLst>
            <pc:docMk/>
            <pc:sldMk cId="1575783038" sldId="380"/>
            <ac:spMk id="14" creationId="{00000000-0000-0000-0000-000000000000}"/>
          </ac:spMkLst>
        </pc:spChg>
        <pc:spChg chg="mod">
          <ac:chgData name="help desk" userId="076106f8-e622-4bba-bf8d-41b4b1aaf204" providerId="ADAL" clId="{94993D4D-7236-4DCE-BA61-301BC606206D}" dt="2024-06-14T13:54:20.815" v="191" actId="108"/>
          <ac:spMkLst>
            <pc:docMk/>
            <pc:sldMk cId="1575783038" sldId="380"/>
            <ac:spMk id="15" creationId="{00000000-0000-0000-0000-000000000000}"/>
          </ac:spMkLst>
        </pc:spChg>
        <pc:spChg chg="mod">
          <ac:chgData name="help desk" userId="076106f8-e622-4bba-bf8d-41b4b1aaf204" providerId="ADAL" clId="{94993D4D-7236-4DCE-BA61-301BC606206D}" dt="2024-06-14T13:54:22.272" v="192" actId="108"/>
          <ac:spMkLst>
            <pc:docMk/>
            <pc:sldMk cId="1575783038" sldId="380"/>
            <ac:spMk id="17" creationId="{00000000-0000-0000-0000-000000000000}"/>
          </ac:spMkLst>
        </pc:spChg>
        <pc:spChg chg="mod">
          <ac:chgData name="help desk" userId="076106f8-e622-4bba-bf8d-41b4b1aaf204" providerId="ADAL" clId="{94993D4D-7236-4DCE-BA61-301BC606206D}" dt="2024-06-14T13:54:16.045" v="188" actId="108"/>
          <ac:spMkLst>
            <pc:docMk/>
            <pc:sldMk cId="1575783038" sldId="380"/>
            <ac:spMk id="37" creationId="{00000000-0000-0000-0000-000000000000}"/>
          </ac:spMkLst>
        </pc:spChg>
        <pc:cxnChg chg="mod">
          <ac:chgData name="help desk" userId="076106f8-e622-4bba-bf8d-41b4b1aaf204" providerId="ADAL" clId="{94993D4D-7236-4DCE-BA61-301BC606206D}" dt="2024-06-14T13:54:20.815" v="191" actId="108"/>
          <ac:cxnSpMkLst>
            <pc:docMk/>
            <pc:sldMk cId="1575783038" sldId="380"/>
            <ac:cxnSpMk id="6" creationId="{00000000-0000-0000-0000-000000000000}"/>
          </ac:cxnSpMkLst>
        </pc:cxnChg>
        <pc:cxnChg chg="mod">
          <ac:chgData name="help desk" userId="076106f8-e622-4bba-bf8d-41b4b1aaf204" providerId="ADAL" clId="{94993D4D-7236-4DCE-BA61-301BC606206D}" dt="2024-06-14T13:54:17.791" v="189" actId="108"/>
          <ac:cxnSpMkLst>
            <pc:docMk/>
            <pc:sldMk cId="1575783038" sldId="380"/>
            <ac:cxnSpMk id="11" creationId="{00000000-0000-0000-0000-000000000000}"/>
          </ac:cxnSpMkLst>
        </pc:cxnChg>
        <pc:cxnChg chg="mod">
          <ac:chgData name="help desk" userId="076106f8-e622-4bba-bf8d-41b4b1aaf204" providerId="ADAL" clId="{94993D4D-7236-4DCE-BA61-301BC606206D}" dt="2024-06-14T13:54:18.623" v="190" actId="108"/>
          <ac:cxnSpMkLst>
            <pc:docMk/>
            <pc:sldMk cId="1575783038" sldId="380"/>
            <ac:cxnSpMk id="18" creationId="{00000000-0000-0000-0000-000000000000}"/>
          </ac:cxnSpMkLst>
        </pc:cxnChg>
        <pc:cxnChg chg="mod">
          <ac:chgData name="help desk" userId="076106f8-e622-4bba-bf8d-41b4b1aaf204" providerId="ADAL" clId="{94993D4D-7236-4DCE-BA61-301BC606206D}" dt="2024-06-14T13:54:22.272" v="192" actId="108"/>
          <ac:cxnSpMkLst>
            <pc:docMk/>
            <pc:sldMk cId="1575783038" sldId="380"/>
            <ac:cxnSpMk id="19" creationId="{00000000-0000-0000-0000-000000000000}"/>
          </ac:cxnSpMkLst>
        </pc:cxnChg>
      </pc:sldChg>
      <pc:sldChg chg="addSp delSp modSp mod delAnim modAnim">
        <pc:chgData name="help desk" userId="076106f8-e622-4bba-bf8d-41b4b1aaf204" providerId="ADAL" clId="{94993D4D-7236-4DCE-BA61-301BC606206D}" dt="2024-06-24T20:47:22.607" v="5283"/>
        <pc:sldMkLst>
          <pc:docMk/>
          <pc:sldMk cId="494320346" sldId="381"/>
        </pc:sldMkLst>
        <pc:spChg chg="mod">
          <ac:chgData name="help desk" userId="076106f8-e622-4bba-bf8d-41b4b1aaf204" providerId="ADAL" clId="{94993D4D-7236-4DCE-BA61-301BC606206D}" dt="2024-06-17T22:12:29.488" v="2518" actId="14100"/>
          <ac:spMkLst>
            <pc:docMk/>
            <pc:sldMk cId="494320346" sldId="381"/>
            <ac:spMk id="3" creationId="{00000000-0000-0000-0000-000000000000}"/>
          </ac:spMkLst>
        </pc:spChg>
        <pc:spChg chg="add mod">
          <ac:chgData name="help desk" userId="076106f8-e622-4bba-bf8d-41b4b1aaf204" providerId="ADAL" clId="{94993D4D-7236-4DCE-BA61-301BC606206D}" dt="2024-06-19T15:50:11.890" v="4081"/>
          <ac:spMkLst>
            <pc:docMk/>
            <pc:sldMk cId="494320346" sldId="381"/>
            <ac:spMk id="11" creationId="{255899A0-712F-4A15-A3F1-A0FE57350102}"/>
          </ac:spMkLst>
        </pc:spChg>
        <pc:spChg chg="mod">
          <ac:chgData name="help desk" userId="076106f8-e622-4bba-bf8d-41b4b1aaf204" providerId="ADAL" clId="{94993D4D-7236-4DCE-BA61-301BC606206D}" dt="2024-06-24T20:20:41.214" v="4991" actId="6549"/>
          <ac:spMkLst>
            <pc:docMk/>
            <pc:sldMk cId="494320346" sldId="381"/>
            <ac:spMk id="13" creationId="{00000000-0000-0000-0000-000000000000}"/>
          </ac:spMkLst>
        </pc:spChg>
        <pc:spChg chg="add del mod">
          <ac:chgData name="help desk" userId="076106f8-e622-4bba-bf8d-41b4b1aaf204" providerId="ADAL" clId="{94993D4D-7236-4DCE-BA61-301BC606206D}" dt="2024-06-24T20:21:24.209" v="4994"/>
          <ac:spMkLst>
            <pc:docMk/>
            <pc:sldMk cId="494320346" sldId="381"/>
            <ac:spMk id="19" creationId="{13C5325B-9784-4A7E-8B7B-05DD7E3021B1}"/>
          </ac:spMkLst>
        </pc:spChg>
        <pc:spChg chg="add del mod">
          <ac:chgData name="help desk" userId="076106f8-e622-4bba-bf8d-41b4b1aaf204" providerId="ADAL" clId="{94993D4D-7236-4DCE-BA61-301BC606206D}" dt="2024-06-24T20:24:53.936" v="5058" actId="478"/>
          <ac:spMkLst>
            <pc:docMk/>
            <pc:sldMk cId="494320346" sldId="381"/>
            <ac:spMk id="20" creationId="{9EC846AE-6CA4-466F-803D-43F56D92D90C}"/>
          </ac:spMkLst>
        </pc:spChg>
        <pc:spChg chg="mod">
          <ac:chgData name="help desk" userId="076106f8-e622-4bba-bf8d-41b4b1aaf204" providerId="ADAL" clId="{94993D4D-7236-4DCE-BA61-301BC606206D}" dt="2024-06-24T20:25:10.465" v="5060" actId="14100"/>
          <ac:spMkLst>
            <pc:docMk/>
            <pc:sldMk cId="494320346" sldId="381"/>
            <ac:spMk id="22" creationId="{EB1D70B0-8D58-409D-968A-1452B3C8D294}"/>
          </ac:spMkLst>
        </pc:spChg>
        <pc:spChg chg="mod">
          <ac:chgData name="help desk" userId="076106f8-e622-4bba-bf8d-41b4b1aaf204" providerId="ADAL" clId="{94993D4D-7236-4DCE-BA61-301BC606206D}" dt="2024-06-17T22:24:05.482" v="2560" actId="692"/>
          <ac:spMkLst>
            <pc:docMk/>
            <pc:sldMk cId="494320346" sldId="381"/>
            <ac:spMk id="25" creationId="{00000000-0000-0000-0000-000000000000}"/>
          </ac:spMkLst>
        </pc:spChg>
        <pc:spChg chg="mod">
          <ac:chgData name="help desk" userId="076106f8-e622-4bba-bf8d-41b4b1aaf204" providerId="ADAL" clId="{94993D4D-7236-4DCE-BA61-301BC606206D}" dt="2024-06-17T22:25:20.094" v="2575" actId="20577"/>
          <ac:spMkLst>
            <pc:docMk/>
            <pc:sldMk cId="494320346" sldId="381"/>
            <ac:spMk id="26" creationId="{00000000-0000-0000-0000-000000000000}"/>
          </ac:spMkLst>
        </pc:spChg>
        <pc:spChg chg="mod">
          <ac:chgData name="help desk" userId="076106f8-e622-4bba-bf8d-41b4b1aaf204" providerId="ADAL" clId="{94993D4D-7236-4DCE-BA61-301BC606206D}" dt="2024-06-17T22:24:05.482" v="2560" actId="692"/>
          <ac:spMkLst>
            <pc:docMk/>
            <pc:sldMk cId="494320346" sldId="381"/>
            <ac:spMk id="27" creationId="{00000000-0000-0000-0000-000000000000}"/>
          </ac:spMkLst>
        </pc:spChg>
        <pc:spChg chg="mod">
          <ac:chgData name="help desk" userId="076106f8-e622-4bba-bf8d-41b4b1aaf204" providerId="ADAL" clId="{94993D4D-7236-4DCE-BA61-301BC606206D}" dt="2024-06-24T20:25:35.016" v="5061" actId="14100"/>
          <ac:spMkLst>
            <pc:docMk/>
            <pc:sldMk cId="494320346" sldId="381"/>
            <ac:spMk id="31" creationId="{01E39B19-CDA8-46F2-AF86-315EE40B411A}"/>
          </ac:spMkLst>
        </pc:spChg>
        <pc:cxnChg chg="mod">
          <ac:chgData name="help desk" userId="076106f8-e622-4bba-bf8d-41b4b1aaf204" providerId="ADAL" clId="{94993D4D-7236-4DCE-BA61-301BC606206D}" dt="2024-06-17T22:24:05.482" v="2560" actId="692"/>
          <ac:cxnSpMkLst>
            <pc:docMk/>
            <pc:sldMk cId="494320346" sldId="381"/>
            <ac:cxnSpMk id="10" creationId="{00000000-0000-0000-0000-000000000000}"/>
          </ac:cxnSpMkLst>
        </pc:cxnChg>
        <pc:cxnChg chg="mod">
          <ac:chgData name="help desk" userId="076106f8-e622-4bba-bf8d-41b4b1aaf204" providerId="ADAL" clId="{94993D4D-7236-4DCE-BA61-301BC606206D}" dt="2024-06-24T20:22:38.181" v="5012" actId="14100"/>
          <ac:cxnSpMkLst>
            <pc:docMk/>
            <pc:sldMk cId="494320346" sldId="381"/>
            <ac:cxnSpMk id="24" creationId="{16B8F8C3-2E24-4060-BF5B-32E3A31DF1D9}"/>
          </ac:cxnSpMkLst>
        </pc:cxnChg>
        <pc:cxnChg chg="mod">
          <ac:chgData name="help desk" userId="076106f8-e622-4bba-bf8d-41b4b1aaf204" providerId="ADAL" clId="{94993D4D-7236-4DCE-BA61-301BC606206D}" dt="2024-06-17T22:25:31.904" v="2577" actId="14100"/>
          <ac:cxnSpMkLst>
            <pc:docMk/>
            <pc:sldMk cId="494320346" sldId="381"/>
            <ac:cxnSpMk id="28" creationId="{00000000-0000-0000-0000-000000000000}"/>
          </ac:cxnSpMkLst>
        </pc:cxnChg>
        <pc:cxnChg chg="mod">
          <ac:chgData name="help desk" userId="076106f8-e622-4bba-bf8d-41b4b1aaf204" providerId="ADAL" clId="{94993D4D-7236-4DCE-BA61-301BC606206D}" dt="2024-06-24T20:25:03.935" v="5059" actId="14100"/>
          <ac:cxnSpMkLst>
            <pc:docMk/>
            <pc:sldMk cId="494320346" sldId="381"/>
            <ac:cxnSpMk id="33" creationId="{193CEEDF-B5D5-4C26-A6A8-0B8752E45F5E}"/>
          </ac:cxnSpMkLst>
        </pc:cxnChg>
      </pc:sldChg>
      <pc:sldChg chg="addSp delSp modSp del mod delAnim">
        <pc:chgData name="help desk" userId="076106f8-e622-4bba-bf8d-41b4b1aaf204" providerId="ADAL" clId="{94993D4D-7236-4DCE-BA61-301BC606206D}" dt="2024-06-24T20:27:20.238" v="5062" actId="2696"/>
        <pc:sldMkLst>
          <pc:docMk/>
          <pc:sldMk cId="3923445269" sldId="382"/>
        </pc:sldMkLst>
        <pc:spChg chg="del">
          <ac:chgData name="help desk" userId="076106f8-e622-4bba-bf8d-41b4b1aaf204" providerId="ADAL" clId="{94993D4D-7236-4DCE-BA61-301BC606206D}" dt="2024-06-17T22:12:39.620" v="2519" actId="478"/>
          <ac:spMkLst>
            <pc:docMk/>
            <pc:sldMk cId="3923445269" sldId="382"/>
            <ac:spMk id="3" creationId="{00000000-0000-0000-0000-000000000000}"/>
          </ac:spMkLst>
        </pc:spChg>
        <pc:spChg chg="del">
          <ac:chgData name="help desk" userId="076106f8-e622-4bba-bf8d-41b4b1aaf204" providerId="ADAL" clId="{94993D4D-7236-4DCE-BA61-301BC606206D}" dt="2024-06-17T22:18:24.774" v="2544" actId="478"/>
          <ac:spMkLst>
            <pc:docMk/>
            <pc:sldMk cId="3923445269" sldId="382"/>
            <ac:spMk id="4" creationId="{00000000-0000-0000-0000-000000000000}"/>
          </ac:spMkLst>
        </pc:spChg>
        <pc:spChg chg="mod">
          <ac:chgData name="help desk" userId="076106f8-e622-4bba-bf8d-41b4b1aaf204" providerId="ADAL" clId="{94993D4D-7236-4DCE-BA61-301BC606206D}" dt="2024-06-17T22:18:37.755" v="2546" actId="14100"/>
          <ac:spMkLst>
            <pc:docMk/>
            <pc:sldMk cId="3923445269" sldId="382"/>
            <ac:spMk id="7" creationId="{00000000-0000-0000-0000-000000000000}"/>
          </ac:spMkLst>
        </pc:spChg>
        <pc:spChg chg="mod">
          <ac:chgData name="help desk" userId="076106f8-e622-4bba-bf8d-41b4b1aaf204" providerId="ADAL" clId="{94993D4D-7236-4DCE-BA61-301BC606206D}" dt="2024-06-17T22:19:02.375" v="2551" actId="1076"/>
          <ac:spMkLst>
            <pc:docMk/>
            <pc:sldMk cId="3923445269" sldId="382"/>
            <ac:spMk id="8" creationId="{00000000-0000-0000-0000-000000000000}"/>
          </ac:spMkLst>
        </pc:spChg>
        <pc:spChg chg="add mod">
          <ac:chgData name="help desk" userId="076106f8-e622-4bba-bf8d-41b4b1aaf204" providerId="ADAL" clId="{94993D4D-7236-4DCE-BA61-301BC606206D}" dt="2024-06-19T15:50:14.260" v="4082"/>
          <ac:spMkLst>
            <pc:docMk/>
            <pc:sldMk cId="3923445269" sldId="382"/>
            <ac:spMk id="11" creationId="{981E887E-0AF4-4A50-A500-26527663ACCE}"/>
          </ac:spMkLst>
        </pc:spChg>
        <pc:spChg chg="del mod">
          <ac:chgData name="help desk" userId="076106f8-e622-4bba-bf8d-41b4b1aaf204" providerId="ADAL" clId="{94993D4D-7236-4DCE-BA61-301BC606206D}" dt="2024-06-17T22:18:53.076" v="2550" actId="478"/>
          <ac:spMkLst>
            <pc:docMk/>
            <pc:sldMk cId="3923445269" sldId="382"/>
            <ac:spMk id="12" creationId="{00000000-0000-0000-0000-000000000000}"/>
          </ac:spMkLst>
        </pc:spChg>
        <pc:spChg chg="mod">
          <ac:chgData name="help desk" userId="076106f8-e622-4bba-bf8d-41b4b1aaf204" providerId="ADAL" clId="{94993D4D-7236-4DCE-BA61-301BC606206D}" dt="2024-06-17T22:23:39.901" v="2558" actId="20577"/>
          <ac:spMkLst>
            <pc:docMk/>
            <pc:sldMk cId="3923445269" sldId="382"/>
            <ac:spMk id="13" creationId="{00000000-0000-0000-0000-000000000000}"/>
          </ac:spMkLst>
        </pc:spChg>
        <pc:spChg chg="del mod">
          <ac:chgData name="help desk" userId="076106f8-e622-4bba-bf8d-41b4b1aaf204" providerId="ADAL" clId="{94993D4D-7236-4DCE-BA61-301BC606206D}" dt="2024-06-17T22:18:44.485" v="2548" actId="478"/>
          <ac:spMkLst>
            <pc:docMk/>
            <pc:sldMk cId="3923445269" sldId="382"/>
            <ac:spMk id="14" creationId="{00000000-0000-0000-0000-000000000000}"/>
          </ac:spMkLst>
        </pc:spChg>
        <pc:spChg chg="mod">
          <ac:chgData name="help desk" userId="076106f8-e622-4bba-bf8d-41b4b1aaf204" providerId="ADAL" clId="{94993D4D-7236-4DCE-BA61-301BC606206D}" dt="2024-06-17T22:23:14.953" v="2554" actId="1076"/>
          <ac:spMkLst>
            <pc:docMk/>
            <pc:sldMk cId="3923445269" sldId="382"/>
            <ac:spMk id="15" creationId="{00000000-0000-0000-0000-000000000000}"/>
          </ac:spMkLst>
        </pc:spChg>
        <pc:spChg chg="add mod">
          <ac:chgData name="help desk" userId="076106f8-e622-4bba-bf8d-41b4b1aaf204" providerId="ADAL" clId="{94993D4D-7236-4DCE-BA61-301BC606206D}" dt="2024-06-17T22:12:40.155" v="2520"/>
          <ac:spMkLst>
            <pc:docMk/>
            <pc:sldMk cId="3923445269" sldId="382"/>
            <ac:spMk id="16" creationId="{F651C23D-441F-4BA6-B75A-B066011B3D20}"/>
          </ac:spMkLst>
        </pc:spChg>
        <pc:spChg chg="mod">
          <ac:chgData name="help desk" userId="076106f8-e622-4bba-bf8d-41b4b1aaf204" providerId="ADAL" clId="{94993D4D-7236-4DCE-BA61-301BC606206D}" dt="2024-06-17T22:19:07.965" v="2552" actId="1076"/>
          <ac:spMkLst>
            <pc:docMk/>
            <pc:sldMk cId="3923445269" sldId="382"/>
            <ac:spMk id="17" creationId="{00000000-0000-0000-0000-000000000000}"/>
          </ac:spMkLst>
        </pc:spChg>
        <pc:spChg chg="mod">
          <ac:chgData name="help desk" userId="076106f8-e622-4bba-bf8d-41b4b1aaf204" providerId="ADAL" clId="{94993D4D-7236-4DCE-BA61-301BC606206D}" dt="2024-06-17T22:23:49.682" v="2559" actId="692"/>
          <ac:spMkLst>
            <pc:docMk/>
            <pc:sldMk cId="3923445269" sldId="382"/>
            <ac:spMk id="27" creationId="{00000000-0000-0000-0000-000000000000}"/>
          </ac:spMkLst>
        </pc:spChg>
        <pc:picChg chg="mod">
          <ac:chgData name="help desk" userId="076106f8-e622-4bba-bf8d-41b4b1aaf204" providerId="ADAL" clId="{94993D4D-7236-4DCE-BA61-301BC606206D}" dt="2024-06-20T14:16:45.045" v="4959" actId="1076"/>
          <ac:picMkLst>
            <pc:docMk/>
            <pc:sldMk cId="3923445269" sldId="382"/>
            <ac:picMk id="2" creationId="{00000000-0000-0000-0000-000000000000}"/>
          </ac:picMkLst>
        </pc:picChg>
        <pc:cxnChg chg="mod">
          <ac:chgData name="help desk" userId="076106f8-e622-4bba-bf8d-41b4b1aaf204" providerId="ADAL" clId="{94993D4D-7236-4DCE-BA61-301BC606206D}" dt="2024-06-17T22:23:49.682" v="2559" actId="692"/>
          <ac:cxnSpMkLst>
            <pc:docMk/>
            <pc:sldMk cId="3923445269" sldId="382"/>
            <ac:cxnSpMk id="28" creationId="{00000000-0000-0000-0000-000000000000}"/>
          </ac:cxnSpMkLst>
        </pc:cxnChg>
      </pc:sldChg>
      <pc:sldChg chg="addSp modSp del mod">
        <pc:chgData name="help desk" userId="076106f8-e622-4bba-bf8d-41b4b1aaf204" providerId="ADAL" clId="{94993D4D-7236-4DCE-BA61-301BC606206D}" dt="2024-06-26T16:24:56.788" v="6300" actId="2696"/>
        <pc:sldMkLst>
          <pc:docMk/>
          <pc:sldMk cId="556147130" sldId="383"/>
        </pc:sldMkLst>
        <pc:spChg chg="mod">
          <ac:chgData name="help desk" userId="076106f8-e622-4bba-bf8d-41b4b1aaf204" providerId="ADAL" clId="{94993D4D-7236-4DCE-BA61-301BC606206D}" dt="2024-06-18T14:19:53.314" v="2619" actId="692"/>
          <ac:spMkLst>
            <pc:docMk/>
            <pc:sldMk cId="556147130" sldId="383"/>
            <ac:spMk id="2" creationId="{00000000-0000-0000-0000-000000000000}"/>
          </ac:spMkLst>
        </pc:spChg>
        <pc:spChg chg="mod">
          <ac:chgData name="help desk" userId="076106f8-e622-4bba-bf8d-41b4b1aaf204" providerId="ADAL" clId="{94993D4D-7236-4DCE-BA61-301BC606206D}" dt="2024-06-18T14:19:24.421" v="2618" actId="14861"/>
          <ac:spMkLst>
            <pc:docMk/>
            <pc:sldMk cId="556147130" sldId="383"/>
            <ac:spMk id="4" creationId="{00000000-0000-0000-0000-000000000000}"/>
          </ac:spMkLst>
        </pc:spChg>
        <pc:spChg chg="mod">
          <ac:chgData name="help desk" userId="076106f8-e622-4bba-bf8d-41b4b1aaf204" providerId="ADAL" clId="{94993D4D-7236-4DCE-BA61-301BC606206D}" dt="2024-06-18T14:20:07.246" v="2621" actId="20577"/>
          <ac:spMkLst>
            <pc:docMk/>
            <pc:sldMk cId="556147130" sldId="383"/>
            <ac:spMk id="5" creationId="{00000000-0000-0000-0000-000000000000}"/>
          </ac:spMkLst>
        </pc:spChg>
        <pc:spChg chg="mod">
          <ac:chgData name="help desk" userId="076106f8-e622-4bba-bf8d-41b4b1aaf204" providerId="ADAL" clId="{94993D4D-7236-4DCE-BA61-301BC606206D}" dt="2024-06-18T14:19:53.314" v="2619" actId="692"/>
          <ac:spMkLst>
            <pc:docMk/>
            <pc:sldMk cId="556147130" sldId="383"/>
            <ac:spMk id="8" creationId="{00000000-0000-0000-0000-000000000000}"/>
          </ac:spMkLst>
        </pc:spChg>
        <pc:spChg chg="mod">
          <ac:chgData name="help desk" userId="076106f8-e622-4bba-bf8d-41b4b1aaf204" providerId="ADAL" clId="{94993D4D-7236-4DCE-BA61-301BC606206D}" dt="2024-06-18T14:20:38.547" v="2626" actId="692"/>
          <ac:spMkLst>
            <pc:docMk/>
            <pc:sldMk cId="556147130" sldId="383"/>
            <ac:spMk id="9" creationId="{00000000-0000-0000-0000-000000000000}"/>
          </ac:spMkLst>
        </pc:spChg>
        <pc:spChg chg="mod">
          <ac:chgData name="help desk" userId="076106f8-e622-4bba-bf8d-41b4b1aaf204" providerId="ADAL" clId="{94993D4D-7236-4DCE-BA61-301BC606206D}" dt="2024-06-18T14:20:56.412" v="2629" actId="20577"/>
          <ac:spMkLst>
            <pc:docMk/>
            <pc:sldMk cId="556147130" sldId="383"/>
            <ac:spMk id="12" creationId="{00000000-0000-0000-0000-000000000000}"/>
          </ac:spMkLst>
        </pc:spChg>
        <pc:spChg chg="mod">
          <ac:chgData name="help desk" userId="076106f8-e622-4bba-bf8d-41b4b1aaf204" providerId="ADAL" clId="{94993D4D-7236-4DCE-BA61-301BC606206D}" dt="2024-06-18T14:20:54.001" v="2628" actId="20577"/>
          <ac:spMkLst>
            <pc:docMk/>
            <pc:sldMk cId="556147130" sldId="383"/>
            <ac:spMk id="13" creationId="{00000000-0000-0000-0000-000000000000}"/>
          </ac:spMkLst>
        </pc:spChg>
        <pc:spChg chg="mod">
          <ac:chgData name="help desk" userId="076106f8-e622-4bba-bf8d-41b4b1aaf204" providerId="ADAL" clId="{94993D4D-7236-4DCE-BA61-301BC606206D}" dt="2024-06-18T14:19:53.314" v="2619" actId="692"/>
          <ac:spMkLst>
            <pc:docMk/>
            <pc:sldMk cId="556147130" sldId="383"/>
            <ac:spMk id="16" creationId="{00000000-0000-0000-0000-000000000000}"/>
          </ac:spMkLst>
        </pc:spChg>
        <pc:spChg chg="mod">
          <ac:chgData name="help desk" userId="076106f8-e622-4bba-bf8d-41b4b1aaf204" providerId="ADAL" clId="{94993D4D-7236-4DCE-BA61-301BC606206D}" dt="2024-06-18T14:19:53.314" v="2619" actId="692"/>
          <ac:spMkLst>
            <pc:docMk/>
            <pc:sldMk cId="556147130" sldId="383"/>
            <ac:spMk id="18" creationId="{00000000-0000-0000-0000-000000000000}"/>
          </ac:spMkLst>
        </pc:spChg>
        <pc:spChg chg="add mod">
          <ac:chgData name="help desk" userId="076106f8-e622-4bba-bf8d-41b4b1aaf204" providerId="ADAL" clId="{94993D4D-7236-4DCE-BA61-301BC606206D}" dt="2024-06-19T15:50:42.131" v="4090"/>
          <ac:spMkLst>
            <pc:docMk/>
            <pc:sldMk cId="556147130" sldId="383"/>
            <ac:spMk id="20" creationId="{81EE650C-D854-49F9-ABC5-9AA590FA0FBB}"/>
          </ac:spMkLst>
        </pc:spChg>
        <pc:spChg chg="mod">
          <ac:chgData name="help desk" userId="076106f8-e622-4bba-bf8d-41b4b1aaf204" providerId="ADAL" clId="{94993D4D-7236-4DCE-BA61-301BC606206D}" dt="2024-06-18T14:20:50.361" v="2627" actId="20577"/>
          <ac:spMkLst>
            <pc:docMk/>
            <pc:sldMk cId="556147130" sldId="383"/>
            <ac:spMk id="22" creationId="{00000000-0000-0000-0000-000000000000}"/>
          </ac:spMkLst>
        </pc:spChg>
        <pc:spChg chg="mod">
          <ac:chgData name="help desk" userId="076106f8-e622-4bba-bf8d-41b4b1aaf204" providerId="ADAL" clId="{94993D4D-7236-4DCE-BA61-301BC606206D}" dt="2024-06-18T14:20:16.097" v="2623" actId="1076"/>
          <ac:spMkLst>
            <pc:docMk/>
            <pc:sldMk cId="556147130" sldId="383"/>
            <ac:spMk id="29" creationId="{00000000-0000-0000-0000-000000000000}"/>
          </ac:spMkLst>
        </pc:spChg>
        <pc:cxnChg chg="mod">
          <ac:chgData name="help desk" userId="076106f8-e622-4bba-bf8d-41b4b1aaf204" providerId="ADAL" clId="{94993D4D-7236-4DCE-BA61-301BC606206D}" dt="2024-06-18T14:20:07.246" v="2621" actId="20577"/>
          <ac:cxnSpMkLst>
            <pc:docMk/>
            <pc:sldMk cId="556147130" sldId="383"/>
            <ac:cxnSpMk id="7" creationId="{00000000-0000-0000-0000-000000000000}"/>
          </ac:cxnSpMkLst>
        </pc:cxnChg>
        <pc:cxnChg chg="mod">
          <ac:chgData name="help desk" userId="076106f8-e622-4bba-bf8d-41b4b1aaf204" providerId="ADAL" clId="{94993D4D-7236-4DCE-BA61-301BC606206D}" dt="2024-06-18T14:20:26.164" v="2625" actId="20577"/>
          <ac:cxnSpMkLst>
            <pc:docMk/>
            <pc:sldMk cId="556147130" sldId="383"/>
            <ac:cxnSpMk id="11" creationId="{00000000-0000-0000-0000-000000000000}"/>
          </ac:cxnSpMkLst>
        </pc:cxnChg>
        <pc:cxnChg chg="mod">
          <ac:chgData name="help desk" userId="076106f8-e622-4bba-bf8d-41b4b1aaf204" providerId="ADAL" clId="{94993D4D-7236-4DCE-BA61-301BC606206D}" dt="2024-06-18T14:20:56.412" v="2629" actId="20577"/>
          <ac:cxnSpMkLst>
            <pc:docMk/>
            <pc:sldMk cId="556147130" sldId="383"/>
            <ac:cxnSpMk id="15" creationId="{00000000-0000-0000-0000-000000000000}"/>
          </ac:cxnSpMkLst>
        </pc:cxnChg>
        <pc:cxnChg chg="mod">
          <ac:chgData name="help desk" userId="076106f8-e622-4bba-bf8d-41b4b1aaf204" providerId="ADAL" clId="{94993D4D-7236-4DCE-BA61-301BC606206D}" dt="2024-06-18T14:19:53.314" v="2619" actId="692"/>
          <ac:cxnSpMkLst>
            <pc:docMk/>
            <pc:sldMk cId="556147130" sldId="383"/>
            <ac:cxnSpMk id="19" creationId="{00000000-0000-0000-0000-000000000000}"/>
          </ac:cxnSpMkLst>
        </pc:cxnChg>
        <pc:cxnChg chg="mod">
          <ac:chgData name="help desk" userId="076106f8-e622-4bba-bf8d-41b4b1aaf204" providerId="ADAL" clId="{94993D4D-7236-4DCE-BA61-301BC606206D}" dt="2024-06-18T14:20:22.278" v="2624" actId="14100"/>
          <ac:cxnSpMkLst>
            <pc:docMk/>
            <pc:sldMk cId="556147130" sldId="383"/>
            <ac:cxnSpMk id="31" creationId="{00000000-0000-0000-0000-000000000000}"/>
          </ac:cxnSpMkLst>
        </pc:cxnChg>
      </pc:sldChg>
      <pc:sldChg chg="addSp delSp modSp mod modAnim">
        <pc:chgData name="help desk" userId="076106f8-e622-4bba-bf8d-41b4b1aaf204" providerId="ADAL" clId="{94993D4D-7236-4DCE-BA61-301BC606206D}" dt="2024-06-26T17:22:54.179" v="6969"/>
        <pc:sldMkLst>
          <pc:docMk/>
          <pc:sldMk cId="1268623938" sldId="384"/>
        </pc:sldMkLst>
        <pc:spChg chg="del mod">
          <ac:chgData name="help desk" userId="076106f8-e622-4bba-bf8d-41b4b1aaf204" providerId="ADAL" clId="{94993D4D-7236-4DCE-BA61-301BC606206D}" dt="2024-06-26T17:22:53.653" v="6968" actId="478"/>
          <ac:spMkLst>
            <pc:docMk/>
            <pc:sldMk cId="1268623938" sldId="384"/>
            <ac:spMk id="4" creationId="{00000000-0000-0000-0000-000000000000}"/>
          </ac:spMkLst>
        </pc:spChg>
        <pc:spChg chg="mod">
          <ac:chgData name="help desk" userId="076106f8-e622-4bba-bf8d-41b4b1aaf204" providerId="ADAL" clId="{94993D4D-7236-4DCE-BA61-301BC606206D}" dt="2024-06-26T16:01:06.005" v="6286" actId="1076"/>
          <ac:spMkLst>
            <pc:docMk/>
            <pc:sldMk cId="1268623938" sldId="384"/>
            <ac:spMk id="6" creationId="{00000000-0000-0000-0000-000000000000}"/>
          </ac:spMkLst>
        </pc:spChg>
        <pc:spChg chg="mod">
          <ac:chgData name="help desk" userId="076106f8-e622-4bba-bf8d-41b4b1aaf204" providerId="ADAL" clId="{94993D4D-7236-4DCE-BA61-301BC606206D}" dt="2024-06-26T16:00:20.614" v="6272" actId="1076"/>
          <ac:spMkLst>
            <pc:docMk/>
            <pc:sldMk cId="1268623938" sldId="384"/>
            <ac:spMk id="7" creationId="{00000000-0000-0000-0000-000000000000}"/>
          </ac:spMkLst>
        </pc:spChg>
        <pc:spChg chg="add mod">
          <ac:chgData name="help desk" userId="076106f8-e622-4bba-bf8d-41b4b1aaf204" providerId="ADAL" clId="{94993D4D-7236-4DCE-BA61-301BC606206D}" dt="2024-06-19T15:50:39.156" v="4089"/>
          <ac:spMkLst>
            <pc:docMk/>
            <pc:sldMk cId="1268623938" sldId="384"/>
            <ac:spMk id="13" creationId="{6E7CA3B7-3A76-4A52-8879-83CFDC25F221}"/>
          </ac:spMkLst>
        </pc:spChg>
        <pc:spChg chg="mod">
          <ac:chgData name="help desk" userId="076106f8-e622-4bba-bf8d-41b4b1aaf204" providerId="ADAL" clId="{94993D4D-7236-4DCE-BA61-301BC606206D}" dt="2024-06-18T14:18:13.652" v="2608" actId="692"/>
          <ac:spMkLst>
            <pc:docMk/>
            <pc:sldMk cId="1268623938" sldId="384"/>
            <ac:spMk id="19" creationId="{00000000-0000-0000-0000-000000000000}"/>
          </ac:spMkLst>
        </pc:spChg>
        <pc:spChg chg="add mod">
          <ac:chgData name="help desk" userId="076106f8-e622-4bba-bf8d-41b4b1aaf204" providerId="ADAL" clId="{94993D4D-7236-4DCE-BA61-301BC606206D}" dt="2024-06-26T16:01:24.655" v="6290" actId="14100"/>
          <ac:spMkLst>
            <pc:docMk/>
            <pc:sldMk cId="1268623938" sldId="384"/>
            <ac:spMk id="20" creationId="{F98B34BD-A93A-437F-8878-BBC774ADFA7F}"/>
          </ac:spMkLst>
        </pc:spChg>
        <pc:spChg chg="mod">
          <ac:chgData name="help desk" userId="076106f8-e622-4bba-bf8d-41b4b1aaf204" providerId="ADAL" clId="{94993D4D-7236-4DCE-BA61-301BC606206D}" dt="2024-06-24T21:55:04.486" v="5647" actId="14100"/>
          <ac:spMkLst>
            <pc:docMk/>
            <pc:sldMk cId="1268623938" sldId="384"/>
            <ac:spMk id="22" creationId="{00000000-0000-0000-0000-000000000000}"/>
          </ac:spMkLst>
        </pc:spChg>
        <pc:spChg chg="add mod">
          <ac:chgData name="help desk" userId="076106f8-e622-4bba-bf8d-41b4b1aaf204" providerId="ADAL" clId="{94993D4D-7236-4DCE-BA61-301BC606206D}" dt="2024-06-26T17:22:54.179" v="6969"/>
          <ac:spMkLst>
            <pc:docMk/>
            <pc:sldMk cId="1268623938" sldId="384"/>
            <ac:spMk id="23" creationId="{85DB3924-52FE-41C8-8DCD-B6A1E491DF84}"/>
          </ac:spMkLst>
        </pc:spChg>
        <pc:spChg chg="mod">
          <ac:chgData name="help desk" userId="076106f8-e622-4bba-bf8d-41b4b1aaf204" providerId="ADAL" clId="{94993D4D-7236-4DCE-BA61-301BC606206D}" dt="2024-06-26T16:00:02.214" v="6269" actId="1076"/>
          <ac:spMkLst>
            <pc:docMk/>
            <pc:sldMk cId="1268623938" sldId="384"/>
            <ac:spMk id="28" creationId="{1B2D5264-15D8-4213-8671-A44F9FDDE857}"/>
          </ac:spMkLst>
        </pc:spChg>
        <pc:spChg chg="mod">
          <ac:chgData name="help desk" userId="076106f8-e622-4bba-bf8d-41b4b1aaf204" providerId="ADAL" clId="{94993D4D-7236-4DCE-BA61-301BC606206D}" dt="2024-06-26T15:49:14.942" v="6213" actId="14100"/>
          <ac:spMkLst>
            <pc:docMk/>
            <pc:sldMk cId="1268623938" sldId="384"/>
            <ac:spMk id="36" creationId="{E803EBD2-FD80-4D7A-80DF-F424003C3379}"/>
          </ac:spMkLst>
        </pc:spChg>
        <pc:picChg chg="add del mod">
          <ac:chgData name="help desk" userId="076106f8-e622-4bba-bf8d-41b4b1aaf204" providerId="ADAL" clId="{94993D4D-7236-4DCE-BA61-301BC606206D}" dt="2024-06-26T16:35:18.463" v="6324" actId="21"/>
          <ac:picMkLst>
            <pc:docMk/>
            <pc:sldMk cId="1268623938" sldId="384"/>
            <ac:picMk id="10" creationId="{B7960C16-B096-4F14-81C9-E799AA589547}"/>
          </ac:picMkLst>
        </pc:picChg>
        <pc:cxnChg chg="mod">
          <ac:chgData name="help desk" userId="076106f8-e622-4bba-bf8d-41b4b1aaf204" providerId="ADAL" clId="{94993D4D-7236-4DCE-BA61-301BC606206D}" dt="2024-06-24T21:48:29.957" v="5646" actId="14100"/>
          <ac:cxnSpMkLst>
            <pc:docMk/>
            <pc:sldMk cId="1268623938" sldId="384"/>
            <ac:cxnSpMk id="9" creationId="{00000000-0000-0000-0000-000000000000}"/>
          </ac:cxnSpMkLst>
        </pc:cxnChg>
        <pc:cxnChg chg="mod">
          <ac:chgData name="help desk" userId="076106f8-e622-4bba-bf8d-41b4b1aaf204" providerId="ADAL" clId="{94993D4D-7236-4DCE-BA61-301BC606206D}" dt="2024-06-24T21:48:21.707" v="5645" actId="14100"/>
          <ac:cxnSpMkLst>
            <pc:docMk/>
            <pc:sldMk cId="1268623938" sldId="384"/>
            <ac:cxnSpMk id="11" creationId="{00000000-0000-0000-0000-000000000000}"/>
          </ac:cxnSpMkLst>
        </pc:cxnChg>
        <pc:cxnChg chg="mod">
          <ac:chgData name="help desk" userId="076106f8-e622-4bba-bf8d-41b4b1aaf204" providerId="ADAL" clId="{94993D4D-7236-4DCE-BA61-301BC606206D}" dt="2024-06-18T14:18:13.652" v="2608" actId="692"/>
          <ac:cxnSpMkLst>
            <pc:docMk/>
            <pc:sldMk cId="1268623938" sldId="384"/>
            <ac:cxnSpMk id="21" creationId="{00000000-0000-0000-0000-000000000000}"/>
          </ac:cxnSpMkLst>
        </pc:cxnChg>
        <pc:cxnChg chg="mod">
          <ac:chgData name="help desk" userId="076106f8-e622-4bba-bf8d-41b4b1aaf204" providerId="ADAL" clId="{94993D4D-7236-4DCE-BA61-301BC606206D}" dt="2024-06-24T21:55:21.557" v="5651" actId="14100"/>
          <ac:cxnSpMkLst>
            <pc:docMk/>
            <pc:sldMk cId="1268623938" sldId="384"/>
            <ac:cxnSpMk id="24" creationId="{00000000-0000-0000-0000-000000000000}"/>
          </ac:cxnSpMkLst>
        </pc:cxnChg>
        <pc:cxnChg chg="mod">
          <ac:chgData name="help desk" userId="076106f8-e622-4bba-bf8d-41b4b1aaf204" providerId="ADAL" clId="{94993D4D-7236-4DCE-BA61-301BC606206D}" dt="2024-06-26T16:00:07.484" v="6270" actId="14100"/>
          <ac:cxnSpMkLst>
            <pc:docMk/>
            <pc:sldMk cId="1268623938" sldId="384"/>
            <ac:cxnSpMk id="29" creationId="{07C455FE-06D0-4AE0-8458-44A9452FDA4F}"/>
          </ac:cxnSpMkLst>
        </pc:cxnChg>
        <pc:cxnChg chg="mod">
          <ac:chgData name="help desk" userId="076106f8-e622-4bba-bf8d-41b4b1aaf204" providerId="ADAL" clId="{94993D4D-7236-4DCE-BA61-301BC606206D}" dt="2024-06-26T15:49:31.709" v="6215" actId="14100"/>
          <ac:cxnSpMkLst>
            <pc:docMk/>
            <pc:sldMk cId="1268623938" sldId="384"/>
            <ac:cxnSpMk id="35" creationId="{98F0EF9B-CCB2-4A05-8B1A-32E9C2641A60}"/>
          </ac:cxnSpMkLst>
        </pc:cxnChg>
      </pc:sldChg>
      <pc:sldChg chg="addSp modSp del mod">
        <pc:chgData name="help desk" userId="076106f8-e622-4bba-bf8d-41b4b1aaf204" providerId="ADAL" clId="{94993D4D-7236-4DCE-BA61-301BC606206D}" dt="2024-06-26T17:33:09.404" v="7169" actId="2696"/>
        <pc:sldMkLst>
          <pc:docMk/>
          <pc:sldMk cId="1162741850" sldId="385"/>
        </pc:sldMkLst>
        <pc:spChg chg="mod">
          <ac:chgData name="help desk" userId="076106f8-e622-4bba-bf8d-41b4b1aaf204" providerId="ADAL" clId="{94993D4D-7236-4DCE-BA61-301BC606206D}" dt="2024-06-18T14:21:17.007" v="2630" actId="14861"/>
          <ac:spMkLst>
            <pc:docMk/>
            <pc:sldMk cId="1162741850" sldId="385"/>
            <ac:spMk id="4" creationId="{00000000-0000-0000-0000-000000000000}"/>
          </ac:spMkLst>
        </pc:spChg>
        <pc:spChg chg="mod">
          <ac:chgData name="help desk" userId="076106f8-e622-4bba-bf8d-41b4b1aaf204" providerId="ADAL" clId="{94993D4D-7236-4DCE-BA61-301BC606206D}" dt="2024-06-14T13:57:29.970" v="254" actId="108"/>
          <ac:spMkLst>
            <pc:docMk/>
            <pc:sldMk cId="1162741850" sldId="385"/>
            <ac:spMk id="5" creationId="{00000000-0000-0000-0000-000000000000}"/>
          </ac:spMkLst>
        </pc:spChg>
        <pc:spChg chg="mod">
          <ac:chgData name="help desk" userId="076106f8-e622-4bba-bf8d-41b4b1aaf204" providerId="ADAL" clId="{94993D4D-7236-4DCE-BA61-301BC606206D}" dt="2024-06-14T13:57:33.540" v="256" actId="108"/>
          <ac:spMkLst>
            <pc:docMk/>
            <pc:sldMk cId="1162741850" sldId="385"/>
            <ac:spMk id="7" creationId="{00000000-0000-0000-0000-000000000000}"/>
          </ac:spMkLst>
        </pc:spChg>
        <pc:spChg chg="mod">
          <ac:chgData name="help desk" userId="076106f8-e622-4bba-bf8d-41b4b1aaf204" providerId="ADAL" clId="{94993D4D-7236-4DCE-BA61-301BC606206D}" dt="2024-06-14T13:57:31.872" v="255" actId="108"/>
          <ac:spMkLst>
            <pc:docMk/>
            <pc:sldMk cId="1162741850" sldId="385"/>
            <ac:spMk id="8" creationId="{00000000-0000-0000-0000-000000000000}"/>
          </ac:spMkLst>
        </pc:spChg>
        <pc:spChg chg="mod">
          <ac:chgData name="help desk" userId="076106f8-e622-4bba-bf8d-41b4b1aaf204" providerId="ADAL" clId="{94993D4D-7236-4DCE-BA61-301BC606206D}" dt="2024-06-14T13:57:40.158" v="259" actId="108"/>
          <ac:spMkLst>
            <pc:docMk/>
            <pc:sldMk cId="1162741850" sldId="385"/>
            <ac:spMk id="9" creationId="{00000000-0000-0000-0000-000000000000}"/>
          </ac:spMkLst>
        </pc:spChg>
        <pc:spChg chg="mod">
          <ac:chgData name="help desk" userId="076106f8-e622-4bba-bf8d-41b4b1aaf204" providerId="ADAL" clId="{94993D4D-7236-4DCE-BA61-301BC606206D}" dt="2024-06-14T13:57:37.436" v="258" actId="108"/>
          <ac:spMkLst>
            <pc:docMk/>
            <pc:sldMk cId="1162741850" sldId="385"/>
            <ac:spMk id="17" creationId="{00000000-0000-0000-0000-000000000000}"/>
          </ac:spMkLst>
        </pc:spChg>
        <pc:spChg chg="add mod">
          <ac:chgData name="help desk" userId="076106f8-e622-4bba-bf8d-41b4b1aaf204" providerId="ADAL" clId="{94993D4D-7236-4DCE-BA61-301BC606206D}" dt="2024-06-19T15:50:43.474" v="4091"/>
          <ac:spMkLst>
            <pc:docMk/>
            <pc:sldMk cId="1162741850" sldId="385"/>
            <ac:spMk id="18" creationId="{AA48DF40-CB85-470C-829E-FD1C15D2B4D7}"/>
          </ac:spMkLst>
        </pc:spChg>
        <pc:spChg chg="mod">
          <ac:chgData name="help desk" userId="076106f8-e622-4bba-bf8d-41b4b1aaf204" providerId="ADAL" clId="{94993D4D-7236-4DCE-BA61-301BC606206D}" dt="2024-06-14T13:57:35.895" v="257" actId="108"/>
          <ac:spMkLst>
            <pc:docMk/>
            <pc:sldMk cId="1162741850" sldId="385"/>
            <ac:spMk id="20" creationId="{00000000-0000-0000-0000-000000000000}"/>
          </ac:spMkLst>
        </pc:spChg>
        <pc:cxnChg chg="mod">
          <ac:chgData name="help desk" userId="076106f8-e622-4bba-bf8d-41b4b1aaf204" providerId="ADAL" clId="{94993D4D-7236-4DCE-BA61-301BC606206D}" dt="2024-06-18T14:21:37.405" v="2631" actId="692"/>
          <ac:cxnSpMkLst>
            <pc:docMk/>
            <pc:sldMk cId="1162741850" sldId="385"/>
            <ac:cxnSpMk id="10" creationId="{00000000-0000-0000-0000-000000000000}"/>
          </ac:cxnSpMkLst>
        </pc:cxnChg>
        <pc:cxnChg chg="mod">
          <ac:chgData name="help desk" userId="076106f8-e622-4bba-bf8d-41b4b1aaf204" providerId="ADAL" clId="{94993D4D-7236-4DCE-BA61-301BC606206D}" dt="2024-06-18T14:21:37.405" v="2631" actId="692"/>
          <ac:cxnSpMkLst>
            <pc:docMk/>
            <pc:sldMk cId="1162741850" sldId="385"/>
            <ac:cxnSpMk id="12" creationId="{00000000-0000-0000-0000-000000000000}"/>
          </ac:cxnSpMkLst>
        </pc:cxnChg>
        <pc:cxnChg chg="mod">
          <ac:chgData name="help desk" userId="076106f8-e622-4bba-bf8d-41b4b1aaf204" providerId="ADAL" clId="{94993D4D-7236-4DCE-BA61-301BC606206D}" dt="2024-06-18T14:21:37.405" v="2631" actId="692"/>
          <ac:cxnSpMkLst>
            <pc:docMk/>
            <pc:sldMk cId="1162741850" sldId="385"/>
            <ac:cxnSpMk id="13" creationId="{00000000-0000-0000-0000-000000000000}"/>
          </ac:cxnSpMkLst>
        </pc:cxnChg>
        <pc:cxnChg chg="mod">
          <ac:chgData name="help desk" userId="076106f8-e622-4bba-bf8d-41b4b1aaf204" providerId="ADAL" clId="{94993D4D-7236-4DCE-BA61-301BC606206D}" dt="2024-06-18T14:21:37.405" v="2631" actId="692"/>
          <ac:cxnSpMkLst>
            <pc:docMk/>
            <pc:sldMk cId="1162741850" sldId="385"/>
            <ac:cxnSpMk id="14" creationId="{00000000-0000-0000-0000-000000000000}"/>
          </ac:cxnSpMkLst>
        </pc:cxnChg>
        <pc:cxnChg chg="mod">
          <ac:chgData name="help desk" userId="076106f8-e622-4bba-bf8d-41b4b1aaf204" providerId="ADAL" clId="{94993D4D-7236-4DCE-BA61-301BC606206D}" dt="2024-06-18T14:21:37.405" v="2631" actId="692"/>
          <ac:cxnSpMkLst>
            <pc:docMk/>
            <pc:sldMk cId="1162741850" sldId="385"/>
            <ac:cxnSpMk id="16" creationId="{00000000-0000-0000-0000-000000000000}"/>
          </ac:cxnSpMkLst>
        </pc:cxnChg>
      </pc:sldChg>
      <pc:sldChg chg="addSp delSp modSp mod delAnim modAnim">
        <pc:chgData name="help desk" userId="076106f8-e622-4bba-bf8d-41b4b1aaf204" providerId="ADAL" clId="{94993D4D-7236-4DCE-BA61-301BC606206D}" dt="2024-06-24T21:31:21.892" v="5545" actId="1037"/>
        <pc:sldMkLst>
          <pc:docMk/>
          <pc:sldMk cId="1109611186" sldId="389"/>
        </pc:sldMkLst>
        <pc:spChg chg="mod">
          <ac:chgData name="help desk" userId="076106f8-e622-4bba-bf8d-41b4b1aaf204" providerId="ADAL" clId="{94993D4D-7236-4DCE-BA61-301BC606206D}" dt="2024-06-24T20:38:47.874" v="5203" actId="255"/>
          <ac:spMkLst>
            <pc:docMk/>
            <pc:sldMk cId="1109611186" sldId="389"/>
            <ac:spMk id="2" creationId="{00000000-0000-0000-0000-000000000000}"/>
          </ac:spMkLst>
        </pc:spChg>
        <pc:spChg chg="mod">
          <ac:chgData name="help desk" userId="076106f8-e622-4bba-bf8d-41b4b1aaf204" providerId="ADAL" clId="{94993D4D-7236-4DCE-BA61-301BC606206D}" dt="2024-06-24T20:52:37.448" v="5306" actId="1036"/>
          <ac:spMkLst>
            <pc:docMk/>
            <pc:sldMk cId="1109611186" sldId="389"/>
            <ac:spMk id="3" creationId="{00000000-0000-0000-0000-000000000000}"/>
          </ac:spMkLst>
        </pc:spChg>
        <pc:spChg chg="mod">
          <ac:chgData name="help desk" userId="076106f8-e622-4bba-bf8d-41b4b1aaf204" providerId="ADAL" clId="{94993D4D-7236-4DCE-BA61-301BC606206D}" dt="2024-06-24T20:53:44.720" v="5315" actId="1076"/>
          <ac:spMkLst>
            <pc:docMk/>
            <pc:sldMk cId="1109611186" sldId="389"/>
            <ac:spMk id="4" creationId="{00000000-0000-0000-0000-000000000000}"/>
          </ac:spMkLst>
        </pc:spChg>
        <pc:spChg chg="mod">
          <ac:chgData name="help desk" userId="076106f8-e622-4bba-bf8d-41b4b1aaf204" providerId="ADAL" clId="{94993D4D-7236-4DCE-BA61-301BC606206D}" dt="2024-06-24T20:51:43.746" v="5289" actId="1076"/>
          <ac:spMkLst>
            <pc:docMk/>
            <pc:sldMk cId="1109611186" sldId="389"/>
            <ac:spMk id="5" creationId="{00000000-0000-0000-0000-000000000000}"/>
          </ac:spMkLst>
        </pc:spChg>
        <pc:spChg chg="mod">
          <ac:chgData name="help desk" userId="076106f8-e622-4bba-bf8d-41b4b1aaf204" providerId="ADAL" clId="{94993D4D-7236-4DCE-BA61-301BC606206D}" dt="2024-06-24T20:51:54.825" v="5292" actId="1076"/>
          <ac:spMkLst>
            <pc:docMk/>
            <pc:sldMk cId="1109611186" sldId="389"/>
            <ac:spMk id="6" creationId="{00000000-0000-0000-0000-000000000000}"/>
          </ac:spMkLst>
        </pc:spChg>
        <pc:spChg chg="mod">
          <ac:chgData name="help desk" userId="076106f8-e622-4bba-bf8d-41b4b1aaf204" providerId="ADAL" clId="{94993D4D-7236-4DCE-BA61-301BC606206D}" dt="2024-06-24T20:52:33.038" v="5304" actId="1035"/>
          <ac:spMkLst>
            <pc:docMk/>
            <pc:sldMk cId="1109611186" sldId="389"/>
            <ac:spMk id="7" creationId="{00000000-0000-0000-0000-000000000000}"/>
          </ac:spMkLst>
        </pc:spChg>
        <pc:spChg chg="del">
          <ac:chgData name="help desk" userId="076106f8-e622-4bba-bf8d-41b4b1aaf204" providerId="ADAL" clId="{94993D4D-7236-4DCE-BA61-301BC606206D}" dt="2024-06-24T20:51:37.684" v="5288" actId="478"/>
          <ac:spMkLst>
            <pc:docMk/>
            <pc:sldMk cId="1109611186" sldId="389"/>
            <ac:spMk id="8" creationId="{00000000-0000-0000-0000-000000000000}"/>
          </ac:spMkLst>
        </pc:spChg>
        <pc:spChg chg="mod">
          <ac:chgData name="help desk" userId="076106f8-e622-4bba-bf8d-41b4b1aaf204" providerId="ADAL" clId="{94993D4D-7236-4DCE-BA61-301BC606206D}" dt="2024-06-24T21:31:21.892" v="5545" actId="1037"/>
          <ac:spMkLst>
            <pc:docMk/>
            <pc:sldMk cId="1109611186" sldId="389"/>
            <ac:spMk id="9" creationId="{00000000-0000-0000-0000-000000000000}"/>
          </ac:spMkLst>
        </pc:spChg>
        <pc:spChg chg="del">
          <ac:chgData name="help desk" userId="076106f8-e622-4bba-bf8d-41b4b1aaf204" providerId="ADAL" clId="{94993D4D-7236-4DCE-BA61-301BC606206D}" dt="2024-06-24T20:51:48.461" v="5291" actId="478"/>
          <ac:spMkLst>
            <pc:docMk/>
            <pc:sldMk cId="1109611186" sldId="389"/>
            <ac:spMk id="11" creationId="{00000000-0000-0000-0000-000000000000}"/>
          </ac:spMkLst>
        </pc:spChg>
        <pc:spChg chg="del">
          <ac:chgData name="help desk" userId="076106f8-e622-4bba-bf8d-41b4b1aaf204" providerId="ADAL" clId="{94993D4D-7236-4DCE-BA61-301BC606206D}" dt="2024-06-24T20:51:59.404" v="5294" actId="478"/>
          <ac:spMkLst>
            <pc:docMk/>
            <pc:sldMk cId="1109611186" sldId="389"/>
            <ac:spMk id="12" creationId="{00000000-0000-0000-0000-000000000000}"/>
          </ac:spMkLst>
        </pc:spChg>
        <pc:spChg chg="mod">
          <ac:chgData name="help desk" userId="076106f8-e622-4bba-bf8d-41b4b1aaf204" providerId="ADAL" clId="{94993D4D-7236-4DCE-BA61-301BC606206D}" dt="2024-06-24T20:39:32.065" v="5212" actId="255"/>
          <ac:spMkLst>
            <pc:docMk/>
            <pc:sldMk cId="1109611186" sldId="389"/>
            <ac:spMk id="16" creationId="{00000000-0000-0000-0000-000000000000}"/>
          </ac:spMkLst>
        </pc:spChg>
        <pc:spChg chg="mod">
          <ac:chgData name="help desk" userId="076106f8-e622-4bba-bf8d-41b4b1aaf204" providerId="ADAL" clId="{94993D4D-7236-4DCE-BA61-301BC606206D}" dt="2024-06-24T20:53:56.307" v="5317" actId="1076"/>
          <ac:spMkLst>
            <pc:docMk/>
            <pc:sldMk cId="1109611186" sldId="389"/>
            <ac:spMk id="17" creationId="{00000000-0000-0000-0000-000000000000}"/>
          </ac:spMkLst>
        </pc:spChg>
        <pc:spChg chg="mod">
          <ac:chgData name="help desk" userId="076106f8-e622-4bba-bf8d-41b4b1aaf204" providerId="ADAL" clId="{94993D4D-7236-4DCE-BA61-301BC606206D}" dt="2024-06-24T20:40:42.425" v="5260" actId="1076"/>
          <ac:spMkLst>
            <pc:docMk/>
            <pc:sldMk cId="1109611186" sldId="389"/>
            <ac:spMk id="20" creationId="{00000000-0000-0000-0000-000000000000}"/>
          </ac:spMkLst>
        </pc:spChg>
        <pc:spChg chg="mod">
          <ac:chgData name="help desk" userId="076106f8-e622-4bba-bf8d-41b4b1aaf204" providerId="ADAL" clId="{94993D4D-7236-4DCE-BA61-301BC606206D}" dt="2024-06-24T20:41:07.681" v="5265" actId="255"/>
          <ac:spMkLst>
            <pc:docMk/>
            <pc:sldMk cId="1109611186" sldId="389"/>
            <ac:spMk id="21" creationId="{00000000-0000-0000-0000-000000000000}"/>
          </ac:spMkLst>
        </pc:spChg>
        <pc:spChg chg="mod">
          <ac:chgData name="help desk" userId="076106f8-e622-4bba-bf8d-41b4b1aaf204" providerId="ADAL" clId="{94993D4D-7236-4DCE-BA61-301BC606206D}" dt="2024-06-24T20:41:28.378" v="5268" actId="14100"/>
          <ac:spMkLst>
            <pc:docMk/>
            <pc:sldMk cId="1109611186" sldId="389"/>
            <ac:spMk id="22" creationId="{00000000-0000-0000-0000-000000000000}"/>
          </ac:spMkLst>
        </pc:spChg>
        <pc:spChg chg="mod">
          <ac:chgData name="help desk" userId="076106f8-e622-4bba-bf8d-41b4b1aaf204" providerId="ADAL" clId="{94993D4D-7236-4DCE-BA61-301BC606206D}" dt="2024-06-24T20:41:54.689" v="5274" actId="255"/>
          <ac:spMkLst>
            <pc:docMk/>
            <pc:sldMk cId="1109611186" sldId="389"/>
            <ac:spMk id="23" creationId="{00000000-0000-0000-0000-000000000000}"/>
          </ac:spMkLst>
        </pc:spChg>
        <pc:spChg chg="mod">
          <ac:chgData name="help desk" userId="076106f8-e622-4bba-bf8d-41b4b1aaf204" providerId="ADAL" clId="{94993D4D-7236-4DCE-BA61-301BC606206D}" dt="2024-06-24T20:42:24.801" v="5281" actId="1036"/>
          <ac:spMkLst>
            <pc:docMk/>
            <pc:sldMk cId="1109611186" sldId="389"/>
            <ac:spMk id="24" creationId="{00000000-0000-0000-0000-000000000000}"/>
          </ac:spMkLst>
        </pc:spChg>
        <pc:spChg chg="mod">
          <ac:chgData name="help desk" userId="076106f8-e622-4bba-bf8d-41b4b1aaf204" providerId="ADAL" clId="{94993D4D-7236-4DCE-BA61-301BC606206D}" dt="2024-06-24T20:38:51.414" v="5205" actId="1076"/>
          <ac:spMkLst>
            <pc:docMk/>
            <pc:sldMk cId="1109611186" sldId="389"/>
            <ac:spMk id="25" creationId="{00000000-0000-0000-0000-000000000000}"/>
          </ac:spMkLst>
        </pc:spChg>
        <pc:spChg chg="add mod">
          <ac:chgData name="help desk" userId="076106f8-e622-4bba-bf8d-41b4b1aaf204" providerId="ADAL" clId="{94993D4D-7236-4DCE-BA61-301BC606206D}" dt="2024-06-19T15:50:25.674" v="4086"/>
          <ac:spMkLst>
            <pc:docMk/>
            <pc:sldMk cId="1109611186" sldId="389"/>
            <ac:spMk id="26" creationId="{EFB96FDE-91D4-4182-87D5-83EE500F43B2}"/>
          </ac:spMkLst>
        </pc:spChg>
      </pc:sldChg>
      <pc:sldChg chg="addSp delSp modSp mod delAnim modAnim">
        <pc:chgData name="help desk" userId="076106f8-e622-4bba-bf8d-41b4b1aaf204" providerId="ADAL" clId="{94993D4D-7236-4DCE-BA61-301BC606206D}" dt="2024-06-24T22:20:59.531" v="5662"/>
        <pc:sldMkLst>
          <pc:docMk/>
          <pc:sldMk cId="656730980" sldId="390"/>
        </pc:sldMkLst>
        <pc:spChg chg="mod">
          <ac:chgData name="help desk" userId="076106f8-e622-4bba-bf8d-41b4b1aaf204" providerId="ADAL" clId="{94993D4D-7236-4DCE-BA61-301BC606206D}" dt="2024-06-24T20:31:12.634" v="5073" actId="14100"/>
          <ac:spMkLst>
            <pc:docMk/>
            <pc:sldMk cId="656730980" sldId="390"/>
            <ac:spMk id="5" creationId="{00000000-0000-0000-0000-000000000000}"/>
          </ac:spMkLst>
        </pc:spChg>
        <pc:spChg chg="del">
          <ac:chgData name="help desk" userId="076106f8-e622-4bba-bf8d-41b4b1aaf204" providerId="ADAL" clId="{94993D4D-7236-4DCE-BA61-301BC606206D}" dt="2024-06-24T20:37:35.997" v="5192" actId="478"/>
          <ac:spMkLst>
            <pc:docMk/>
            <pc:sldMk cId="656730980" sldId="390"/>
            <ac:spMk id="6" creationId="{00000000-0000-0000-0000-000000000000}"/>
          </ac:spMkLst>
        </pc:spChg>
        <pc:spChg chg="del">
          <ac:chgData name="help desk" userId="076106f8-e622-4bba-bf8d-41b4b1aaf204" providerId="ADAL" clId="{94993D4D-7236-4DCE-BA61-301BC606206D}" dt="2024-06-24T20:37:35.997" v="5192" actId="478"/>
          <ac:spMkLst>
            <pc:docMk/>
            <pc:sldMk cId="656730980" sldId="390"/>
            <ac:spMk id="9" creationId="{00000000-0000-0000-0000-000000000000}"/>
          </ac:spMkLst>
        </pc:spChg>
        <pc:spChg chg="add mod">
          <ac:chgData name="help desk" userId="076106f8-e622-4bba-bf8d-41b4b1aaf204" providerId="ADAL" clId="{94993D4D-7236-4DCE-BA61-301BC606206D}" dt="2024-06-19T15:50:20.040" v="4085"/>
          <ac:spMkLst>
            <pc:docMk/>
            <pc:sldMk cId="656730980" sldId="390"/>
            <ac:spMk id="12" creationId="{3C50CB3D-F797-4595-84A8-5DF3475CFC3A}"/>
          </ac:spMkLst>
        </pc:spChg>
        <pc:spChg chg="mod">
          <ac:chgData name="help desk" userId="076106f8-e622-4bba-bf8d-41b4b1aaf204" providerId="ADAL" clId="{94993D4D-7236-4DCE-BA61-301BC606206D}" dt="2024-06-24T20:38:11.834" v="5198" actId="1076"/>
          <ac:spMkLst>
            <pc:docMk/>
            <pc:sldMk cId="656730980" sldId="390"/>
            <ac:spMk id="15" creationId="{00000000-0000-0000-0000-000000000000}"/>
          </ac:spMkLst>
        </pc:spChg>
        <pc:spChg chg="mod">
          <ac:chgData name="help desk" userId="076106f8-e622-4bba-bf8d-41b4b1aaf204" providerId="ADAL" clId="{94993D4D-7236-4DCE-BA61-301BC606206D}" dt="2024-06-18T19:17:16.214" v="3106" actId="14861"/>
          <ac:spMkLst>
            <pc:docMk/>
            <pc:sldMk cId="656730980" sldId="390"/>
            <ac:spMk id="21" creationId="{00000000-0000-0000-0000-000000000000}"/>
          </ac:spMkLst>
        </pc:spChg>
        <pc:picChg chg="add mod ord">
          <ac:chgData name="help desk" userId="076106f8-e622-4bba-bf8d-41b4b1aaf204" providerId="ADAL" clId="{94993D4D-7236-4DCE-BA61-301BC606206D}" dt="2024-06-24T20:31:49.804" v="5077" actId="1076"/>
          <ac:picMkLst>
            <pc:docMk/>
            <pc:sldMk cId="656730980" sldId="390"/>
            <ac:picMk id="3" creationId="{27697D2A-622E-4476-84E2-59CE04BC9147}"/>
          </ac:picMkLst>
        </pc:picChg>
        <pc:picChg chg="del">
          <ac:chgData name="help desk" userId="076106f8-e622-4bba-bf8d-41b4b1aaf204" providerId="ADAL" clId="{94993D4D-7236-4DCE-BA61-301BC606206D}" dt="2024-06-24T20:30:45.013" v="5071" actId="478"/>
          <ac:picMkLst>
            <pc:docMk/>
            <pc:sldMk cId="656730980" sldId="390"/>
            <ac:picMk id="4" creationId="{00000000-0000-0000-0000-000000000000}"/>
          </ac:picMkLst>
        </pc:picChg>
        <pc:picChg chg="del mod">
          <ac:chgData name="help desk" userId="076106f8-e622-4bba-bf8d-41b4b1aaf204" providerId="ADAL" clId="{94993D4D-7236-4DCE-BA61-301BC606206D}" dt="2024-06-24T20:31:51.625" v="5078" actId="478"/>
          <ac:picMkLst>
            <pc:docMk/>
            <pc:sldMk cId="656730980" sldId="390"/>
            <ac:picMk id="13" creationId="{00000000-0000-0000-0000-000000000000}"/>
          </ac:picMkLst>
        </pc:picChg>
        <pc:picChg chg="add del mod">
          <ac:chgData name="help desk" userId="076106f8-e622-4bba-bf8d-41b4b1aaf204" providerId="ADAL" clId="{94993D4D-7236-4DCE-BA61-301BC606206D}" dt="2024-06-24T20:33:42.877" v="5088" actId="478"/>
          <ac:picMkLst>
            <pc:docMk/>
            <pc:sldMk cId="656730980" sldId="390"/>
            <ac:picMk id="16" creationId="{98ACFED5-7B84-43A4-8C19-B659B8692170}"/>
          </ac:picMkLst>
        </pc:picChg>
        <pc:picChg chg="add mod">
          <ac:chgData name="help desk" userId="076106f8-e622-4bba-bf8d-41b4b1aaf204" providerId="ADAL" clId="{94993D4D-7236-4DCE-BA61-301BC606206D}" dt="2024-06-24T20:35:00.536" v="5097" actId="14100"/>
          <ac:picMkLst>
            <pc:docMk/>
            <pc:sldMk cId="656730980" sldId="390"/>
            <ac:picMk id="19" creationId="{971FE7BC-261E-4794-93B1-4305F58AA096}"/>
          </ac:picMkLst>
        </pc:picChg>
        <pc:cxnChg chg="del mod">
          <ac:chgData name="help desk" userId="076106f8-e622-4bba-bf8d-41b4b1aaf204" providerId="ADAL" clId="{94993D4D-7236-4DCE-BA61-301BC606206D}" dt="2024-06-24T20:31:55.834" v="5079" actId="478"/>
          <ac:cxnSpMkLst>
            <pc:docMk/>
            <pc:sldMk cId="656730980" sldId="390"/>
            <ac:cxnSpMk id="11" creationId="{00000000-0000-0000-0000-000000000000}"/>
          </ac:cxnSpMkLst>
        </pc:cxnChg>
        <pc:cxnChg chg="mod">
          <ac:chgData name="help desk" userId="076106f8-e622-4bba-bf8d-41b4b1aaf204" providerId="ADAL" clId="{94993D4D-7236-4DCE-BA61-301BC606206D}" dt="2024-06-24T20:38:11.834" v="5198" actId="1076"/>
          <ac:cxnSpMkLst>
            <pc:docMk/>
            <pc:sldMk cId="656730980" sldId="390"/>
            <ac:cxnSpMk id="17" creationId="{00000000-0000-0000-0000-000000000000}"/>
          </ac:cxnSpMkLst>
        </pc:cxnChg>
        <pc:cxnChg chg="add mod">
          <ac:chgData name="help desk" userId="076106f8-e622-4bba-bf8d-41b4b1aaf204" providerId="ADAL" clId="{94993D4D-7236-4DCE-BA61-301BC606206D}" dt="2024-06-24T20:35:34.452" v="5101" actId="14100"/>
          <ac:cxnSpMkLst>
            <pc:docMk/>
            <pc:sldMk cId="656730980" sldId="390"/>
            <ac:cxnSpMk id="22" creationId="{C57E7457-2176-4B81-8BD3-B7F0904FD6EB}"/>
          </ac:cxnSpMkLst>
        </pc:cxnChg>
      </pc:sldChg>
      <pc:sldChg chg="addSp delSp modSp del mod delAnim modAnim">
        <pc:chgData name="help desk" userId="076106f8-e622-4bba-bf8d-41b4b1aaf204" providerId="ADAL" clId="{94993D4D-7236-4DCE-BA61-301BC606206D}" dt="2024-06-26T19:52:35.800" v="7992" actId="2696"/>
        <pc:sldMkLst>
          <pc:docMk/>
          <pc:sldMk cId="346312626" sldId="392"/>
        </pc:sldMkLst>
        <pc:spChg chg="del mod">
          <ac:chgData name="help desk" userId="076106f8-e622-4bba-bf8d-41b4b1aaf204" providerId="ADAL" clId="{94993D4D-7236-4DCE-BA61-301BC606206D}" dt="2024-06-26T19:50:59.031" v="7990" actId="478"/>
          <ac:spMkLst>
            <pc:docMk/>
            <pc:sldMk cId="346312626" sldId="392"/>
            <ac:spMk id="5" creationId="{00000000-0000-0000-0000-000000000000}"/>
          </ac:spMkLst>
        </pc:spChg>
        <pc:spChg chg="mod">
          <ac:chgData name="help desk" userId="076106f8-e622-4bba-bf8d-41b4b1aaf204" providerId="ADAL" clId="{94993D4D-7236-4DCE-BA61-301BC606206D}" dt="2024-06-26T19:50:49.958" v="7989" actId="14100"/>
          <ac:spMkLst>
            <pc:docMk/>
            <pc:sldMk cId="346312626" sldId="392"/>
            <ac:spMk id="7" creationId="{00000000-0000-0000-0000-000000000000}"/>
          </ac:spMkLst>
        </pc:spChg>
        <pc:spChg chg="del mod">
          <ac:chgData name="help desk" userId="076106f8-e622-4bba-bf8d-41b4b1aaf204" providerId="ADAL" clId="{94993D4D-7236-4DCE-BA61-301BC606206D}" dt="2024-06-26T19:50:59.031" v="7990" actId="478"/>
          <ac:spMkLst>
            <pc:docMk/>
            <pc:sldMk cId="346312626" sldId="392"/>
            <ac:spMk id="9" creationId="{00000000-0000-0000-0000-000000000000}"/>
          </ac:spMkLst>
        </pc:spChg>
        <pc:spChg chg="mod">
          <ac:chgData name="help desk" userId="076106f8-e622-4bba-bf8d-41b4b1aaf204" providerId="ADAL" clId="{94993D4D-7236-4DCE-BA61-301BC606206D}" dt="2024-06-18T14:22:46.153" v="2639" actId="692"/>
          <ac:spMkLst>
            <pc:docMk/>
            <pc:sldMk cId="346312626" sldId="392"/>
            <ac:spMk id="17" creationId="{00000000-0000-0000-0000-000000000000}"/>
          </ac:spMkLst>
        </pc:spChg>
        <pc:spChg chg="mod">
          <ac:chgData name="help desk" userId="076106f8-e622-4bba-bf8d-41b4b1aaf204" providerId="ADAL" clId="{94993D4D-7236-4DCE-BA61-301BC606206D}" dt="2024-06-18T14:22:46.153" v="2639" actId="692"/>
          <ac:spMkLst>
            <pc:docMk/>
            <pc:sldMk cId="346312626" sldId="392"/>
            <ac:spMk id="18" creationId="{00000000-0000-0000-0000-000000000000}"/>
          </ac:spMkLst>
        </pc:spChg>
        <pc:spChg chg="mod">
          <ac:chgData name="help desk" userId="076106f8-e622-4bba-bf8d-41b4b1aaf204" providerId="ADAL" clId="{94993D4D-7236-4DCE-BA61-301BC606206D}" dt="2024-06-18T14:22:46.153" v="2639" actId="692"/>
          <ac:spMkLst>
            <pc:docMk/>
            <pc:sldMk cId="346312626" sldId="392"/>
            <ac:spMk id="24" creationId="{00000000-0000-0000-0000-000000000000}"/>
          </ac:spMkLst>
        </pc:spChg>
        <pc:spChg chg="add mod">
          <ac:chgData name="help desk" userId="076106f8-e622-4bba-bf8d-41b4b1aaf204" providerId="ADAL" clId="{94993D4D-7236-4DCE-BA61-301BC606206D}" dt="2024-06-19T15:50:51.991" v="4093"/>
          <ac:spMkLst>
            <pc:docMk/>
            <pc:sldMk cId="346312626" sldId="392"/>
            <ac:spMk id="25" creationId="{19F43A51-30C5-4D34-9FAA-9A96BF956148}"/>
          </ac:spMkLst>
        </pc:spChg>
        <pc:spChg chg="mod">
          <ac:chgData name="help desk" userId="076106f8-e622-4bba-bf8d-41b4b1aaf204" providerId="ADAL" clId="{94993D4D-7236-4DCE-BA61-301BC606206D}" dt="2024-06-18T14:22:46.153" v="2639" actId="692"/>
          <ac:spMkLst>
            <pc:docMk/>
            <pc:sldMk cId="346312626" sldId="392"/>
            <ac:spMk id="39" creationId="{00000000-0000-0000-0000-000000000000}"/>
          </ac:spMkLst>
        </pc:spChg>
        <pc:spChg chg="mod">
          <ac:chgData name="help desk" userId="076106f8-e622-4bba-bf8d-41b4b1aaf204" providerId="ADAL" clId="{94993D4D-7236-4DCE-BA61-301BC606206D}" dt="2024-06-18T14:22:46.153" v="2639" actId="692"/>
          <ac:spMkLst>
            <pc:docMk/>
            <pc:sldMk cId="346312626" sldId="392"/>
            <ac:spMk id="49" creationId="{00000000-0000-0000-0000-000000000000}"/>
          </ac:spMkLst>
        </pc:spChg>
        <pc:grpChg chg="del">
          <ac:chgData name="help desk" userId="076106f8-e622-4bba-bf8d-41b4b1aaf204" providerId="ADAL" clId="{94993D4D-7236-4DCE-BA61-301BC606206D}" dt="2024-06-26T19:52:22.900" v="7991" actId="478"/>
          <ac:grpSpMkLst>
            <pc:docMk/>
            <pc:sldMk cId="346312626" sldId="392"/>
            <ac:grpSpMk id="3" creationId="{00000000-0000-0000-0000-000000000000}"/>
          </ac:grpSpMkLst>
        </pc:grpChg>
        <pc:picChg chg="del">
          <ac:chgData name="help desk" userId="076106f8-e622-4bba-bf8d-41b4b1aaf204" providerId="ADAL" clId="{94993D4D-7236-4DCE-BA61-301BC606206D}" dt="2024-06-26T19:50:59.031" v="7990" actId="478"/>
          <ac:picMkLst>
            <pc:docMk/>
            <pc:sldMk cId="346312626" sldId="392"/>
            <ac:picMk id="4" creationId="{00000000-0000-0000-0000-000000000000}"/>
          </ac:picMkLst>
        </pc:picChg>
        <pc:picChg chg="del mod">
          <ac:chgData name="help desk" userId="076106f8-e622-4bba-bf8d-41b4b1aaf204" providerId="ADAL" clId="{94993D4D-7236-4DCE-BA61-301BC606206D}" dt="2024-06-26T19:50:59.031" v="7990" actId="478"/>
          <ac:picMkLst>
            <pc:docMk/>
            <pc:sldMk cId="346312626" sldId="392"/>
            <ac:picMk id="12" creationId="{00000000-0000-0000-0000-000000000000}"/>
          </ac:picMkLst>
        </pc:picChg>
        <pc:picChg chg="del mod">
          <ac:chgData name="help desk" userId="076106f8-e622-4bba-bf8d-41b4b1aaf204" providerId="ADAL" clId="{94993D4D-7236-4DCE-BA61-301BC606206D}" dt="2024-06-26T19:50:59.031" v="7990" actId="478"/>
          <ac:picMkLst>
            <pc:docMk/>
            <pc:sldMk cId="346312626" sldId="392"/>
            <ac:picMk id="13" creationId="{00000000-0000-0000-0000-000000000000}"/>
          </ac:picMkLst>
        </pc:picChg>
        <pc:picChg chg="mod">
          <ac:chgData name="help desk" userId="076106f8-e622-4bba-bf8d-41b4b1aaf204" providerId="ADAL" clId="{94993D4D-7236-4DCE-BA61-301BC606206D}" dt="2024-06-18T14:22:46.153" v="2639" actId="692"/>
          <ac:picMkLst>
            <pc:docMk/>
            <pc:sldMk cId="346312626" sldId="392"/>
            <ac:picMk id="34" creationId="{00000000-0000-0000-0000-000000000000}"/>
          </ac:picMkLst>
        </pc:picChg>
        <pc:cxnChg chg="del mod">
          <ac:chgData name="help desk" userId="076106f8-e622-4bba-bf8d-41b4b1aaf204" providerId="ADAL" clId="{94993D4D-7236-4DCE-BA61-301BC606206D}" dt="2024-06-26T19:50:59.031" v="7990" actId="478"/>
          <ac:cxnSpMkLst>
            <pc:docMk/>
            <pc:sldMk cId="346312626" sldId="392"/>
            <ac:cxnSpMk id="11" creationId="{00000000-0000-0000-0000-000000000000}"/>
          </ac:cxnSpMkLst>
        </pc:cxnChg>
        <pc:cxnChg chg="mod">
          <ac:chgData name="help desk" userId="076106f8-e622-4bba-bf8d-41b4b1aaf204" providerId="ADAL" clId="{94993D4D-7236-4DCE-BA61-301BC606206D}" dt="2024-06-18T14:22:46.153" v="2639" actId="692"/>
          <ac:cxnSpMkLst>
            <pc:docMk/>
            <pc:sldMk cId="346312626" sldId="392"/>
            <ac:cxnSpMk id="16" creationId="{00000000-0000-0000-0000-000000000000}"/>
          </ac:cxnSpMkLst>
        </pc:cxnChg>
        <pc:cxnChg chg="mod">
          <ac:chgData name="help desk" userId="076106f8-e622-4bba-bf8d-41b4b1aaf204" providerId="ADAL" clId="{94993D4D-7236-4DCE-BA61-301BC606206D}" dt="2024-06-18T14:22:46.153" v="2639" actId="692"/>
          <ac:cxnSpMkLst>
            <pc:docMk/>
            <pc:sldMk cId="346312626" sldId="392"/>
            <ac:cxnSpMk id="27" creationId="{00000000-0000-0000-0000-000000000000}"/>
          </ac:cxnSpMkLst>
        </pc:cxnChg>
        <pc:cxnChg chg="mod">
          <ac:chgData name="help desk" userId="076106f8-e622-4bba-bf8d-41b4b1aaf204" providerId="ADAL" clId="{94993D4D-7236-4DCE-BA61-301BC606206D}" dt="2024-06-18T14:22:46.153" v="2639" actId="692"/>
          <ac:cxnSpMkLst>
            <pc:docMk/>
            <pc:sldMk cId="346312626" sldId="392"/>
            <ac:cxnSpMk id="29" creationId="{00000000-0000-0000-0000-000000000000}"/>
          </ac:cxnSpMkLst>
        </pc:cxnChg>
        <pc:cxnChg chg="mod">
          <ac:chgData name="help desk" userId="076106f8-e622-4bba-bf8d-41b4b1aaf204" providerId="ADAL" clId="{94993D4D-7236-4DCE-BA61-301BC606206D}" dt="2024-06-18T14:22:46.153" v="2639" actId="692"/>
          <ac:cxnSpMkLst>
            <pc:docMk/>
            <pc:sldMk cId="346312626" sldId="392"/>
            <ac:cxnSpMk id="31" creationId="{00000000-0000-0000-0000-000000000000}"/>
          </ac:cxnSpMkLst>
        </pc:cxnChg>
        <pc:cxnChg chg="mod">
          <ac:chgData name="help desk" userId="076106f8-e622-4bba-bf8d-41b4b1aaf204" providerId="ADAL" clId="{94993D4D-7236-4DCE-BA61-301BC606206D}" dt="2024-06-18T14:22:46.153" v="2639" actId="692"/>
          <ac:cxnSpMkLst>
            <pc:docMk/>
            <pc:sldMk cId="346312626" sldId="392"/>
            <ac:cxnSpMk id="41" creationId="{00000000-0000-0000-0000-000000000000}"/>
          </ac:cxnSpMkLst>
        </pc:cxnChg>
        <pc:cxnChg chg="mod">
          <ac:chgData name="help desk" userId="076106f8-e622-4bba-bf8d-41b4b1aaf204" providerId="ADAL" clId="{94993D4D-7236-4DCE-BA61-301BC606206D}" dt="2024-06-18T14:22:46.153" v="2639" actId="692"/>
          <ac:cxnSpMkLst>
            <pc:docMk/>
            <pc:sldMk cId="346312626" sldId="392"/>
            <ac:cxnSpMk id="51" creationId="{00000000-0000-0000-0000-000000000000}"/>
          </ac:cxnSpMkLst>
        </pc:cxnChg>
      </pc:sldChg>
      <pc:sldChg chg="addSp delSp modSp mod delAnim modAnim">
        <pc:chgData name="help desk" userId="076106f8-e622-4bba-bf8d-41b4b1aaf204" providerId="ADAL" clId="{94993D4D-7236-4DCE-BA61-301BC606206D}" dt="2024-06-26T19:49:32.554" v="7973" actId="14100"/>
        <pc:sldMkLst>
          <pc:docMk/>
          <pc:sldMk cId="3229334575" sldId="393"/>
        </pc:sldMkLst>
        <pc:spChg chg="mod">
          <ac:chgData name="help desk" userId="076106f8-e622-4bba-bf8d-41b4b1aaf204" providerId="ADAL" clId="{94993D4D-7236-4DCE-BA61-301BC606206D}" dt="2024-06-14T13:57:45.983" v="261" actId="108"/>
          <ac:spMkLst>
            <pc:docMk/>
            <pc:sldMk cId="3229334575" sldId="393"/>
            <ac:spMk id="4" creationId="{00000000-0000-0000-0000-000000000000}"/>
          </ac:spMkLst>
        </pc:spChg>
        <pc:spChg chg="mod">
          <ac:chgData name="help desk" userId="076106f8-e622-4bba-bf8d-41b4b1aaf204" providerId="ADAL" clId="{94993D4D-7236-4DCE-BA61-301BC606206D}" dt="2024-06-18T14:21:57.465" v="2633" actId="692"/>
          <ac:spMkLst>
            <pc:docMk/>
            <pc:sldMk cId="3229334575" sldId="393"/>
            <ac:spMk id="14" creationId="{00000000-0000-0000-0000-000000000000}"/>
          </ac:spMkLst>
        </pc:spChg>
        <pc:spChg chg="mod ord">
          <ac:chgData name="help desk" userId="076106f8-e622-4bba-bf8d-41b4b1aaf204" providerId="ADAL" clId="{94993D4D-7236-4DCE-BA61-301BC606206D}" dt="2024-06-26T19:38:55.156" v="7815" actId="207"/>
          <ac:spMkLst>
            <pc:docMk/>
            <pc:sldMk cId="3229334575" sldId="393"/>
            <ac:spMk id="20" creationId="{00000000-0000-0000-0000-000000000000}"/>
          </ac:spMkLst>
        </pc:spChg>
        <pc:spChg chg="mod">
          <ac:chgData name="help desk" userId="076106f8-e622-4bba-bf8d-41b4b1aaf204" providerId="ADAL" clId="{94993D4D-7236-4DCE-BA61-301BC606206D}" dt="2024-06-18T14:21:57.465" v="2633" actId="692"/>
          <ac:spMkLst>
            <pc:docMk/>
            <pc:sldMk cId="3229334575" sldId="393"/>
            <ac:spMk id="21" creationId="{00000000-0000-0000-0000-000000000000}"/>
          </ac:spMkLst>
        </pc:spChg>
        <pc:spChg chg="mod">
          <ac:chgData name="help desk" userId="076106f8-e622-4bba-bf8d-41b4b1aaf204" providerId="ADAL" clId="{94993D4D-7236-4DCE-BA61-301BC606206D}" dt="2024-06-18T14:21:57.465" v="2633" actId="692"/>
          <ac:spMkLst>
            <pc:docMk/>
            <pc:sldMk cId="3229334575" sldId="393"/>
            <ac:spMk id="22" creationId="{00000000-0000-0000-0000-000000000000}"/>
          </ac:spMkLst>
        </pc:spChg>
        <pc:spChg chg="mod">
          <ac:chgData name="help desk" userId="076106f8-e622-4bba-bf8d-41b4b1aaf204" providerId="ADAL" clId="{94993D4D-7236-4DCE-BA61-301BC606206D}" dt="2024-06-18T14:21:57.465" v="2633" actId="692"/>
          <ac:spMkLst>
            <pc:docMk/>
            <pc:sldMk cId="3229334575" sldId="393"/>
            <ac:spMk id="23" creationId="{00000000-0000-0000-0000-000000000000}"/>
          </ac:spMkLst>
        </pc:spChg>
        <pc:spChg chg="mod">
          <ac:chgData name="help desk" userId="076106f8-e622-4bba-bf8d-41b4b1aaf204" providerId="ADAL" clId="{94993D4D-7236-4DCE-BA61-301BC606206D}" dt="2024-06-18T14:21:57.465" v="2633" actId="692"/>
          <ac:spMkLst>
            <pc:docMk/>
            <pc:sldMk cId="3229334575" sldId="393"/>
            <ac:spMk id="24" creationId="{00000000-0000-0000-0000-000000000000}"/>
          </ac:spMkLst>
        </pc:spChg>
        <pc:spChg chg="del mod">
          <ac:chgData name="help desk" userId="076106f8-e622-4bba-bf8d-41b4b1aaf204" providerId="ADAL" clId="{94993D4D-7236-4DCE-BA61-301BC606206D}" dt="2024-06-26T19:49:02.626" v="7968" actId="478"/>
          <ac:spMkLst>
            <pc:docMk/>
            <pc:sldMk cId="3229334575" sldId="393"/>
            <ac:spMk id="31" creationId="{D60306D2-4603-4A1D-845E-9D91AB7E708B}"/>
          </ac:spMkLst>
        </pc:spChg>
        <pc:spChg chg="add mod">
          <ac:chgData name="help desk" userId="076106f8-e622-4bba-bf8d-41b4b1aaf204" providerId="ADAL" clId="{94993D4D-7236-4DCE-BA61-301BC606206D}" dt="2024-06-19T15:50:49.581" v="4092"/>
          <ac:spMkLst>
            <pc:docMk/>
            <pc:sldMk cId="3229334575" sldId="393"/>
            <ac:spMk id="33" creationId="{2AD99987-EF9D-420F-A5DE-0C12C6839527}"/>
          </ac:spMkLst>
        </pc:spChg>
        <pc:spChg chg="mod">
          <ac:chgData name="help desk" userId="076106f8-e622-4bba-bf8d-41b4b1aaf204" providerId="ADAL" clId="{94993D4D-7236-4DCE-BA61-301BC606206D}" dt="2024-06-18T14:21:57.465" v="2633" actId="692"/>
          <ac:spMkLst>
            <pc:docMk/>
            <pc:sldMk cId="3229334575" sldId="393"/>
            <ac:spMk id="49" creationId="{00000000-0000-0000-0000-000000000000}"/>
          </ac:spMkLst>
        </pc:spChg>
        <pc:spChg chg="mod">
          <ac:chgData name="help desk" userId="076106f8-e622-4bba-bf8d-41b4b1aaf204" providerId="ADAL" clId="{94993D4D-7236-4DCE-BA61-301BC606206D}" dt="2024-06-26T19:49:27.644" v="7972" actId="14100"/>
          <ac:spMkLst>
            <pc:docMk/>
            <pc:sldMk cId="3229334575" sldId="393"/>
            <ac:spMk id="52" creationId="{00000000-0000-0000-0000-000000000000}"/>
          </ac:spMkLst>
        </pc:spChg>
        <pc:spChg chg="add mod">
          <ac:chgData name="help desk" userId="076106f8-e622-4bba-bf8d-41b4b1aaf204" providerId="ADAL" clId="{94993D4D-7236-4DCE-BA61-301BC606206D}" dt="2024-06-26T19:48:08.242" v="7966" actId="1076"/>
          <ac:spMkLst>
            <pc:docMk/>
            <pc:sldMk cId="3229334575" sldId="393"/>
            <ac:spMk id="53" creationId="{F5B40B92-8E3B-457F-8B5F-E1AC91633EAC}"/>
          </ac:spMkLst>
        </pc:spChg>
        <pc:spChg chg="del">
          <ac:chgData name="help desk" userId="076106f8-e622-4bba-bf8d-41b4b1aaf204" providerId="ADAL" clId="{94993D4D-7236-4DCE-BA61-301BC606206D}" dt="2024-06-26T19:40:33.321" v="7828" actId="478"/>
          <ac:spMkLst>
            <pc:docMk/>
            <pc:sldMk cId="3229334575" sldId="393"/>
            <ac:spMk id="55" creationId="{00000000-0000-0000-0000-000000000000}"/>
          </ac:spMkLst>
        </pc:spChg>
        <pc:spChg chg="mod">
          <ac:chgData name="help desk" userId="076106f8-e622-4bba-bf8d-41b4b1aaf204" providerId="ADAL" clId="{94993D4D-7236-4DCE-BA61-301BC606206D}" dt="2024-06-18T14:21:57.465" v="2633" actId="692"/>
          <ac:spMkLst>
            <pc:docMk/>
            <pc:sldMk cId="3229334575" sldId="393"/>
            <ac:spMk id="56" creationId="{00000000-0000-0000-0000-000000000000}"/>
          </ac:spMkLst>
        </pc:spChg>
        <pc:spChg chg="del mod">
          <ac:chgData name="help desk" userId="076106f8-e622-4bba-bf8d-41b4b1aaf204" providerId="ADAL" clId="{94993D4D-7236-4DCE-BA61-301BC606206D}" dt="2024-06-26T19:42:10.343" v="7837" actId="478"/>
          <ac:spMkLst>
            <pc:docMk/>
            <pc:sldMk cId="3229334575" sldId="393"/>
            <ac:spMk id="61" creationId="{00000000-0000-0000-0000-000000000000}"/>
          </ac:spMkLst>
        </pc:spChg>
        <pc:picChg chg="mod">
          <ac:chgData name="help desk" userId="076106f8-e622-4bba-bf8d-41b4b1aaf204" providerId="ADAL" clId="{94993D4D-7236-4DCE-BA61-301BC606206D}" dt="2024-06-18T14:21:57.465" v="2633" actId="692"/>
          <ac:picMkLst>
            <pc:docMk/>
            <pc:sldMk cId="3229334575" sldId="393"/>
            <ac:picMk id="9" creationId="{00000000-0000-0000-0000-000000000000}"/>
          </ac:picMkLst>
        </pc:picChg>
        <pc:cxnChg chg="mod">
          <ac:chgData name="help desk" userId="076106f8-e622-4bba-bf8d-41b4b1aaf204" providerId="ADAL" clId="{94993D4D-7236-4DCE-BA61-301BC606206D}" dt="2024-06-18T14:21:57.465" v="2633" actId="692"/>
          <ac:cxnSpMkLst>
            <pc:docMk/>
            <pc:sldMk cId="3229334575" sldId="393"/>
            <ac:cxnSpMk id="11" creationId="{00000000-0000-0000-0000-000000000000}"/>
          </ac:cxnSpMkLst>
        </pc:cxnChg>
        <pc:cxnChg chg="mod">
          <ac:chgData name="help desk" userId="076106f8-e622-4bba-bf8d-41b4b1aaf204" providerId="ADAL" clId="{94993D4D-7236-4DCE-BA61-301BC606206D}" dt="2024-06-18T14:21:57.465" v="2633" actId="692"/>
          <ac:cxnSpMkLst>
            <pc:docMk/>
            <pc:sldMk cId="3229334575" sldId="393"/>
            <ac:cxnSpMk id="16" creationId="{00000000-0000-0000-0000-000000000000}"/>
          </ac:cxnSpMkLst>
        </pc:cxnChg>
        <pc:cxnChg chg="mod">
          <ac:chgData name="help desk" userId="076106f8-e622-4bba-bf8d-41b4b1aaf204" providerId="ADAL" clId="{94993D4D-7236-4DCE-BA61-301BC606206D}" dt="2024-06-26T19:27:16.322" v="7738" actId="14100"/>
          <ac:cxnSpMkLst>
            <pc:docMk/>
            <pc:sldMk cId="3229334575" sldId="393"/>
            <ac:cxnSpMk id="26" creationId="{00000000-0000-0000-0000-000000000000}"/>
          </ac:cxnSpMkLst>
        </pc:cxnChg>
        <pc:cxnChg chg="mod">
          <ac:chgData name="help desk" userId="076106f8-e622-4bba-bf8d-41b4b1aaf204" providerId="ADAL" clId="{94993D4D-7236-4DCE-BA61-301BC606206D}" dt="2024-06-26T19:31:22.078" v="7767" actId="14100"/>
          <ac:cxnSpMkLst>
            <pc:docMk/>
            <pc:sldMk cId="3229334575" sldId="393"/>
            <ac:cxnSpMk id="28" creationId="{00000000-0000-0000-0000-000000000000}"/>
          </ac:cxnSpMkLst>
        </pc:cxnChg>
        <pc:cxnChg chg="mod">
          <ac:chgData name="help desk" userId="076106f8-e622-4bba-bf8d-41b4b1aaf204" providerId="ADAL" clId="{94993D4D-7236-4DCE-BA61-301BC606206D}" dt="2024-06-26T19:27:11.002" v="7737" actId="14100"/>
          <ac:cxnSpMkLst>
            <pc:docMk/>
            <pc:sldMk cId="3229334575" sldId="393"/>
            <ac:cxnSpMk id="30" creationId="{00000000-0000-0000-0000-000000000000}"/>
          </ac:cxnSpMkLst>
        </pc:cxnChg>
        <pc:cxnChg chg="mod">
          <ac:chgData name="help desk" userId="076106f8-e622-4bba-bf8d-41b4b1aaf204" providerId="ADAL" clId="{94993D4D-7236-4DCE-BA61-301BC606206D}" dt="2024-06-26T19:31:46.230" v="7772" actId="14100"/>
          <ac:cxnSpMkLst>
            <pc:docMk/>
            <pc:sldMk cId="3229334575" sldId="393"/>
            <ac:cxnSpMk id="32" creationId="{00000000-0000-0000-0000-000000000000}"/>
          </ac:cxnSpMkLst>
        </pc:cxnChg>
        <pc:cxnChg chg="mod">
          <ac:chgData name="help desk" userId="076106f8-e622-4bba-bf8d-41b4b1aaf204" providerId="ADAL" clId="{94993D4D-7236-4DCE-BA61-301BC606206D}" dt="2024-06-26T19:27:03.584" v="7734" actId="14100"/>
          <ac:cxnSpMkLst>
            <pc:docMk/>
            <pc:sldMk cId="3229334575" sldId="393"/>
            <ac:cxnSpMk id="36" creationId="{00000000-0000-0000-0000-000000000000}"/>
          </ac:cxnSpMkLst>
        </pc:cxnChg>
        <pc:cxnChg chg="mod">
          <ac:chgData name="help desk" userId="076106f8-e622-4bba-bf8d-41b4b1aaf204" providerId="ADAL" clId="{94993D4D-7236-4DCE-BA61-301BC606206D}" dt="2024-06-26T19:32:10.839" v="7779" actId="14100"/>
          <ac:cxnSpMkLst>
            <pc:docMk/>
            <pc:sldMk cId="3229334575" sldId="393"/>
            <ac:cxnSpMk id="39" creationId="{00000000-0000-0000-0000-000000000000}"/>
          </ac:cxnSpMkLst>
        </pc:cxnChg>
        <pc:cxnChg chg="add mod">
          <ac:chgData name="help desk" userId="076106f8-e622-4bba-bf8d-41b4b1aaf204" providerId="ADAL" clId="{94993D4D-7236-4DCE-BA61-301BC606206D}" dt="2024-06-26T19:39:10.469" v="7820" actId="692"/>
          <ac:cxnSpMkLst>
            <pc:docMk/>
            <pc:sldMk cId="3229334575" sldId="393"/>
            <ac:cxnSpMk id="40" creationId="{15225B32-39E7-41AD-96C7-F30F0660560A}"/>
          </ac:cxnSpMkLst>
        </pc:cxnChg>
        <pc:cxnChg chg="mod">
          <ac:chgData name="help desk" userId="076106f8-e622-4bba-bf8d-41b4b1aaf204" providerId="ADAL" clId="{94993D4D-7236-4DCE-BA61-301BC606206D}" dt="2024-06-26T19:26:58.403" v="7733" actId="14100"/>
          <ac:cxnSpMkLst>
            <pc:docMk/>
            <pc:sldMk cId="3229334575" sldId="393"/>
            <ac:cxnSpMk id="41" creationId="{00000000-0000-0000-0000-000000000000}"/>
          </ac:cxnSpMkLst>
        </pc:cxnChg>
        <pc:cxnChg chg="mod">
          <ac:chgData name="help desk" userId="076106f8-e622-4bba-bf8d-41b4b1aaf204" providerId="ADAL" clId="{94993D4D-7236-4DCE-BA61-301BC606206D}" dt="2024-06-26T19:32:31.410" v="7786" actId="14100"/>
          <ac:cxnSpMkLst>
            <pc:docMk/>
            <pc:sldMk cId="3229334575" sldId="393"/>
            <ac:cxnSpMk id="44" creationId="{00000000-0000-0000-0000-000000000000}"/>
          </ac:cxnSpMkLst>
        </pc:cxnChg>
        <pc:cxnChg chg="mod">
          <ac:chgData name="help desk" userId="076106f8-e622-4bba-bf8d-41b4b1aaf204" providerId="ADAL" clId="{94993D4D-7236-4DCE-BA61-301BC606206D}" dt="2024-06-26T19:49:32.554" v="7973" actId="14100"/>
          <ac:cxnSpMkLst>
            <pc:docMk/>
            <pc:sldMk cId="3229334575" sldId="393"/>
            <ac:cxnSpMk id="51" creationId="{00000000-0000-0000-0000-000000000000}"/>
          </ac:cxnSpMkLst>
        </pc:cxnChg>
        <pc:cxnChg chg="del mod">
          <ac:chgData name="help desk" userId="076106f8-e622-4bba-bf8d-41b4b1aaf204" providerId="ADAL" clId="{94993D4D-7236-4DCE-BA61-301BC606206D}" dt="2024-06-26T19:37:48.757" v="7810" actId="478"/>
          <ac:cxnSpMkLst>
            <pc:docMk/>
            <pc:sldMk cId="3229334575" sldId="393"/>
            <ac:cxnSpMk id="58" creationId="{00000000-0000-0000-0000-000000000000}"/>
          </ac:cxnSpMkLst>
        </pc:cxnChg>
      </pc:sldChg>
      <pc:sldChg chg="addSp delSp modSp mod delAnim modAnim">
        <pc:chgData name="help desk" userId="076106f8-e622-4bba-bf8d-41b4b1aaf204" providerId="ADAL" clId="{94993D4D-7236-4DCE-BA61-301BC606206D}" dt="2024-06-24T22:22:15.125" v="5677"/>
        <pc:sldMkLst>
          <pc:docMk/>
          <pc:sldMk cId="138663722" sldId="394"/>
        </pc:sldMkLst>
        <pc:spChg chg="mod">
          <ac:chgData name="help desk" userId="076106f8-e622-4bba-bf8d-41b4b1aaf204" providerId="ADAL" clId="{94993D4D-7236-4DCE-BA61-301BC606206D}" dt="2024-06-17T22:13:12.176" v="2524" actId="14100"/>
          <ac:spMkLst>
            <pc:docMk/>
            <pc:sldMk cId="138663722" sldId="394"/>
            <ac:spMk id="2" creationId="{00000000-0000-0000-0000-000000000000}"/>
          </ac:spMkLst>
        </pc:spChg>
        <pc:spChg chg="mod">
          <ac:chgData name="help desk" userId="076106f8-e622-4bba-bf8d-41b4b1aaf204" providerId="ADAL" clId="{94993D4D-7236-4DCE-BA61-301BC606206D}" dt="2024-06-17T22:14:45.018" v="2536" actId="14100"/>
          <ac:spMkLst>
            <pc:docMk/>
            <pc:sldMk cId="138663722" sldId="394"/>
            <ac:spMk id="6" creationId="{00000000-0000-0000-0000-000000000000}"/>
          </ac:spMkLst>
        </pc:spChg>
        <pc:spChg chg="mod">
          <ac:chgData name="help desk" userId="076106f8-e622-4bba-bf8d-41b4b1aaf204" providerId="ADAL" clId="{94993D4D-7236-4DCE-BA61-301BC606206D}" dt="2024-06-17T22:17:33.254" v="2542" actId="692"/>
          <ac:spMkLst>
            <pc:docMk/>
            <pc:sldMk cId="138663722" sldId="394"/>
            <ac:spMk id="7" creationId="{00000000-0000-0000-0000-000000000000}"/>
          </ac:spMkLst>
        </pc:spChg>
        <pc:spChg chg="mod">
          <ac:chgData name="help desk" userId="076106f8-e622-4bba-bf8d-41b4b1aaf204" providerId="ADAL" clId="{94993D4D-7236-4DCE-BA61-301BC606206D}" dt="2024-06-17T22:17:33.254" v="2542" actId="692"/>
          <ac:spMkLst>
            <pc:docMk/>
            <pc:sldMk cId="138663722" sldId="394"/>
            <ac:spMk id="8" creationId="{00000000-0000-0000-0000-000000000000}"/>
          </ac:spMkLst>
        </pc:spChg>
        <pc:spChg chg="mod">
          <ac:chgData name="help desk" userId="076106f8-e622-4bba-bf8d-41b4b1aaf204" providerId="ADAL" clId="{94993D4D-7236-4DCE-BA61-301BC606206D}" dt="2024-06-17T22:14:05.857" v="2531" actId="14100"/>
          <ac:spMkLst>
            <pc:docMk/>
            <pc:sldMk cId="138663722" sldId="394"/>
            <ac:spMk id="10" creationId="{00000000-0000-0000-0000-000000000000}"/>
          </ac:spMkLst>
        </pc:spChg>
        <pc:spChg chg="mod">
          <ac:chgData name="help desk" userId="076106f8-e622-4bba-bf8d-41b4b1aaf204" providerId="ADAL" clId="{94993D4D-7236-4DCE-BA61-301BC606206D}" dt="2024-06-17T22:14:08.938" v="2532" actId="14100"/>
          <ac:spMkLst>
            <pc:docMk/>
            <pc:sldMk cId="138663722" sldId="394"/>
            <ac:spMk id="13" creationId="{00000000-0000-0000-0000-000000000000}"/>
          </ac:spMkLst>
        </pc:spChg>
        <pc:spChg chg="mod">
          <ac:chgData name="help desk" userId="076106f8-e622-4bba-bf8d-41b4b1aaf204" providerId="ADAL" clId="{94993D4D-7236-4DCE-BA61-301BC606206D}" dt="2024-06-18T19:16:09.970" v="3097" actId="20577"/>
          <ac:spMkLst>
            <pc:docMk/>
            <pc:sldMk cId="138663722" sldId="394"/>
            <ac:spMk id="14" creationId="{00000000-0000-0000-0000-000000000000}"/>
          </ac:spMkLst>
        </pc:spChg>
        <pc:spChg chg="mod">
          <ac:chgData name="help desk" userId="076106f8-e622-4bba-bf8d-41b4b1aaf204" providerId="ADAL" clId="{94993D4D-7236-4DCE-BA61-301BC606206D}" dt="2024-06-18T19:16:40.697" v="3105" actId="1035"/>
          <ac:spMkLst>
            <pc:docMk/>
            <pc:sldMk cId="138663722" sldId="394"/>
            <ac:spMk id="18" creationId="{00000000-0000-0000-0000-000000000000}"/>
          </ac:spMkLst>
        </pc:spChg>
        <pc:spChg chg="mod">
          <ac:chgData name="help desk" userId="076106f8-e622-4bba-bf8d-41b4b1aaf204" providerId="ADAL" clId="{94993D4D-7236-4DCE-BA61-301BC606206D}" dt="2024-06-17T22:17:33.254" v="2542" actId="692"/>
          <ac:spMkLst>
            <pc:docMk/>
            <pc:sldMk cId="138663722" sldId="394"/>
            <ac:spMk id="19" creationId="{00000000-0000-0000-0000-000000000000}"/>
          </ac:spMkLst>
        </pc:spChg>
        <pc:spChg chg="mod">
          <ac:chgData name="help desk" userId="076106f8-e622-4bba-bf8d-41b4b1aaf204" providerId="ADAL" clId="{94993D4D-7236-4DCE-BA61-301BC606206D}" dt="2024-06-18T19:15:21.430" v="3073" actId="1036"/>
          <ac:spMkLst>
            <pc:docMk/>
            <pc:sldMk cId="138663722" sldId="394"/>
            <ac:spMk id="20" creationId="{00000000-0000-0000-0000-000000000000}"/>
          </ac:spMkLst>
        </pc:spChg>
        <pc:spChg chg="mod">
          <ac:chgData name="help desk" userId="076106f8-e622-4bba-bf8d-41b4b1aaf204" providerId="ADAL" clId="{94993D4D-7236-4DCE-BA61-301BC606206D}" dt="2024-06-18T19:16:30.124" v="3099" actId="20577"/>
          <ac:spMkLst>
            <pc:docMk/>
            <pc:sldMk cId="138663722" sldId="394"/>
            <ac:spMk id="22" creationId="{00000000-0000-0000-0000-000000000000}"/>
          </ac:spMkLst>
        </pc:spChg>
        <pc:spChg chg="mod">
          <ac:chgData name="help desk" userId="076106f8-e622-4bba-bf8d-41b4b1aaf204" providerId="ADAL" clId="{94993D4D-7236-4DCE-BA61-301BC606206D}" dt="2024-06-17T22:17:33.254" v="2542" actId="692"/>
          <ac:spMkLst>
            <pc:docMk/>
            <pc:sldMk cId="138663722" sldId="394"/>
            <ac:spMk id="23" creationId="{00000000-0000-0000-0000-000000000000}"/>
          </ac:spMkLst>
        </pc:spChg>
        <pc:spChg chg="mod">
          <ac:chgData name="help desk" userId="076106f8-e622-4bba-bf8d-41b4b1aaf204" providerId="ADAL" clId="{94993D4D-7236-4DCE-BA61-301BC606206D}" dt="2024-06-17T22:14:57.288" v="2540" actId="1076"/>
          <ac:spMkLst>
            <pc:docMk/>
            <pc:sldMk cId="138663722" sldId="394"/>
            <ac:spMk id="27" creationId="{00000000-0000-0000-0000-000000000000}"/>
          </ac:spMkLst>
        </pc:spChg>
        <pc:spChg chg="mod">
          <ac:chgData name="help desk" userId="076106f8-e622-4bba-bf8d-41b4b1aaf204" providerId="ADAL" clId="{94993D4D-7236-4DCE-BA61-301BC606206D}" dt="2024-06-17T22:17:33.254" v="2542" actId="692"/>
          <ac:spMkLst>
            <pc:docMk/>
            <pc:sldMk cId="138663722" sldId="394"/>
            <ac:spMk id="29" creationId="{00000000-0000-0000-0000-000000000000}"/>
          </ac:spMkLst>
        </pc:spChg>
        <pc:spChg chg="mod">
          <ac:chgData name="help desk" userId="076106f8-e622-4bba-bf8d-41b4b1aaf204" providerId="ADAL" clId="{94993D4D-7236-4DCE-BA61-301BC606206D}" dt="2024-06-17T22:14:12.058" v="2533" actId="14100"/>
          <ac:spMkLst>
            <pc:docMk/>
            <pc:sldMk cId="138663722" sldId="394"/>
            <ac:spMk id="30" creationId="{00000000-0000-0000-0000-000000000000}"/>
          </ac:spMkLst>
        </pc:spChg>
        <pc:spChg chg="mod">
          <ac:chgData name="help desk" userId="076106f8-e622-4bba-bf8d-41b4b1aaf204" providerId="ADAL" clId="{94993D4D-7236-4DCE-BA61-301BC606206D}" dt="2024-06-17T22:17:33.254" v="2542" actId="692"/>
          <ac:spMkLst>
            <pc:docMk/>
            <pc:sldMk cId="138663722" sldId="394"/>
            <ac:spMk id="31" creationId="{00000000-0000-0000-0000-000000000000}"/>
          </ac:spMkLst>
        </pc:spChg>
        <pc:spChg chg="add mod">
          <ac:chgData name="help desk" userId="076106f8-e622-4bba-bf8d-41b4b1aaf204" providerId="ADAL" clId="{94993D4D-7236-4DCE-BA61-301BC606206D}" dt="2024-06-19T15:50:16.190" v="4083"/>
          <ac:spMkLst>
            <pc:docMk/>
            <pc:sldMk cId="138663722" sldId="394"/>
            <ac:spMk id="34" creationId="{A50F4345-904F-4C47-9CC2-35516BBCE586}"/>
          </ac:spMkLst>
        </pc:spChg>
        <pc:spChg chg="del">
          <ac:chgData name="help desk" userId="076106f8-e622-4bba-bf8d-41b4b1aaf204" providerId="ADAL" clId="{94993D4D-7236-4DCE-BA61-301BC606206D}" dt="2024-06-17T22:13:20.526" v="2525" actId="478"/>
          <ac:spMkLst>
            <pc:docMk/>
            <pc:sldMk cId="138663722" sldId="394"/>
            <ac:spMk id="38" creationId="{00000000-0000-0000-0000-000000000000}"/>
          </ac:spMkLst>
        </pc:spChg>
        <pc:spChg chg="mod">
          <ac:chgData name="help desk" userId="076106f8-e622-4bba-bf8d-41b4b1aaf204" providerId="ADAL" clId="{94993D4D-7236-4DCE-BA61-301BC606206D}" dt="2024-06-17T22:13:34.168" v="2527" actId="20577"/>
          <ac:spMkLst>
            <pc:docMk/>
            <pc:sldMk cId="138663722" sldId="394"/>
            <ac:spMk id="39" creationId="{00000000-0000-0000-0000-000000000000}"/>
          </ac:spMkLst>
        </pc:spChg>
        <pc:spChg chg="mod">
          <ac:chgData name="help desk" userId="076106f8-e622-4bba-bf8d-41b4b1aaf204" providerId="ADAL" clId="{94993D4D-7236-4DCE-BA61-301BC606206D}" dt="2024-06-17T22:13:50.909" v="2530" actId="14100"/>
          <ac:spMkLst>
            <pc:docMk/>
            <pc:sldMk cId="138663722" sldId="394"/>
            <ac:spMk id="40" creationId="{00000000-0000-0000-0000-000000000000}"/>
          </ac:spMkLst>
        </pc:spChg>
        <pc:grpChg chg="mod">
          <ac:chgData name="help desk" userId="076106f8-e622-4bba-bf8d-41b4b1aaf204" providerId="ADAL" clId="{94993D4D-7236-4DCE-BA61-301BC606206D}" dt="2024-06-18T19:16:04.661" v="3095" actId="1076"/>
          <ac:grpSpMkLst>
            <pc:docMk/>
            <pc:sldMk cId="138663722" sldId="394"/>
            <ac:grpSpMk id="16" creationId="{00000000-0000-0000-0000-000000000000}"/>
          </ac:grpSpMkLst>
        </pc:grpChg>
        <pc:picChg chg="mod">
          <ac:chgData name="help desk" userId="076106f8-e622-4bba-bf8d-41b4b1aaf204" providerId="ADAL" clId="{94993D4D-7236-4DCE-BA61-301BC606206D}" dt="2024-06-18T19:16:07.830" v="3096" actId="1076"/>
          <ac:picMkLst>
            <pc:docMk/>
            <pc:sldMk cId="138663722" sldId="394"/>
            <ac:picMk id="15" creationId="{00000000-0000-0000-0000-000000000000}"/>
          </ac:picMkLst>
        </pc:picChg>
        <pc:cxnChg chg="mod">
          <ac:chgData name="help desk" userId="076106f8-e622-4bba-bf8d-41b4b1aaf204" providerId="ADAL" clId="{94993D4D-7236-4DCE-BA61-301BC606206D}" dt="2024-06-17T22:17:00.611" v="2541" actId="692"/>
          <ac:cxnSpMkLst>
            <pc:docMk/>
            <pc:sldMk cId="138663722" sldId="394"/>
            <ac:cxnSpMk id="11" creationId="{00000000-0000-0000-0000-000000000000}"/>
          </ac:cxnSpMkLst>
        </pc:cxnChg>
        <pc:cxnChg chg="mod">
          <ac:chgData name="help desk" userId="076106f8-e622-4bba-bf8d-41b4b1aaf204" providerId="ADAL" clId="{94993D4D-7236-4DCE-BA61-301BC606206D}" dt="2024-06-17T22:17:00.611" v="2541" actId="692"/>
          <ac:cxnSpMkLst>
            <pc:docMk/>
            <pc:sldMk cId="138663722" sldId="394"/>
            <ac:cxnSpMk id="12" creationId="{00000000-0000-0000-0000-000000000000}"/>
          </ac:cxnSpMkLst>
        </pc:cxnChg>
        <pc:cxnChg chg="mod">
          <ac:chgData name="help desk" userId="076106f8-e622-4bba-bf8d-41b4b1aaf204" providerId="ADAL" clId="{94993D4D-7236-4DCE-BA61-301BC606206D}" dt="2024-06-18T19:16:40.697" v="3105" actId="1035"/>
          <ac:cxnSpMkLst>
            <pc:docMk/>
            <pc:sldMk cId="138663722" sldId="394"/>
            <ac:cxnSpMk id="21" creationId="{00000000-0000-0000-0000-000000000000}"/>
          </ac:cxnSpMkLst>
        </pc:cxnChg>
        <pc:cxnChg chg="mod">
          <ac:chgData name="help desk" userId="076106f8-e622-4bba-bf8d-41b4b1aaf204" providerId="ADAL" clId="{94993D4D-7236-4DCE-BA61-301BC606206D}" dt="2024-06-18T19:16:30.124" v="3099" actId="20577"/>
          <ac:cxnSpMkLst>
            <pc:docMk/>
            <pc:sldMk cId="138663722" sldId="394"/>
            <ac:cxnSpMk id="25" creationId="{00000000-0000-0000-0000-000000000000}"/>
          </ac:cxnSpMkLst>
        </pc:cxnChg>
        <pc:cxnChg chg="mod">
          <ac:chgData name="help desk" userId="076106f8-e622-4bba-bf8d-41b4b1aaf204" providerId="ADAL" clId="{94993D4D-7236-4DCE-BA61-301BC606206D}" dt="2024-06-17T22:17:00.611" v="2541" actId="692"/>
          <ac:cxnSpMkLst>
            <pc:docMk/>
            <pc:sldMk cId="138663722" sldId="394"/>
            <ac:cxnSpMk id="26" creationId="{00000000-0000-0000-0000-000000000000}"/>
          </ac:cxnSpMkLst>
        </pc:cxnChg>
        <pc:cxnChg chg="mod">
          <ac:chgData name="help desk" userId="076106f8-e622-4bba-bf8d-41b4b1aaf204" providerId="ADAL" clId="{94993D4D-7236-4DCE-BA61-301BC606206D}" dt="2024-06-17T22:17:00.611" v="2541" actId="692"/>
          <ac:cxnSpMkLst>
            <pc:docMk/>
            <pc:sldMk cId="138663722" sldId="394"/>
            <ac:cxnSpMk id="32" creationId="{00000000-0000-0000-0000-000000000000}"/>
          </ac:cxnSpMkLst>
        </pc:cxnChg>
        <pc:cxnChg chg="mod">
          <ac:chgData name="help desk" userId="076106f8-e622-4bba-bf8d-41b4b1aaf204" providerId="ADAL" clId="{94993D4D-7236-4DCE-BA61-301BC606206D}" dt="2024-06-17T22:17:00.611" v="2541" actId="692"/>
          <ac:cxnSpMkLst>
            <pc:docMk/>
            <pc:sldMk cId="138663722" sldId="394"/>
            <ac:cxnSpMk id="33" creationId="{00000000-0000-0000-0000-000000000000}"/>
          </ac:cxnSpMkLst>
        </pc:cxnChg>
      </pc:sldChg>
      <pc:sldChg chg="addSp modSp mod modAnim">
        <pc:chgData name="help desk" userId="076106f8-e622-4bba-bf8d-41b4b1aaf204" providerId="ADAL" clId="{94993D4D-7236-4DCE-BA61-301BC606206D}" dt="2024-06-24T22:21:36.268" v="5670"/>
        <pc:sldMkLst>
          <pc:docMk/>
          <pc:sldMk cId="2317500641" sldId="395"/>
        </pc:sldMkLst>
        <pc:spChg chg="mod">
          <ac:chgData name="help desk" userId="076106f8-e622-4bba-bf8d-41b4b1aaf204" providerId="ADAL" clId="{94993D4D-7236-4DCE-BA61-301BC606206D}" dt="2024-06-17T22:25:52.124" v="2578" actId="20577"/>
          <ac:spMkLst>
            <pc:docMk/>
            <pc:sldMk cId="2317500641" sldId="395"/>
            <ac:spMk id="3" creationId="{00000000-0000-0000-0000-000000000000}"/>
          </ac:spMkLst>
        </pc:spChg>
        <pc:spChg chg="mod">
          <ac:chgData name="help desk" userId="076106f8-e622-4bba-bf8d-41b4b1aaf204" providerId="ADAL" clId="{94993D4D-7236-4DCE-BA61-301BC606206D}" dt="2024-06-17T22:26:27.746" v="2587" actId="1076"/>
          <ac:spMkLst>
            <pc:docMk/>
            <pc:sldMk cId="2317500641" sldId="395"/>
            <ac:spMk id="4" creationId="{00000000-0000-0000-0000-000000000000}"/>
          </ac:spMkLst>
        </pc:spChg>
        <pc:spChg chg="mod">
          <ac:chgData name="help desk" userId="076106f8-e622-4bba-bf8d-41b4b1aaf204" providerId="ADAL" clId="{94993D4D-7236-4DCE-BA61-301BC606206D}" dt="2024-06-17T22:26:21.456" v="2586" actId="1076"/>
          <ac:spMkLst>
            <pc:docMk/>
            <pc:sldMk cId="2317500641" sldId="395"/>
            <ac:spMk id="5" creationId="{00000000-0000-0000-0000-000000000000}"/>
          </ac:spMkLst>
        </pc:spChg>
        <pc:spChg chg="mod">
          <ac:chgData name="help desk" userId="076106f8-e622-4bba-bf8d-41b4b1aaf204" providerId="ADAL" clId="{94993D4D-7236-4DCE-BA61-301BC606206D}" dt="2024-06-17T22:26:10.645" v="2583" actId="14100"/>
          <ac:spMkLst>
            <pc:docMk/>
            <pc:sldMk cId="2317500641" sldId="395"/>
            <ac:spMk id="9" creationId="{00000000-0000-0000-0000-000000000000}"/>
          </ac:spMkLst>
        </pc:spChg>
        <pc:spChg chg="mod">
          <ac:chgData name="help desk" userId="076106f8-e622-4bba-bf8d-41b4b1aaf204" providerId="ADAL" clId="{94993D4D-7236-4DCE-BA61-301BC606206D}" dt="2024-06-17T22:26:03.385" v="2580" actId="1076"/>
          <ac:spMkLst>
            <pc:docMk/>
            <pc:sldMk cId="2317500641" sldId="395"/>
            <ac:spMk id="17" creationId="{00000000-0000-0000-0000-000000000000}"/>
          </ac:spMkLst>
        </pc:spChg>
        <pc:spChg chg="add mod">
          <ac:chgData name="help desk" userId="076106f8-e622-4bba-bf8d-41b4b1aaf204" providerId="ADAL" clId="{94993D4D-7236-4DCE-BA61-301BC606206D}" dt="2024-06-19T15:50:18.192" v="4084"/>
          <ac:spMkLst>
            <pc:docMk/>
            <pc:sldMk cId="2317500641" sldId="395"/>
            <ac:spMk id="22" creationId="{67498B5D-3579-4009-86BB-39A620998591}"/>
          </ac:spMkLst>
        </pc:spChg>
        <pc:spChg chg="mod">
          <ac:chgData name="help desk" userId="076106f8-e622-4bba-bf8d-41b4b1aaf204" providerId="ADAL" clId="{94993D4D-7236-4DCE-BA61-301BC606206D}" dt="2024-06-18T14:12:06.721" v="2588" actId="692"/>
          <ac:spMkLst>
            <pc:docMk/>
            <pc:sldMk cId="2317500641" sldId="395"/>
            <ac:spMk id="34" creationId="{00000000-0000-0000-0000-000000000000}"/>
          </ac:spMkLst>
        </pc:spChg>
        <pc:spChg chg="mod">
          <ac:chgData name="help desk" userId="076106f8-e622-4bba-bf8d-41b4b1aaf204" providerId="ADAL" clId="{94993D4D-7236-4DCE-BA61-301BC606206D}" dt="2024-06-18T14:12:06.721" v="2588" actId="692"/>
          <ac:spMkLst>
            <pc:docMk/>
            <pc:sldMk cId="2317500641" sldId="395"/>
            <ac:spMk id="41" creationId="{00000000-0000-0000-0000-000000000000}"/>
          </ac:spMkLst>
        </pc:spChg>
        <pc:spChg chg="mod">
          <ac:chgData name="help desk" userId="076106f8-e622-4bba-bf8d-41b4b1aaf204" providerId="ADAL" clId="{94993D4D-7236-4DCE-BA61-301BC606206D}" dt="2024-06-18T14:12:06.721" v="2588" actId="692"/>
          <ac:spMkLst>
            <pc:docMk/>
            <pc:sldMk cId="2317500641" sldId="395"/>
            <ac:spMk id="42" creationId="{00000000-0000-0000-0000-000000000000}"/>
          </ac:spMkLst>
        </pc:spChg>
        <pc:spChg chg="mod">
          <ac:chgData name="help desk" userId="076106f8-e622-4bba-bf8d-41b4b1aaf204" providerId="ADAL" clId="{94993D4D-7236-4DCE-BA61-301BC606206D}" dt="2024-06-18T14:12:06.721" v="2588" actId="692"/>
          <ac:spMkLst>
            <pc:docMk/>
            <pc:sldMk cId="2317500641" sldId="395"/>
            <ac:spMk id="43" creationId="{00000000-0000-0000-0000-000000000000}"/>
          </ac:spMkLst>
        </pc:spChg>
        <pc:spChg chg="mod">
          <ac:chgData name="help desk" userId="076106f8-e622-4bba-bf8d-41b4b1aaf204" providerId="ADAL" clId="{94993D4D-7236-4DCE-BA61-301BC606206D}" dt="2024-06-18T14:12:06.721" v="2588" actId="692"/>
          <ac:spMkLst>
            <pc:docMk/>
            <pc:sldMk cId="2317500641" sldId="395"/>
            <ac:spMk id="44" creationId="{00000000-0000-0000-0000-000000000000}"/>
          </ac:spMkLst>
        </pc:spChg>
        <pc:spChg chg="mod">
          <ac:chgData name="help desk" userId="076106f8-e622-4bba-bf8d-41b4b1aaf204" providerId="ADAL" clId="{94993D4D-7236-4DCE-BA61-301BC606206D}" dt="2024-06-18T14:12:06.721" v="2588" actId="692"/>
          <ac:spMkLst>
            <pc:docMk/>
            <pc:sldMk cId="2317500641" sldId="395"/>
            <ac:spMk id="45" creationId="{00000000-0000-0000-0000-000000000000}"/>
          </ac:spMkLst>
        </pc:spChg>
        <pc:spChg chg="mod">
          <ac:chgData name="help desk" userId="076106f8-e622-4bba-bf8d-41b4b1aaf204" providerId="ADAL" clId="{94993D4D-7236-4DCE-BA61-301BC606206D}" dt="2024-06-18T14:12:19.733" v="2589" actId="14861"/>
          <ac:spMkLst>
            <pc:docMk/>
            <pc:sldMk cId="2317500641" sldId="395"/>
            <ac:spMk id="58" creationId="{00000000-0000-0000-0000-000000000000}"/>
          </ac:spMkLst>
        </pc:spChg>
        <pc:cxnChg chg="mod">
          <ac:chgData name="help desk" userId="076106f8-e622-4bba-bf8d-41b4b1aaf204" providerId="ADAL" clId="{94993D4D-7236-4DCE-BA61-301BC606206D}" dt="2024-06-18T14:12:06.721" v="2588" actId="692"/>
          <ac:cxnSpMkLst>
            <pc:docMk/>
            <pc:sldMk cId="2317500641" sldId="395"/>
            <ac:cxnSpMk id="36" creationId="{00000000-0000-0000-0000-000000000000}"/>
          </ac:cxnSpMkLst>
        </pc:cxnChg>
        <pc:cxnChg chg="mod">
          <ac:chgData name="help desk" userId="076106f8-e622-4bba-bf8d-41b4b1aaf204" providerId="ADAL" clId="{94993D4D-7236-4DCE-BA61-301BC606206D}" dt="2024-06-18T14:12:06.721" v="2588" actId="692"/>
          <ac:cxnSpMkLst>
            <pc:docMk/>
            <pc:sldMk cId="2317500641" sldId="395"/>
            <ac:cxnSpMk id="46" creationId="{00000000-0000-0000-0000-000000000000}"/>
          </ac:cxnSpMkLst>
        </pc:cxnChg>
        <pc:cxnChg chg="mod">
          <ac:chgData name="help desk" userId="076106f8-e622-4bba-bf8d-41b4b1aaf204" providerId="ADAL" clId="{94993D4D-7236-4DCE-BA61-301BC606206D}" dt="2024-06-18T14:12:06.721" v="2588" actId="692"/>
          <ac:cxnSpMkLst>
            <pc:docMk/>
            <pc:sldMk cId="2317500641" sldId="395"/>
            <ac:cxnSpMk id="47" creationId="{00000000-0000-0000-0000-000000000000}"/>
          </ac:cxnSpMkLst>
        </pc:cxnChg>
        <pc:cxnChg chg="mod">
          <ac:chgData name="help desk" userId="076106f8-e622-4bba-bf8d-41b4b1aaf204" providerId="ADAL" clId="{94993D4D-7236-4DCE-BA61-301BC606206D}" dt="2024-06-18T14:12:06.721" v="2588" actId="692"/>
          <ac:cxnSpMkLst>
            <pc:docMk/>
            <pc:sldMk cId="2317500641" sldId="395"/>
            <ac:cxnSpMk id="50" creationId="{00000000-0000-0000-0000-000000000000}"/>
          </ac:cxnSpMkLst>
        </pc:cxnChg>
        <pc:cxnChg chg="mod">
          <ac:chgData name="help desk" userId="076106f8-e622-4bba-bf8d-41b4b1aaf204" providerId="ADAL" clId="{94993D4D-7236-4DCE-BA61-301BC606206D}" dt="2024-06-18T14:12:06.721" v="2588" actId="692"/>
          <ac:cxnSpMkLst>
            <pc:docMk/>
            <pc:sldMk cId="2317500641" sldId="395"/>
            <ac:cxnSpMk id="53" creationId="{00000000-0000-0000-0000-000000000000}"/>
          </ac:cxnSpMkLst>
        </pc:cxnChg>
        <pc:cxnChg chg="mod">
          <ac:chgData name="help desk" userId="076106f8-e622-4bba-bf8d-41b4b1aaf204" providerId="ADAL" clId="{94993D4D-7236-4DCE-BA61-301BC606206D}" dt="2024-06-18T14:12:06.721" v="2588" actId="692"/>
          <ac:cxnSpMkLst>
            <pc:docMk/>
            <pc:sldMk cId="2317500641" sldId="395"/>
            <ac:cxnSpMk id="56" creationId="{00000000-0000-0000-0000-000000000000}"/>
          </ac:cxnSpMkLst>
        </pc:cxnChg>
      </pc:sldChg>
      <pc:sldChg chg="addSp delSp modSp mod delAnim modAnim">
        <pc:chgData name="help desk" userId="076106f8-e622-4bba-bf8d-41b4b1aaf204" providerId="ADAL" clId="{94993D4D-7236-4DCE-BA61-301BC606206D}" dt="2024-06-26T17:26:26.423" v="6989" actId="5793"/>
        <pc:sldMkLst>
          <pc:docMk/>
          <pc:sldMk cId="1567114215" sldId="397"/>
        </pc:sldMkLst>
        <pc:spChg chg="mod">
          <ac:chgData name="help desk" userId="076106f8-e622-4bba-bf8d-41b4b1aaf204" providerId="ADAL" clId="{94993D4D-7236-4DCE-BA61-301BC606206D}" dt="2024-06-24T21:19:44.475" v="5367" actId="1035"/>
          <ac:spMkLst>
            <pc:docMk/>
            <pc:sldMk cId="1567114215" sldId="397"/>
            <ac:spMk id="3" creationId="{00000000-0000-0000-0000-000000000000}"/>
          </ac:spMkLst>
        </pc:spChg>
        <pc:spChg chg="mod">
          <ac:chgData name="help desk" userId="076106f8-e622-4bba-bf8d-41b4b1aaf204" providerId="ADAL" clId="{94993D4D-7236-4DCE-BA61-301BC606206D}" dt="2024-06-26T17:26:26.423" v="6989" actId="5793"/>
          <ac:spMkLst>
            <pc:docMk/>
            <pc:sldMk cId="1567114215" sldId="397"/>
            <ac:spMk id="5" creationId="{00000000-0000-0000-0000-000000000000}"/>
          </ac:spMkLst>
        </pc:spChg>
        <pc:spChg chg="mod">
          <ac:chgData name="help desk" userId="076106f8-e622-4bba-bf8d-41b4b1aaf204" providerId="ADAL" clId="{94993D4D-7236-4DCE-BA61-301BC606206D}" dt="2024-06-24T21:20:17.306" v="5375" actId="14100"/>
          <ac:spMkLst>
            <pc:docMk/>
            <pc:sldMk cId="1567114215" sldId="397"/>
            <ac:spMk id="7" creationId="{00000000-0000-0000-0000-000000000000}"/>
          </ac:spMkLst>
        </pc:spChg>
        <pc:spChg chg="del mod">
          <ac:chgData name="help desk" userId="076106f8-e622-4bba-bf8d-41b4b1aaf204" providerId="ADAL" clId="{94993D4D-7236-4DCE-BA61-301BC606206D}" dt="2024-06-24T21:17:26.377" v="5341" actId="478"/>
          <ac:spMkLst>
            <pc:docMk/>
            <pc:sldMk cId="1567114215" sldId="397"/>
            <ac:spMk id="8" creationId="{00000000-0000-0000-0000-000000000000}"/>
          </ac:spMkLst>
        </pc:spChg>
        <pc:spChg chg="mod">
          <ac:chgData name="help desk" userId="076106f8-e622-4bba-bf8d-41b4b1aaf204" providerId="ADAL" clId="{94993D4D-7236-4DCE-BA61-301BC606206D}" dt="2024-06-24T21:24:16.041" v="5491" actId="1036"/>
          <ac:spMkLst>
            <pc:docMk/>
            <pc:sldMk cId="1567114215" sldId="397"/>
            <ac:spMk id="10" creationId="{00000000-0000-0000-0000-000000000000}"/>
          </ac:spMkLst>
        </pc:spChg>
        <pc:spChg chg="mod">
          <ac:chgData name="help desk" userId="076106f8-e622-4bba-bf8d-41b4b1aaf204" providerId="ADAL" clId="{94993D4D-7236-4DCE-BA61-301BC606206D}" dt="2024-06-24T21:21:42.118" v="5418" actId="14100"/>
          <ac:spMkLst>
            <pc:docMk/>
            <pc:sldMk cId="1567114215" sldId="397"/>
            <ac:spMk id="12" creationId="{00000000-0000-0000-0000-000000000000}"/>
          </ac:spMkLst>
        </pc:spChg>
        <pc:spChg chg="add mod">
          <ac:chgData name="help desk" userId="076106f8-e622-4bba-bf8d-41b4b1aaf204" providerId="ADAL" clId="{94993D4D-7236-4DCE-BA61-301BC606206D}" dt="2024-06-19T15:50:27.560" v="4087"/>
          <ac:spMkLst>
            <pc:docMk/>
            <pc:sldMk cId="1567114215" sldId="397"/>
            <ac:spMk id="23" creationId="{9086F966-90F9-4EDA-AD83-E75448145E39}"/>
          </ac:spMkLst>
        </pc:spChg>
        <pc:spChg chg="mod">
          <ac:chgData name="help desk" userId="076106f8-e622-4bba-bf8d-41b4b1aaf204" providerId="ADAL" clId="{94993D4D-7236-4DCE-BA61-301BC606206D}" dt="2024-06-24T21:22:59.950" v="5428" actId="14100"/>
          <ac:spMkLst>
            <pc:docMk/>
            <pc:sldMk cId="1567114215" sldId="397"/>
            <ac:spMk id="43" creationId="{00000000-0000-0000-0000-000000000000}"/>
          </ac:spMkLst>
        </pc:spChg>
        <pc:spChg chg="mod">
          <ac:chgData name="help desk" userId="076106f8-e622-4bba-bf8d-41b4b1aaf204" providerId="ADAL" clId="{94993D4D-7236-4DCE-BA61-301BC606206D}" dt="2024-06-24T21:21:47.658" v="5420" actId="14100"/>
          <ac:spMkLst>
            <pc:docMk/>
            <pc:sldMk cId="1567114215" sldId="397"/>
            <ac:spMk id="50" creationId="{00000000-0000-0000-0000-000000000000}"/>
          </ac:spMkLst>
        </pc:spChg>
        <pc:spChg chg="mod">
          <ac:chgData name="help desk" userId="076106f8-e622-4bba-bf8d-41b4b1aaf204" providerId="ADAL" clId="{94993D4D-7236-4DCE-BA61-301BC606206D}" dt="2024-06-24T21:21:52.168" v="5421" actId="14100"/>
          <ac:spMkLst>
            <pc:docMk/>
            <pc:sldMk cId="1567114215" sldId="397"/>
            <ac:spMk id="56" creationId="{00000000-0000-0000-0000-000000000000}"/>
          </ac:spMkLst>
        </pc:spChg>
        <pc:spChg chg="mod">
          <ac:chgData name="help desk" userId="076106f8-e622-4bba-bf8d-41b4b1aaf204" providerId="ADAL" clId="{94993D4D-7236-4DCE-BA61-301BC606206D}" dt="2024-06-24T21:22:48.561" v="5427" actId="6549"/>
          <ac:spMkLst>
            <pc:docMk/>
            <pc:sldMk cId="1567114215" sldId="397"/>
            <ac:spMk id="59" creationId="{00000000-0000-0000-0000-000000000000}"/>
          </ac:spMkLst>
        </pc:spChg>
        <pc:picChg chg="add del mod ord">
          <ac:chgData name="help desk" userId="076106f8-e622-4bba-bf8d-41b4b1aaf204" providerId="ADAL" clId="{94993D4D-7236-4DCE-BA61-301BC606206D}" dt="2024-06-24T21:23:54.673" v="5485" actId="478"/>
          <ac:picMkLst>
            <pc:docMk/>
            <pc:sldMk cId="1567114215" sldId="397"/>
            <ac:picMk id="4" creationId="{6D00DFE2-7A80-4C79-9072-88D514E00E63}"/>
          </ac:picMkLst>
        </pc:picChg>
        <pc:picChg chg="del mod">
          <ac:chgData name="help desk" userId="076106f8-e622-4bba-bf8d-41b4b1aaf204" providerId="ADAL" clId="{94993D4D-7236-4DCE-BA61-301BC606206D}" dt="2024-06-24T21:17:40.193" v="5347" actId="478"/>
          <ac:picMkLst>
            <pc:docMk/>
            <pc:sldMk cId="1567114215" sldId="397"/>
            <ac:picMk id="13" creationId="{00000000-0000-0000-0000-000000000000}"/>
          </ac:picMkLst>
        </pc:picChg>
        <pc:picChg chg="add mod ord">
          <ac:chgData name="help desk" userId="076106f8-e622-4bba-bf8d-41b4b1aaf204" providerId="ADAL" clId="{94993D4D-7236-4DCE-BA61-301BC606206D}" dt="2024-06-24T21:24:07.161" v="5489" actId="692"/>
          <ac:picMkLst>
            <pc:docMk/>
            <pc:sldMk cId="1567114215" sldId="397"/>
            <ac:picMk id="21" creationId="{88441F78-2FAF-4112-8F4E-C29FCAE00196}"/>
          </ac:picMkLst>
        </pc:picChg>
        <pc:picChg chg="del mod">
          <ac:chgData name="help desk" userId="076106f8-e622-4bba-bf8d-41b4b1aaf204" providerId="ADAL" clId="{94993D4D-7236-4DCE-BA61-301BC606206D}" dt="2024-06-24T21:15:06.573" v="5335" actId="478"/>
          <ac:picMkLst>
            <pc:docMk/>
            <pc:sldMk cId="1567114215" sldId="397"/>
            <ac:picMk id="36" creationId="{00000000-0000-0000-0000-000000000000}"/>
          </ac:picMkLst>
        </pc:picChg>
        <pc:cxnChg chg="mod">
          <ac:chgData name="help desk" userId="076106f8-e622-4bba-bf8d-41b4b1aaf204" providerId="ADAL" clId="{94993D4D-7236-4DCE-BA61-301BC606206D}" dt="2024-06-24T21:24:16.041" v="5491" actId="1036"/>
          <ac:cxnSpMkLst>
            <pc:docMk/>
            <pc:sldMk cId="1567114215" sldId="397"/>
            <ac:cxnSpMk id="9" creationId="{00000000-0000-0000-0000-000000000000}"/>
          </ac:cxnSpMkLst>
        </pc:cxnChg>
        <pc:cxnChg chg="del mod">
          <ac:chgData name="help desk" userId="076106f8-e622-4bba-bf8d-41b4b1aaf204" providerId="ADAL" clId="{94993D4D-7236-4DCE-BA61-301BC606206D}" dt="2024-06-24T21:17:38.081" v="5346" actId="478"/>
          <ac:cxnSpMkLst>
            <pc:docMk/>
            <pc:sldMk cId="1567114215" sldId="397"/>
            <ac:cxnSpMk id="15" creationId="{00000000-0000-0000-0000-000000000000}"/>
          </ac:cxnSpMkLst>
        </pc:cxnChg>
        <pc:cxnChg chg="del mod">
          <ac:chgData name="help desk" userId="076106f8-e622-4bba-bf8d-41b4b1aaf204" providerId="ADAL" clId="{94993D4D-7236-4DCE-BA61-301BC606206D}" dt="2024-06-24T21:17:30.706" v="5342" actId="478"/>
          <ac:cxnSpMkLst>
            <pc:docMk/>
            <pc:sldMk cId="1567114215" sldId="397"/>
            <ac:cxnSpMk id="41" creationId="{00000000-0000-0000-0000-000000000000}"/>
          </ac:cxnSpMkLst>
        </pc:cxnChg>
        <pc:cxnChg chg="del mod">
          <ac:chgData name="help desk" userId="076106f8-e622-4bba-bf8d-41b4b1aaf204" providerId="ADAL" clId="{94993D4D-7236-4DCE-BA61-301BC606206D}" dt="2024-06-24T21:17:35.141" v="5344" actId="478"/>
          <ac:cxnSpMkLst>
            <pc:docMk/>
            <pc:sldMk cId="1567114215" sldId="397"/>
            <ac:cxnSpMk id="46" creationId="{00000000-0000-0000-0000-000000000000}"/>
          </ac:cxnSpMkLst>
        </pc:cxnChg>
        <pc:cxnChg chg="del mod">
          <ac:chgData name="help desk" userId="076106f8-e622-4bba-bf8d-41b4b1aaf204" providerId="ADAL" clId="{94993D4D-7236-4DCE-BA61-301BC606206D}" dt="2024-06-24T21:17:36.721" v="5345" actId="478"/>
          <ac:cxnSpMkLst>
            <pc:docMk/>
            <pc:sldMk cId="1567114215" sldId="397"/>
            <ac:cxnSpMk id="52" creationId="{00000000-0000-0000-0000-000000000000}"/>
          </ac:cxnSpMkLst>
        </pc:cxnChg>
        <pc:cxnChg chg="del mod">
          <ac:chgData name="help desk" userId="076106f8-e622-4bba-bf8d-41b4b1aaf204" providerId="ADAL" clId="{94993D4D-7236-4DCE-BA61-301BC606206D}" dt="2024-06-24T21:17:33.171" v="5343" actId="478"/>
          <ac:cxnSpMkLst>
            <pc:docMk/>
            <pc:sldMk cId="1567114215" sldId="397"/>
            <ac:cxnSpMk id="58" creationId="{00000000-0000-0000-0000-000000000000}"/>
          </ac:cxnSpMkLst>
        </pc:cxnChg>
      </pc:sldChg>
      <pc:sldChg chg="addSp delSp modSp mod ord delAnim modAnim">
        <pc:chgData name="help desk" userId="076106f8-e622-4bba-bf8d-41b4b1aaf204" providerId="ADAL" clId="{94993D4D-7236-4DCE-BA61-301BC606206D}" dt="2024-06-19T15:49:31.099" v="4068"/>
        <pc:sldMkLst>
          <pc:docMk/>
          <pc:sldMk cId="3854801985" sldId="398"/>
        </pc:sldMkLst>
        <pc:spChg chg="del">
          <ac:chgData name="help desk" userId="076106f8-e622-4bba-bf8d-41b4b1aaf204" providerId="ADAL" clId="{94993D4D-7236-4DCE-BA61-301BC606206D}" dt="2024-06-17T17:41:12.887" v="2305" actId="478"/>
          <ac:spMkLst>
            <pc:docMk/>
            <pc:sldMk cId="3854801985" sldId="398"/>
            <ac:spMk id="2" creationId="{00000000-0000-0000-0000-000000000000}"/>
          </ac:spMkLst>
        </pc:spChg>
        <pc:spChg chg="del mod">
          <ac:chgData name="help desk" userId="076106f8-e622-4bba-bf8d-41b4b1aaf204" providerId="ADAL" clId="{94993D4D-7236-4DCE-BA61-301BC606206D}" dt="2024-06-18T19:11:55.055" v="3056" actId="478"/>
          <ac:spMkLst>
            <pc:docMk/>
            <pc:sldMk cId="3854801985" sldId="398"/>
            <ac:spMk id="4" creationId="{00000000-0000-0000-0000-000000000000}"/>
          </ac:spMkLst>
        </pc:spChg>
        <pc:spChg chg="mod">
          <ac:chgData name="help desk" userId="076106f8-e622-4bba-bf8d-41b4b1aaf204" providerId="ADAL" clId="{94993D4D-7236-4DCE-BA61-301BC606206D}" dt="2024-06-19T14:48:12.441" v="3517" actId="1035"/>
          <ac:spMkLst>
            <pc:docMk/>
            <pc:sldMk cId="3854801985" sldId="398"/>
            <ac:spMk id="5" creationId="{00000000-0000-0000-0000-000000000000}"/>
          </ac:spMkLst>
        </pc:spChg>
        <pc:spChg chg="mod">
          <ac:chgData name="help desk" userId="076106f8-e622-4bba-bf8d-41b4b1aaf204" providerId="ADAL" clId="{94993D4D-7236-4DCE-BA61-301BC606206D}" dt="2024-06-17T19:07:48.318" v="2409" actId="1076"/>
          <ac:spMkLst>
            <pc:docMk/>
            <pc:sldMk cId="3854801985" sldId="398"/>
            <ac:spMk id="6" creationId="{00000000-0000-0000-0000-000000000000}"/>
          </ac:spMkLst>
        </pc:spChg>
        <pc:spChg chg="mod">
          <ac:chgData name="help desk" userId="076106f8-e622-4bba-bf8d-41b4b1aaf204" providerId="ADAL" clId="{94993D4D-7236-4DCE-BA61-301BC606206D}" dt="2024-06-17T19:07:40.638" v="2408" actId="1076"/>
          <ac:spMkLst>
            <pc:docMk/>
            <pc:sldMk cId="3854801985" sldId="398"/>
            <ac:spMk id="7" creationId="{00000000-0000-0000-0000-000000000000}"/>
          </ac:spMkLst>
        </pc:spChg>
        <pc:spChg chg="mod">
          <ac:chgData name="help desk" userId="076106f8-e622-4bba-bf8d-41b4b1aaf204" providerId="ADAL" clId="{94993D4D-7236-4DCE-BA61-301BC606206D}" dt="2024-06-17T19:07:52.950" v="2410" actId="1076"/>
          <ac:spMkLst>
            <pc:docMk/>
            <pc:sldMk cId="3854801985" sldId="398"/>
            <ac:spMk id="8" creationId="{00000000-0000-0000-0000-000000000000}"/>
          </ac:spMkLst>
        </pc:spChg>
        <pc:spChg chg="mod">
          <ac:chgData name="help desk" userId="076106f8-e622-4bba-bf8d-41b4b1aaf204" providerId="ADAL" clId="{94993D4D-7236-4DCE-BA61-301BC606206D}" dt="2024-06-17T19:07:55.420" v="2411" actId="1076"/>
          <ac:spMkLst>
            <pc:docMk/>
            <pc:sldMk cId="3854801985" sldId="398"/>
            <ac:spMk id="9" creationId="{00000000-0000-0000-0000-000000000000}"/>
          </ac:spMkLst>
        </pc:spChg>
        <pc:spChg chg="add mod">
          <ac:chgData name="help desk" userId="076106f8-e622-4bba-bf8d-41b4b1aaf204" providerId="ADAL" clId="{94993D4D-7236-4DCE-BA61-301BC606206D}" dt="2024-06-19T15:49:31.099" v="4068"/>
          <ac:spMkLst>
            <pc:docMk/>
            <pc:sldMk cId="3854801985" sldId="398"/>
            <ac:spMk id="10" creationId="{3B195042-6BC8-41F4-9704-AE24A5570D9A}"/>
          </ac:spMkLst>
        </pc:spChg>
        <pc:spChg chg="del mod">
          <ac:chgData name="help desk" userId="076106f8-e622-4bba-bf8d-41b4b1aaf204" providerId="ADAL" clId="{94993D4D-7236-4DCE-BA61-301BC606206D}" dt="2024-06-17T19:11:01.303" v="2441" actId="478"/>
          <ac:spMkLst>
            <pc:docMk/>
            <pc:sldMk cId="3854801985" sldId="398"/>
            <ac:spMk id="11" creationId="{00000000-0000-0000-0000-000000000000}"/>
          </ac:spMkLst>
        </pc:spChg>
        <pc:spChg chg="add mod">
          <ac:chgData name="help desk" userId="076106f8-e622-4bba-bf8d-41b4b1aaf204" providerId="ADAL" clId="{94993D4D-7236-4DCE-BA61-301BC606206D}" dt="2024-06-17T22:10:04.581" v="2498" actId="113"/>
          <ac:spMkLst>
            <pc:docMk/>
            <pc:sldMk cId="3854801985" sldId="398"/>
            <ac:spMk id="17" creationId="{2B27063A-6F08-4B23-BC35-89758DDE8F48}"/>
          </ac:spMkLst>
        </pc:spChg>
        <pc:picChg chg="mod">
          <ac:chgData name="help desk" userId="076106f8-e622-4bba-bf8d-41b4b1aaf204" providerId="ADAL" clId="{94993D4D-7236-4DCE-BA61-301BC606206D}" dt="2024-06-17T19:10:34.532" v="2437" actId="1076"/>
          <ac:picMkLst>
            <pc:docMk/>
            <pc:sldMk cId="3854801985" sldId="398"/>
            <ac:picMk id="12" creationId="{00000000-0000-0000-0000-000000000000}"/>
          </ac:picMkLst>
        </pc:picChg>
        <pc:picChg chg="del mod">
          <ac:chgData name="help desk" userId="076106f8-e622-4bba-bf8d-41b4b1aaf204" providerId="ADAL" clId="{94993D4D-7236-4DCE-BA61-301BC606206D}" dt="2024-06-17T19:10:28.752" v="2436" actId="478"/>
          <ac:picMkLst>
            <pc:docMk/>
            <pc:sldMk cId="3854801985" sldId="398"/>
            <ac:picMk id="13" creationId="{00000000-0000-0000-0000-000000000000}"/>
          </ac:picMkLst>
        </pc:picChg>
        <pc:picChg chg="del mod">
          <ac:chgData name="help desk" userId="076106f8-e622-4bba-bf8d-41b4b1aaf204" providerId="ADAL" clId="{94993D4D-7236-4DCE-BA61-301BC606206D}" dt="2024-06-17T19:10:28.752" v="2436" actId="478"/>
          <ac:picMkLst>
            <pc:docMk/>
            <pc:sldMk cId="3854801985" sldId="398"/>
            <ac:picMk id="14" creationId="{00000000-0000-0000-0000-000000000000}"/>
          </ac:picMkLst>
        </pc:picChg>
        <pc:picChg chg="del mod">
          <ac:chgData name="help desk" userId="076106f8-e622-4bba-bf8d-41b4b1aaf204" providerId="ADAL" clId="{94993D4D-7236-4DCE-BA61-301BC606206D}" dt="2024-06-17T19:10:28.752" v="2436" actId="478"/>
          <ac:picMkLst>
            <pc:docMk/>
            <pc:sldMk cId="3854801985" sldId="398"/>
            <ac:picMk id="15" creationId="{00000000-0000-0000-0000-000000000000}"/>
          </ac:picMkLst>
        </pc:picChg>
        <pc:picChg chg="del mod ord">
          <ac:chgData name="help desk" userId="076106f8-e622-4bba-bf8d-41b4b1aaf204" providerId="ADAL" clId="{94993D4D-7236-4DCE-BA61-301BC606206D}" dt="2024-06-17T19:10:28.752" v="2436" actId="478"/>
          <ac:picMkLst>
            <pc:docMk/>
            <pc:sldMk cId="3854801985" sldId="398"/>
            <ac:picMk id="16" creationId="{00000000-0000-0000-0000-000000000000}"/>
          </ac:picMkLst>
        </pc:picChg>
        <pc:picChg chg="add del mod">
          <ac:chgData name="help desk" userId="076106f8-e622-4bba-bf8d-41b4b1aaf204" providerId="ADAL" clId="{94993D4D-7236-4DCE-BA61-301BC606206D}" dt="2024-06-17T19:04:36.013" v="2359" actId="478"/>
          <ac:picMkLst>
            <pc:docMk/>
            <pc:sldMk cId="3854801985" sldId="398"/>
            <ac:picMk id="18" creationId="{322E7EF2-DFA9-4F16-B5FF-90B2A818C4A8}"/>
          </ac:picMkLst>
        </pc:picChg>
        <pc:cxnChg chg="add del mod">
          <ac:chgData name="help desk" userId="076106f8-e622-4bba-bf8d-41b4b1aaf204" providerId="ADAL" clId="{94993D4D-7236-4DCE-BA61-301BC606206D}" dt="2024-06-17T19:10:52.218" v="2440" actId="478"/>
          <ac:cxnSpMkLst>
            <pc:docMk/>
            <pc:sldMk cId="3854801985" sldId="398"/>
            <ac:cxnSpMk id="19" creationId="{DCB05104-8072-4B6D-9FE2-F635F4DA96CF}"/>
          </ac:cxnSpMkLst>
        </pc:cxnChg>
      </pc:sldChg>
      <pc:sldChg chg="del">
        <pc:chgData name="help desk" userId="076106f8-e622-4bba-bf8d-41b4b1aaf204" providerId="ADAL" clId="{94993D4D-7236-4DCE-BA61-301BC606206D}" dt="2024-06-13T18:46:20.005" v="0" actId="2696"/>
        <pc:sldMkLst>
          <pc:docMk/>
          <pc:sldMk cId="2314503019" sldId="399"/>
        </pc:sldMkLst>
      </pc:sldChg>
      <pc:sldChg chg="del">
        <pc:chgData name="help desk" userId="076106f8-e622-4bba-bf8d-41b4b1aaf204" providerId="ADAL" clId="{94993D4D-7236-4DCE-BA61-301BC606206D}" dt="2024-06-13T18:46:20.005" v="0" actId="2696"/>
        <pc:sldMkLst>
          <pc:docMk/>
          <pc:sldMk cId="528791687" sldId="400"/>
        </pc:sldMkLst>
      </pc:sldChg>
      <pc:sldChg chg="del">
        <pc:chgData name="help desk" userId="076106f8-e622-4bba-bf8d-41b4b1aaf204" providerId="ADAL" clId="{94993D4D-7236-4DCE-BA61-301BC606206D}" dt="2024-06-13T18:46:20.005" v="0" actId="2696"/>
        <pc:sldMkLst>
          <pc:docMk/>
          <pc:sldMk cId="3318881279" sldId="401"/>
        </pc:sldMkLst>
      </pc:sldChg>
      <pc:sldChg chg="del">
        <pc:chgData name="help desk" userId="076106f8-e622-4bba-bf8d-41b4b1aaf204" providerId="ADAL" clId="{94993D4D-7236-4DCE-BA61-301BC606206D}" dt="2024-06-13T18:46:20.005" v="0" actId="2696"/>
        <pc:sldMkLst>
          <pc:docMk/>
          <pc:sldMk cId="3816924526" sldId="402"/>
        </pc:sldMkLst>
      </pc:sldChg>
      <pc:sldChg chg="del">
        <pc:chgData name="help desk" userId="076106f8-e622-4bba-bf8d-41b4b1aaf204" providerId="ADAL" clId="{94993D4D-7236-4DCE-BA61-301BC606206D}" dt="2024-06-13T18:46:20.005" v="0" actId="2696"/>
        <pc:sldMkLst>
          <pc:docMk/>
          <pc:sldMk cId="1332410728" sldId="403"/>
        </pc:sldMkLst>
      </pc:sldChg>
      <pc:sldChg chg="addSp delSp modSp del mod">
        <pc:chgData name="help desk" userId="076106f8-e622-4bba-bf8d-41b4b1aaf204" providerId="ADAL" clId="{94993D4D-7236-4DCE-BA61-301BC606206D}" dt="2024-06-17T15:26:43.364" v="515" actId="2696"/>
        <pc:sldMkLst>
          <pc:docMk/>
          <pc:sldMk cId="197383673" sldId="404"/>
        </pc:sldMkLst>
        <pc:spChg chg="del mod">
          <ac:chgData name="help desk" userId="076106f8-e622-4bba-bf8d-41b4b1aaf204" providerId="ADAL" clId="{94993D4D-7236-4DCE-BA61-301BC606206D}" dt="2024-06-14T21:37:01.539" v="427" actId="478"/>
          <ac:spMkLst>
            <pc:docMk/>
            <pc:sldMk cId="197383673" sldId="404"/>
            <ac:spMk id="2" creationId="{00000000-0000-0000-0000-000000000000}"/>
          </ac:spMkLst>
        </pc:spChg>
        <pc:spChg chg="mod">
          <ac:chgData name="help desk" userId="076106f8-e622-4bba-bf8d-41b4b1aaf204" providerId="ADAL" clId="{94993D4D-7236-4DCE-BA61-301BC606206D}" dt="2024-06-14T21:39:36.174" v="452" actId="14100"/>
          <ac:spMkLst>
            <pc:docMk/>
            <pc:sldMk cId="197383673" sldId="404"/>
            <ac:spMk id="3" creationId="{00000000-0000-0000-0000-000000000000}"/>
          </ac:spMkLst>
        </pc:spChg>
        <pc:spChg chg="add mod">
          <ac:chgData name="help desk" userId="076106f8-e622-4bba-bf8d-41b4b1aaf204" providerId="ADAL" clId="{94993D4D-7236-4DCE-BA61-301BC606206D}" dt="2024-06-14T21:40:52.312" v="465" actId="1076"/>
          <ac:spMkLst>
            <pc:docMk/>
            <pc:sldMk cId="197383673" sldId="404"/>
            <ac:spMk id="4" creationId="{669C83CC-C178-4A02-9389-A2FD792B33DF}"/>
          </ac:spMkLst>
        </pc:spChg>
        <pc:spChg chg="add del mod">
          <ac:chgData name="help desk" userId="076106f8-e622-4bba-bf8d-41b4b1aaf204" providerId="ADAL" clId="{94993D4D-7236-4DCE-BA61-301BC606206D}" dt="2024-06-14T21:42:58.482" v="470" actId="478"/>
          <ac:spMkLst>
            <pc:docMk/>
            <pc:sldMk cId="197383673" sldId="404"/>
            <ac:spMk id="14" creationId="{A1F1AD91-FC1F-4AA2-B1E7-C98317A3941C}"/>
          </ac:spMkLst>
        </pc:spChg>
        <pc:spChg chg="del mod">
          <ac:chgData name="help desk" userId="076106f8-e622-4bba-bf8d-41b4b1aaf204" providerId="ADAL" clId="{94993D4D-7236-4DCE-BA61-301BC606206D}" dt="2024-06-14T21:36:41.193" v="422" actId="478"/>
          <ac:spMkLst>
            <pc:docMk/>
            <pc:sldMk cId="197383673" sldId="404"/>
            <ac:spMk id="40" creationId="{00000000-0000-0000-0000-000000000000}"/>
          </ac:spMkLst>
        </pc:spChg>
        <pc:spChg chg="del mod">
          <ac:chgData name="help desk" userId="076106f8-e622-4bba-bf8d-41b4b1aaf204" providerId="ADAL" clId="{94993D4D-7236-4DCE-BA61-301BC606206D}" dt="2024-06-14T21:36:42.568" v="423" actId="478"/>
          <ac:spMkLst>
            <pc:docMk/>
            <pc:sldMk cId="197383673" sldId="404"/>
            <ac:spMk id="41" creationId="{00000000-0000-0000-0000-000000000000}"/>
          </ac:spMkLst>
        </pc:spChg>
        <pc:spChg chg="del mod">
          <ac:chgData name="help desk" userId="076106f8-e622-4bba-bf8d-41b4b1aaf204" providerId="ADAL" clId="{94993D4D-7236-4DCE-BA61-301BC606206D}" dt="2024-06-14T21:36:33.082" v="418" actId="478"/>
          <ac:spMkLst>
            <pc:docMk/>
            <pc:sldMk cId="197383673" sldId="404"/>
            <ac:spMk id="45" creationId="{00000000-0000-0000-0000-000000000000}"/>
          </ac:spMkLst>
        </pc:spChg>
        <pc:spChg chg="del mod">
          <ac:chgData name="help desk" userId="076106f8-e622-4bba-bf8d-41b4b1aaf204" providerId="ADAL" clId="{94993D4D-7236-4DCE-BA61-301BC606206D}" dt="2024-06-14T21:36:37.618" v="420" actId="478"/>
          <ac:spMkLst>
            <pc:docMk/>
            <pc:sldMk cId="197383673" sldId="404"/>
            <ac:spMk id="61" creationId="{00000000-0000-0000-0000-000000000000}"/>
          </ac:spMkLst>
        </pc:spChg>
        <pc:spChg chg="del mod">
          <ac:chgData name="help desk" userId="076106f8-e622-4bba-bf8d-41b4b1aaf204" providerId="ADAL" clId="{94993D4D-7236-4DCE-BA61-301BC606206D}" dt="2024-06-14T21:36:39.018" v="421" actId="478"/>
          <ac:spMkLst>
            <pc:docMk/>
            <pc:sldMk cId="197383673" sldId="404"/>
            <ac:spMk id="64" creationId="{00000000-0000-0000-0000-000000000000}"/>
          </ac:spMkLst>
        </pc:spChg>
        <pc:spChg chg="del mod">
          <ac:chgData name="help desk" userId="076106f8-e622-4bba-bf8d-41b4b1aaf204" providerId="ADAL" clId="{94993D4D-7236-4DCE-BA61-301BC606206D}" dt="2024-06-14T21:36:36.571" v="419" actId="478"/>
          <ac:spMkLst>
            <pc:docMk/>
            <pc:sldMk cId="197383673" sldId="404"/>
            <ac:spMk id="68" creationId="{00000000-0000-0000-0000-000000000000}"/>
          </ac:spMkLst>
        </pc:spChg>
        <pc:picChg chg="mod">
          <ac:chgData name="help desk" userId="076106f8-e622-4bba-bf8d-41b4b1aaf204" providerId="ADAL" clId="{94993D4D-7236-4DCE-BA61-301BC606206D}" dt="2024-06-14T21:41:37.937" v="466" actId="1076"/>
          <ac:picMkLst>
            <pc:docMk/>
            <pc:sldMk cId="197383673" sldId="404"/>
            <ac:picMk id="65" creationId="{4C983057-D80B-4293-B43C-F3107617D3EB}"/>
          </ac:picMkLst>
        </pc:picChg>
        <pc:cxnChg chg="mod">
          <ac:chgData name="help desk" userId="076106f8-e622-4bba-bf8d-41b4b1aaf204" providerId="ADAL" clId="{94993D4D-7236-4DCE-BA61-301BC606206D}" dt="2024-06-14T21:36:37.618" v="420" actId="478"/>
          <ac:cxnSpMkLst>
            <pc:docMk/>
            <pc:sldMk cId="197383673" sldId="404"/>
            <ac:cxnSpMk id="63" creationId="{00000000-0000-0000-0000-000000000000}"/>
          </ac:cxnSpMkLst>
        </pc:cxnChg>
        <pc:cxnChg chg="del mod">
          <ac:chgData name="help desk" userId="076106f8-e622-4bba-bf8d-41b4b1aaf204" providerId="ADAL" clId="{94993D4D-7236-4DCE-BA61-301BC606206D}" dt="2024-06-14T21:36:44.348" v="424" actId="478"/>
          <ac:cxnSpMkLst>
            <pc:docMk/>
            <pc:sldMk cId="197383673" sldId="404"/>
            <ac:cxnSpMk id="67" creationId="{24E4B884-E34C-43BE-AB7D-9148B3BD36F8}"/>
          </ac:cxnSpMkLst>
        </pc:cxnChg>
      </pc:sldChg>
      <pc:sldChg chg="addSp delSp modSp del mod delAnim modAnim">
        <pc:chgData name="help desk" userId="076106f8-e622-4bba-bf8d-41b4b1aaf204" providerId="ADAL" clId="{94993D4D-7236-4DCE-BA61-301BC606206D}" dt="2024-06-17T17:23:06.094" v="2252" actId="2696"/>
        <pc:sldMkLst>
          <pc:docMk/>
          <pc:sldMk cId="2959706202" sldId="405"/>
        </pc:sldMkLst>
        <pc:spChg chg="mod">
          <ac:chgData name="help desk" userId="076106f8-e622-4bba-bf8d-41b4b1aaf204" providerId="ADAL" clId="{94993D4D-7236-4DCE-BA61-301BC606206D}" dt="2024-06-14T13:53:38.690" v="175" actId="108"/>
          <ac:spMkLst>
            <pc:docMk/>
            <pc:sldMk cId="2959706202" sldId="405"/>
            <ac:spMk id="2" creationId="{00000000-0000-0000-0000-000000000000}"/>
          </ac:spMkLst>
        </pc:spChg>
        <pc:spChg chg="mod">
          <ac:chgData name="help desk" userId="076106f8-e622-4bba-bf8d-41b4b1aaf204" providerId="ADAL" clId="{94993D4D-7236-4DCE-BA61-301BC606206D}" dt="2024-06-13T19:03:06.613" v="145" actId="14100"/>
          <ac:spMkLst>
            <pc:docMk/>
            <pc:sldMk cId="2959706202" sldId="405"/>
            <ac:spMk id="3" creationId="{00000000-0000-0000-0000-000000000000}"/>
          </ac:spMkLst>
        </pc:spChg>
        <pc:spChg chg="mod topLvl">
          <ac:chgData name="help desk" userId="076106f8-e622-4bba-bf8d-41b4b1aaf204" providerId="ADAL" clId="{94993D4D-7236-4DCE-BA61-301BC606206D}" dt="2024-06-13T19:22:09.875" v="169" actId="1076"/>
          <ac:spMkLst>
            <pc:docMk/>
            <pc:sldMk cId="2959706202" sldId="405"/>
            <ac:spMk id="21" creationId="{00000000-0000-0000-0000-000000000000}"/>
          </ac:spMkLst>
        </pc:spChg>
        <pc:spChg chg="del">
          <ac:chgData name="help desk" userId="076106f8-e622-4bba-bf8d-41b4b1aaf204" providerId="ADAL" clId="{94993D4D-7236-4DCE-BA61-301BC606206D}" dt="2024-06-13T18:54:28.016" v="79" actId="478"/>
          <ac:spMkLst>
            <pc:docMk/>
            <pc:sldMk cId="2959706202" sldId="405"/>
            <ac:spMk id="39" creationId="{00000000-0000-0000-0000-000000000000}"/>
          </ac:spMkLst>
        </pc:spChg>
        <pc:spChg chg="del">
          <ac:chgData name="help desk" userId="076106f8-e622-4bba-bf8d-41b4b1aaf204" providerId="ADAL" clId="{94993D4D-7236-4DCE-BA61-301BC606206D}" dt="2024-06-13T18:54:28.016" v="79" actId="478"/>
          <ac:spMkLst>
            <pc:docMk/>
            <pc:sldMk cId="2959706202" sldId="405"/>
            <ac:spMk id="40" creationId="{00000000-0000-0000-0000-000000000000}"/>
          </ac:spMkLst>
        </pc:spChg>
        <pc:spChg chg="del">
          <ac:chgData name="help desk" userId="076106f8-e622-4bba-bf8d-41b4b1aaf204" providerId="ADAL" clId="{94993D4D-7236-4DCE-BA61-301BC606206D}" dt="2024-06-13T18:54:28.016" v="79" actId="478"/>
          <ac:spMkLst>
            <pc:docMk/>
            <pc:sldMk cId="2959706202" sldId="405"/>
            <ac:spMk id="41"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44" creationId="{00000000-0000-0000-0000-000000000000}"/>
          </ac:spMkLst>
        </pc:spChg>
        <pc:spChg chg="del">
          <ac:chgData name="help desk" userId="076106f8-e622-4bba-bf8d-41b4b1aaf204" providerId="ADAL" clId="{94993D4D-7236-4DCE-BA61-301BC606206D}" dt="2024-06-13T18:54:28.016" v="79" actId="478"/>
          <ac:spMkLst>
            <pc:docMk/>
            <pc:sldMk cId="2959706202" sldId="405"/>
            <ac:spMk id="45"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48" creationId="{00000000-0000-0000-0000-000000000000}"/>
          </ac:spMkLst>
        </pc:spChg>
        <pc:spChg chg="mod">
          <ac:chgData name="help desk" userId="076106f8-e622-4bba-bf8d-41b4b1aaf204" providerId="ADAL" clId="{94993D4D-7236-4DCE-BA61-301BC606206D}" dt="2024-06-13T19:22:52.279" v="171" actId="6549"/>
          <ac:spMkLst>
            <pc:docMk/>
            <pc:sldMk cId="2959706202" sldId="405"/>
            <ac:spMk id="52"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57"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59"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60" creationId="{00000000-0000-0000-0000-000000000000}"/>
          </ac:spMkLst>
        </pc:spChg>
        <pc:spChg chg="mod">
          <ac:chgData name="help desk" userId="076106f8-e622-4bba-bf8d-41b4b1aaf204" providerId="ADAL" clId="{94993D4D-7236-4DCE-BA61-301BC606206D}" dt="2024-06-13T19:22:57.308" v="172" actId="6549"/>
          <ac:spMkLst>
            <pc:docMk/>
            <pc:sldMk cId="2959706202" sldId="405"/>
            <ac:spMk id="61" creationId="{00000000-0000-0000-0000-000000000000}"/>
          </ac:spMkLst>
        </pc:spChg>
        <pc:spChg chg="del">
          <ac:chgData name="help desk" userId="076106f8-e622-4bba-bf8d-41b4b1aaf204" providerId="ADAL" clId="{94993D4D-7236-4DCE-BA61-301BC606206D}" dt="2024-06-13T18:54:28.016" v="79" actId="478"/>
          <ac:spMkLst>
            <pc:docMk/>
            <pc:sldMk cId="2959706202" sldId="405"/>
            <ac:spMk id="64" creationId="{00000000-0000-0000-0000-000000000000}"/>
          </ac:spMkLst>
        </pc:spChg>
        <pc:spChg chg="del">
          <ac:chgData name="help desk" userId="076106f8-e622-4bba-bf8d-41b4b1aaf204" providerId="ADAL" clId="{94993D4D-7236-4DCE-BA61-301BC606206D}" dt="2024-06-13T18:54:28.016" v="79" actId="478"/>
          <ac:spMkLst>
            <pc:docMk/>
            <pc:sldMk cId="2959706202" sldId="405"/>
            <ac:spMk id="68"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71" creationId="{00000000-0000-0000-0000-000000000000}"/>
          </ac:spMkLst>
        </pc:spChg>
        <pc:spChg chg="mod">
          <ac:chgData name="help desk" userId="076106f8-e622-4bba-bf8d-41b4b1aaf204" providerId="ADAL" clId="{94993D4D-7236-4DCE-BA61-301BC606206D}" dt="2024-06-14T13:53:37.085" v="174" actId="108"/>
          <ac:spMkLst>
            <pc:docMk/>
            <pc:sldMk cId="2959706202" sldId="405"/>
            <ac:spMk id="77" creationId="{00000000-0000-0000-0000-000000000000}"/>
          </ac:spMkLst>
        </pc:spChg>
        <pc:spChg chg="del">
          <ac:chgData name="help desk" userId="076106f8-e622-4bba-bf8d-41b4b1aaf204" providerId="ADAL" clId="{94993D4D-7236-4DCE-BA61-301BC606206D}" dt="2024-06-13T18:54:51.237" v="80" actId="478"/>
          <ac:spMkLst>
            <pc:docMk/>
            <pc:sldMk cId="2959706202" sldId="405"/>
            <ac:spMk id="80" creationId="{00000000-0000-0000-0000-000000000000}"/>
          </ac:spMkLst>
        </pc:spChg>
        <pc:grpChg chg="add del mod">
          <ac:chgData name="help desk" userId="076106f8-e622-4bba-bf8d-41b4b1aaf204" providerId="ADAL" clId="{94993D4D-7236-4DCE-BA61-301BC606206D}" dt="2024-06-13T19:22:00.399" v="167" actId="165"/>
          <ac:grpSpMkLst>
            <pc:docMk/>
            <pc:sldMk cId="2959706202" sldId="405"/>
            <ac:grpSpMk id="4" creationId="{F8EBD46B-F684-4963-9A10-0C8855B33DA8}"/>
          </ac:grpSpMkLst>
        </pc:grpChg>
        <pc:grpChg chg="mod">
          <ac:chgData name="help desk" userId="076106f8-e622-4bba-bf8d-41b4b1aaf204" providerId="ADAL" clId="{94993D4D-7236-4DCE-BA61-301BC606206D}" dt="2024-06-13T19:22:00.399" v="167" actId="165"/>
          <ac:grpSpMkLst>
            <pc:docMk/>
            <pc:sldMk cId="2959706202" sldId="405"/>
            <ac:grpSpMk id="27" creationId="{00000000-0000-0000-0000-000000000000}"/>
          </ac:grpSpMkLst>
        </pc:grpChg>
        <pc:grpChg chg="mod">
          <ac:chgData name="help desk" userId="076106f8-e622-4bba-bf8d-41b4b1aaf204" providerId="ADAL" clId="{94993D4D-7236-4DCE-BA61-301BC606206D}" dt="2024-06-13T19:22:00.399" v="167" actId="165"/>
          <ac:grpSpMkLst>
            <pc:docMk/>
            <pc:sldMk cId="2959706202" sldId="405"/>
            <ac:grpSpMk id="30" creationId="{00000000-0000-0000-0000-000000000000}"/>
          </ac:grpSpMkLst>
        </pc:grpChg>
        <pc:grpChg chg="mod">
          <ac:chgData name="help desk" userId="076106f8-e622-4bba-bf8d-41b4b1aaf204" providerId="ADAL" clId="{94993D4D-7236-4DCE-BA61-301BC606206D}" dt="2024-06-13T19:22:00.399" v="167" actId="165"/>
          <ac:grpSpMkLst>
            <pc:docMk/>
            <pc:sldMk cId="2959706202" sldId="405"/>
            <ac:grpSpMk id="31" creationId="{00000000-0000-0000-0000-000000000000}"/>
          </ac:grpSpMkLst>
        </pc:grpChg>
        <pc:grpChg chg="mod topLvl">
          <ac:chgData name="help desk" userId="076106f8-e622-4bba-bf8d-41b4b1aaf204" providerId="ADAL" clId="{94993D4D-7236-4DCE-BA61-301BC606206D}" dt="2024-06-13T19:22:09.875" v="169" actId="1076"/>
          <ac:grpSpMkLst>
            <pc:docMk/>
            <pc:sldMk cId="2959706202" sldId="405"/>
            <ac:grpSpMk id="34" creationId="{00000000-0000-0000-0000-000000000000}"/>
          </ac:grpSpMkLst>
        </pc:grpChg>
        <pc:grpChg chg="mod topLvl">
          <ac:chgData name="help desk" userId="076106f8-e622-4bba-bf8d-41b4b1aaf204" providerId="ADAL" clId="{94993D4D-7236-4DCE-BA61-301BC606206D}" dt="2024-06-13T19:22:09.875" v="169" actId="1076"/>
          <ac:grpSpMkLst>
            <pc:docMk/>
            <pc:sldMk cId="2959706202" sldId="405"/>
            <ac:grpSpMk id="36" creationId="{00000000-0000-0000-0000-000000000000}"/>
          </ac:grpSpMkLst>
        </pc:grpChg>
        <pc:picChg chg="mod">
          <ac:chgData name="help desk" userId="076106f8-e622-4bba-bf8d-41b4b1aaf204" providerId="ADAL" clId="{94993D4D-7236-4DCE-BA61-301BC606206D}" dt="2024-06-13T19:22:00.399" v="167" actId="165"/>
          <ac:picMkLst>
            <pc:docMk/>
            <pc:sldMk cId="2959706202" sldId="405"/>
            <ac:picMk id="23"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24"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25"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28"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29"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32"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33" creationId="{00000000-0000-0000-0000-000000000000}"/>
          </ac:picMkLst>
        </pc:picChg>
        <pc:picChg chg="mod">
          <ac:chgData name="help desk" userId="076106f8-e622-4bba-bf8d-41b4b1aaf204" providerId="ADAL" clId="{94993D4D-7236-4DCE-BA61-301BC606206D}" dt="2024-06-13T19:22:00.399" v="167" actId="165"/>
          <ac:picMkLst>
            <pc:docMk/>
            <pc:sldMk cId="2959706202" sldId="405"/>
            <ac:picMk id="35" creationId="{00000000-0000-0000-0000-000000000000}"/>
          </ac:picMkLst>
        </pc:picChg>
        <pc:picChg chg="mod ord">
          <ac:chgData name="help desk" userId="076106f8-e622-4bba-bf8d-41b4b1aaf204" providerId="ADAL" clId="{94993D4D-7236-4DCE-BA61-301BC606206D}" dt="2024-06-13T19:18:11.417" v="152" actId="167"/>
          <ac:picMkLst>
            <pc:docMk/>
            <pc:sldMk cId="2959706202" sldId="405"/>
            <ac:picMk id="53" creationId="{F2A2EE02-57DA-4618-9F2E-717CC48A8D4A}"/>
          </ac:picMkLst>
        </pc:picChg>
        <pc:cxnChg chg="del">
          <ac:chgData name="help desk" userId="076106f8-e622-4bba-bf8d-41b4b1aaf204" providerId="ADAL" clId="{94993D4D-7236-4DCE-BA61-301BC606206D}" dt="2024-06-13T18:54:28.016" v="79" actId="478"/>
          <ac:cxnSpMkLst>
            <pc:docMk/>
            <pc:sldMk cId="2959706202" sldId="405"/>
            <ac:cxnSpMk id="43" creationId="{00000000-0000-0000-0000-000000000000}"/>
          </ac:cxnSpMkLst>
        </pc:cxnChg>
        <pc:cxnChg chg="del mod">
          <ac:chgData name="help desk" userId="076106f8-e622-4bba-bf8d-41b4b1aaf204" providerId="ADAL" clId="{94993D4D-7236-4DCE-BA61-301BC606206D}" dt="2024-06-13T18:54:28.016" v="79" actId="478"/>
          <ac:cxnSpMkLst>
            <pc:docMk/>
            <pc:sldMk cId="2959706202" sldId="405"/>
            <ac:cxnSpMk id="47" creationId="{00000000-0000-0000-0000-000000000000}"/>
          </ac:cxnSpMkLst>
        </pc:cxnChg>
        <pc:cxnChg chg="del mod">
          <ac:chgData name="help desk" userId="076106f8-e622-4bba-bf8d-41b4b1aaf204" providerId="ADAL" clId="{94993D4D-7236-4DCE-BA61-301BC606206D}" dt="2024-06-13T18:54:28.016" v="79" actId="478"/>
          <ac:cxnSpMkLst>
            <pc:docMk/>
            <pc:sldMk cId="2959706202" sldId="405"/>
            <ac:cxnSpMk id="54" creationId="{00000000-0000-0000-0000-000000000000}"/>
          </ac:cxnSpMkLst>
        </pc:cxnChg>
        <pc:cxnChg chg="mod">
          <ac:chgData name="help desk" userId="076106f8-e622-4bba-bf8d-41b4b1aaf204" providerId="ADAL" clId="{94993D4D-7236-4DCE-BA61-301BC606206D}" dt="2024-06-13T19:23:03.518" v="173" actId="692"/>
          <ac:cxnSpMkLst>
            <pc:docMk/>
            <pc:sldMk cId="2959706202" sldId="405"/>
            <ac:cxnSpMk id="63" creationId="{00000000-0000-0000-0000-000000000000}"/>
          </ac:cxnSpMkLst>
        </pc:cxnChg>
        <pc:cxnChg chg="del mod">
          <ac:chgData name="help desk" userId="076106f8-e622-4bba-bf8d-41b4b1aaf204" providerId="ADAL" clId="{94993D4D-7236-4DCE-BA61-301BC606206D}" dt="2024-06-13T18:54:28.016" v="79" actId="478"/>
          <ac:cxnSpMkLst>
            <pc:docMk/>
            <pc:sldMk cId="2959706202" sldId="405"/>
            <ac:cxnSpMk id="66" creationId="{00000000-0000-0000-0000-000000000000}"/>
          </ac:cxnSpMkLst>
        </pc:cxnChg>
        <pc:cxnChg chg="del mod">
          <ac:chgData name="help desk" userId="076106f8-e622-4bba-bf8d-41b4b1aaf204" providerId="ADAL" clId="{94993D4D-7236-4DCE-BA61-301BC606206D}" dt="2024-06-13T18:54:28.016" v="79" actId="478"/>
          <ac:cxnSpMkLst>
            <pc:docMk/>
            <pc:sldMk cId="2959706202" sldId="405"/>
            <ac:cxnSpMk id="70" creationId="{00000000-0000-0000-0000-000000000000}"/>
          </ac:cxnSpMkLst>
        </pc:cxnChg>
        <pc:cxnChg chg="mod">
          <ac:chgData name="help desk" userId="076106f8-e622-4bba-bf8d-41b4b1aaf204" providerId="ADAL" clId="{94993D4D-7236-4DCE-BA61-301BC606206D}" dt="2024-06-13T18:55:48.868" v="111" actId="1076"/>
          <ac:cxnSpMkLst>
            <pc:docMk/>
            <pc:sldMk cId="2959706202" sldId="405"/>
            <ac:cxnSpMk id="79" creationId="{00000000-0000-0000-0000-000000000000}"/>
          </ac:cxnSpMkLst>
        </pc:cxnChg>
      </pc:sldChg>
      <pc:sldChg chg="del">
        <pc:chgData name="help desk" userId="076106f8-e622-4bba-bf8d-41b4b1aaf204" providerId="ADAL" clId="{94993D4D-7236-4DCE-BA61-301BC606206D}" dt="2024-06-17T16:58:57.437" v="2079" actId="2696"/>
        <pc:sldMkLst>
          <pc:docMk/>
          <pc:sldMk cId="3133038871" sldId="406"/>
        </pc:sldMkLst>
      </pc:sldChg>
      <pc:sldChg chg="addSp delSp modSp mod delAnim modAnim">
        <pc:chgData name="help desk" userId="076106f8-e622-4bba-bf8d-41b4b1aaf204" providerId="ADAL" clId="{94993D4D-7236-4DCE-BA61-301BC606206D}" dt="2024-06-19T22:11:08.620" v="4938"/>
        <pc:sldMkLst>
          <pc:docMk/>
          <pc:sldMk cId="2220889473" sldId="407"/>
        </pc:sldMkLst>
        <pc:spChg chg="del mod">
          <ac:chgData name="help desk" userId="076106f8-e622-4bba-bf8d-41b4b1aaf204" providerId="ADAL" clId="{94993D4D-7236-4DCE-BA61-301BC606206D}" dt="2024-06-18T19:13:24.075" v="3063" actId="478"/>
          <ac:spMkLst>
            <pc:docMk/>
            <pc:sldMk cId="2220889473" sldId="407"/>
            <ac:spMk id="3" creationId="{00000000-0000-0000-0000-000000000000}"/>
          </ac:spMkLst>
        </pc:spChg>
        <pc:spChg chg="add mod">
          <ac:chgData name="help desk" userId="076106f8-e622-4bba-bf8d-41b4b1aaf204" providerId="ADAL" clId="{94993D4D-7236-4DCE-BA61-301BC606206D}" dt="2024-06-18T19:13:24.487" v="3064"/>
          <ac:spMkLst>
            <pc:docMk/>
            <pc:sldMk cId="2220889473" sldId="407"/>
            <ac:spMk id="10" creationId="{BD02C31C-E364-4329-92D9-86C0A628F1AA}"/>
          </ac:spMkLst>
        </pc:spChg>
        <pc:spChg chg="add mod">
          <ac:chgData name="help desk" userId="076106f8-e622-4bba-bf8d-41b4b1aaf204" providerId="ADAL" clId="{94993D4D-7236-4DCE-BA61-301BC606206D}" dt="2024-06-19T15:50:06.100" v="4078"/>
          <ac:spMkLst>
            <pc:docMk/>
            <pc:sldMk cId="2220889473" sldId="407"/>
            <ac:spMk id="11" creationId="{25EBC843-36C1-4BE6-92DB-B0939F388F8A}"/>
          </ac:spMkLst>
        </pc:spChg>
        <pc:spChg chg="mod">
          <ac:chgData name="help desk" userId="076106f8-e622-4bba-bf8d-41b4b1aaf204" providerId="ADAL" clId="{94993D4D-7236-4DCE-BA61-301BC606206D}" dt="2024-06-17T17:22:43.334" v="2248" actId="108"/>
          <ac:spMkLst>
            <pc:docMk/>
            <pc:sldMk cId="2220889473" sldId="407"/>
            <ac:spMk id="24" creationId="{3D559120-8DDD-479C-AE87-4334545E545F}"/>
          </ac:spMkLst>
        </pc:spChg>
        <pc:spChg chg="del">
          <ac:chgData name="help desk" userId="076106f8-e622-4bba-bf8d-41b4b1aaf204" providerId="ADAL" clId="{94993D4D-7236-4DCE-BA61-301BC606206D}" dt="2024-06-17T17:04:05.975" v="2233" actId="478"/>
          <ac:spMkLst>
            <pc:docMk/>
            <pc:sldMk cId="2220889473" sldId="407"/>
            <ac:spMk id="31" creationId="{145F17EE-9A57-4E6E-982E-D4B7985FCCB5}"/>
          </ac:spMkLst>
        </pc:spChg>
        <pc:spChg chg="del">
          <ac:chgData name="help desk" userId="076106f8-e622-4bba-bf8d-41b4b1aaf204" providerId="ADAL" clId="{94993D4D-7236-4DCE-BA61-301BC606206D}" dt="2024-06-17T17:04:07.307" v="2234" actId="478"/>
          <ac:spMkLst>
            <pc:docMk/>
            <pc:sldMk cId="2220889473" sldId="407"/>
            <ac:spMk id="32" creationId="{5085F9DD-C91B-482A-8D17-4EB0F4548052}"/>
          </ac:spMkLst>
        </pc:spChg>
        <pc:spChg chg="del">
          <ac:chgData name="help desk" userId="076106f8-e622-4bba-bf8d-41b4b1aaf204" providerId="ADAL" clId="{94993D4D-7236-4DCE-BA61-301BC606206D}" dt="2024-06-17T17:04:09.075" v="2235" actId="478"/>
          <ac:spMkLst>
            <pc:docMk/>
            <pc:sldMk cId="2220889473" sldId="407"/>
            <ac:spMk id="35" creationId="{081C6B86-C481-401D-A004-B5339FC28BC6}"/>
          </ac:spMkLst>
        </pc:spChg>
        <pc:spChg chg="mod">
          <ac:chgData name="help desk" userId="076106f8-e622-4bba-bf8d-41b4b1aaf204" providerId="ADAL" clId="{94993D4D-7236-4DCE-BA61-301BC606206D}" dt="2024-06-17T17:22:46.254" v="2250" actId="108"/>
          <ac:spMkLst>
            <pc:docMk/>
            <pc:sldMk cId="2220889473" sldId="407"/>
            <ac:spMk id="36" creationId="{29306BDC-A157-4790-8512-DF5664415634}"/>
          </ac:spMkLst>
        </pc:spChg>
        <pc:spChg chg="mod">
          <ac:chgData name="help desk" userId="076106f8-e622-4bba-bf8d-41b4b1aaf204" providerId="ADAL" clId="{94993D4D-7236-4DCE-BA61-301BC606206D}" dt="2024-06-17T17:22:44.864" v="2249" actId="108"/>
          <ac:spMkLst>
            <pc:docMk/>
            <pc:sldMk cId="2220889473" sldId="407"/>
            <ac:spMk id="42" creationId="{92CB4AC0-4E94-468C-B1F0-A552D4777ADD}"/>
          </ac:spMkLst>
        </pc:spChg>
        <pc:picChg chg="mod">
          <ac:chgData name="help desk" userId="076106f8-e622-4bba-bf8d-41b4b1aaf204" providerId="ADAL" clId="{94993D4D-7236-4DCE-BA61-301BC606206D}" dt="2024-06-19T21:41:00.553" v="4876" actId="1076"/>
          <ac:picMkLst>
            <pc:docMk/>
            <pc:sldMk cId="2220889473" sldId="407"/>
            <ac:picMk id="65" creationId="{4C983057-D80B-4293-B43C-F3107617D3EB}"/>
          </ac:picMkLst>
        </pc:picChg>
        <pc:cxnChg chg="add mod">
          <ac:chgData name="help desk" userId="076106f8-e622-4bba-bf8d-41b4b1aaf204" providerId="ADAL" clId="{94993D4D-7236-4DCE-BA61-301BC606206D}" dt="2024-06-19T21:47:19.775" v="4912" actId="692"/>
          <ac:cxnSpMkLst>
            <pc:docMk/>
            <pc:sldMk cId="2220889473" sldId="407"/>
            <ac:cxnSpMk id="3" creationId="{CEBC8CFB-EA60-41C9-A5C3-B58F8F120AE0}"/>
          </ac:cxnSpMkLst>
        </pc:cxnChg>
        <pc:cxnChg chg="add del mod">
          <ac:chgData name="help desk" userId="076106f8-e622-4bba-bf8d-41b4b1aaf204" providerId="ADAL" clId="{94993D4D-7236-4DCE-BA61-301BC606206D}" dt="2024-06-19T21:45:26.672" v="4901" actId="478"/>
          <ac:cxnSpMkLst>
            <pc:docMk/>
            <pc:sldMk cId="2220889473" sldId="407"/>
            <ac:cxnSpMk id="12" creationId="{33F75C59-3B4D-44B5-B070-5A32A773ABD1}"/>
          </ac:cxnSpMkLst>
        </pc:cxnChg>
        <pc:cxnChg chg="add del mod">
          <ac:chgData name="help desk" userId="076106f8-e622-4bba-bf8d-41b4b1aaf204" providerId="ADAL" clId="{94993D4D-7236-4DCE-BA61-301BC606206D}" dt="2024-06-19T21:45:28.267" v="4902" actId="478"/>
          <ac:cxnSpMkLst>
            <pc:docMk/>
            <pc:sldMk cId="2220889473" sldId="407"/>
            <ac:cxnSpMk id="13" creationId="{E95FBE78-6702-4397-8156-B8D1D4639E4D}"/>
          </ac:cxnSpMkLst>
        </pc:cxnChg>
        <pc:cxnChg chg="add mod">
          <ac:chgData name="help desk" userId="076106f8-e622-4bba-bf8d-41b4b1aaf204" providerId="ADAL" clId="{94993D4D-7236-4DCE-BA61-301BC606206D}" dt="2024-06-19T21:47:35.976" v="4915" actId="14100"/>
          <ac:cxnSpMkLst>
            <pc:docMk/>
            <pc:sldMk cId="2220889473" sldId="407"/>
            <ac:cxnSpMk id="15" creationId="{CB36790B-E0D0-46DD-88EC-403C41A62920}"/>
          </ac:cxnSpMkLst>
        </pc:cxnChg>
        <pc:cxnChg chg="del mod">
          <ac:chgData name="help desk" userId="076106f8-e622-4bba-bf8d-41b4b1aaf204" providerId="ADAL" clId="{94993D4D-7236-4DCE-BA61-301BC606206D}" dt="2024-06-19T21:45:33.332" v="4905" actId="478"/>
          <ac:cxnSpMkLst>
            <pc:docMk/>
            <pc:sldMk cId="2220889473" sldId="407"/>
            <ac:cxnSpMk id="25" creationId="{80769896-FD2E-4E48-B7BD-15D18F773447}"/>
          </ac:cxnSpMkLst>
        </pc:cxnChg>
        <pc:cxnChg chg="mod">
          <ac:chgData name="help desk" userId="076106f8-e622-4bba-bf8d-41b4b1aaf204" providerId="ADAL" clId="{94993D4D-7236-4DCE-BA61-301BC606206D}" dt="2024-06-17T17:05:20.087" v="2243" actId="14100"/>
          <ac:cxnSpMkLst>
            <pc:docMk/>
            <pc:sldMk cId="2220889473" sldId="407"/>
            <ac:cxnSpMk id="37" creationId="{ED512BDA-4A56-437E-A39B-AC96F2ED8BA5}"/>
          </ac:cxnSpMkLst>
        </pc:cxnChg>
        <pc:cxnChg chg="del mod">
          <ac:chgData name="help desk" userId="076106f8-e622-4bba-bf8d-41b4b1aaf204" providerId="ADAL" clId="{94993D4D-7236-4DCE-BA61-301BC606206D}" dt="2024-06-19T21:45:30.722" v="4904" actId="478"/>
          <ac:cxnSpMkLst>
            <pc:docMk/>
            <pc:sldMk cId="2220889473" sldId="407"/>
            <ac:cxnSpMk id="43" creationId="{059370CD-5E86-4EED-B3BC-E7C3EEE0C4E3}"/>
          </ac:cxnSpMkLst>
        </pc:cxnChg>
      </pc:sldChg>
      <pc:sldChg chg="addSp delSp modSp mod modAnim">
        <pc:chgData name="help desk" userId="076106f8-e622-4bba-bf8d-41b4b1aaf204" providerId="ADAL" clId="{94993D4D-7236-4DCE-BA61-301BC606206D}" dt="2024-06-19T22:15:46.377" v="4954"/>
        <pc:sldMkLst>
          <pc:docMk/>
          <pc:sldMk cId="48455733" sldId="408"/>
        </pc:sldMkLst>
        <pc:spChg chg="del">
          <ac:chgData name="help desk" userId="076106f8-e622-4bba-bf8d-41b4b1aaf204" providerId="ADAL" clId="{94993D4D-7236-4DCE-BA61-301BC606206D}" dt="2024-06-17T22:12:05.044" v="2513" actId="478"/>
          <ac:spMkLst>
            <pc:docMk/>
            <pc:sldMk cId="48455733" sldId="408"/>
            <ac:spMk id="3" creationId="{00000000-0000-0000-0000-000000000000}"/>
          </ac:spMkLst>
        </pc:spChg>
        <pc:spChg chg="add del mod">
          <ac:chgData name="help desk" userId="076106f8-e622-4bba-bf8d-41b4b1aaf204" providerId="ADAL" clId="{94993D4D-7236-4DCE-BA61-301BC606206D}" dt="2024-06-18T19:13:31.049" v="3065" actId="478"/>
          <ac:spMkLst>
            <pc:docMk/>
            <pc:sldMk cId="48455733" sldId="408"/>
            <ac:spMk id="7" creationId="{B1FC10AD-7868-4DC1-8137-4B2745B4B31A}"/>
          </ac:spMkLst>
        </pc:spChg>
        <pc:spChg chg="add mod">
          <ac:chgData name="help desk" userId="076106f8-e622-4bba-bf8d-41b4b1aaf204" providerId="ADAL" clId="{94993D4D-7236-4DCE-BA61-301BC606206D}" dt="2024-06-18T19:13:31.459" v="3066"/>
          <ac:spMkLst>
            <pc:docMk/>
            <pc:sldMk cId="48455733" sldId="408"/>
            <ac:spMk id="8" creationId="{CDB3A00F-D0C2-49DD-B9E9-52FD35BD54AF}"/>
          </ac:spMkLst>
        </pc:spChg>
        <pc:spChg chg="add mod">
          <ac:chgData name="help desk" userId="076106f8-e622-4bba-bf8d-41b4b1aaf204" providerId="ADAL" clId="{94993D4D-7236-4DCE-BA61-301BC606206D}" dt="2024-06-19T15:50:08.140" v="4079"/>
          <ac:spMkLst>
            <pc:docMk/>
            <pc:sldMk cId="48455733" sldId="408"/>
            <ac:spMk id="10" creationId="{9D0BE3F5-EE47-4084-A480-DF8E91440E32}"/>
          </ac:spMkLst>
        </pc:spChg>
        <pc:spChg chg="mod">
          <ac:chgData name="help desk" userId="076106f8-e622-4bba-bf8d-41b4b1aaf204" providerId="ADAL" clId="{94993D4D-7236-4DCE-BA61-301BC606206D}" dt="2024-06-17T17:22:52.074" v="2251" actId="108"/>
          <ac:spMkLst>
            <pc:docMk/>
            <pc:sldMk cId="48455733" sldId="408"/>
            <ac:spMk id="36" creationId="{29306BDC-A157-4790-8512-DF5664415634}"/>
          </ac:spMkLst>
        </pc:spChg>
      </pc:sldChg>
      <pc:sldChg chg="del">
        <pc:chgData name="help desk" userId="076106f8-e622-4bba-bf8d-41b4b1aaf204" providerId="ADAL" clId="{94993D4D-7236-4DCE-BA61-301BC606206D}" dt="2024-06-17T16:59:16.808" v="2080" actId="47"/>
        <pc:sldMkLst>
          <pc:docMk/>
          <pc:sldMk cId="566315591" sldId="409"/>
        </pc:sldMkLst>
      </pc:sldChg>
      <pc:sldChg chg="delSp modSp add del mod delAnim">
        <pc:chgData name="help desk" userId="076106f8-e622-4bba-bf8d-41b4b1aaf204" providerId="ADAL" clId="{94993D4D-7236-4DCE-BA61-301BC606206D}" dt="2024-06-17T17:23:12.614" v="2253" actId="2696"/>
        <pc:sldMkLst>
          <pc:docMk/>
          <pc:sldMk cId="3741849392" sldId="410"/>
        </pc:sldMkLst>
        <pc:spChg chg="mod">
          <ac:chgData name="help desk" userId="076106f8-e622-4bba-bf8d-41b4b1aaf204" providerId="ADAL" clId="{94993D4D-7236-4DCE-BA61-301BC606206D}" dt="2024-06-14T13:53:52.689" v="181" actId="108"/>
          <ac:spMkLst>
            <pc:docMk/>
            <pc:sldMk cId="3741849392" sldId="410"/>
            <ac:spMk id="2" creationId="{00000000-0000-0000-0000-000000000000}"/>
          </ac:spMkLst>
        </pc:spChg>
        <pc:spChg chg="mod">
          <ac:chgData name="help desk" userId="076106f8-e622-4bba-bf8d-41b4b1aaf204" providerId="ADAL" clId="{94993D4D-7236-4DCE-BA61-301BC606206D}" dt="2024-06-14T13:53:47.084" v="178" actId="108"/>
          <ac:spMkLst>
            <pc:docMk/>
            <pc:sldMk cId="3741849392" sldId="410"/>
            <ac:spMk id="21" creationId="{00000000-0000-0000-0000-000000000000}"/>
          </ac:spMkLst>
        </pc:spChg>
        <pc:spChg chg="mod">
          <ac:chgData name="help desk" userId="076106f8-e622-4bba-bf8d-41b4b1aaf204" providerId="ADAL" clId="{94993D4D-7236-4DCE-BA61-301BC606206D}" dt="2024-06-14T13:53:57.863" v="184" actId="108"/>
          <ac:spMkLst>
            <pc:docMk/>
            <pc:sldMk cId="3741849392" sldId="410"/>
            <ac:spMk id="39" creationId="{00000000-0000-0000-0000-000000000000}"/>
          </ac:spMkLst>
        </pc:spChg>
        <pc:spChg chg="mod">
          <ac:chgData name="help desk" userId="076106f8-e622-4bba-bf8d-41b4b1aaf204" providerId="ADAL" clId="{94993D4D-7236-4DCE-BA61-301BC606206D}" dt="2024-06-14T13:53:59.967" v="185" actId="108"/>
          <ac:spMkLst>
            <pc:docMk/>
            <pc:sldMk cId="3741849392" sldId="410"/>
            <ac:spMk id="41" creationId="{00000000-0000-0000-0000-000000000000}"/>
          </ac:spMkLst>
        </pc:spChg>
        <pc:spChg chg="del">
          <ac:chgData name="help desk" userId="076106f8-e622-4bba-bf8d-41b4b1aaf204" providerId="ADAL" clId="{94993D4D-7236-4DCE-BA61-301BC606206D}" dt="2024-06-13T19:18:27.516" v="153" actId="478"/>
          <ac:spMkLst>
            <pc:docMk/>
            <pc:sldMk cId="3741849392" sldId="410"/>
            <ac:spMk id="44" creationId="{00000000-0000-0000-0000-000000000000}"/>
          </ac:spMkLst>
        </pc:spChg>
        <pc:spChg chg="mod">
          <ac:chgData name="help desk" userId="076106f8-e622-4bba-bf8d-41b4b1aaf204" providerId="ADAL" clId="{94993D4D-7236-4DCE-BA61-301BC606206D}" dt="2024-06-14T13:53:56.159" v="183" actId="108"/>
          <ac:spMkLst>
            <pc:docMk/>
            <pc:sldMk cId="3741849392" sldId="410"/>
            <ac:spMk id="45" creationId="{00000000-0000-0000-0000-000000000000}"/>
          </ac:spMkLst>
        </pc:spChg>
        <pc:spChg chg="del">
          <ac:chgData name="help desk" userId="076106f8-e622-4bba-bf8d-41b4b1aaf204" providerId="ADAL" clId="{94993D4D-7236-4DCE-BA61-301BC606206D}" dt="2024-06-13T19:18:27.516" v="153" actId="478"/>
          <ac:spMkLst>
            <pc:docMk/>
            <pc:sldMk cId="3741849392" sldId="410"/>
            <ac:spMk id="48" creationId="{00000000-0000-0000-0000-000000000000}"/>
          </ac:spMkLst>
        </pc:spChg>
        <pc:spChg chg="mod">
          <ac:chgData name="help desk" userId="076106f8-e622-4bba-bf8d-41b4b1aaf204" providerId="ADAL" clId="{94993D4D-7236-4DCE-BA61-301BC606206D}" dt="2024-06-14T13:53:44.396" v="176" actId="108"/>
          <ac:spMkLst>
            <pc:docMk/>
            <pc:sldMk cId="3741849392" sldId="410"/>
            <ac:spMk id="52" creationId="{00000000-0000-0000-0000-000000000000}"/>
          </ac:spMkLst>
        </pc:spChg>
        <pc:spChg chg="del">
          <ac:chgData name="help desk" userId="076106f8-e622-4bba-bf8d-41b4b1aaf204" providerId="ADAL" clId="{94993D4D-7236-4DCE-BA61-301BC606206D}" dt="2024-06-13T19:18:27.516" v="153" actId="478"/>
          <ac:spMkLst>
            <pc:docMk/>
            <pc:sldMk cId="3741849392" sldId="410"/>
            <ac:spMk id="57" creationId="{00000000-0000-0000-0000-000000000000}"/>
          </ac:spMkLst>
        </pc:spChg>
        <pc:spChg chg="del">
          <ac:chgData name="help desk" userId="076106f8-e622-4bba-bf8d-41b4b1aaf204" providerId="ADAL" clId="{94993D4D-7236-4DCE-BA61-301BC606206D}" dt="2024-06-13T19:18:27.516" v="153" actId="478"/>
          <ac:spMkLst>
            <pc:docMk/>
            <pc:sldMk cId="3741849392" sldId="410"/>
            <ac:spMk id="59" creationId="{00000000-0000-0000-0000-000000000000}"/>
          </ac:spMkLst>
        </pc:spChg>
        <pc:spChg chg="del">
          <ac:chgData name="help desk" userId="076106f8-e622-4bba-bf8d-41b4b1aaf204" providerId="ADAL" clId="{94993D4D-7236-4DCE-BA61-301BC606206D}" dt="2024-06-13T19:18:27.516" v="153" actId="478"/>
          <ac:spMkLst>
            <pc:docMk/>
            <pc:sldMk cId="3741849392" sldId="410"/>
            <ac:spMk id="60" creationId="{00000000-0000-0000-0000-000000000000}"/>
          </ac:spMkLst>
        </pc:spChg>
        <pc:spChg chg="mod">
          <ac:chgData name="help desk" userId="076106f8-e622-4bba-bf8d-41b4b1aaf204" providerId="ADAL" clId="{94993D4D-7236-4DCE-BA61-301BC606206D}" dt="2024-06-14T13:53:45.735" v="177" actId="108"/>
          <ac:spMkLst>
            <pc:docMk/>
            <pc:sldMk cId="3741849392" sldId="410"/>
            <ac:spMk id="61" creationId="{00000000-0000-0000-0000-000000000000}"/>
          </ac:spMkLst>
        </pc:spChg>
        <pc:spChg chg="mod">
          <ac:chgData name="help desk" userId="076106f8-e622-4bba-bf8d-41b4b1aaf204" providerId="ADAL" clId="{94993D4D-7236-4DCE-BA61-301BC606206D}" dt="2024-06-14T13:53:53.505" v="182" actId="108"/>
          <ac:spMkLst>
            <pc:docMk/>
            <pc:sldMk cId="3741849392" sldId="410"/>
            <ac:spMk id="64" creationId="{00000000-0000-0000-0000-000000000000}"/>
          </ac:spMkLst>
        </pc:spChg>
        <pc:spChg chg="mod">
          <ac:chgData name="help desk" userId="076106f8-e622-4bba-bf8d-41b4b1aaf204" providerId="ADAL" clId="{94993D4D-7236-4DCE-BA61-301BC606206D}" dt="2024-06-14T13:53:50.878" v="180" actId="108"/>
          <ac:spMkLst>
            <pc:docMk/>
            <pc:sldMk cId="3741849392" sldId="410"/>
            <ac:spMk id="68" creationId="{00000000-0000-0000-0000-000000000000}"/>
          </ac:spMkLst>
        </pc:spChg>
        <pc:spChg chg="del">
          <ac:chgData name="help desk" userId="076106f8-e622-4bba-bf8d-41b4b1aaf204" providerId="ADAL" clId="{94993D4D-7236-4DCE-BA61-301BC606206D}" dt="2024-06-13T19:18:27.516" v="153" actId="478"/>
          <ac:spMkLst>
            <pc:docMk/>
            <pc:sldMk cId="3741849392" sldId="410"/>
            <ac:spMk id="71" creationId="{00000000-0000-0000-0000-000000000000}"/>
          </ac:spMkLst>
        </pc:spChg>
        <pc:spChg chg="mod">
          <ac:chgData name="help desk" userId="076106f8-e622-4bba-bf8d-41b4b1aaf204" providerId="ADAL" clId="{94993D4D-7236-4DCE-BA61-301BC606206D}" dt="2024-06-14T13:53:48.405" v="179" actId="108"/>
          <ac:spMkLst>
            <pc:docMk/>
            <pc:sldMk cId="3741849392" sldId="410"/>
            <ac:spMk id="77" creationId="{00000000-0000-0000-0000-000000000000}"/>
          </ac:spMkLst>
        </pc:spChg>
        <pc:spChg chg="del">
          <ac:chgData name="help desk" userId="076106f8-e622-4bba-bf8d-41b4b1aaf204" providerId="ADAL" clId="{94993D4D-7236-4DCE-BA61-301BC606206D}" dt="2024-06-13T19:18:31.365" v="154" actId="478"/>
          <ac:spMkLst>
            <pc:docMk/>
            <pc:sldMk cId="3741849392" sldId="410"/>
            <ac:spMk id="80" creationId="{00000000-0000-0000-0000-000000000000}"/>
          </ac:spMkLst>
        </pc:spChg>
        <pc:cxnChg chg="mod">
          <ac:chgData name="help desk" userId="076106f8-e622-4bba-bf8d-41b4b1aaf204" providerId="ADAL" clId="{94993D4D-7236-4DCE-BA61-301BC606206D}" dt="2024-06-13T19:18:38.192" v="155" actId="14100"/>
          <ac:cxnSpMkLst>
            <pc:docMk/>
            <pc:sldMk cId="3741849392" sldId="410"/>
            <ac:cxnSpMk id="47" creationId="{00000000-0000-0000-0000-000000000000}"/>
          </ac:cxnSpMkLst>
        </pc:cxnChg>
        <pc:cxnChg chg="mod">
          <ac:chgData name="help desk" userId="076106f8-e622-4bba-bf8d-41b4b1aaf204" providerId="ADAL" clId="{94993D4D-7236-4DCE-BA61-301BC606206D}" dt="2024-06-14T13:54:08.696" v="187" actId="108"/>
          <ac:cxnSpMkLst>
            <pc:docMk/>
            <pc:sldMk cId="3741849392" sldId="410"/>
            <ac:cxnSpMk id="54" creationId="{00000000-0000-0000-0000-000000000000}"/>
          </ac:cxnSpMkLst>
        </pc:cxnChg>
        <pc:cxnChg chg="mod">
          <ac:chgData name="help desk" userId="076106f8-e622-4bba-bf8d-41b4b1aaf204" providerId="ADAL" clId="{94993D4D-7236-4DCE-BA61-301BC606206D}" dt="2024-06-14T13:53:45.735" v="177" actId="108"/>
          <ac:cxnSpMkLst>
            <pc:docMk/>
            <pc:sldMk cId="3741849392" sldId="410"/>
            <ac:cxnSpMk id="63" creationId="{00000000-0000-0000-0000-000000000000}"/>
          </ac:cxnSpMkLst>
        </pc:cxnChg>
        <pc:cxnChg chg="mod">
          <ac:chgData name="help desk" userId="076106f8-e622-4bba-bf8d-41b4b1aaf204" providerId="ADAL" clId="{94993D4D-7236-4DCE-BA61-301BC606206D}" dt="2024-06-13T19:18:27.516" v="153" actId="478"/>
          <ac:cxnSpMkLst>
            <pc:docMk/>
            <pc:sldMk cId="3741849392" sldId="410"/>
            <ac:cxnSpMk id="66" creationId="{00000000-0000-0000-0000-000000000000}"/>
          </ac:cxnSpMkLst>
        </pc:cxnChg>
        <pc:cxnChg chg="mod">
          <ac:chgData name="help desk" userId="076106f8-e622-4bba-bf8d-41b4b1aaf204" providerId="ADAL" clId="{94993D4D-7236-4DCE-BA61-301BC606206D}" dt="2024-06-13T19:18:27.516" v="153" actId="478"/>
          <ac:cxnSpMkLst>
            <pc:docMk/>
            <pc:sldMk cId="3741849392" sldId="410"/>
            <ac:cxnSpMk id="70" creationId="{00000000-0000-0000-0000-000000000000}"/>
          </ac:cxnSpMkLst>
        </pc:cxnChg>
        <pc:cxnChg chg="mod">
          <ac:chgData name="help desk" userId="076106f8-e622-4bba-bf8d-41b4b1aaf204" providerId="ADAL" clId="{94993D4D-7236-4DCE-BA61-301BC606206D}" dt="2024-06-14T13:53:48.405" v="179" actId="108"/>
          <ac:cxnSpMkLst>
            <pc:docMk/>
            <pc:sldMk cId="3741849392" sldId="410"/>
            <ac:cxnSpMk id="79" creationId="{00000000-0000-0000-0000-000000000000}"/>
          </ac:cxnSpMkLst>
        </pc:cxnChg>
      </pc:sldChg>
      <pc:sldChg chg="addSp delSp modSp add mod modAnim">
        <pc:chgData name="help desk" userId="076106f8-e622-4bba-bf8d-41b4b1aaf204" providerId="ADAL" clId="{94993D4D-7236-4DCE-BA61-301BC606206D}" dt="2024-06-19T21:31:57.781" v="4822"/>
        <pc:sldMkLst>
          <pc:docMk/>
          <pc:sldMk cId="381148450" sldId="411"/>
        </pc:sldMkLst>
        <pc:spChg chg="mod">
          <ac:chgData name="help desk" userId="076106f8-e622-4bba-bf8d-41b4b1aaf204" providerId="ADAL" clId="{94993D4D-7236-4DCE-BA61-301BC606206D}" dt="2024-06-19T19:28:43.719" v="4757" actId="1036"/>
          <ac:spMkLst>
            <pc:docMk/>
            <pc:sldMk cId="381148450" sldId="411"/>
            <ac:spMk id="2" creationId="{00000000-0000-0000-0000-000000000000}"/>
          </ac:spMkLst>
        </pc:spChg>
        <pc:spChg chg="mod">
          <ac:chgData name="help desk" userId="076106f8-e622-4bba-bf8d-41b4b1aaf204" providerId="ADAL" clId="{94993D4D-7236-4DCE-BA61-301BC606206D}" dt="2024-06-19T16:35:07.154" v="4743" actId="1037"/>
          <ac:spMkLst>
            <pc:docMk/>
            <pc:sldMk cId="381148450" sldId="411"/>
            <ac:spMk id="3" creationId="{00000000-0000-0000-0000-000000000000}"/>
          </ac:spMkLst>
        </pc:spChg>
        <pc:spChg chg="add mod">
          <ac:chgData name="help desk" userId="076106f8-e622-4bba-bf8d-41b4b1aaf204" providerId="ADAL" clId="{94993D4D-7236-4DCE-BA61-301BC606206D}" dt="2024-06-19T15:49:59.387" v="4075"/>
          <ac:spMkLst>
            <pc:docMk/>
            <pc:sldMk cId="381148450" sldId="411"/>
            <ac:spMk id="13" creationId="{632D13BC-E7CE-4ED8-9709-37E8FE9FFA58}"/>
          </ac:spMkLst>
        </pc:spChg>
        <pc:spChg chg="add mod">
          <ac:chgData name="help desk" userId="076106f8-e622-4bba-bf8d-41b4b1aaf204" providerId="ADAL" clId="{94993D4D-7236-4DCE-BA61-301BC606206D}" dt="2024-06-17T16:04:56.372" v="828" actId="1076"/>
          <ac:spMkLst>
            <pc:docMk/>
            <pc:sldMk cId="381148450" sldId="411"/>
            <ac:spMk id="15" creationId="{BA7D9EAD-2F64-47AB-92A0-F21C626D86C4}"/>
          </ac:spMkLst>
        </pc:spChg>
        <pc:spChg chg="mod">
          <ac:chgData name="help desk" userId="076106f8-e622-4bba-bf8d-41b4b1aaf204" providerId="ADAL" clId="{94993D4D-7236-4DCE-BA61-301BC606206D}" dt="2024-06-17T16:05:09.831" v="830" actId="1076"/>
          <ac:spMkLst>
            <pc:docMk/>
            <pc:sldMk cId="381148450" sldId="411"/>
            <ac:spMk id="40" creationId="{00000000-0000-0000-0000-000000000000}"/>
          </ac:spMkLst>
        </pc:spChg>
        <pc:spChg chg="mod">
          <ac:chgData name="help desk" userId="076106f8-e622-4bba-bf8d-41b4b1aaf204" providerId="ADAL" clId="{94993D4D-7236-4DCE-BA61-301BC606206D}" dt="2024-06-17T16:00:30.445" v="675" actId="6549"/>
          <ac:spMkLst>
            <pc:docMk/>
            <pc:sldMk cId="381148450" sldId="411"/>
            <ac:spMk id="41" creationId="{00000000-0000-0000-0000-000000000000}"/>
          </ac:spMkLst>
        </pc:spChg>
        <pc:spChg chg="del">
          <ac:chgData name="help desk" userId="076106f8-e622-4bba-bf8d-41b4b1aaf204" providerId="ADAL" clId="{94993D4D-7236-4DCE-BA61-301BC606206D}" dt="2024-06-17T15:57:40.326" v="671" actId="478"/>
          <ac:spMkLst>
            <pc:docMk/>
            <pc:sldMk cId="381148450" sldId="411"/>
            <ac:spMk id="45" creationId="{00000000-0000-0000-0000-000000000000}"/>
          </ac:spMkLst>
        </pc:spChg>
        <pc:spChg chg="mod">
          <ac:chgData name="help desk" userId="076106f8-e622-4bba-bf8d-41b4b1aaf204" providerId="ADAL" clId="{94993D4D-7236-4DCE-BA61-301BC606206D}" dt="2024-06-17T16:06:04.523" v="837" actId="14100"/>
          <ac:spMkLst>
            <pc:docMk/>
            <pc:sldMk cId="381148450" sldId="411"/>
            <ac:spMk id="61" creationId="{00000000-0000-0000-0000-000000000000}"/>
          </ac:spMkLst>
        </pc:spChg>
        <pc:spChg chg="del mod">
          <ac:chgData name="help desk" userId="076106f8-e622-4bba-bf8d-41b4b1aaf204" providerId="ADAL" clId="{94993D4D-7236-4DCE-BA61-301BC606206D}" dt="2024-06-17T16:06:28.374" v="838" actId="21"/>
          <ac:spMkLst>
            <pc:docMk/>
            <pc:sldMk cId="381148450" sldId="411"/>
            <ac:spMk id="64" creationId="{00000000-0000-0000-0000-000000000000}"/>
          </ac:spMkLst>
        </pc:spChg>
        <pc:spChg chg="del mod">
          <ac:chgData name="help desk" userId="076106f8-e622-4bba-bf8d-41b4b1aaf204" providerId="ADAL" clId="{94993D4D-7236-4DCE-BA61-301BC606206D}" dt="2024-06-17T16:07:32.277" v="842" actId="478"/>
          <ac:spMkLst>
            <pc:docMk/>
            <pc:sldMk cId="381148450" sldId="411"/>
            <ac:spMk id="68" creationId="{00000000-0000-0000-0000-000000000000}"/>
          </ac:spMkLst>
        </pc:spChg>
        <pc:picChg chg="mod">
          <ac:chgData name="help desk" userId="076106f8-e622-4bba-bf8d-41b4b1aaf204" providerId="ADAL" clId="{94993D4D-7236-4DCE-BA61-301BC606206D}" dt="2024-06-17T15:58:36.182" v="673" actId="1076"/>
          <ac:picMkLst>
            <pc:docMk/>
            <pc:sldMk cId="381148450" sldId="411"/>
            <ac:picMk id="65" creationId="{4C983057-D80B-4293-B43C-F3107617D3EB}"/>
          </ac:picMkLst>
        </pc:picChg>
        <pc:cxnChg chg="add mod">
          <ac:chgData name="help desk" userId="076106f8-e622-4bba-bf8d-41b4b1aaf204" providerId="ADAL" clId="{94993D4D-7236-4DCE-BA61-301BC606206D}" dt="2024-06-17T16:05:00.522" v="829" actId="14100"/>
          <ac:cxnSpMkLst>
            <pc:docMk/>
            <pc:sldMk cId="381148450" sldId="411"/>
            <ac:cxnSpMk id="16" creationId="{EF830E7E-5776-43DC-945C-D018F3227B76}"/>
          </ac:cxnSpMkLst>
        </pc:cxnChg>
        <pc:cxnChg chg="add mod">
          <ac:chgData name="help desk" userId="076106f8-e622-4bba-bf8d-41b4b1aaf204" providerId="ADAL" clId="{94993D4D-7236-4DCE-BA61-301BC606206D}" dt="2024-06-17T16:05:13.086" v="831" actId="14100"/>
          <ac:cxnSpMkLst>
            <pc:docMk/>
            <pc:sldMk cId="381148450" sldId="411"/>
            <ac:cxnSpMk id="18" creationId="{246CC491-D6BE-4019-BAD8-FFFF38C1C4F0}"/>
          </ac:cxnSpMkLst>
        </pc:cxnChg>
        <pc:cxnChg chg="mod">
          <ac:chgData name="help desk" userId="076106f8-e622-4bba-bf8d-41b4b1aaf204" providerId="ADAL" clId="{94993D4D-7236-4DCE-BA61-301BC606206D}" dt="2024-06-17T16:06:04.523" v="837" actId="14100"/>
          <ac:cxnSpMkLst>
            <pc:docMk/>
            <pc:sldMk cId="381148450" sldId="411"/>
            <ac:cxnSpMk id="63" creationId="{00000000-0000-0000-0000-000000000000}"/>
          </ac:cxnSpMkLst>
        </pc:cxnChg>
        <pc:cxnChg chg="mod">
          <ac:chgData name="help desk" userId="076106f8-e622-4bba-bf8d-41b4b1aaf204" providerId="ADAL" clId="{94993D4D-7236-4DCE-BA61-301BC606206D}" dt="2024-06-17T16:02:00.227" v="678" actId="14100"/>
          <ac:cxnSpMkLst>
            <pc:docMk/>
            <pc:sldMk cId="381148450" sldId="411"/>
            <ac:cxnSpMk id="67" creationId="{24E4B884-E34C-43BE-AB7D-9148B3BD36F8}"/>
          </ac:cxnSpMkLst>
        </pc:cxnChg>
      </pc:sldChg>
      <pc:sldChg chg="addSp delSp modSp add mod addAnim delAnim modAnim">
        <pc:chgData name="help desk" userId="076106f8-e622-4bba-bf8d-41b4b1aaf204" providerId="ADAL" clId="{94993D4D-7236-4DCE-BA61-301BC606206D}" dt="2024-06-19T15:49:28.919" v="4067"/>
        <pc:sldMkLst>
          <pc:docMk/>
          <pc:sldMk cId="1875940293" sldId="412"/>
        </pc:sldMkLst>
        <pc:spChg chg="del mod">
          <ac:chgData name="help desk" userId="076106f8-e622-4bba-bf8d-41b4b1aaf204" providerId="ADAL" clId="{94993D4D-7236-4DCE-BA61-301BC606206D}" dt="2024-06-17T17:40:27.431" v="2299" actId="478"/>
          <ac:spMkLst>
            <pc:docMk/>
            <pc:sldMk cId="1875940293" sldId="412"/>
            <ac:spMk id="3" creationId="{00000000-0000-0000-0000-000000000000}"/>
          </ac:spMkLst>
        </pc:spChg>
        <pc:spChg chg="add del">
          <ac:chgData name="help desk" userId="076106f8-e622-4bba-bf8d-41b4b1aaf204" providerId="ADAL" clId="{94993D4D-7236-4DCE-BA61-301BC606206D}" dt="2024-06-17T15:49:27.599" v="605" actId="21"/>
          <ac:spMkLst>
            <pc:docMk/>
            <pc:sldMk cId="1875940293" sldId="412"/>
            <ac:spMk id="4" creationId="{669C83CC-C178-4A02-9389-A2FD792B33DF}"/>
          </ac:spMkLst>
        </pc:spChg>
        <pc:spChg chg="add mod">
          <ac:chgData name="help desk" userId="076106f8-e622-4bba-bf8d-41b4b1aaf204" providerId="ADAL" clId="{94993D4D-7236-4DCE-BA61-301BC606206D}" dt="2024-06-18T14:33:52.872" v="2718" actId="1076"/>
          <ac:spMkLst>
            <pc:docMk/>
            <pc:sldMk cId="1875940293" sldId="412"/>
            <ac:spMk id="15" creationId="{43CF7385-8BA7-44BE-B222-5B0AFACFF6BC}"/>
          </ac:spMkLst>
        </pc:spChg>
        <pc:spChg chg="add mod">
          <ac:chgData name="help desk" userId="076106f8-e622-4bba-bf8d-41b4b1aaf204" providerId="ADAL" clId="{94993D4D-7236-4DCE-BA61-301BC606206D}" dt="2024-06-19T14:41:53.758" v="3335" actId="1035"/>
          <ac:spMkLst>
            <pc:docMk/>
            <pc:sldMk cId="1875940293" sldId="412"/>
            <ac:spMk id="21" creationId="{7BFE5A5E-254C-4F91-8751-0A4177479197}"/>
          </ac:spMkLst>
        </pc:spChg>
        <pc:spChg chg="add mod">
          <ac:chgData name="help desk" userId="076106f8-e622-4bba-bf8d-41b4b1aaf204" providerId="ADAL" clId="{94993D4D-7236-4DCE-BA61-301BC606206D}" dt="2024-06-19T14:42:03.866" v="3353" actId="1036"/>
          <ac:spMkLst>
            <pc:docMk/>
            <pc:sldMk cId="1875940293" sldId="412"/>
            <ac:spMk id="24" creationId="{D65388E2-D282-47FB-BA5F-3891DF84E05A}"/>
          </ac:spMkLst>
        </pc:spChg>
        <pc:spChg chg="add mod">
          <ac:chgData name="help desk" userId="076106f8-e622-4bba-bf8d-41b4b1aaf204" providerId="ADAL" clId="{94993D4D-7236-4DCE-BA61-301BC606206D}" dt="2024-06-19T14:42:28.087" v="3367" actId="14100"/>
          <ac:spMkLst>
            <pc:docMk/>
            <pc:sldMk cId="1875940293" sldId="412"/>
            <ac:spMk id="27" creationId="{9A0C0562-B070-485B-8517-043DF3B9F93F}"/>
          </ac:spMkLst>
        </pc:spChg>
        <pc:spChg chg="add mod">
          <ac:chgData name="help desk" userId="076106f8-e622-4bba-bf8d-41b4b1aaf204" providerId="ADAL" clId="{94993D4D-7236-4DCE-BA61-301BC606206D}" dt="2024-06-19T14:43:12.186" v="3395" actId="1038"/>
          <ac:spMkLst>
            <pc:docMk/>
            <pc:sldMk cId="1875940293" sldId="412"/>
            <ac:spMk id="35" creationId="{1F1DFC1D-DFF2-4BC7-B97B-5B7716D95245}"/>
          </ac:spMkLst>
        </pc:spChg>
        <pc:spChg chg="add mod">
          <ac:chgData name="help desk" userId="076106f8-e622-4bba-bf8d-41b4b1aaf204" providerId="ADAL" clId="{94993D4D-7236-4DCE-BA61-301BC606206D}" dt="2024-06-19T14:43:19.486" v="3412" actId="1035"/>
          <ac:spMkLst>
            <pc:docMk/>
            <pc:sldMk cId="1875940293" sldId="412"/>
            <ac:spMk id="38" creationId="{D50EB250-BF31-4632-9F95-D2952A36E8BF}"/>
          </ac:spMkLst>
        </pc:spChg>
        <pc:spChg chg="add del mod">
          <ac:chgData name="help desk" userId="076106f8-e622-4bba-bf8d-41b4b1aaf204" providerId="ADAL" clId="{94993D4D-7236-4DCE-BA61-301BC606206D}" dt="2024-06-19T14:44:47.716" v="3498" actId="478"/>
          <ac:spMkLst>
            <pc:docMk/>
            <pc:sldMk cId="1875940293" sldId="412"/>
            <ac:spMk id="40" creationId="{AE630EC7-DEFF-4115-867F-0469F1A5C33D}"/>
          </ac:spMkLst>
        </pc:spChg>
        <pc:spChg chg="add mod">
          <ac:chgData name="help desk" userId="076106f8-e622-4bba-bf8d-41b4b1aaf204" providerId="ADAL" clId="{94993D4D-7236-4DCE-BA61-301BC606206D}" dt="2024-06-18T19:03:43.956" v="2860" actId="113"/>
          <ac:spMkLst>
            <pc:docMk/>
            <pc:sldMk cId="1875940293" sldId="412"/>
            <ac:spMk id="45" creationId="{7ADA6F20-CB81-4301-8F6C-79BDE3B070F6}"/>
          </ac:spMkLst>
        </pc:spChg>
        <pc:spChg chg="add mod">
          <ac:chgData name="help desk" userId="076106f8-e622-4bba-bf8d-41b4b1aaf204" providerId="ADAL" clId="{94993D4D-7236-4DCE-BA61-301BC606206D}" dt="2024-06-19T15:49:28.919" v="4067"/>
          <ac:spMkLst>
            <pc:docMk/>
            <pc:sldMk cId="1875940293" sldId="412"/>
            <ac:spMk id="48" creationId="{840FD09B-4348-479A-B70E-2E42B70ED768}"/>
          </ac:spMkLst>
        </pc:spChg>
        <pc:picChg chg="add mod">
          <ac:chgData name="help desk" userId="076106f8-e622-4bba-bf8d-41b4b1aaf204" providerId="ADAL" clId="{94993D4D-7236-4DCE-BA61-301BC606206D}" dt="2024-06-19T14:35:13.925" v="3293" actId="1036"/>
          <ac:picMkLst>
            <pc:docMk/>
            <pc:sldMk cId="1875940293" sldId="412"/>
            <ac:picMk id="8" creationId="{34A23D94-111B-47A4-AC57-9A37380C7F18}"/>
          </ac:picMkLst>
        </pc:picChg>
        <pc:picChg chg="add del mod">
          <ac:chgData name="help desk" userId="076106f8-e622-4bba-bf8d-41b4b1aaf204" providerId="ADAL" clId="{94993D4D-7236-4DCE-BA61-301BC606206D}" dt="2024-06-17T18:55:07.591" v="2337"/>
          <ac:picMkLst>
            <pc:docMk/>
            <pc:sldMk cId="1875940293" sldId="412"/>
            <ac:picMk id="46" creationId="{577DC8C9-9E52-46BF-8226-BF8C0C7BA51A}"/>
          </ac:picMkLst>
        </pc:picChg>
        <pc:picChg chg="add del mod">
          <ac:chgData name="help desk" userId="076106f8-e622-4bba-bf8d-41b4b1aaf204" providerId="ADAL" clId="{94993D4D-7236-4DCE-BA61-301BC606206D}" dt="2024-06-17T18:55:07.591" v="2337"/>
          <ac:picMkLst>
            <pc:docMk/>
            <pc:sldMk cId="1875940293" sldId="412"/>
            <ac:picMk id="47" creationId="{96909BFC-A507-4627-9C99-C73F47BBA576}"/>
          </ac:picMkLst>
        </pc:picChg>
        <pc:picChg chg="mod">
          <ac:chgData name="help desk" userId="076106f8-e622-4bba-bf8d-41b4b1aaf204" providerId="ADAL" clId="{94993D4D-7236-4DCE-BA61-301BC606206D}" dt="2024-06-17T15:16:57.334" v="483" actId="1076"/>
          <ac:picMkLst>
            <pc:docMk/>
            <pc:sldMk cId="1875940293" sldId="412"/>
            <ac:picMk id="65" creationId="{4C983057-D80B-4293-B43C-F3107617D3EB}"/>
          </ac:picMkLst>
        </pc:picChg>
        <pc:cxnChg chg="add del mod">
          <ac:chgData name="help desk" userId="076106f8-e622-4bba-bf8d-41b4b1aaf204" providerId="ADAL" clId="{94993D4D-7236-4DCE-BA61-301BC606206D}" dt="2024-06-17T15:49:27.599" v="605" actId="21"/>
          <ac:cxnSpMkLst>
            <pc:docMk/>
            <pc:sldMk cId="1875940293" sldId="412"/>
            <ac:cxnSpMk id="5" creationId="{CC3B9479-53F8-4365-BF43-722CF520342F}"/>
          </ac:cxnSpMkLst>
        </pc:cxnChg>
        <pc:cxnChg chg="add del mod">
          <ac:chgData name="help desk" userId="076106f8-e622-4bba-bf8d-41b4b1aaf204" providerId="ADAL" clId="{94993D4D-7236-4DCE-BA61-301BC606206D}" dt="2024-06-19T14:35:20.191" v="3294" actId="14100"/>
          <ac:cxnSpMkLst>
            <pc:docMk/>
            <pc:sldMk cId="1875940293" sldId="412"/>
            <ac:cxnSpMk id="11" creationId="{1CD82F88-30A2-4224-AAB1-F34D85B61AA3}"/>
          </ac:cxnSpMkLst>
        </pc:cxnChg>
        <pc:cxnChg chg="add mod">
          <ac:chgData name="help desk" userId="076106f8-e622-4bba-bf8d-41b4b1aaf204" providerId="ADAL" clId="{94993D4D-7236-4DCE-BA61-301BC606206D}" dt="2024-06-19T14:35:28.880" v="3295" actId="14100"/>
          <ac:cxnSpMkLst>
            <pc:docMk/>
            <pc:sldMk cId="1875940293" sldId="412"/>
            <ac:cxnSpMk id="16" creationId="{55E399FB-4179-4F9C-B5C3-8B1BEC0B3007}"/>
          </ac:cxnSpMkLst>
        </pc:cxnChg>
        <pc:cxnChg chg="add mod">
          <ac:chgData name="help desk" userId="076106f8-e622-4bba-bf8d-41b4b1aaf204" providerId="ADAL" clId="{94993D4D-7236-4DCE-BA61-301BC606206D}" dt="2024-06-19T14:41:53.758" v="3335" actId="1035"/>
          <ac:cxnSpMkLst>
            <pc:docMk/>
            <pc:sldMk cId="1875940293" sldId="412"/>
            <ac:cxnSpMk id="22" creationId="{F0D9E5CB-4195-483B-AE26-20B767018943}"/>
          </ac:cxnSpMkLst>
        </pc:cxnChg>
        <pc:cxnChg chg="add mod">
          <ac:chgData name="help desk" userId="076106f8-e622-4bba-bf8d-41b4b1aaf204" providerId="ADAL" clId="{94993D4D-7236-4DCE-BA61-301BC606206D}" dt="2024-06-19T14:42:47.956" v="3387" actId="14100"/>
          <ac:cxnSpMkLst>
            <pc:docMk/>
            <pc:sldMk cId="1875940293" sldId="412"/>
            <ac:cxnSpMk id="25" creationId="{22888929-BD0C-4D13-9ADD-219F9F7337BF}"/>
          </ac:cxnSpMkLst>
        </pc:cxnChg>
        <pc:cxnChg chg="add mod">
          <ac:chgData name="help desk" userId="076106f8-e622-4bba-bf8d-41b4b1aaf204" providerId="ADAL" clId="{94993D4D-7236-4DCE-BA61-301BC606206D}" dt="2024-06-19T14:42:52.567" v="3388" actId="14100"/>
          <ac:cxnSpMkLst>
            <pc:docMk/>
            <pc:sldMk cId="1875940293" sldId="412"/>
            <ac:cxnSpMk id="28" creationId="{D0D56EE0-D76E-47AA-87B6-149B26E9662A}"/>
          </ac:cxnSpMkLst>
        </pc:cxnChg>
        <pc:cxnChg chg="add mod">
          <ac:chgData name="help desk" userId="076106f8-e622-4bba-bf8d-41b4b1aaf204" providerId="ADAL" clId="{94993D4D-7236-4DCE-BA61-301BC606206D}" dt="2024-06-19T14:43:12.186" v="3395" actId="1038"/>
          <ac:cxnSpMkLst>
            <pc:docMk/>
            <pc:sldMk cId="1875940293" sldId="412"/>
            <ac:cxnSpMk id="36" creationId="{D4E3F825-345D-4434-A60F-8EECF5862660}"/>
          </ac:cxnSpMkLst>
        </pc:cxnChg>
        <pc:cxnChg chg="add mod">
          <ac:chgData name="help desk" userId="076106f8-e622-4bba-bf8d-41b4b1aaf204" providerId="ADAL" clId="{94993D4D-7236-4DCE-BA61-301BC606206D}" dt="2024-06-19T14:45:18.146" v="3500" actId="14100"/>
          <ac:cxnSpMkLst>
            <pc:docMk/>
            <pc:sldMk cId="1875940293" sldId="412"/>
            <ac:cxnSpMk id="39" creationId="{9DD7D7CA-AC85-4547-8235-25A15F2F731F}"/>
          </ac:cxnSpMkLst>
        </pc:cxnChg>
        <pc:cxnChg chg="add del mod">
          <ac:chgData name="help desk" userId="076106f8-e622-4bba-bf8d-41b4b1aaf204" providerId="ADAL" clId="{94993D4D-7236-4DCE-BA61-301BC606206D}" dt="2024-06-19T14:44:49.125" v="3499" actId="478"/>
          <ac:cxnSpMkLst>
            <pc:docMk/>
            <pc:sldMk cId="1875940293" sldId="412"/>
            <ac:cxnSpMk id="41" creationId="{7BC6E334-9B14-40E5-84A4-34582FD32CB6}"/>
          </ac:cxnSpMkLst>
        </pc:cxnChg>
        <pc:cxnChg chg="add mod">
          <ac:chgData name="help desk" userId="076106f8-e622-4bba-bf8d-41b4b1aaf204" providerId="ADAL" clId="{94993D4D-7236-4DCE-BA61-301BC606206D}" dt="2024-06-19T14:58:58.187" v="3594" actId="1037"/>
          <ac:cxnSpMkLst>
            <pc:docMk/>
            <pc:sldMk cId="1875940293" sldId="412"/>
            <ac:cxnSpMk id="42" creationId="{30E6FA58-908E-464B-A78F-D410FEF56E49}"/>
          </ac:cxnSpMkLst>
        </pc:cxnChg>
      </pc:sldChg>
      <pc:sldChg chg="addSp modSp add del mod">
        <pc:chgData name="help desk" userId="076106f8-e622-4bba-bf8d-41b4b1aaf204" providerId="ADAL" clId="{94993D4D-7236-4DCE-BA61-301BC606206D}" dt="2024-06-17T17:26:57.064" v="2262" actId="2696"/>
        <pc:sldMkLst>
          <pc:docMk/>
          <pc:sldMk cId="3866620282" sldId="413"/>
        </pc:sldMkLst>
        <pc:spChg chg="mod">
          <ac:chgData name="help desk" userId="076106f8-e622-4bba-bf8d-41b4b1aaf204" providerId="ADAL" clId="{94993D4D-7236-4DCE-BA61-301BC606206D}" dt="2024-06-17T16:20:16.870" v="1174" actId="255"/>
          <ac:spMkLst>
            <pc:docMk/>
            <pc:sldMk cId="3866620282" sldId="413"/>
            <ac:spMk id="2" creationId="{5438DFBD-851A-4088-A642-1F4D0FA64545}"/>
          </ac:spMkLst>
        </pc:spChg>
        <pc:spChg chg="mod">
          <ac:chgData name="help desk" userId="076106f8-e622-4bba-bf8d-41b4b1aaf204" providerId="ADAL" clId="{94993D4D-7236-4DCE-BA61-301BC606206D}" dt="2024-06-17T16:32:55.983" v="1218" actId="1076"/>
          <ac:spMkLst>
            <pc:docMk/>
            <pc:sldMk cId="3866620282" sldId="413"/>
            <ac:spMk id="4" creationId="{C9D1509F-04CD-4720-B9B7-61832415CE13}"/>
          </ac:spMkLst>
        </pc:spChg>
        <pc:spChg chg="mod">
          <ac:chgData name="help desk" userId="076106f8-e622-4bba-bf8d-41b4b1aaf204" providerId="ADAL" clId="{94993D4D-7236-4DCE-BA61-301BC606206D}" dt="2024-06-17T16:21:50.683" v="1180" actId="692"/>
          <ac:spMkLst>
            <pc:docMk/>
            <pc:sldMk cId="3866620282" sldId="413"/>
            <ac:spMk id="7" creationId="{A16E407C-CB7F-4A0A-B213-CF891A7135AC}"/>
          </ac:spMkLst>
        </pc:spChg>
        <pc:spChg chg="mod">
          <ac:chgData name="help desk" userId="076106f8-e622-4bba-bf8d-41b4b1aaf204" providerId="ADAL" clId="{94993D4D-7236-4DCE-BA61-301BC606206D}" dt="2024-06-17T16:22:07.772" v="1183" actId="113"/>
          <ac:spMkLst>
            <pc:docMk/>
            <pc:sldMk cId="3866620282" sldId="413"/>
            <ac:spMk id="8" creationId="{3E9FD221-490B-4F03-9DF1-21E7007DD378}"/>
          </ac:spMkLst>
        </pc:spChg>
        <pc:spChg chg="mod">
          <ac:chgData name="help desk" userId="076106f8-e622-4bba-bf8d-41b4b1aaf204" providerId="ADAL" clId="{94993D4D-7236-4DCE-BA61-301BC606206D}" dt="2024-06-17T16:22:11.711" v="1184" actId="113"/>
          <ac:spMkLst>
            <pc:docMk/>
            <pc:sldMk cId="3866620282" sldId="413"/>
            <ac:spMk id="9" creationId="{33B95365-1C76-4BA6-A9F0-7D4EBF5E0269}"/>
          </ac:spMkLst>
        </pc:spChg>
        <pc:picChg chg="add mod">
          <ac:chgData name="help desk" userId="076106f8-e622-4bba-bf8d-41b4b1aaf204" providerId="ADAL" clId="{94993D4D-7236-4DCE-BA61-301BC606206D}" dt="2024-06-17T17:26:41.501" v="2259" actId="1076"/>
          <ac:picMkLst>
            <pc:docMk/>
            <pc:sldMk cId="3866620282" sldId="413"/>
            <ac:picMk id="16" creationId="{4E02D257-6B8D-488C-A755-003B9F4388CE}"/>
          </ac:picMkLst>
        </pc:picChg>
        <pc:cxnChg chg="mod">
          <ac:chgData name="help desk" userId="076106f8-e622-4bba-bf8d-41b4b1aaf204" providerId="ADAL" clId="{94993D4D-7236-4DCE-BA61-301BC606206D}" dt="2024-06-17T16:55:46.522" v="2077" actId="692"/>
          <ac:cxnSpMkLst>
            <pc:docMk/>
            <pc:sldMk cId="3866620282" sldId="413"/>
            <ac:cxnSpMk id="11" creationId="{0C48A7F5-1DA8-40FC-AC4C-8FB8BD95E55F}"/>
          </ac:cxnSpMkLst>
        </pc:cxnChg>
        <pc:cxnChg chg="mod">
          <ac:chgData name="help desk" userId="076106f8-e622-4bba-bf8d-41b4b1aaf204" providerId="ADAL" clId="{94993D4D-7236-4DCE-BA61-301BC606206D}" dt="2024-06-17T16:55:46.522" v="2077" actId="692"/>
          <ac:cxnSpMkLst>
            <pc:docMk/>
            <pc:sldMk cId="3866620282" sldId="413"/>
            <ac:cxnSpMk id="12" creationId="{9F6CE0B1-FF95-4B52-BBD2-83C4088BE3E4}"/>
          </ac:cxnSpMkLst>
        </pc:cxnChg>
        <pc:cxnChg chg="mod">
          <ac:chgData name="help desk" userId="076106f8-e622-4bba-bf8d-41b4b1aaf204" providerId="ADAL" clId="{94993D4D-7236-4DCE-BA61-301BC606206D}" dt="2024-06-17T16:55:46.522" v="2077" actId="692"/>
          <ac:cxnSpMkLst>
            <pc:docMk/>
            <pc:sldMk cId="3866620282" sldId="413"/>
            <ac:cxnSpMk id="15" creationId="{1D7025AB-B24B-446B-9765-359E40ADDA30}"/>
          </ac:cxnSpMkLst>
        </pc:cxnChg>
      </pc:sldChg>
      <pc:sldChg chg="addSp delSp modSp add mod delAnim modAnim">
        <pc:chgData name="help desk" userId="076106f8-e622-4bba-bf8d-41b4b1aaf204" providerId="ADAL" clId="{94993D4D-7236-4DCE-BA61-301BC606206D}" dt="2024-06-19T21:27:39.444" v="4797"/>
        <pc:sldMkLst>
          <pc:docMk/>
          <pc:sldMk cId="2827136507" sldId="414"/>
        </pc:sldMkLst>
        <pc:spChg chg="add mod">
          <ac:chgData name="help desk" userId="076106f8-e622-4bba-bf8d-41b4b1aaf204" providerId="ADAL" clId="{94993D4D-7236-4DCE-BA61-301BC606206D}" dt="2024-06-19T16:17:20.732" v="4292" actId="14100"/>
          <ac:spMkLst>
            <pc:docMk/>
            <pc:sldMk cId="2827136507" sldId="414"/>
            <ac:spMk id="4" creationId="{4B06654C-4AF3-4362-9135-E369AB2700CB}"/>
          </ac:spMkLst>
        </pc:spChg>
        <pc:spChg chg="del mod">
          <ac:chgData name="help desk" userId="076106f8-e622-4bba-bf8d-41b4b1aaf204" providerId="ADAL" clId="{94993D4D-7236-4DCE-BA61-301BC606206D}" dt="2024-06-19T15:49:49.664" v="4071" actId="478"/>
          <ac:spMkLst>
            <pc:docMk/>
            <pc:sldMk cId="2827136507" sldId="414"/>
            <ac:spMk id="5" creationId="{E1EB6192-D392-4692-9D12-B9F8EB4A9A8B}"/>
          </ac:spMkLst>
        </pc:spChg>
        <pc:spChg chg="add mod">
          <ac:chgData name="help desk" userId="076106f8-e622-4bba-bf8d-41b4b1aaf204" providerId="ADAL" clId="{94993D4D-7236-4DCE-BA61-301BC606206D}" dt="2024-06-19T15:49:50.290" v="4072"/>
          <ac:spMkLst>
            <pc:docMk/>
            <pc:sldMk cId="2827136507" sldId="414"/>
            <ac:spMk id="10" creationId="{0A268005-461B-4E4A-A129-E753CD667361}"/>
          </ac:spMkLst>
        </pc:spChg>
        <pc:spChg chg="add mod">
          <ac:chgData name="help desk" userId="076106f8-e622-4bba-bf8d-41b4b1aaf204" providerId="ADAL" clId="{94993D4D-7236-4DCE-BA61-301BC606206D}" dt="2024-06-19T16:17:28.532" v="4302" actId="1035"/>
          <ac:spMkLst>
            <pc:docMk/>
            <pc:sldMk cId="2827136507" sldId="414"/>
            <ac:spMk id="11" creationId="{3E91AC26-FCF8-47CF-B36E-CC9357443C22}"/>
          </ac:spMkLst>
        </pc:spChg>
        <pc:spChg chg="del mod">
          <ac:chgData name="help desk" userId="076106f8-e622-4bba-bf8d-41b4b1aaf204" providerId="ADAL" clId="{94993D4D-7236-4DCE-BA61-301BC606206D}" dt="2024-06-17T17:34:38.511" v="2266" actId="478"/>
          <ac:spMkLst>
            <pc:docMk/>
            <pc:sldMk cId="2827136507" sldId="414"/>
            <ac:spMk id="12" creationId="{41617106-B85C-4C81-BC3D-268893F7790A}"/>
          </ac:spMkLst>
        </pc:spChg>
        <pc:spChg chg="mod">
          <ac:chgData name="help desk" userId="076106f8-e622-4bba-bf8d-41b4b1aaf204" providerId="ADAL" clId="{94993D4D-7236-4DCE-BA61-301BC606206D}" dt="2024-06-18T19:05:25.520" v="2876" actId="113"/>
          <ac:spMkLst>
            <pc:docMk/>
            <pc:sldMk cId="2827136507" sldId="414"/>
            <ac:spMk id="25" creationId="{D116FCB8-033F-4798-BBCE-19D3B0E2B27B}"/>
          </ac:spMkLst>
        </pc:spChg>
        <pc:spChg chg="del mod">
          <ac:chgData name="help desk" userId="076106f8-e622-4bba-bf8d-41b4b1aaf204" providerId="ADAL" clId="{94993D4D-7236-4DCE-BA61-301BC606206D}" dt="2024-06-18T19:12:29.237" v="3058" actId="478"/>
          <ac:spMkLst>
            <pc:docMk/>
            <pc:sldMk cId="2827136507" sldId="414"/>
            <ac:spMk id="26" creationId="{0ECE8CFB-2D89-4F77-9397-3F9CDF0369ED}"/>
          </ac:spMkLst>
        </pc:spChg>
        <pc:spChg chg="mod">
          <ac:chgData name="help desk" userId="076106f8-e622-4bba-bf8d-41b4b1aaf204" providerId="ADAL" clId="{94993D4D-7236-4DCE-BA61-301BC606206D}" dt="2024-06-17T17:35:09.895" v="2270" actId="20577"/>
          <ac:spMkLst>
            <pc:docMk/>
            <pc:sldMk cId="2827136507" sldId="414"/>
            <ac:spMk id="27" creationId="{E305680D-43DA-4D52-948D-734A35BBF9AF}"/>
          </ac:spMkLst>
        </pc:spChg>
        <pc:spChg chg="del mod">
          <ac:chgData name="help desk" userId="076106f8-e622-4bba-bf8d-41b4b1aaf204" providerId="ADAL" clId="{94993D4D-7236-4DCE-BA61-301BC606206D}" dt="2024-06-17T19:16:34.006" v="2463" actId="478"/>
          <ac:spMkLst>
            <pc:docMk/>
            <pc:sldMk cId="2827136507" sldId="414"/>
            <ac:spMk id="28" creationId="{6BD761C5-6EEE-43FB-8AB9-A4618DE96762}"/>
          </ac:spMkLst>
        </pc:spChg>
        <pc:spChg chg="mod">
          <ac:chgData name="help desk" userId="076106f8-e622-4bba-bf8d-41b4b1aaf204" providerId="ADAL" clId="{94993D4D-7236-4DCE-BA61-301BC606206D}" dt="2024-06-17T19:15:30.482" v="2459" actId="14100"/>
          <ac:spMkLst>
            <pc:docMk/>
            <pc:sldMk cId="2827136507" sldId="414"/>
            <ac:spMk id="34" creationId="{10E1E2AC-033E-434A-BE7F-01F8C4F61899}"/>
          </ac:spMkLst>
        </pc:spChg>
        <pc:picChg chg="add mod ord">
          <ac:chgData name="help desk" userId="076106f8-e622-4bba-bf8d-41b4b1aaf204" providerId="ADAL" clId="{94993D4D-7236-4DCE-BA61-301BC606206D}" dt="2024-06-17T19:15:47.679" v="2461" actId="167"/>
          <ac:picMkLst>
            <pc:docMk/>
            <pc:sldMk cId="2827136507" sldId="414"/>
            <ac:picMk id="3" creationId="{577A1EB0-A6CB-4E62-81FF-63076D9DC182}"/>
          </ac:picMkLst>
        </pc:picChg>
        <pc:picChg chg="del">
          <ac:chgData name="help desk" userId="076106f8-e622-4bba-bf8d-41b4b1aaf204" providerId="ADAL" clId="{94993D4D-7236-4DCE-BA61-301BC606206D}" dt="2024-06-17T19:15:09.929" v="2458" actId="478"/>
          <ac:picMkLst>
            <pc:docMk/>
            <pc:sldMk cId="2827136507" sldId="414"/>
            <ac:picMk id="7" creationId="{5C4D5025-CDCE-4236-9234-CDC3FE2FBD40}"/>
          </ac:picMkLst>
        </pc:picChg>
        <pc:picChg chg="del mod">
          <ac:chgData name="help desk" userId="076106f8-e622-4bba-bf8d-41b4b1aaf204" providerId="ADAL" clId="{94993D4D-7236-4DCE-BA61-301BC606206D}" dt="2024-06-17T19:14:57.589" v="2456" actId="478"/>
          <ac:picMkLst>
            <pc:docMk/>
            <pc:sldMk cId="2827136507" sldId="414"/>
            <ac:picMk id="38" creationId="{D647E6B2-8665-41FD-AEBC-3E241AC62ADB}"/>
          </ac:picMkLst>
        </pc:picChg>
        <pc:cxnChg chg="add mod">
          <ac:chgData name="help desk" userId="076106f8-e622-4bba-bf8d-41b4b1aaf204" providerId="ADAL" clId="{94993D4D-7236-4DCE-BA61-301BC606206D}" dt="2024-06-17T22:04:20.393" v="2486" actId="1076"/>
          <ac:cxnSpMkLst>
            <pc:docMk/>
            <pc:sldMk cId="2827136507" sldId="414"/>
            <ac:cxnSpMk id="9" creationId="{50CDBEBC-D991-42BF-9189-7362BF9D514E}"/>
          </ac:cxnSpMkLst>
        </pc:cxnChg>
        <pc:cxnChg chg="add mod">
          <ac:chgData name="help desk" userId="076106f8-e622-4bba-bf8d-41b4b1aaf204" providerId="ADAL" clId="{94993D4D-7236-4DCE-BA61-301BC606206D}" dt="2024-06-19T16:17:28.532" v="4302" actId="1035"/>
          <ac:cxnSpMkLst>
            <pc:docMk/>
            <pc:sldMk cId="2827136507" sldId="414"/>
            <ac:cxnSpMk id="12" creationId="{710AEEA6-E1CE-40DA-AD60-3C20286F9F76}"/>
          </ac:cxnSpMkLst>
        </pc:cxnChg>
        <pc:cxnChg chg="del mod">
          <ac:chgData name="help desk" userId="076106f8-e622-4bba-bf8d-41b4b1aaf204" providerId="ADAL" clId="{94993D4D-7236-4DCE-BA61-301BC606206D}" dt="2024-06-17T19:16:36.472" v="2464" actId="478"/>
          <ac:cxnSpMkLst>
            <pc:docMk/>
            <pc:sldMk cId="2827136507" sldId="414"/>
            <ac:cxnSpMk id="31" creationId="{00BA8AEB-31F1-469F-9E78-0A6314E4547A}"/>
          </ac:cxnSpMkLst>
        </pc:cxnChg>
        <pc:cxnChg chg="mod">
          <ac:chgData name="help desk" userId="076106f8-e622-4bba-bf8d-41b4b1aaf204" providerId="ADAL" clId="{94993D4D-7236-4DCE-BA61-301BC606206D}" dt="2024-06-17T19:15:43.933" v="2460" actId="14100"/>
          <ac:cxnSpMkLst>
            <pc:docMk/>
            <pc:sldMk cId="2827136507" sldId="414"/>
            <ac:cxnSpMk id="36" creationId="{B9DED8FD-9D7C-4862-82C2-E4356EA0D4B6}"/>
          </ac:cxnSpMkLst>
        </pc:cxnChg>
      </pc:sldChg>
      <pc:sldChg chg="addSp delSp modSp add mod ord delAnim modAnim">
        <pc:chgData name="help desk" userId="076106f8-e622-4bba-bf8d-41b4b1aaf204" providerId="ADAL" clId="{94993D4D-7236-4DCE-BA61-301BC606206D}" dt="2024-06-19T15:42:44.187" v="4036"/>
        <pc:sldMkLst>
          <pc:docMk/>
          <pc:sldMk cId="2270292209" sldId="415"/>
        </pc:sldMkLst>
        <pc:spChg chg="mod">
          <ac:chgData name="help desk" userId="076106f8-e622-4bba-bf8d-41b4b1aaf204" providerId="ADAL" clId="{94993D4D-7236-4DCE-BA61-301BC606206D}" dt="2024-06-18T19:04:42.381" v="2868" actId="113"/>
          <ac:spMkLst>
            <pc:docMk/>
            <pc:sldMk cId="2270292209" sldId="415"/>
            <ac:spMk id="3" creationId="{260400AB-CF17-4F33-A757-6EC72AE956D7}"/>
          </ac:spMkLst>
        </pc:spChg>
        <pc:spChg chg="mod">
          <ac:chgData name="help desk" userId="076106f8-e622-4bba-bf8d-41b4b1aaf204" providerId="ADAL" clId="{94993D4D-7236-4DCE-BA61-301BC606206D}" dt="2024-06-19T15:39:48.983" v="4026" actId="20577"/>
          <ac:spMkLst>
            <pc:docMk/>
            <pc:sldMk cId="2270292209" sldId="415"/>
            <ac:spMk id="7" creationId="{0F3032E2-F2EB-40E1-BD02-C91BC7B00A22}"/>
          </ac:spMkLst>
        </pc:spChg>
        <pc:spChg chg="mod">
          <ac:chgData name="help desk" userId="076106f8-e622-4bba-bf8d-41b4b1aaf204" providerId="ADAL" clId="{94993D4D-7236-4DCE-BA61-301BC606206D}" dt="2024-06-17T22:07:57.024" v="2496" actId="14100"/>
          <ac:spMkLst>
            <pc:docMk/>
            <pc:sldMk cId="2270292209" sldId="415"/>
            <ac:spMk id="9" creationId="{77E9A63F-0D45-4E66-AD31-F62BC86044B7}"/>
          </ac:spMkLst>
        </pc:spChg>
        <pc:spChg chg="mod">
          <ac:chgData name="help desk" userId="076106f8-e622-4bba-bf8d-41b4b1aaf204" providerId="ADAL" clId="{94993D4D-7236-4DCE-BA61-301BC606206D}" dt="2024-06-17T16:26:36.049" v="1213" actId="692"/>
          <ac:spMkLst>
            <pc:docMk/>
            <pc:sldMk cId="2270292209" sldId="415"/>
            <ac:spMk id="12" creationId="{83FF00EE-6D3A-4319-B675-BDB2A93E0DB5}"/>
          </ac:spMkLst>
        </pc:spChg>
        <pc:spChg chg="mod">
          <ac:chgData name="help desk" userId="076106f8-e622-4bba-bf8d-41b4b1aaf204" providerId="ADAL" clId="{94993D4D-7236-4DCE-BA61-301BC606206D}" dt="2024-06-17T16:26:36.049" v="1213" actId="692"/>
          <ac:spMkLst>
            <pc:docMk/>
            <pc:sldMk cId="2270292209" sldId="415"/>
            <ac:spMk id="19" creationId="{588F6FE8-09CF-41E7-BA30-5B8C2AD5990C}"/>
          </ac:spMkLst>
        </pc:spChg>
        <pc:spChg chg="mod">
          <ac:chgData name="help desk" userId="076106f8-e622-4bba-bf8d-41b4b1aaf204" providerId="ADAL" clId="{94993D4D-7236-4DCE-BA61-301BC606206D}" dt="2024-06-17T16:26:54.579" v="1214" actId="692"/>
          <ac:spMkLst>
            <pc:docMk/>
            <pc:sldMk cId="2270292209" sldId="415"/>
            <ac:spMk id="26" creationId="{530133E8-9165-4A9D-9018-37E3B325CA57}"/>
          </ac:spMkLst>
        </pc:spChg>
        <pc:picChg chg="del">
          <ac:chgData name="help desk" userId="076106f8-e622-4bba-bf8d-41b4b1aaf204" providerId="ADAL" clId="{94993D4D-7236-4DCE-BA61-301BC606206D}" dt="2024-06-17T22:07:39.720" v="2494" actId="478"/>
          <ac:picMkLst>
            <pc:docMk/>
            <pc:sldMk cId="2270292209" sldId="415"/>
            <ac:picMk id="6" creationId="{A74B9ED6-D086-42EF-A8EF-597246F9B2B1}"/>
          </ac:picMkLst>
        </pc:picChg>
        <pc:picChg chg="add mod ord">
          <ac:chgData name="help desk" userId="076106f8-e622-4bba-bf8d-41b4b1aaf204" providerId="ADAL" clId="{94993D4D-7236-4DCE-BA61-301BC606206D}" dt="2024-06-17T22:07:37.974" v="2493" actId="167"/>
          <ac:picMkLst>
            <pc:docMk/>
            <pc:sldMk cId="2270292209" sldId="415"/>
            <ac:picMk id="8" creationId="{56E3F311-1B88-4839-BA30-9BCE7DC5A3CE}"/>
          </ac:picMkLst>
        </pc:picChg>
        <pc:picChg chg="add del mod">
          <ac:chgData name="help desk" userId="076106f8-e622-4bba-bf8d-41b4b1aaf204" providerId="ADAL" clId="{94993D4D-7236-4DCE-BA61-301BC606206D}" dt="2024-06-18T14:38:51.793" v="2785" actId="21"/>
          <ac:picMkLst>
            <pc:docMk/>
            <pc:sldMk cId="2270292209" sldId="415"/>
            <ac:picMk id="13" creationId="{A77779A8-4A93-4FCF-AF9B-F33C6C1A2DAB}"/>
          </ac:picMkLst>
        </pc:picChg>
        <pc:cxnChg chg="mod">
          <ac:chgData name="help desk" userId="076106f8-e622-4bba-bf8d-41b4b1aaf204" providerId="ADAL" clId="{94993D4D-7236-4DCE-BA61-301BC606206D}" dt="2024-06-17T22:08:00.598" v="2497" actId="14100"/>
          <ac:cxnSpMkLst>
            <pc:docMk/>
            <pc:sldMk cId="2270292209" sldId="415"/>
            <ac:cxnSpMk id="4" creationId="{295EFED5-6B5E-4065-B2B3-F17B0EE261E2}"/>
          </ac:cxnSpMkLst>
        </pc:cxnChg>
        <pc:cxnChg chg="mod">
          <ac:chgData name="help desk" userId="076106f8-e622-4bba-bf8d-41b4b1aaf204" providerId="ADAL" clId="{94993D4D-7236-4DCE-BA61-301BC606206D}" dt="2024-06-17T16:26:54.579" v="1214" actId="692"/>
          <ac:cxnSpMkLst>
            <pc:docMk/>
            <pc:sldMk cId="2270292209" sldId="415"/>
            <ac:cxnSpMk id="14" creationId="{A3D35DD2-1777-4F02-A411-FF283C8E1CD6}"/>
          </ac:cxnSpMkLst>
        </pc:cxnChg>
        <pc:cxnChg chg="add mod">
          <ac:chgData name="help desk" userId="076106f8-e622-4bba-bf8d-41b4b1aaf204" providerId="ADAL" clId="{94993D4D-7236-4DCE-BA61-301BC606206D}" dt="2024-06-18T14:37:17.089" v="2747" actId="14100"/>
          <ac:cxnSpMkLst>
            <pc:docMk/>
            <pc:sldMk cId="2270292209" sldId="415"/>
            <ac:cxnSpMk id="16" creationId="{A915192D-196D-4967-BA9D-334DD5662966}"/>
          </ac:cxnSpMkLst>
        </pc:cxnChg>
        <pc:cxnChg chg="mod">
          <ac:chgData name="help desk" userId="076106f8-e622-4bba-bf8d-41b4b1aaf204" providerId="ADAL" clId="{94993D4D-7236-4DCE-BA61-301BC606206D}" dt="2024-06-17T16:26:54.579" v="1214" actId="692"/>
          <ac:cxnSpMkLst>
            <pc:docMk/>
            <pc:sldMk cId="2270292209" sldId="415"/>
            <ac:cxnSpMk id="21" creationId="{0222870E-15BA-4280-8130-1D4635390AF6}"/>
          </ac:cxnSpMkLst>
        </pc:cxnChg>
        <pc:cxnChg chg="mod">
          <ac:chgData name="help desk" userId="076106f8-e622-4bba-bf8d-41b4b1aaf204" providerId="ADAL" clId="{94993D4D-7236-4DCE-BA61-301BC606206D}" dt="2024-06-19T15:33:24.620" v="3971" actId="14100"/>
          <ac:cxnSpMkLst>
            <pc:docMk/>
            <pc:sldMk cId="2270292209" sldId="415"/>
            <ac:cxnSpMk id="24" creationId="{A6291ED6-5017-4DF1-9743-41B4B266B1DA}"/>
          </ac:cxnSpMkLst>
        </pc:cxnChg>
      </pc:sldChg>
      <pc:sldChg chg="addSp delSp modSp add mod modAnim">
        <pc:chgData name="help desk" userId="076106f8-e622-4bba-bf8d-41b4b1aaf204" providerId="ADAL" clId="{94993D4D-7236-4DCE-BA61-301BC606206D}" dt="2024-06-19T21:38:33.250" v="4866"/>
        <pc:sldMkLst>
          <pc:docMk/>
          <pc:sldMk cId="1313395524" sldId="416"/>
        </pc:sldMkLst>
        <pc:spChg chg="del">
          <ac:chgData name="help desk" userId="076106f8-e622-4bba-bf8d-41b4b1aaf204" providerId="ADAL" clId="{94993D4D-7236-4DCE-BA61-301BC606206D}" dt="2024-06-17T17:01:52.892" v="2096" actId="478"/>
          <ac:spMkLst>
            <pc:docMk/>
            <pc:sldMk cId="1313395524" sldId="416"/>
            <ac:spMk id="2" creationId="{00000000-0000-0000-0000-000000000000}"/>
          </ac:spMkLst>
        </pc:spChg>
        <pc:spChg chg="del mod">
          <ac:chgData name="help desk" userId="076106f8-e622-4bba-bf8d-41b4b1aaf204" providerId="ADAL" clId="{94993D4D-7236-4DCE-BA61-301BC606206D}" dt="2024-06-17T22:11:45.994" v="2509" actId="478"/>
          <ac:spMkLst>
            <pc:docMk/>
            <pc:sldMk cId="1313395524" sldId="416"/>
            <ac:spMk id="3" creationId="{00000000-0000-0000-0000-000000000000}"/>
          </ac:spMkLst>
        </pc:spChg>
        <pc:spChg chg="add del mod">
          <ac:chgData name="help desk" userId="076106f8-e622-4bba-bf8d-41b4b1aaf204" providerId="ADAL" clId="{94993D4D-7236-4DCE-BA61-301BC606206D}" dt="2024-06-18T19:13:18.187" v="3061" actId="478"/>
          <ac:spMkLst>
            <pc:docMk/>
            <pc:sldMk cId="1313395524" sldId="416"/>
            <ac:spMk id="8" creationId="{9CF8AB11-D152-4800-8FA1-AC634559BB38}"/>
          </ac:spMkLst>
        </pc:spChg>
        <pc:spChg chg="add mod">
          <ac:chgData name="help desk" userId="076106f8-e622-4bba-bf8d-41b4b1aaf204" providerId="ADAL" clId="{94993D4D-7236-4DCE-BA61-301BC606206D}" dt="2024-06-18T19:13:18.612" v="3062"/>
          <ac:spMkLst>
            <pc:docMk/>
            <pc:sldMk cId="1313395524" sldId="416"/>
            <ac:spMk id="9" creationId="{86E34D49-1423-4DDF-9121-845D78D1D076}"/>
          </ac:spMkLst>
        </pc:spChg>
        <pc:spChg chg="add mod">
          <ac:chgData name="help desk" userId="076106f8-e622-4bba-bf8d-41b4b1aaf204" providerId="ADAL" clId="{94993D4D-7236-4DCE-BA61-301BC606206D}" dt="2024-06-19T15:50:04.236" v="4077"/>
          <ac:spMkLst>
            <pc:docMk/>
            <pc:sldMk cId="1313395524" sldId="416"/>
            <ac:spMk id="10" creationId="{5FC875B0-D0D7-4FBC-A705-4EA43F34D7E7}"/>
          </ac:spMkLst>
        </pc:spChg>
        <pc:spChg chg="del mod">
          <ac:chgData name="help desk" userId="076106f8-e622-4bba-bf8d-41b4b1aaf204" providerId="ADAL" clId="{94993D4D-7236-4DCE-BA61-301BC606206D}" dt="2024-06-17T17:01:09.943" v="2091" actId="478"/>
          <ac:spMkLst>
            <pc:docMk/>
            <pc:sldMk cId="1313395524" sldId="416"/>
            <ac:spMk id="40" creationId="{00000000-0000-0000-0000-000000000000}"/>
          </ac:spMkLst>
        </pc:spChg>
        <pc:spChg chg="del">
          <ac:chgData name="help desk" userId="076106f8-e622-4bba-bf8d-41b4b1aaf204" providerId="ADAL" clId="{94993D4D-7236-4DCE-BA61-301BC606206D}" dt="2024-06-17T16:08:00.357" v="843" actId="478"/>
          <ac:spMkLst>
            <pc:docMk/>
            <pc:sldMk cId="1313395524" sldId="416"/>
            <ac:spMk id="41" creationId="{00000000-0000-0000-0000-000000000000}"/>
          </ac:spMkLst>
        </pc:spChg>
        <pc:spChg chg="mod">
          <ac:chgData name="help desk" userId="076106f8-e622-4bba-bf8d-41b4b1aaf204" providerId="ADAL" clId="{94993D4D-7236-4DCE-BA61-301BC606206D}" dt="2024-06-17T17:03:48.505" v="2231" actId="1076"/>
          <ac:spMkLst>
            <pc:docMk/>
            <pc:sldMk cId="1313395524" sldId="416"/>
            <ac:spMk id="45" creationId="{00000000-0000-0000-0000-000000000000}"/>
          </ac:spMkLst>
        </pc:spChg>
        <pc:spChg chg="mod">
          <ac:chgData name="help desk" userId="076106f8-e622-4bba-bf8d-41b4b1aaf204" providerId="ADAL" clId="{94993D4D-7236-4DCE-BA61-301BC606206D}" dt="2024-06-17T17:00:30.630" v="2085" actId="1076"/>
          <ac:spMkLst>
            <pc:docMk/>
            <pc:sldMk cId="1313395524" sldId="416"/>
            <ac:spMk id="61" creationId="{00000000-0000-0000-0000-000000000000}"/>
          </ac:spMkLst>
        </pc:spChg>
        <pc:spChg chg="del">
          <ac:chgData name="help desk" userId="076106f8-e622-4bba-bf8d-41b4b1aaf204" providerId="ADAL" clId="{94993D4D-7236-4DCE-BA61-301BC606206D}" dt="2024-06-17T17:00:04.244" v="2082" actId="478"/>
          <ac:spMkLst>
            <pc:docMk/>
            <pc:sldMk cId="1313395524" sldId="416"/>
            <ac:spMk id="64" creationId="{00000000-0000-0000-0000-000000000000}"/>
          </ac:spMkLst>
        </pc:spChg>
        <pc:spChg chg="del mod">
          <ac:chgData name="help desk" userId="076106f8-e622-4bba-bf8d-41b4b1aaf204" providerId="ADAL" clId="{94993D4D-7236-4DCE-BA61-301BC606206D}" dt="2024-06-17T17:21:56.606" v="2247" actId="478"/>
          <ac:spMkLst>
            <pc:docMk/>
            <pc:sldMk cId="1313395524" sldId="416"/>
            <ac:spMk id="68" creationId="{00000000-0000-0000-0000-000000000000}"/>
          </ac:spMkLst>
        </pc:spChg>
        <pc:picChg chg="mod">
          <ac:chgData name="help desk" userId="076106f8-e622-4bba-bf8d-41b4b1aaf204" providerId="ADAL" clId="{94993D4D-7236-4DCE-BA61-301BC606206D}" dt="2024-06-17T17:00:43.920" v="2089" actId="1076"/>
          <ac:picMkLst>
            <pc:docMk/>
            <pc:sldMk cId="1313395524" sldId="416"/>
            <ac:picMk id="65" creationId="{4C983057-D80B-4293-B43C-F3107617D3EB}"/>
          </ac:picMkLst>
        </pc:picChg>
        <pc:cxnChg chg="add mod">
          <ac:chgData name="help desk" userId="076106f8-e622-4bba-bf8d-41b4b1aaf204" providerId="ADAL" clId="{94993D4D-7236-4DCE-BA61-301BC606206D}" dt="2024-06-17T17:03:54.474" v="2232" actId="14100"/>
          <ac:cxnSpMkLst>
            <pc:docMk/>
            <pc:sldMk cId="1313395524" sldId="416"/>
            <ac:cxnSpMk id="17" creationId="{026E8C05-EF70-491A-9A4B-1021F39A288F}"/>
          </ac:cxnSpMkLst>
        </pc:cxnChg>
        <pc:cxnChg chg="mod">
          <ac:chgData name="help desk" userId="076106f8-e622-4bba-bf8d-41b4b1aaf204" providerId="ADAL" clId="{94993D4D-7236-4DCE-BA61-301BC606206D}" dt="2024-06-17T17:01:42.037" v="2094" actId="14100"/>
          <ac:cxnSpMkLst>
            <pc:docMk/>
            <pc:sldMk cId="1313395524" sldId="416"/>
            <ac:cxnSpMk id="63" creationId="{00000000-0000-0000-0000-000000000000}"/>
          </ac:cxnSpMkLst>
        </pc:cxnChg>
        <pc:cxnChg chg="del mod">
          <ac:chgData name="help desk" userId="076106f8-e622-4bba-bf8d-41b4b1aaf204" providerId="ADAL" clId="{94993D4D-7236-4DCE-BA61-301BC606206D}" dt="2024-06-17T16:08:06.387" v="845" actId="478"/>
          <ac:cxnSpMkLst>
            <pc:docMk/>
            <pc:sldMk cId="1313395524" sldId="416"/>
            <ac:cxnSpMk id="67" creationId="{24E4B884-E34C-43BE-AB7D-9148B3BD36F8}"/>
          </ac:cxnSpMkLst>
        </pc:cxnChg>
      </pc:sldChg>
      <pc:sldChg chg="addSp delSp modSp add mod modAnim">
        <pc:chgData name="help desk" userId="076106f8-e622-4bba-bf8d-41b4b1aaf204" providerId="ADAL" clId="{94993D4D-7236-4DCE-BA61-301BC606206D}" dt="2024-06-19T21:36:02.266" v="4851"/>
        <pc:sldMkLst>
          <pc:docMk/>
          <pc:sldMk cId="957935585" sldId="417"/>
        </pc:sldMkLst>
        <pc:spChg chg="del mod">
          <ac:chgData name="help desk" userId="076106f8-e622-4bba-bf8d-41b4b1aaf204" providerId="ADAL" clId="{94993D4D-7236-4DCE-BA61-301BC606206D}" dt="2024-06-17T16:16:32.651" v="1161" actId="478"/>
          <ac:spMkLst>
            <pc:docMk/>
            <pc:sldMk cId="957935585" sldId="417"/>
            <ac:spMk id="2" creationId="{00000000-0000-0000-0000-000000000000}"/>
          </ac:spMkLst>
        </pc:spChg>
        <pc:spChg chg="del">
          <ac:chgData name="help desk" userId="076106f8-e622-4bba-bf8d-41b4b1aaf204" providerId="ADAL" clId="{94993D4D-7236-4DCE-BA61-301BC606206D}" dt="2024-06-17T22:11:50.524" v="2511" actId="478"/>
          <ac:spMkLst>
            <pc:docMk/>
            <pc:sldMk cId="957935585" sldId="417"/>
            <ac:spMk id="3" creationId="{00000000-0000-0000-0000-000000000000}"/>
          </ac:spMkLst>
        </pc:spChg>
        <pc:spChg chg="add del mod">
          <ac:chgData name="help desk" userId="076106f8-e622-4bba-bf8d-41b4b1aaf204" providerId="ADAL" clId="{94993D4D-7236-4DCE-BA61-301BC606206D}" dt="2024-06-18T19:13:13.549" v="3059" actId="478"/>
          <ac:spMkLst>
            <pc:docMk/>
            <pc:sldMk cId="957935585" sldId="417"/>
            <ac:spMk id="12" creationId="{723B4548-4BE0-4304-9B7C-5D1AAFFF8FCD}"/>
          </ac:spMkLst>
        </pc:spChg>
        <pc:spChg chg="add del mod">
          <ac:chgData name="help desk" userId="076106f8-e622-4bba-bf8d-41b4b1aaf204" providerId="ADAL" clId="{94993D4D-7236-4DCE-BA61-301BC606206D}" dt="2024-06-19T21:32:12.695" v="4823" actId="478"/>
          <ac:spMkLst>
            <pc:docMk/>
            <pc:sldMk cId="957935585" sldId="417"/>
            <ac:spMk id="13" creationId="{80D61E36-1BCE-4CB1-B23F-B1684556F885}"/>
          </ac:spMkLst>
        </pc:spChg>
        <pc:spChg chg="add mod">
          <ac:chgData name="help desk" userId="076106f8-e622-4bba-bf8d-41b4b1aaf204" providerId="ADAL" clId="{94993D4D-7236-4DCE-BA61-301BC606206D}" dt="2024-06-19T15:50:02.290" v="4076"/>
          <ac:spMkLst>
            <pc:docMk/>
            <pc:sldMk cId="957935585" sldId="417"/>
            <ac:spMk id="14" creationId="{0E56C674-B5A8-4C65-A609-A44D9755A600}"/>
          </ac:spMkLst>
        </pc:spChg>
        <pc:spChg chg="mod">
          <ac:chgData name="help desk" userId="076106f8-e622-4bba-bf8d-41b4b1aaf204" providerId="ADAL" clId="{94993D4D-7236-4DCE-BA61-301BC606206D}" dt="2024-06-17T16:13:49.697" v="1046" actId="20577"/>
          <ac:spMkLst>
            <pc:docMk/>
            <pc:sldMk cId="957935585" sldId="417"/>
            <ac:spMk id="15" creationId="{BA7D9EAD-2F64-47AB-92A0-F21C626D86C4}"/>
          </ac:spMkLst>
        </pc:spChg>
        <pc:spChg chg="add mod">
          <ac:chgData name="help desk" userId="076106f8-e622-4bba-bf8d-41b4b1aaf204" providerId="ADAL" clId="{94993D4D-7236-4DCE-BA61-301BC606206D}" dt="2024-06-19T21:32:13.324" v="4824"/>
          <ac:spMkLst>
            <pc:docMk/>
            <pc:sldMk cId="957935585" sldId="417"/>
            <ac:spMk id="17" creationId="{6D76B342-FD83-4587-B3A3-35BDB5E8698D}"/>
          </ac:spMkLst>
        </pc:spChg>
        <pc:spChg chg="mod">
          <ac:chgData name="help desk" userId="076106f8-e622-4bba-bf8d-41b4b1aaf204" providerId="ADAL" clId="{94993D4D-7236-4DCE-BA61-301BC606206D}" dt="2024-06-17T16:14:42.712" v="1099" actId="20577"/>
          <ac:spMkLst>
            <pc:docMk/>
            <pc:sldMk cId="957935585" sldId="417"/>
            <ac:spMk id="40" creationId="{00000000-0000-0000-0000-000000000000}"/>
          </ac:spMkLst>
        </pc:spChg>
        <pc:spChg chg="mod">
          <ac:chgData name="help desk" userId="076106f8-e622-4bba-bf8d-41b4b1aaf204" providerId="ADAL" clId="{94993D4D-7236-4DCE-BA61-301BC606206D}" dt="2024-06-17T16:57:59.255" v="2078" actId="313"/>
          <ac:spMkLst>
            <pc:docMk/>
            <pc:sldMk cId="957935585" sldId="417"/>
            <ac:spMk id="41" creationId="{00000000-0000-0000-0000-000000000000}"/>
          </ac:spMkLst>
        </pc:spChg>
        <pc:spChg chg="mod">
          <ac:chgData name="help desk" userId="076106f8-e622-4bba-bf8d-41b4b1aaf204" providerId="ADAL" clId="{94993D4D-7236-4DCE-BA61-301BC606206D}" dt="2024-06-17T16:16:53.907" v="1162" actId="14100"/>
          <ac:spMkLst>
            <pc:docMk/>
            <pc:sldMk cId="957935585" sldId="417"/>
            <ac:spMk id="61" creationId="{00000000-0000-0000-0000-000000000000}"/>
          </ac:spMkLst>
        </pc:spChg>
        <pc:cxnChg chg="mod">
          <ac:chgData name="help desk" userId="076106f8-e622-4bba-bf8d-41b4b1aaf204" providerId="ADAL" clId="{94993D4D-7236-4DCE-BA61-301BC606206D}" dt="2024-06-17T16:13:23.876" v="990" actId="20577"/>
          <ac:cxnSpMkLst>
            <pc:docMk/>
            <pc:sldMk cId="957935585" sldId="417"/>
            <ac:cxnSpMk id="16" creationId="{EF830E7E-5776-43DC-945C-D018F3227B76}"/>
          </ac:cxnSpMkLst>
        </pc:cxnChg>
        <pc:cxnChg chg="mod">
          <ac:chgData name="help desk" userId="076106f8-e622-4bba-bf8d-41b4b1aaf204" providerId="ADAL" clId="{94993D4D-7236-4DCE-BA61-301BC606206D}" dt="2024-06-17T16:14:20.792" v="1049" actId="14100"/>
          <ac:cxnSpMkLst>
            <pc:docMk/>
            <pc:sldMk cId="957935585" sldId="417"/>
            <ac:cxnSpMk id="18" creationId="{246CC491-D6BE-4019-BAD8-FFFF38C1C4F0}"/>
          </ac:cxnSpMkLst>
        </pc:cxnChg>
        <pc:cxnChg chg="mod">
          <ac:chgData name="help desk" userId="076106f8-e622-4bba-bf8d-41b4b1aaf204" providerId="ADAL" clId="{94993D4D-7236-4DCE-BA61-301BC606206D}" dt="2024-06-19T21:34:52.485" v="4844" actId="14100"/>
          <ac:cxnSpMkLst>
            <pc:docMk/>
            <pc:sldMk cId="957935585" sldId="417"/>
            <ac:cxnSpMk id="63" creationId="{00000000-0000-0000-0000-000000000000}"/>
          </ac:cxnSpMkLst>
        </pc:cxnChg>
        <pc:cxnChg chg="mod">
          <ac:chgData name="help desk" userId="076106f8-e622-4bba-bf8d-41b4b1aaf204" providerId="ADAL" clId="{94993D4D-7236-4DCE-BA61-301BC606206D}" dt="2024-06-17T16:11:25.604" v="866" actId="20577"/>
          <ac:cxnSpMkLst>
            <pc:docMk/>
            <pc:sldMk cId="957935585" sldId="417"/>
            <ac:cxnSpMk id="67" creationId="{24E4B884-E34C-43BE-AB7D-9148B3BD36F8}"/>
          </ac:cxnSpMkLst>
        </pc:cxnChg>
      </pc:sldChg>
      <pc:sldChg chg="addSp delSp modSp add mod ord delAnim modAnim">
        <pc:chgData name="help desk" userId="076106f8-e622-4bba-bf8d-41b4b1aaf204" providerId="ADAL" clId="{94993D4D-7236-4DCE-BA61-301BC606206D}" dt="2024-06-19T15:49:26.500" v="4066"/>
        <pc:sldMkLst>
          <pc:docMk/>
          <pc:sldMk cId="1056490930" sldId="418"/>
        </pc:sldMkLst>
        <pc:spChg chg="mod">
          <ac:chgData name="help desk" userId="076106f8-e622-4bba-bf8d-41b4b1aaf204" providerId="ADAL" clId="{94993D4D-7236-4DCE-BA61-301BC606206D}" dt="2024-06-18T19:03:52.278" v="2861" actId="113"/>
          <ac:spMkLst>
            <pc:docMk/>
            <pc:sldMk cId="1056490930" sldId="418"/>
            <ac:spMk id="3" creationId="{00000000-0000-0000-0000-000000000000}"/>
          </ac:spMkLst>
        </pc:spChg>
        <pc:spChg chg="del">
          <ac:chgData name="help desk" userId="076106f8-e622-4bba-bf8d-41b4b1aaf204" providerId="ADAL" clId="{94993D4D-7236-4DCE-BA61-301BC606206D}" dt="2024-06-17T16:50:34.755" v="1739" actId="478"/>
          <ac:spMkLst>
            <pc:docMk/>
            <pc:sldMk cId="1056490930" sldId="418"/>
            <ac:spMk id="4" creationId="{669C83CC-C178-4A02-9389-A2FD792B33DF}"/>
          </ac:spMkLst>
        </pc:spChg>
        <pc:spChg chg="del">
          <ac:chgData name="help desk" userId="076106f8-e622-4bba-bf8d-41b4b1aaf204" providerId="ADAL" clId="{94993D4D-7236-4DCE-BA61-301BC606206D}" dt="2024-06-17T16:50:31.424" v="1737" actId="478"/>
          <ac:spMkLst>
            <pc:docMk/>
            <pc:sldMk cId="1056490930" sldId="418"/>
            <ac:spMk id="15" creationId="{43CF7385-8BA7-44BE-B222-5B0AFACFF6BC}"/>
          </ac:spMkLst>
        </pc:spChg>
        <pc:spChg chg="del">
          <ac:chgData name="help desk" userId="076106f8-e622-4bba-bf8d-41b4b1aaf204" providerId="ADAL" clId="{94993D4D-7236-4DCE-BA61-301BC606206D}" dt="2024-06-17T16:50:24.266" v="1735" actId="478"/>
          <ac:spMkLst>
            <pc:docMk/>
            <pc:sldMk cId="1056490930" sldId="418"/>
            <ac:spMk id="21" creationId="{7BFE5A5E-254C-4F91-8751-0A4177479197}"/>
          </ac:spMkLst>
        </pc:spChg>
        <pc:spChg chg="add mod">
          <ac:chgData name="help desk" userId="076106f8-e622-4bba-bf8d-41b4b1aaf204" providerId="ADAL" clId="{94993D4D-7236-4DCE-BA61-301BC606206D}" dt="2024-06-19T15:49:26.500" v="4066"/>
          <ac:spMkLst>
            <pc:docMk/>
            <pc:sldMk cId="1056490930" sldId="418"/>
            <ac:spMk id="22" creationId="{6EE06CD2-9AA8-4045-AF6A-F7BEC9D21F43}"/>
          </ac:spMkLst>
        </pc:spChg>
        <pc:spChg chg="mod">
          <ac:chgData name="help desk" userId="076106f8-e622-4bba-bf8d-41b4b1aaf204" providerId="ADAL" clId="{94993D4D-7236-4DCE-BA61-301BC606206D}" dt="2024-06-19T14:57:28.217" v="3588" actId="14100"/>
          <ac:spMkLst>
            <pc:docMk/>
            <pc:sldMk cId="1056490930" sldId="418"/>
            <ac:spMk id="24" creationId="{D65388E2-D282-47FB-BA5F-3891DF84E05A}"/>
          </ac:spMkLst>
        </pc:spChg>
        <pc:spChg chg="mod">
          <ac:chgData name="help desk" userId="076106f8-e622-4bba-bf8d-41b4b1aaf204" providerId="ADAL" clId="{94993D4D-7236-4DCE-BA61-301BC606206D}" dt="2024-06-19T14:57:21.119" v="3586" actId="1076"/>
          <ac:spMkLst>
            <pc:docMk/>
            <pc:sldMk cId="1056490930" sldId="418"/>
            <ac:spMk id="27" creationId="{9A0C0562-B070-485B-8517-043DF3B9F93F}"/>
          </ac:spMkLst>
        </pc:spChg>
        <pc:spChg chg="mod">
          <ac:chgData name="help desk" userId="076106f8-e622-4bba-bf8d-41b4b1aaf204" providerId="ADAL" clId="{94993D4D-7236-4DCE-BA61-301BC606206D}" dt="2024-06-19T14:57:41.197" v="3590" actId="14100"/>
          <ac:spMkLst>
            <pc:docMk/>
            <pc:sldMk cId="1056490930" sldId="418"/>
            <ac:spMk id="35" creationId="{1F1DFC1D-DFF2-4BC7-B97B-5B7716D95245}"/>
          </ac:spMkLst>
        </pc:spChg>
        <pc:spChg chg="del mod">
          <ac:chgData name="help desk" userId="076106f8-e622-4bba-bf8d-41b4b1aaf204" providerId="ADAL" clId="{94993D4D-7236-4DCE-BA61-301BC606206D}" dt="2024-06-17T16:55:02.051" v="2075" actId="478"/>
          <ac:spMkLst>
            <pc:docMk/>
            <pc:sldMk cId="1056490930" sldId="418"/>
            <ac:spMk id="38" creationId="{D50EB250-BF31-4632-9F95-D2952A36E8BF}"/>
          </ac:spMkLst>
        </pc:spChg>
        <pc:picChg chg="mod">
          <ac:chgData name="help desk" userId="076106f8-e622-4bba-bf8d-41b4b1aaf204" providerId="ADAL" clId="{94993D4D-7236-4DCE-BA61-301BC606206D}" dt="2024-06-19T14:48:52.056" v="3540" actId="1035"/>
          <ac:picMkLst>
            <pc:docMk/>
            <pc:sldMk cId="1056490930" sldId="418"/>
            <ac:picMk id="8" creationId="{34A23D94-111B-47A4-AC57-9A37380C7F18}"/>
          </ac:picMkLst>
        </pc:picChg>
        <pc:cxnChg chg="del mod">
          <ac:chgData name="help desk" userId="076106f8-e622-4bba-bf8d-41b4b1aaf204" providerId="ADAL" clId="{94993D4D-7236-4DCE-BA61-301BC606206D}" dt="2024-06-17T16:50:33.452" v="1738" actId="478"/>
          <ac:cxnSpMkLst>
            <pc:docMk/>
            <pc:sldMk cId="1056490930" sldId="418"/>
            <ac:cxnSpMk id="5" creationId="{CC3B9479-53F8-4365-BF43-722CF520342F}"/>
          </ac:cxnSpMkLst>
        </pc:cxnChg>
        <pc:cxnChg chg="del">
          <ac:chgData name="help desk" userId="076106f8-e622-4bba-bf8d-41b4b1aaf204" providerId="ADAL" clId="{94993D4D-7236-4DCE-BA61-301BC606206D}" dt="2024-06-17T16:50:36.734" v="1740" actId="478"/>
          <ac:cxnSpMkLst>
            <pc:docMk/>
            <pc:sldMk cId="1056490930" sldId="418"/>
            <ac:cxnSpMk id="11" creationId="{1CD82F88-30A2-4224-AAB1-F34D85B61AA3}"/>
          </ac:cxnSpMkLst>
        </pc:cxnChg>
        <pc:cxnChg chg="del mod">
          <ac:chgData name="help desk" userId="076106f8-e622-4bba-bf8d-41b4b1aaf204" providerId="ADAL" clId="{94993D4D-7236-4DCE-BA61-301BC606206D}" dt="2024-06-17T16:50:30.395" v="1736" actId="478"/>
          <ac:cxnSpMkLst>
            <pc:docMk/>
            <pc:sldMk cId="1056490930" sldId="418"/>
            <ac:cxnSpMk id="16" creationId="{55E399FB-4179-4F9C-B5C3-8B1BEC0B3007}"/>
          </ac:cxnSpMkLst>
        </pc:cxnChg>
        <pc:cxnChg chg="del mod">
          <ac:chgData name="help desk" userId="076106f8-e622-4bba-bf8d-41b4b1aaf204" providerId="ADAL" clId="{94993D4D-7236-4DCE-BA61-301BC606206D}" dt="2024-06-17T16:50:21.825" v="1734" actId="478"/>
          <ac:cxnSpMkLst>
            <pc:docMk/>
            <pc:sldMk cId="1056490930" sldId="418"/>
            <ac:cxnSpMk id="22" creationId="{F0D9E5CB-4195-483B-AE26-20B767018943}"/>
          </ac:cxnSpMkLst>
        </pc:cxnChg>
        <pc:cxnChg chg="mod">
          <ac:chgData name="help desk" userId="076106f8-e622-4bba-bf8d-41b4b1aaf204" providerId="ADAL" clId="{94993D4D-7236-4DCE-BA61-301BC606206D}" dt="2024-06-19T15:03:38.779" v="3610" actId="14100"/>
          <ac:cxnSpMkLst>
            <pc:docMk/>
            <pc:sldMk cId="1056490930" sldId="418"/>
            <ac:cxnSpMk id="25" creationId="{22888929-BD0C-4D13-9ADD-219F9F7337BF}"/>
          </ac:cxnSpMkLst>
        </pc:cxnChg>
        <pc:cxnChg chg="add mod">
          <ac:chgData name="help desk" userId="076106f8-e622-4bba-bf8d-41b4b1aaf204" providerId="ADAL" clId="{94993D4D-7236-4DCE-BA61-301BC606206D}" dt="2024-06-19T14:49:04.746" v="3557" actId="1035"/>
          <ac:cxnSpMkLst>
            <pc:docMk/>
            <pc:sldMk cId="1056490930" sldId="418"/>
            <ac:cxnSpMk id="26" creationId="{CEF8784F-945C-4ED6-83B3-38BA03C80C1C}"/>
          </ac:cxnSpMkLst>
        </pc:cxnChg>
        <pc:cxnChg chg="mod">
          <ac:chgData name="help desk" userId="076106f8-e622-4bba-bf8d-41b4b1aaf204" providerId="ADAL" clId="{94993D4D-7236-4DCE-BA61-301BC606206D}" dt="2024-06-19T15:03:33.413" v="3609" actId="14100"/>
          <ac:cxnSpMkLst>
            <pc:docMk/>
            <pc:sldMk cId="1056490930" sldId="418"/>
            <ac:cxnSpMk id="28" creationId="{D0D56EE0-D76E-47AA-87B6-149B26E9662A}"/>
          </ac:cxnSpMkLst>
        </pc:cxnChg>
        <pc:cxnChg chg="mod">
          <ac:chgData name="help desk" userId="076106f8-e622-4bba-bf8d-41b4b1aaf204" providerId="ADAL" clId="{94993D4D-7236-4DCE-BA61-301BC606206D}" dt="2024-06-19T15:03:43.748" v="3611" actId="14100"/>
          <ac:cxnSpMkLst>
            <pc:docMk/>
            <pc:sldMk cId="1056490930" sldId="418"/>
            <ac:cxnSpMk id="36" creationId="{D4E3F825-345D-4434-A60F-8EECF5862660}"/>
          </ac:cxnSpMkLst>
        </pc:cxnChg>
        <pc:cxnChg chg="del mod">
          <ac:chgData name="help desk" userId="076106f8-e622-4bba-bf8d-41b4b1aaf204" providerId="ADAL" clId="{94993D4D-7236-4DCE-BA61-301BC606206D}" dt="2024-06-17T16:55:03.271" v="2076" actId="478"/>
          <ac:cxnSpMkLst>
            <pc:docMk/>
            <pc:sldMk cId="1056490930" sldId="418"/>
            <ac:cxnSpMk id="39" creationId="{9DD7D7CA-AC85-4547-8235-25A15F2F731F}"/>
          </ac:cxnSpMkLst>
        </pc:cxnChg>
      </pc:sldChg>
      <pc:sldChg chg="addSp delSp modSp new mod ord modAnim">
        <pc:chgData name="help desk" userId="076106f8-e622-4bba-bf8d-41b4b1aaf204" providerId="ADAL" clId="{94993D4D-7236-4DCE-BA61-301BC606206D}" dt="2024-06-19T21:26:54.903" v="4794"/>
        <pc:sldMkLst>
          <pc:docMk/>
          <pc:sldMk cId="60761859" sldId="419"/>
        </pc:sldMkLst>
        <pc:spChg chg="del">
          <ac:chgData name="help desk" userId="076106f8-e622-4bba-bf8d-41b4b1aaf204" providerId="ADAL" clId="{94993D4D-7236-4DCE-BA61-301BC606206D}" dt="2024-06-18T14:37:50.207" v="2749" actId="478"/>
          <ac:spMkLst>
            <pc:docMk/>
            <pc:sldMk cId="60761859" sldId="419"/>
            <ac:spMk id="2" creationId="{B603448F-0614-4AB5-B2EC-0F3CDAF56C25}"/>
          </ac:spMkLst>
        </pc:spChg>
        <pc:spChg chg="del">
          <ac:chgData name="help desk" userId="076106f8-e622-4bba-bf8d-41b4b1aaf204" providerId="ADAL" clId="{94993D4D-7236-4DCE-BA61-301BC606206D}" dt="2024-06-18T14:37:50.207" v="2749" actId="478"/>
          <ac:spMkLst>
            <pc:docMk/>
            <pc:sldMk cId="60761859" sldId="419"/>
            <ac:spMk id="3" creationId="{F803C56D-24C4-4FD6-9332-9AE26454D894}"/>
          </ac:spMkLst>
        </pc:spChg>
        <pc:spChg chg="del">
          <ac:chgData name="help desk" userId="076106f8-e622-4bba-bf8d-41b4b1aaf204" providerId="ADAL" clId="{94993D4D-7236-4DCE-BA61-301BC606206D}" dt="2024-06-18T14:37:50.207" v="2749" actId="478"/>
          <ac:spMkLst>
            <pc:docMk/>
            <pc:sldMk cId="60761859" sldId="419"/>
            <ac:spMk id="4" creationId="{9E3D5DDD-7424-48EE-B5F7-A717DEB1188D}"/>
          </ac:spMkLst>
        </pc:spChg>
        <pc:spChg chg="add mod">
          <ac:chgData name="help desk" userId="076106f8-e622-4bba-bf8d-41b4b1aaf204" providerId="ADAL" clId="{94993D4D-7236-4DCE-BA61-301BC606206D}" dt="2024-06-18T19:04:59.455" v="2875" actId="20577"/>
          <ac:spMkLst>
            <pc:docMk/>
            <pc:sldMk cId="60761859" sldId="419"/>
            <ac:spMk id="9" creationId="{2437F3C4-28D2-4A40-9B4E-4D815952A607}"/>
          </ac:spMkLst>
        </pc:spChg>
        <pc:spChg chg="add mod">
          <ac:chgData name="help desk" userId="076106f8-e622-4bba-bf8d-41b4b1aaf204" providerId="ADAL" clId="{94993D4D-7236-4DCE-BA61-301BC606206D}" dt="2024-06-19T15:12:26.083" v="3800" actId="1076"/>
          <ac:spMkLst>
            <pc:docMk/>
            <pc:sldMk cId="60761859" sldId="419"/>
            <ac:spMk id="10" creationId="{1EB3E312-2AAE-4B8B-BA23-6EBF1000DC7C}"/>
          </ac:spMkLst>
        </pc:spChg>
        <pc:spChg chg="add mod">
          <ac:chgData name="help desk" userId="076106f8-e622-4bba-bf8d-41b4b1aaf204" providerId="ADAL" clId="{94993D4D-7236-4DCE-BA61-301BC606206D}" dt="2024-06-19T15:06:38.650" v="3634" actId="1036"/>
          <ac:spMkLst>
            <pc:docMk/>
            <pc:sldMk cId="60761859" sldId="419"/>
            <ac:spMk id="13" creationId="{971EA570-F08A-4EBF-AB50-D03C6D8A9479}"/>
          </ac:spMkLst>
        </pc:spChg>
        <pc:spChg chg="add mod">
          <ac:chgData name="help desk" userId="076106f8-e622-4bba-bf8d-41b4b1aaf204" providerId="ADAL" clId="{94993D4D-7236-4DCE-BA61-301BC606206D}" dt="2024-06-19T15:13:49.593" v="3887" actId="1036"/>
          <ac:spMkLst>
            <pc:docMk/>
            <pc:sldMk cId="60761859" sldId="419"/>
            <ac:spMk id="15" creationId="{ECFDF513-D272-4779-92AE-26483997B0CB}"/>
          </ac:spMkLst>
        </pc:spChg>
        <pc:spChg chg="add mod">
          <ac:chgData name="help desk" userId="076106f8-e622-4bba-bf8d-41b4b1aaf204" providerId="ADAL" clId="{94993D4D-7236-4DCE-BA61-301BC606206D}" dt="2024-06-19T15:09:12.051" v="3727" actId="1035"/>
          <ac:spMkLst>
            <pc:docMk/>
            <pc:sldMk cId="60761859" sldId="419"/>
            <ac:spMk id="17" creationId="{3B5B6C90-8E40-4C14-90D4-897C17CD6D92}"/>
          </ac:spMkLst>
        </pc:spChg>
        <pc:spChg chg="add mod">
          <ac:chgData name="help desk" userId="076106f8-e622-4bba-bf8d-41b4b1aaf204" providerId="ADAL" clId="{94993D4D-7236-4DCE-BA61-301BC606206D}" dt="2024-06-19T15:25:36.661" v="3903" actId="20577"/>
          <ac:spMkLst>
            <pc:docMk/>
            <pc:sldMk cId="60761859" sldId="419"/>
            <ac:spMk id="26" creationId="{D4642DC7-6CF1-4647-AE35-D5770E868724}"/>
          </ac:spMkLst>
        </pc:spChg>
        <pc:spChg chg="add mod">
          <ac:chgData name="help desk" userId="076106f8-e622-4bba-bf8d-41b4b1aaf204" providerId="ADAL" clId="{94993D4D-7236-4DCE-BA61-301BC606206D}" dt="2024-06-19T15:12:08.473" v="3795" actId="14100"/>
          <ac:spMkLst>
            <pc:docMk/>
            <pc:sldMk cId="60761859" sldId="419"/>
            <ac:spMk id="28" creationId="{A7FD36B4-45AB-4352-8E43-B9E6F3CAE975}"/>
          </ac:spMkLst>
        </pc:spChg>
        <pc:spChg chg="add mod">
          <ac:chgData name="help desk" userId="076106f8-e622-4bba-bf8d-41b4b1aaf204" providerId="ADAL" clId="{94993D4D-7236-4DCE-BA61-301BC606206D}" dt="2024-06-19T15:49:24.279" v="4065"/>
          <ac:spMkLst>
            <pc:docMk/>
            <pc:sldMk cId="60761859" sldId="419"/>
            <ac:spMk id="35" creationId="{6E6CAD5A-EA41-476D-9DA3-E94CF027B0DC}"/>
          </ac:spMkLst>
        </pc:spChg>
        <pc:picChg chg="add mod">
          <ac:chgData name="help desk" userId="076106f8-e622-4bba-bf8d-41b4b1aaf204" providerId="ADAL" clId="{94993D4D-7236-4DCE-BA61-301BC606206D}" dt="2024-06-18T14:38:55.445" v="2786"/>
          <ac:picMkLst>
            <pc:docMk/>
            <pc:sldMk cId="60761859" sldId="419"/>
            <ac:picMk id="5" creationId="{15BD0610-6B2D-43AE-A031-369E77B2FC95}"/>
          </ac:picMkLst>
        </pc:picChg>
        <pc:cxnChg chg="add mod">
          <ac:chgData name="help desk" userId="076106f8-e622-4bba-bf8d-41b4b1aaf204" providerId="ADAL" clId="{94993D4D-7236-4DCE-BA61-301BC606206D}" dt="2024-06-19T15:05:27.560" v="3618" actId="1035"/>
          <ac:cxnSpMkLst>
            <pc:docMk/>
            <pc:sldMk cId="60761859" sldId="419"/>
            <ac:cxnSpMk id="6" creationId="{83E14630-309C-40A2-9F1A-4BBC62335BFA}"/>
          </ac:cxnSpMkLst>
        </pc:cxnChg>
        <pc:cxnChg chg="add mod">
          <ac:chgData name="help desk" userId="076106f8-e622-4bba-bf8d-41b4b1aaf204" providerId="ADAL" clId="{94993D4D-7236-4DCE-BA61-301BC606206D}" dt="2024-06-19T15:12:26.083" v="3800" actId="1076"/>
          <ac:cxnSpMkLst>
            <pc:docMk/>
            <pc:sldMk cId="60761859" sldId="419"/>
            <ac:cxnSpMk id="11" creationId="{4A41002F-3FDD-405A-B188-B6BA4C45F5E0}"/>
          </ac:cxnSpMkLst>
        </pc:cxnChg>
        <pc:cxnChg chg="add mod">
          <ac:chgData name="help desk" userId="076106f8-e622-4bba-bf8d-41b4b1aaf204" providerId="ADAL" clId="{94993D4D-7236-4DCE-BA61-301BC606206D}" dt="2024-06-19T15:13:49.593" v="3887" actId="1036"/>
          <ac:cxnSpMkLst>
            <pc:docMk/>
            <pc:sldMk cId="60761859" sldId="419"/>
            <ac:cxnSpMk id="16" creationId="{839CE8ED-18E8-4F28-8A81-90259A539BD6}"/>
          </ac:cxnSpMkLst>
        </pc:cxnChg>
        <pc:cxnChg chg="add mod">
          <ac:chgData name="help desk" userId="076106f8-e622-4bba-bf8d-41b4b1aaf204" providerId="ADAL" clId="{94993D4D-7236-4DCE-BA61-301BC606206D}" dt="2024-06-19T15:13:41.876" v="3881" actId="1035"/>
          <ac:cxnSpMkLst>
            <pc:docMk/>
            <pc:sldMk cId="60761859" sldId="419"/>
            <ac:cxnSpMk id="27" creationId="{8BA52D17-3E6B-464C-BA26-65BD506FA7E5}"/>
          </ac:cxnSpMkLst>
        </pc:cxnChg>
      </pc:sldChg>
      <pc:sldChg chg="add del">
        <pc:chgData name="help desk" userId="076106f8-e622-4bba-bf8d-41b4b1aaf204" providerId="ADAL" clId="{94993D4D-7236-4DCE-BA61-301BC606206D}" dt="2024-06-18T14:36:36.343" v="2731"/>
        <pc:sldMkLst>
          <pc:docMk/>
          <pc:sldMk cId="3182936739" sldId="419"/>
        </pc:sldMkLst>
      </pc:sldChg>
      <pc:sldChg chg="addSp delSp modSp add mod delAnim modAnim">
        <pc:chgData name="help desk" userId="076106f8-e622-4bba-bf8d-41b4b1aaf204" providerId="ADAL" clId="{94993D4D-7236-4DCE-BA61-301BC606206D}" dt="2024-06-19T16:34:11.733" v="4733" actId="14100"/>
        <pc:sldMkLst>
          <pc:docMk/>
          <pc:sldMk cId="3868184" sldId="420"/>
        </pc:sldMkLst>
        <pc:spChg chg="del mod">
          <ac:chgData name="help desk" userId="076106f8-e622-4bba-bf8d-41b4b1aaf204" providerId="ADAL" clId="{94993D4D-7236-4DCE-BA61-301BC606206D}" dt="2024-06-19T15:49:55.120" v="4073" actId="478"/>
          <ac:spMkLst>
            <pc:docMk/>
            <pc:sldMk cId="3868184" sldId="420"/>
            <ac:spMk id="5" creationId="{E1EB6192-D392-4692-9D12-B9F8EB4A9A8B}"/>
          </ac:spMkLst>
        </pc:spChg>
        <pc:spChg chg="add mod">
          <ac:chgData name="help desk" userId="076106f8-e622-4bba-bf8d-41b4b1aaf204" providerId="ADAL" clId="{94993D4D-7236-4DCE-BA61-301BC606206D}" dt="2024-06-19T16:34:07.404" v="4732" actId="14100"/>
          <ac:spMkLst>
            <pc:docMk/>
            <pc:sldMk cId="3868184" sldId="420"/>
            <ac:spMk id="8" creationId="{ABD39AF2-4D7F-4193-B6C6-CB6E72218532}"/>
          </ac:spMkLst>
        </pc:spChg>
        <pc:spChg chg="add mod">
          <ac:chgData name="help desk" userId="076106f8-e622-4bba-bf8d-41b4b1aaf204" providerId="ADAL" clId="{94993D4D-7236-4DCE-BA61-301BC606206D}" dt="2024-06-19T16:34:00.139" v="4731" actId="14100"/>
          <ac:spMkLst>
            <pc:docMk/>
            <pc:sldMk cId="3868184" sldId="420"/>
            <ac:spMk id="15" creationId="{5A5A4D37-B87A-42E9-89E6-F5842EFF5B98}"/>
          </ac:spMkLst>
        </pc:spChg>
        <pc:spChg chg="add mod">
          <ac:chgData name="help desk" userId="076106f8-e622-4bba-bf8d-41b4b1aaf204" providerId="ADAL" clId="{94993D4D-7236-4DCE-BA61-301BC606206D}" dt="2024-06-19T16:34:11.733" v="4733" actId="14100"/>
          <ac:spMkLst>
            <pc:docMk/>
            <pc:sldMk cId="3868184" sldId="420"/>
            <ac:spMk id="16" creationId="{499C9425-5486-485D-9918-99781DD7DB52}"/>
          </ac:spMkLst>
        </pc:spChg>
        <pc:spChg chg="add mod">
          <ac:chgData name="help desk" userId="076106f8-e622-4bba-bf8d-41b4b1aaf204" providerId="ADAL" clId="{94993D4D-7236-4DCE-BA61-301BC606206D}" dt="2024-06-19T16:28:31.275" v="4631" actId="1076"/>
          <ac:spMkLst>
            <pc:docMk/>
            <pc:sldMk cId="3868184" sldId="420"/>
            <ac:spMk id="18" creationId="{190DBC75-3773-4AD0-8DC7-42743E4250E3}"/>
          </ac:spMkLst>
        </pc:spChg>
        <pc:spChg chg="add mod">
          <ac:chgData name="help desk" userId="076106f8-e622-4bba-bf8d-41b4b1aaf204" providerId="ADAL" clId="{94993D4D-7236-4DCE-BA61-301BC606206D}" dt="2024-06-19T16:29:57.588" v="4705" actId="20577"/>
          <ac:spMkLst>
            <pc:docMk/>
            <pc:sldMk cId="3868184" sldId="420"/>
            <ac:spMk id="21" creationId="{7E6BAA37-94D2-4914-95A3-CE6C1407D72E}"/>
          </ac:spMkLst>
        </pc:spChg>
        <pc:spChg chg="add mod">
          <ac:chgData name="help desk" userId="076106f8-e622-4bba-bf8d-41b4b1aaf204" providerId="ADAL" clId="{94993D4D-7236-4DCE-BA61-301BC606206D}" dt="2024-06-19T15:49:55.650" v="4074"/>
          <ac:spMkLst>
            <pc:docMk/>
            <pc:sldMk cId="3868184" sldId="420"/>
            <ac:spMk id="24" creationId="{EF4CD777-4B59-4DD2-BB8E-4549FFBA625A}"/>
          </ac:spMkLst>
        </pc:spChg>
        <pc:spChg chg="mod">
          <ac:chgData name="help desk" userId="076106f8-e622-4bba-bf8d-41b4b1aaf204" providerId="ADAL" clId="{94993D4D-7236-4DCE-BA61-301BC606206D}" dt="2024-06-18T19:07:33.680" v="2900" actId="14100"/>
          <ac:spMkLst>
            <pc:docMk/>
            <pc:sldMk cId="3868184" sldId="420"/>
            <ac:spMk id="25" creationId="{D116FCB8-033F-4798-BBCE-19D3B0E2B27B}"/>
          </ac:spMkLst>
        </pc:spChg>
        <pc:spChg chg="del">
          <ac:chgData name="help desk" userId="076106f8-e622-4bba-bf8d-41b4b1aaf204" providerId="ADAL" clId="{94993D4D-7236-4DCE-BA61-301BC606206D}" dt="2024-06-18T19:07:45.686" v="2902" actId="478"/>
          <ac:spMkLst>
            <pc:docMk/>
            <pc:sldMk cId="3868184" sldId="420"/>
            <ac:spMk id="26" creationId="{0ECE8CFB-2D89-4F77-9397-3F9CDF0369ED}"/>
          </ac:spMkLst>
        </pc:spChg>
        <pc:spChg chg="del">
          <ac:chgData name="help desk" userId="076106f8-e622-4bba-bf8d-41b4b1aaf204" providerId="ADAL" clId="{94993D4D-7236-4DCE-BA61-301BC606206D}" dt="2024-06-18T19:07:40.612" v="2901" actId="478"/>
          <ac:spMkLst>
            <pc:docMk/>
            <pc:sldMk cId="3868184" sldId="420"/>
            <ac:spMk id="27" creationId="{E305680D-43DA-4D52-948D-734A35BBF9AF}"/>
          </ac:spMkLst>
        </pc:spChg>
        <pc:spChg chg="mod">
          <ac:chgData name="help desk" userId="076106f8-e622-4bba-bf8d-41b4b1aaf204" providerId="ADAL" clId="{94993D4D-7236-4DCE-BA61-301BC606206D}" dt="2024-06-19T16:22:55.308" v="4452" actId="20577"/>
          <ac:spMkLst>
            <pc:docMk/>
            <pc:sldMk cId="3868184" sldId="420"/>
            <ac:spMk id="34" creationId="{10E1E2AC-033E-434A-BE7F-01F8C4F61899}"/>
          </ac:spMkLst>
        </pc:spChg>
        <pc:picChg chg="del">
          <ac:chgData name="help desk" userId="076106f8-e622-4bba-bf8d-41b4b1aaf204" providerId="ADAL" clId="{94993D4D-7236-4DCE-BA61-301BC606206D}" dt="2024-06-18T19:08:25.238" v="2919" actId="478"/>
          <ac:picMkLst>
            <pc:docMk/>
            <pc:sldMk cId="3868184" sldId="420"/>
            <ac:picMk id="3" creationId="{577A1EB0-A6CB-4E62-81FF-63076D9DC182}"/>
          </ac:picMkLst>
        </pc:picChg>
        <pc:picChg chg="add mod ord">
          <ac:chgData name="help desk" userId="076106f8-e622-4bba-bf8d-41b4b1aaf204" providerId="ADAL" clId="{94993D4D-7236-4DCE-BA61-301BC606206D}" dt="2024-06-18T19:08:23.304" v="2918" actId="167"/>
          <ac:picMkLst>
            <pc:docMk/>
            <pc:sldMk cId="3868184" sldId="420"/>
            <ac:picMk id="4" creationId="{DE0FC62F-D33F-4729-834D-0CA568BFCAE6}"/>
          </ac:picMkLst>
        </pc:picChg>
        <pc:cxnChg chg="mod">
          <ac:chgData name="help desk" userId="076106f8-e622-4bba-bf8d-41b4b1aaf204" providerId="ADAL" clId="{94993D4D-7236-4DCE-BA61-301BC606206D}" dt="2024-06-18T19:08:39.876" v="2921" actId="14100"/>
          <ac:cxnSpMkLst>
            <pc:docMk/>
            <pc:sldMk cId="3868184" sldId="420"/>
            <ac:cxnSpMk id="9" creationId="{50CDBEBC-D991-42BF-9189-7362BF9D514E}"/>
          </ac:cxnSpMkLst>
        </pc:cxnChg>
        <pc:cxnChg chg="add mod">
          <ac:chgData name="help desk" userId="076106f8-e622-4bba-bf8d-41b4b1aaf204" providerId="ADAL" clId="{94993D4D-7236-4DCE-BA61-301BC606206D}" dt="2024-06-19T16:34:00.139" v="4731" actId="14100"/>
          <ac:cxnSpMkLst>
            <pc:docMk/>
            <pc:sldMk cId="3868184" sldId="420"/>
            <ac:cxnSpMk id="19" creationId="{9AEA3A63-E531-4493-AD30-3EADD186C670}"/>
          </ac:cxnSpMkLst>
        </pc:cxnChg>
        <pc:cxnChg chg="add mod">
          <ac:chgData name="help desk" userId="076106f8-e622-4bba-bf8d-41b4b1aaf204" providerId="ADAL" clId="{94993D4D-7236-4DCE-BA61-301BC606206D}" dt="2024-06-19T16:34:11.733" v="4733" actId="14100"/>
          <ac:cxnSpMkLst>
            <pc:docMk/>
            <pc:sldMk cId="3868184" sldId="420"/>
            <ac:cxnSpMk id="22" creationId="{25C6D6F0-72CA-4849-86F6-0AC1346951E3}"/>
          </ac:cxnSpMkLst>
        </pc:cxnChg>
        <pc:cxnChg chg="mod">
          <ac:chgData name="help desk" userId="076106f8-e622-4bba-bf8d-41b4b1aaf204" providerId="ADAL" clId="{94993D4D-7236-4DCE-BA61-301BC606206D}" dt="2024-06-19T16:34:07.404" v="4732" actId="14100"/>
          <ac:cxnSpMkLst>
            <pc:docMk/>
            <pc:sldMk cId="3868184" sldId="420"/>
            <ac:cxnSpMk id="36" creationId="{B9DED8FD-9D7C-4862-82C2-E4356EA0D4B6}"/>
          </ac:cxnSpMkLst>
        </pc:cxnChg>
      </pc:sldChg>
      <pc:sldChg chg="addSp delSp modSp add del mod">
        <pc:chgData name="help desk" userId="076106f8-e622-4bba-bf8d-41b4b1aaf204" providerId="ADAL" clId="{94993D4D-7236-4DCE-BA61-301BC606206D}" dt="2024-06-18T19:02:25.895" v="2859" actId="2696"/>
        <pc:sldMkLst>
          <pc:docMk/>
          <pc:sldMk cId="360682949" sldId="420"/>
        </pc:sldMkLst>
        <pc:picChg chg="add del mod">
          <ac:chgData name="help desk" userId="076106f8-e622-4bba-bf8d-41b4b1aaf204" providerId="ADAL" clId="{94993D4D-7236-4DCE-BA61-301BC606206D}" dt="2024-06-18T14:40:57.200" v="2845" actId="21"/>
          <ac:picMkLst>
            <pc:docMk/>
            <pc:sldMk cId="360682949" sldId="420"/>
            <ac:picMk id="3" creationId="{C505F24F-931B-4102-A338-5314397AF23B}"/>
          </ac:picMkLst>
        </pc:picChg>
        <pc:picChg chg="del">
          <ac:chgData name="help desk" userId="076106f8-e622-4bba-bf8d-41b4b1aaf204" providerId="ADAL" clId="{94993D4D-7236-4DCE-BA61-301BC606206D}" dt="2024-06-18T14:41:10.950" v="2848" actId="478"/>
          <ac:picMkLst>
            <pc:docMk/>
            <pc:sldMk cId="360682949" sldId="420"/>
            <ac:picMk id="5" creationId="{15BD0610-6B2D-43AE-A031-369E77B2FC95}"/>
          </ac:picMkLst>
        </pc:picChg>
        <pc:picChg chg="add mod ord">
          <ac:chgData name="help desk" userId="076106f8-e622-4bba-bf8d-41b4b1aaf204" providerId="ADAL" clId="{94993D4D-7236-4DCE-BA61-301BC606206D}" dt="2024-06-18T14:41:08.652" v="2847" actId="167"/>
          <ac:picMkLst>
            <pc:docMk/>
            <pc:sldMk cId="360682949" sldId="420"/>
            <ac:picMk id="7" creationId="{A252DE28-7ED7-4C8E-B6FE-9873E60B47D0}"/>
          </ac:picMkLst>
        </pc:picChg>
        <pc:cxnChg chg="mod">
          <ac:chgData name="help desk" userId="076106f8-e622-4bba-bf8d-41b4b1aaf204" providerId="ADAL" clId="{94993D4D-7236-4DCE-BA61-301BC606206D}" dt="2024-06-18T14:41:32.094" v="2858" actId="14100"/>
          <ac:cxnSpMkLst>
            <pc:docMk/>
            <pc:sldMk cId="360682949" sldId="420"/>
            <ac:cxnSpMk id="6" creationId="{83E14630-309C-40A2-9F1A-4BBC62335BFA}"/>
          </ac:cxnSpMkLst>
        </pc:cxnChg>
      </pc:sldChg>
      <pc:sldChg chg="addSp delSp modSp add mod delAnim modAnim">
        <pc:chgData name="help desk" userId="076106f8-e622-4bba-bf8d-41b4b1aaf204" providerId="ADAL" clId="{94993D4D-7236-4DCE-BA61-301BC606206D}" dt="2024-06-26T17:26:11.534" v="6988" actId="5793"/>
        <pc:sldMkLst>
          <pc:docMk/>
          <pc:sldMk cId="2141555289" sldId="421"/>
        </pc:sldMkLst>
        <pc:spChg chg="del">
          <ac:chgData name="help desk" userId="076106f8-e622-4bba-bf8d-41b4b1aaf204" providerId="ADAL" clId="{94993D4D-7236-4DCE-BA61-301BC606206D}" dt="2024-06-24T21:27:15.845" v="5514" actId="478"/>
          <ac:spMkLst>
            <pc:docMk/>
            <pc:sldMk cId="2141555289" sldId="421"/>
            <ac:spMk id="3" creationId="{00000000-0000-0000-0000-000000000000}"/>
          </ac:spMkLst>
        </pc:spChg>
        <pc:spChg chg="del">
          <ac:chgData name="help desk" userId="076106f8-e622-4bba-bf8d-41b4b1aaf204" providerId="ADAL" clId="{94993D4D-7236-4DCE-BA61-301BC606206D}" dt="2024-06-24T21:27:15.845" v="5514" actId="478"/>
          <ac:spMkLst>
            <pc:docMk/>
            <pc:sldMk cId="2141555289" sldId="421"/>
            <ac:spMk id="5" creationId="{00000000-0000-0000-0000-000000000000}"/>
          </ac:spMkLst>
        </pc:spChg>
        <pc:spChg chg="del">
          <ac:chgData name="help desk" userId="076106f8-e622-4bba-bf8d-41b4b1aaf204" providerId="ADAL" clId="{94993D4D-7236-4DCE-BA61-301BC606206D}" dt="2024-06-24T21:27:15.845" v="5514" actId="478"/>
          <ac:spMkLst>
            <pc:docMk/>
            <pc:sldMk cId="2141555289" sldId="421"/>
            <ac:spMk id="7" creationId="{00000000-0000-0000-0000-000000000000}"/>
          </ac:spMkLst>
        </pc:spChg>
        <pc:spChg chg="del">
          <ac:chgData name="help desk" userId="076106f8-e622-4bba-bf8d-41b4b1aaf204" providerId="ADAL" clId="{94993D4D-7236-4DCE-BA61-301BC606206D}" dt="2024-06-24T21:27:15.845" v="5514" actId="478"/>
          <ac:spMkLst>
            <pc:docMk/>
            <pc:sldMk cId="2141555289" sldId="421"/>
            <ac:spMk id="10" creationId="{00000000-0000-0000-0000-000000000000}"/>
          </ac:spMkLst>
        </pc:spChg>
        <pc:spChg chg="mod">
          <ac:chgData name="help desk" userId="076106f8-e622-4bba-bf8d-41b4b1aaf204" providerId="ADAL" clId="{94993D4D-7236-4DCE-BA61-301BC606206D}" dt="2024-06-24T21:30:21.920" v="5543" actId="1076"/>
          <ac:spMkLst>
            <pc:docMk/>
            <pc:sldMk cId="2141555289" sldId="421"/>
            <ac:spMk id="12" creationId="{00000000-0000-0000-0000-000000000000}"/>
          </ac:spMkLst>
        </pc:spChg>
        <pc:spChg chg="add mod">
          <ac:chgData name="help desk" userId="076106f8-e622-4bba-bf8d-41b4b1aaf204" providerId="ADAL" clId="{94993D4D-7236-4DCE-BA61-301BC606206D}" dt="2024-06-26T17:26:11.534" v="6988" actId="5793"/>
          <ac:spMkLst>
            <pc:docMk/>
            <pc:sldMk cId="2141555289" sldId="421"/>
            <ac:spMk id="15" creationId="{D33EEF5F-5436-45A3-BF69-A63909C0BE22}"/>
          </ac:spMkLst>
        </pc:spChg>
        <pc:spChg chg="add mod">
          <ac:chgData name="help desk" userId="076106f8-e622-4bba-bf8d-41b4b1aaf204" providerId="ADAL" clId="{94993D4D-7236-4DCE-BA61-301BC606206D}" dt="2024-06-24T21:27:17.056" v="5515"/>
          <ac:spMkLst>
            <pc:docMk/>
            <pc:sldMk cId="2141555289" sldId="421"/>
            <ac:spMk id="16" creationId="{77407A6E-4D50-4261-9882-F8DA91F0BF85}"/>
          </ac:spMkLst>
        </pc:spChg>
        <pc:spChg chg="add mod">
          <ac:chgData name="help desk" userId="076106f8-e622-4bba-bf8d-41b4b1aaf204" providerId="ADAL" clId="{94993D4D-7236-4DCE-BA61-301BC606206D}" dt="2024-06-24T21:27:17.056" v="5515"/>
          <ac:spMkLst>
            <pc:docMk/>
            <pc:sldMk cId="2141555289" sldId="421"/>
            <ac:spMk id="18" creationId="{6D0AB80F-9EDB-4C25-8CCC-A48CBA52B2D1}"/>
          </ac:spMkLst>
        </pc:spChg>
        <pc:spChg chg="add mod">
          <ac:chgData name="help desk" userId="076106f8-e622-4bba-bf8d-41b4b1aaf204" providerId="ADAL" clId="{94993D4D-7236-4DCE-BA61-301BC606206D}" dt="2024-06-24T21:27:17.056" v="5515"/>
          <ac:spMkLst>
            <pc:docMk/>
            <pc:sldMk cId="2141555289" sldId="421"/>
            <ac:spMk id="19" creationId="{65B7161F-4B9B-46F0-B35D-AA11AEAF3C40}"/>
          </ac:spMkLst>
        </pc:spChg>
        <pc:spChg chg="add del mod">
          <ac:chgData name="help desk" userId="076106f8-e622-4bba-bf8d-41b4b1aaf204" providerId="ADAL" clId="{94993D4D-7236-4DCE-BA61-301BC606206D}" dt="2024-06-24T21:27:20.166" v="5517"/>
          <ac:spMkLst>
            <pc:docMk/>
            <pc:sldMk cId="2141555289" sldId="421"/>
            <ac:spMk id="21" creationId="{D78336C2-26A1-4A55-A4D1-BEC19FC0ED73}"/>
          </ac:spMkLst>
        </pc:spChg>
        <pc:spChg chg="add del mod">
          <ac:chgData name="help desk" userId="076106f8-e622-4bba-bf8d-41b4b1aaf204" providerId="ADAL" clId="{94993D4D-7236-4DCE-BA61-301BC606206D}" dt="2024-06-24T21:27:20.166" v="5517"/>
          <ac:spMkLst>
            <pc:docMk/>
            <pc:sldMk cId="2141555289" sldId="421"/>
            <ac:spMk id="22" creationId="{B8866550-714B-4AD4-8D90-021A8C9A3B4C}"/>
          </ac:spMkLst>
        </pc:spChg>
        <pc:spChg chg="add del mod">
          <ac:chgData name="help desk" userId="076106f8-e622-4bba-bf8d-41b4b1aaf204" providerId="ADAL" clId="{94993D4D-7236-4DCE-BA61-301BC606206D}" dt="2024-06-24T21:27:20.166" v="5517"/>
          <ac:spMkLst>
            <pc:docMk/>
            <pc:sldMk cId="2141555289" sldId="421"/>
            <ac:spMk id="25" creationId="{99F397BB-7A9D-4D3A-88F9-9BB82DA0799A}"/>
          </ac:spMkLst>
        </pc:spChg>
        <pc:spChg chg="add del mod">
          <ac:chgData name="help desk" userId="076106f8-e622-4bba-bf8d-41b4b1aaf204" providerId="ADAL" clId="{94993D4D-7236-4DCE-BA61-301BC606206D}" dt="2024-06-24T21:27:20.166" v="5517"/>
          <ac:spMkLst>
            <pc:docMk/>
            <pc:sldMk cId="2141555289" sldId="421"/>
            <ac:spMk id="26" creationId="{BCFF81C2-8761-4BFD-A935-D072B0326D2D}"/>
          </ac:spMkLst>
        </pc:spChg>
        <pc:spChg chg="mod">
          <ac:chgData name="help desk" userId="076106f8-e622-4bba-bf8d-41b4b1aaf204" providerId="ADAL" clId="{94993D4D-7236-4DCE-BA61-301BC606206D}" dt="2024-06-24T21:28:04.077" v="5524" actId="14100"/>
          <ac:spMkLst>
            <pc:docMk/>
            <pc:sldMk cId="2141555289" sldId="421"/>
            <ac:spMk id="43" creationId="{00000000-0000-0000-0000-000000000000}"/>
          </ac:spMkLst>
        </pc:spChg>
        <pc:spChg chg="mod">
          <ac:chgData name="help desk" userId="076106f8-e622-4bba-bf8d-41b4b1aaf204" providerId="ADAL" clId="{94993D4D-7236-4DCE-BA61-301BC606206D}" dt="2024-06-24T21:30:18.571" v="5542" actId="1076"/>
          <ac:spMkLst>
            <pc:docMk/>
            <pc:sldMk cId="2141555289" sldId="421"/>
            <ac:spMk id="50" creationId="{00000000-0000-0000-0000-000000000000}"/>
          </ac:spMkLst>
        </pc:spChg>
        <pc:spChg chg="mod">
          <ac:chgData name="help desk" userId="076106f8-e622-4bba-bf8d-41b4b1aaf204" providerId="ADAL" clId="{94993D4D-7236-4DCE-BA61-301BC606206D}" dt="2024-06-24T21:27:31.246" v="5518" actId="1076"/>
          <ac:spMkLst>
            <pc:docMk/>
            <pc:sldMk cId="2141555289" sldId="421"/>
            <ac:spMk id="56" creationId="{00000000-0000-0000-0000-000000000000}"/>
          </ac:spMkLst>
        </pc:spChg>
        <pc:picChg chg="del">
          <ac:chgData name="help desk" userId="076106f8-e622-4bba-bf8d-41b4b1aaf204" providerId="ADAL" clId="{94993D4D-7236-4DCE-BA61-301BC606206D}" dt="2024-06-24T21:27:15.845" v="5514" actId="478"/>
          <ac:picMkLst>
            <pc:docMk/>
            <pc:sldMk cId="2141555289" sldId="421"/>
            <ac:picMk id="4" creationId="{6D00DFE2-7A80-4C79-9072-88D514E00E63}"/>
          </ac:picMkLst>
        </pc:picChg>
        <pc:picChg chg="add mod">
          <ac:chgData name="help desk" userId="076106f8-e622-4bba-bf8d-41b4b1aaf204" providerId="ADAL" clId="{94993D4D-7236-4DCE-BA61-301BC606206D}" dt="2024-06-24T21:27:17.056" v="5515"/>
          <ac:picMkLst>
            <pc:docMk/>
            <pc:sldMk cId="2141555289" sldId="421"/>
            <ac:picMk id="14" creationId="{9842E7F2-979E-4184-B0B7-88007DED692B}"/>
          </ac:picMkLst>
        </pc:picChg>
        <pc:picChg chg="add del mod">
          <ac:chgData name="help desk" userId="076106f8-e622-4bba-bf8d-41b4b1aaf204" providerId="ADAL" clId="{94993D4D-7236-4DCE-BA61-301BC606206D}" dt="2024-06-24T21:27:20.166" v="5517"/>
          <ac:picMkLst>
            <pc:docMk/>
            <pc:sldMk cId="2141555289" sldId="421"/>
            <ac:picMk id="20" creationId="{859D6080-B4D0-4A17-A199-3D515F3E765E}"/>
          </ac:picMkLst>
        </pc:picChg>
        <pc:cxnChg chg="del mod">
          <ac:chgData name="help desk" userId="076106f8-e622-4bba-bf8d-41b4b1aaf204" providerId="ADAL" clId="{94993D4D-7236-4DCE-BA61-301BC606206D}" dt="2024-06-24T21:27:15.845" v="5514" actId="478"/>
          <ac:cxnSpMkLst>
            <pc:docMk/>
            <pc:sldMk cId="2141555289" sldId="421"/>
            <ac:cxnSpMk id="9" creationId="{00000000-0000-0000-0000-000000000000}"/>
          </ac:cxnSpMkLst>
        </pc:cxnChg>
        <pc:cxnChg chg="add mod">
          <ac:chgData name="help desk" userId="076106f8-e622-4bba-bf8d-41b4b1aaf204" providerId="ADAL" clId="{94993D4D-7236-4DCE-BA61-301BC606206D}" dt="2024-06-24T21:27:17.056" v="5515"/>
          <ac:cxnSpMkLst>
            <pc:docMk/>
            <pc:sldMk cId="2141555289" sldId="421"/>
            <ac:cxnSpMk id="17" creationId="{8DA161DD-146D-4D71-B145-FE660ECC1839}"/>
          </ac:cxnSpMkLst>
        </pc:cxnChg>
        <pc:cxnChg chg="add del mod">
          <ac:chgData name="help desk" userId="076106f8-e622-4bba-bf8d-41b4b1aaf204" providerId="ADAL" clId="{94993D4D-7236-4DCE-BA61-301BC606206D}" dt="2024-06-24T21:27:20.166" v="5517"/>
          <ac:cxnSpMkLst>
            <pc:docMk/>
            <pc:sldMk cId="2141555289" sldId="421"/>
            <ac:cxnSpMk id="24" creationId="{CC645095-26EF-42FB-A244-B8F00B426E3E}"/>
          </ac:cxnSpMkLst>
        </pc:cxnChg>
      </pc:sldChg>
      <pc:sldChg chg="addSp delSp modSp mod delAnim modAnim">
        <pc:chgData name="help desk" userId="076106f8-e622-4bba-bf8d-41b4b1aaf204" providerId="ADAL" clId="{94993D4D-7236-4DCE-BA61-301BC606206D}" dt="2024-06-26T17:23:03.819" v="6971"/>
        <pc:sldMkLst>
          <pc:docMk/>
          <pc:sldMk cId="2191103043" sldId="422"/>
        </pc:sldMkLst>
        <pc:spChg chg="del mod">
          <ac:chgData name="help desk" userId="076106f8-e622-4bba-bf8d-41b4b1aaf204" providerId="ADAL" clId="{94993D4D-7236-4DCE-BA61-301BC606206D}" dt="2024-06-26T15:35:48.008" v="6168" actId="478"/>
          <ac:spMkLst>
            <pc:docMk/>
            <pc:sldMk cId="2191103043" sldId="422"/>
            <ac:spMk id="4" creationId="{00000000-0000-0000-0000-000000000000}"/>
          </ac:spMkLst>
        </pc:spChg>
        <pc:spChg chg="mod">
          <ac:chgData name="help desk" userId="076106f8-e622-4bba-bf8d-41b4b1aaf204" providerId="ADAL" clId="{94993D4D-7236-4DCE-BA61-301BC606206D}" dt="2024-06-26T15:59:01.775" v="6262" actId="1076"/>
          <ac:spMkLst>
            <pc:docMk/>
            <pc:sldMk cId="2191103043" sldId="422"/>
            <ac:spMk id="6" creationId="{00000000-0000-0000-0000-000000000000}"/>
          </ac:spMkLst>
        </pc:spChg>
        <pc:spChg chg="mod">
          <ac:chgData name="help desk" userId="076106f8-e622-4bba-bf8d-41b4b1aaf204" providerId="ADAL" clId="{94993D4D-7236-4DCE-BA61-301BC606206D}" dt="2024-06-26T17:03:18.122" v="6692" actId="20577"/>
          <ac:spMkLst>
            <pc:docMk/>
            <pc:sldMk cId="2191103043" sldId="422"/>
            <ac:spMk id="7" creationId="{00000000-0000-0000-0000-000000000000}"/>
          </ac:spMkLst>
        </pc:spChg>
        <pc:spChg chg="mod">
          <ac:chgData name="help desk" userId="076106f8-e622-4bba-bf8d-41b4b1aaf204" providerId="ADAL" clId="{94993D4D-7236-4DCE-BA61-301BC606206D}" dt="2024-06-26T16:37:49.574" v="6350" actId="14100"/>
          <ac:spMkLst>
            <pc:docMk/>
            <pc:sldMk cId="2191103043" sldId="422"/>
            <ac:spMk id="13" creationId="{6E7CA3B7-3A76-4A52-8879-83CFDC25F221}"/>
          </ac:spMkLst>
        </pc:spChg>
        <pc:spChg chg="add mod">
          <ac:chgData name="help desk" userId="076106f8-e622-4bba-bf8d-41b4b1aaf204" providerId="ADAL" clId="{94993D4D-7236-4DCE-BA61-301BC606206D}" dt="2024-06-26T15:58:44.415" v="6259" actId="14100"/>
          <ac:spMkLst>
            <pc:docMk/>
            <pc:sldMk cId="2191103043" sldId="422"/>
            <ac:spMk id="16" creationId="{B41E609B-FA2F-4A41-86EF-192025249DB4}"/>
          </ac:spMkLst>
        </pc:spChg>
        <pc:spChg chg="del">
          <ac:chgData name="help desk" userId="076106f8-e622-4bba-bf8d-41b4b1aaf204" providerId="ADAL" clId="{94993D4D-7236-4DCE-BA61-301BC606206D}" dt="2024-06-26T15:24:23.443" v="5719" actId="478"/>
          <ac:spMkLst>
            <pc:docMk/>
            <pc:sldMk cId="2191103043" sldId="422"/>
            <ac:spMk id="19" creationId="{00000000-0000-0000-0000-000000000000}"/>
          </ac:spMkLst>
        </pc:spChg>
        <pc:spChg chg="add mod">
          <ac:chgData name="help desk" userId="076106f8-e622-4bba-bf8d-41b4b1aaf204" providerId="ADAL" clId="{94993D4D-7236-4DCE-BA61-301BC606206D}" dt="2024-06-26T17:02:16.148" v="6657" actId="20577"/>
          <ac:spMkLst>
            <pc:docMk/>
            <pc:sldMk cId="2191103043" sldId="422"/>
            <ac:spMk id="20" creationId="{2F9D49FB-9E5E-42FC-A15A-9FDA31228F07}"/>
          </ac:spMkLst>
        </pc:spChg>
        <pc:spChg chg="add mod">
          <ac:chgData name="help desk" userId="076106f8-e622-4bba-bf8d-41b4b1aaf204" providerId="ADAL" clId="{94993D4D-7236-4DCE-BA61-301BC606206D}" dt="2024-06-26T17:03:35.792" v="6696" actId="14100"/>
          <ac:spMkLst>
            <pc:docMk/>
            <pc:sldMk cId="2191103043" sldId="422"/>
            <ac:spMk id="23" creationId="{EE3E7171-0CF4-4262-9ABA-B864BA896291}"/>
          </ac:spMkLst>
        </pc:spChg>
        <pc:spChg chg="add del mod">
          <ac:chgData name="help desk" userId="076106f8-e622-4bba-bf8d-41b4b1aaf204" providerId="ADAL" clId="{94993D4D-7236-4DCE-BA61-301BC606206D}" dt="2024-06-26T17:23:03.309" v="6970" actId="478"/>
          <ac:spMkLst>
            <pc:docMk/>
            <pc:sldMk cId="2191103043" sldId="422"/>
            <ac:spMk id="25" creationId="{CFEEEEF8-2BA1-4595-9E15-4EA615A7E631}"/>
          </ac:spMkLst>
        </pc:spChg>
        <pc:spChg chg="add del mod">
          <ac:chgData name="help desk" userId="076106f8-e622-4bba-bf8d-41b4b1aaf204" providerId="ADAL" clId="{94993D4D-7236-4DCE-BA61-301BC606206D}" dt="2024-06-26T15:59:40.346" v="6268" actId="21"/>
          <ac:spMkLst>
            <pc:docMk/>
            <pc:sldMk cId="2191103043" sldId="422"/>
            <ac:spMk id="31" creationId="{DD48FF5E-0B4F-4C28-AB4C-644797143660}"/>
          </ac:spMkLst>
        </pc:spChg>
        <pc:spChg chg="add mod">
          <ac:chgData name="help desk" userId="076106f8-e622-4bba-bf8d-41b4b1aaf204" providerId="ADAL" clId="{94993D4D-7236-4DCE-BA61-301BC606206D}" dt="2024-06-26T17:23:03.819" v="6971"/>
          <ac:spMkLst>
            <pc:docMk/>
            <pc:sldMk cId="2191103043" sldId="422"/>
            <ac:spMk id="36" creationId="{04213496-2277-45CA-82FE-D585B7D43191}"/>
          </ac:spMkLst>
        </pc:spChg>
        <pc:cxnChg chg="mod">
          <ac:chgData name="help desk" userId="076106f8-e622-4bba-bf8d-41b4b1aaf204" providerId="ADAL" clId="{94993D4D-7236-4DCE-BA61-301BC606206D}" dt="2024-06-26T15:59:09.262" v="6264" actId="14100"/>
          <ac:cxnSpMkLst>
            <pc:docMk/>
            <pc:sldMk cId="2191103043" sldId="422"/>
            <ac:cxnSpMk id="9" creationId="{00000000-0000-0000-0000-000000000000}"/>
          </ac:cxnSpMkLst>
        </pc:cxnChg>
        <pc:cxnChg chg="del">
          <ac:chgData name="help desk" userId="076106f8-e622-4bba-bf8d-41b4b1aaf204" providerId="ADAL" clId="{94993D4D-7236-4DCE-BA61-301BC606206D}" dt="2024-06-26T15:24:19.858" v="5718" actId="478"/>
          <ac:cxnSpMkLst>
            <pc:docMk/>
            <pc:sldMk cId="2191103043" sldId="422"/>
            <ac:cxnSpMk id="11" creationId="{00000000-0000-0000-0000-000000000000}"/>
          </ac:cxnSpMkLst>
        </pc:cxnChg>
        <pc:cxnChg chg="add mod">
          <ac:chgData name="help desk" userId="076106f8-e622-4bba-bf8d-41b4b1aaf204" providerId="ADAL" clId="{94993D4D-7236-4DCE-BA61-301BC606206D}" dt="2024-06-26T17:03:11.161" v="6691" actId="14100"/>
          <ac:cxnSpMkLst>
            <pc:docMk/>
            <pc:sldMk cId="2191103043" sldId="422"/>
            <ac:cxnSpMk id="15" creationId="{A4CD63A8-A306-47D5-A4A0-89A060725DAC}"/>
          </ac:cxnSpMkLst>
        </pc:cxnChg>
        <pc:cxnChg chg="add mod">
          <ac:chgData name="help desk" userId="076106f8-e622-4bba-bf8d-41b4b1aaf204" providerId="ADAL" clId="{94993D4D-7236-4DCE-BA61-301BC606206D}" dt="2024-06-26T16:02:40.197" v="6298" actId="14100"/>
          <ac:cxnSpMkLst>
            <pc:docMk/>
            <pc:sldMk cId="2191103043" sldId="422"/>
            <ac:cxnSpMk id="17" creationId="{7ED24812-B58E-4FCD-88B2-E84803E5FCE3}"/>
          </ac:cxnSpMkLst>
        </pc:cxnChg>
        <pc:cxnChg chg="del mod">
          <ac:chgData name="help desk" userId="076106f8-e622-4bba-bf8d-41b4b1aaf204" providerId="ADAL" clId="{94993D4D-7236-4DCE-BA61-301BC606206D}" dt="2024-06-26T15:24:24.380" v="5720" actId="478"/>
          <ac:cxnSpMkLst>
            <pc:docMk/>
            <pc:sldMk cId="2191103043" sldId="422"/>
            <ac:cxnSpMk id="21" creationId="{00000000-0000-0000-0000-000000000000}"/>
          </ac:cxnSpMkLst>
        </pc:cxnChg>
        <pc:cxnChg chg="add mod">
          <ac:chgData name="help desk" userId="076106f8-e622-4bba-bf8d-41b4b1aaf204" providerId="ADAL" clId="{94993D4D-7236-4DCE-BA61-301BC606206D}" dt="2024-06-26T16:02:43.845" v="6299" actId="14100"/>
          <ac:cxnSpMkLst>
            <pc:docMk/>
            <pc:sldMk cId="2191103043" sldId="422"/>
            <ac:cxnSpMk id="22" creationId="{AA535ED0-1562-41F5-BAA8-33F33F155A77}"/>
          </ac:cxnSpMkLst>
        </pc:cxnChg>
      </pc:sldChg>
      <pc:sldChg chg="addSp delSp modSp new mod delAnim modAnim">
        <pc:chgData name="help desk" userId="076106f8-e622-4bba-bf8d-41b4b1aaf204" providerId="ADAL" clId="{94993D4D-7236-4DCE-BA61-301BC606206D}" dt="2024-06-26T19:59:26.030" v="7993" actId="478"/>
        <pc:sldMkLst>
          <pc:docMk/>
          <pc:sldMk cId="2514283381" sldId="423"/>
        </pc:sldMkLst>
        <pc:spChg chg="del">
          <ac:chgData name="help desk" userId="076106f8-e622-4bba-bf8d-41b4b1aaf204" providerId="ADAL" clId="{94993D4D-7236-4DCE-BA61-301BC606206D}" dt="2024-06-26T16:25:50.709" v="6302" actId="478"/>
          <ac:spMkLst>
            <pc:docMk/>
            <pc:sldMk cId="2514283381" sldId="423"/>
            <ac:spMk id="2" creationId="{68074ABA-8727-443F-8FB9-E62B7F9B6841}"/>
          </ac:spMkLst>
        </pc:spChg>
        <pc:spChg chg="del">
          <ac:chgData name="help desk" userId="076106f8-e622-4bba-bf8d-41b4b1aaf204" providerId="ADAL" clId="{94993D4D-7236-4DCE-BA61-301BC606206D}" dt="2024-06-26T16:25:50.709" v="6302" actId="478"/>
          <ac:spMkLst>
            <pc:docMk/>
            <pc:sldMk cId="2514283381" sldId="423"/>
            <ac:spMk id="3" creationId="{8BE700F8-6C49-4D3C-86C0-A5063EDF4C12}"/>
          </ac:spMkLst>
        </pc:spChg>
        <pc:spChg chg="del">
          <ac:chgData name="help desk" userId="076106f8-e622-4bba-bf8d-41b4b1aaf204" providerId="ADAL" clId="{94993D4D-7236-4DCE-BA61-301BC606206D}" dt="2024-06-26T16:25:50.709" v="6302" actId="478"/>
          <ac:spMkLst>
            <pc:docMk/>
            <pc:sldMk cId="2514283381" sldId="423"/>
            <ac:spMk id="4" creationId="{D64B0102-CC0E-44A9-8425-BA6B2B234ACA}"/>
          </ac:spMkLst>
        </pc:spChg>
        <pc:spChg chg="add del mod">
          <ac:chgData name="help desk" userId="076106f8-e622-4bba-bf8d-41b4b1aaf204" providerId="ADAL" clId="{94993D4D-7236-4DCE-BA61-301BC606206D}" dt="2024-06-26T17:23:11.554" v="6972" actId="478"/>
          <ac:spMkLst>
            <pc:docMk/>
            <pc:sldMk cId="2514283381" sldId="423"/>
            <ac:spMk id="5" creationId="{C82E0840-56C3-4EA6-9FB9-7560939EB98B}"/>
          </ac:spMkLst>
        </pc:spChg>
        <pc:spChg chg="add mod">
          <ac:chgData name="help desk" userId="076106f8-e622-4bba-bf8d-41b4b1aaf204" providerId="ADAL" clId="{94993D4D-7236-4DCE-BA61-301BC606206D}" dt="2024-06-26T16:37:53.384" v="6351"/>
          <ac:spMkLst>
            <pc:docMk/>
            <pc:sldMk cId="2514283381" sldId="423"/>
            <ac:spMk id="9" creationId="{DCDD9BB6-5996-4FEC-97B7-31CA08E70BEC}"/>
          </ac:spMkLst>
        </pc:spChg>
        <pc:spChg chg="add mod">
          <ac:chgData name="help desk" userId="076106f8-e622-4bba-bf8d-41b4b1aaf204" providerId="ADAL" clId="{94993D4D-7236-4DCE-BA61-301BC606206D}" dt="2024-06-26T16:43:54.860" v="6468" actId="1036"/>
          <ac:spMkLst>
            <pc:docMk/>
            <pc:sldMk cId="2514283381" sldId="423"/>
            <ac:spMk id="10" creationId="{91CB7095-3288-4025-BA81-E6A3ECA4BEC0}"/>
          </ac:spMkLst>
        </pc:spChg>
        <pc:spChg chg="add mod">
          <ac:chgData name="help desk" userId="076106f8-e622-4bba-bf8d-41b4b1aaf204" providerId="ADAL" clId="{94993D4D-7236-4DCE-BA61-301BC606206D}" dt="2024-06-26T16:41:52.637" v="6444" actId="20577"/>
          <ac:spMkLst>
            <pc:docMk/>
            <pc:sldMk cId="2514283381" sldId="423"/>
            <ac:spMk id="14" creationId="{037954D6-7A61-4D0B-A706-B13B36A7D8C3}"/>
          </ac:spMkLst>
        </pc:spChg>
        <pc:spChg chg="add mod">
          <ac:chgData name="help desk" userId="076106f8-e622-4bba-bf8d-41b4b1aaf204" providerId="ADAL" clId="{94993D4D-7236-4DCE-BA61-301BC606206D}" dt="2024-06-26T16:48:23.196" v="6502" actId="1038"/>
          <ac:spMkLst>
            <pc:docMk/>
            <pc:sldMk cId="2514283381" sldId="423"/>
            <ac:spMk id="20" creationId="{D738991F-D08C-473B-9E5B-E292EF542116}"/>
          </ac:spMkLst>
        </pc:spChg>
        <pc:spChg chg="add mod">
          <ac:chgData name="help desk" userId="076106f8-e622-4bba-bf8d-41b4b1aaf204" providerId="ADAL" clId="{94993D4D-7236-4DCE-BA61-301BC606206D}" dt="2024-06-26T17:23:16.334" v="6980" actId="20577"/>
          <ac:spMkLst>
            <pc:docMk/>
            <pc:sldMk cId="2514283381" sldId="423"/>
            <ac:spMk id="23" creationId="{825B58DF-D936-4D68-A51D-38CA7071DE98}"/>
          </ac:spMkLst>
        </pc:spChg>
        <pc:spChg chg="add del">
          <ac:chgData name="help desk" userId="076106f8-e622-4bba-bf8d-41b4b1aaf204" providerId="ADAL" clId="{94993D4D-7236-4DCE-BA61-301BC606206D}" dt="2024-06-26T19:59:26.030" v="7993" actId="478"/>
          <ac:spMkLst>
            <pc:docMk/>
            <pc:sldMk cId="2514283381" sldId="423"/>
            <ac:spMk id="25" creationId="{FE1A2F48-C475-4712-B4C7-1069C40AA64E}"/>
          </ac:spMkLst>
        </pc:spChg>
        <pc:picChg chg="add mod">
          <ac:chgData name="help desk" userId="076106f8-e622-4bba-bf8d-41b4b1aaf204" providerId="ADAL" clId="{94993D4D-7236-4DCE-BA61-301BC606206D}" dt="2024-06-26T16:40:31.296" v="6373" actId="1076"/>
          <ac:picMkLst>
            <pc:docMk/>
            <pc:sldMk cId="2514283381" sldId="423"/>
            <ac:picMk id="6" creationId="{02F49B50-B3E9-4934-8561-98D372523F3B}"/>
          </ac:picMkLst>
        </pc:picChg>
        <pc:picChg chg="add mod">
          <ac:chgData name="help desk" userId="076106f8-e622-4bba-bf8d-41b4b1aaf204" providerId="ADAL" clId="{94993D4D-7236-4DCE-BA61-301BC606206D}" dt="2024-06-26T16:43:46.658" v="6465" actId="1076"/>
          <ac:picMkLst>
            <pc:docMk/>
            <pc:sldMk cId="2514283381" sldId="423"/>
            <ac:picMk id="7" creationId="{19211998-33B9-4DC4-9278-0794C9C5BC17}"/>
          </ac:picMkLst>
        </pc:picChg>
        <pc:picChg chg="add mod">
          <ac:chgData name="help desk" userId="076106f8-e622-4bba-bf8d-41b4b1aaf204" providerId="ADAL" clId="{94993D4D-7236-4DCE-BA61-301BC606206D}" dt="2024-06-26T16:37:32.227" v="6347" actId="1076"/>
          <ac:picMkLst>
            <pc:docMk/>
            <pc:sldMk cId="2514283381" sldId="423"/>
            <ac:picMk id="8" creationId="{13D95541-1BE6-44EF-9273-1D1E8323B10D}"/>
          </ac:picMkLst>
        </pc:picChg>
        <pc:cxnChg chg="add mod">
          <ac:chgData name="help desk" userId="076106f8-e622-4bba-bf8d-41b4b1aaf204" providerId="ADAL" clId="{94993D4D-7236-4DCE-BA61-301BC606206D}" dt="2024-06-26T16:43:54.860" v="6468" actId="1036"/>
          <ac:cxnSpMkLst>
            <pc:docMk/>
            <pc:sldMk cId="2514283381" sldId="423"/>
            <ac:cxnSpMk id="12" creationId="{1A355008-1681-4BEF-B1C8-67D0C13D4161}"/>
          </ac:cxnSpMkLst>
        </pc:cxnChg>
        <pc:cxnChg chg="add del mod">
          <ac:chgData name="help desk" userId="076106f8-e622-4bba-bf8d-41b4b1aaf204" providerId="ADAL" clId="{94993D4D-7236-4DCE-BA61-301BC606206D}" dt="2024-06-26T16:43:11.368" v="6460" actId="478"/>
          <ac:cxnSpMkLst>
            <pc:docMk/>
            <pc:sldMk cId="2514283381" sldId="423"/>
            <ac:cxnSpMk id="15" creationId="{16FABB91-5B3D-4209-B32F-E657DE4BC1EB}"/>
          </ac:cxnSpMkLst>
        </pc:cxnChg>
        <pc:cxnChg chg="add mod">
          <ac:chgData name="help desk" userId="076106f8-e622-4bba-bf8d-41b4b1aaf204" providerId="ADAL" clId="{94993D4D-7236-4DCE-BA61-301BC606206D}" dt="2024-06-26T16:48:34.196" v="6503" actId="14100"/>
          <ac:cxnSpMkLst>
            <pc:docMk/>
            <pc:sldMk cId="2514283381" sldId="423"/>
            <ac:cxnSpMk id="19" creationId="{9C616650-69B8-42B3-84AE-F93A5E80A6F6}"/>
          </ac:cxnSpMkLst>
        </pc:cxnChg>
      </pc:sldChg>
      <pc:sldChg chg="delSp modSp add del mod delAnim modAnim">
        <pc:chgData name="help desk" userId="076106f8-e622-4bba-bf8d-41b4b1aaf204" providerId="ADAL" clId="{94993D4D-7236-4DCE-BA61-301BC606206D}" dt="2024-06-26T17:00:04.486" v="6646" actId="2696"/>
        <pc:sldMkLst>
          <pc:docMk/>
          <pc:sldMk cId="1459898196" sldId="424"/>
        </pc:sldMkLst>
        <pc:spChg chg="del">
          <ac:chgData name="help desk" userId="076106f8-e622-4bba-bf8d-41b4b1aaf204" providerId="ADAL" clId="{94993D4D-7236-4DCE-BA61-301BC606206D}" dt="2024-06-26T16:36:01.433" v="6328" actId="478"/>
          <ac:spMkLst>
            <pc:docMk/>
            <pc:sldMk cId="1459898196" sldId="424"/>
            <ac:spMk id="4" creationId="{00000000-0000-0000-0000-000000000000}"/>
          </ac:spMkLst>
        </pc:spChg>
        <pc:spChg chg="del">
          <ac:chgData name="help desk" userId="076106f8-e622-4bba-bf8d-41b4b1aaf204" providerId="ADAL" clId="{94993D4D-7236-4DCE-BA61-301BC606206D}" dt="2024-06-26T16:36:01.433" v="6328" actId="478"/>
          <ac:spMkLst>
            <pc:docMk/>
            <pc:sldMk cId="1459898196" sldId="424"/>
            <ac:spMk id="13" creationId="{00000000-0000-0000-0000-000000000000}"/>
          </ac:spMkLst>
        </pc:spChg>
        <pc:spChg chg="del">
          <ac:chgData name="help desk" userId="076106f8-e622-4bba-bf8d-41b4b1aaf204" providerId="ADAL" clId="{94993D4D-7236-4DCE-BA61-301BC606206D}" dt="2024-06-26T16:36:17.317" v="6334" actId="478"/>
          <ac:spMkLst>
            <pc:docMk/>
            <pc:sldMk cId="1459898196" sldId="424"/>
            <ac:spMk id="15" creationId="{00000000-0000-0000-0000-000000000000}"/>
          </ac:spMkLst>
        </pc:spChg>
        <pc:spChg chg="del">
          <ac:chgData name="help desk" userId="076106f8-e622-4bba-bf8d-41b4b1aaf204" providerId="ADAL" clId="{94993D4D-7236-4DCE-BA61-301BC606206D}" dt="2024-06-26T16:36:05.381" v="6329" actId="478"/>
          <ac:spMkLst>
            <pc:docMk/>
            <pc:sldMk cId="1459898196" sldId="424"/>
            <ac:spMk id="16" creationId="{00000000-0000-0000-0000-000000000000}"/>
          </ac:spMkLst>
        </pc:spChg>
        <pc:spChg chg="del">
          <ac:chgData name="help desk" userId="076106f8-e622-4bba-bf8d-41b4b1aaf204" providerId="ADAL" clId="{94993D4D-7236-4DCE-BA61-301BC606206D}" dt="2024-06-26T16:36:17.317" v="6334" actId="478"/>
          <ac:spMkLst>
            <pc:docMk/>
            <pc:sldMk cId="1459898196" sldId="424"/>
            <ac:spMk id="17" creationId="{E65DA79C-5B10-43DB-B3B8-2D5B3AE4725C}"/>
          </ac:spMkLst>
        </pc:spChg>
        <pc:spChg chg="del">
          <ac:chgData name="help desk" userId="076106f8-e622-4bba-bf8d-41b4b1aaf204" providerId="ADAL" clId="{94993D4D-7236-4DCE-BA61-301BC606206D}" dt="2024-06-26T16:36:01.433" v="6328" actId="478"/>
          <ac:spMkLst>
            <pc:docMk/>
            <pc:sldMk cId="1459898196" sldId="424"/>
            <ac:spMk id="19" creationId="{D47107E8-7674-4D62-9794-63922AD65CA9}"/>
          </ac:spMkLst>
        </pc:spChg>
        <pc:spChg chg="del">
          <ac:chgData name="help desk" userId="076106f8-e622-4bba-bf8d-41b4b1aaf204" providerId="ADAL" clId="{94993D4D-7236-4DCE-BA61-301BC606206D}" dt="2024-06-26T16:36:11.523" v="6332" actId="478"/>
          <ac:spMkLst>
            <pc:docMk/>
            <pc:sldMk cId="1459898196" sldId="424"/>
            <ac:spMk id="26" creationId="{00000000-0000-0000-0000-000000000000}"/>
          </ac:spMkLst>
        </pc:spChg>
        <pc:picChg chg="del">
          <ac:chgData name="help desk" userId="076106f8-e622-4bba-bf8d-41b4b1aaf204" providerId="ADAL" clId="{94993D4D-7236-4DCE-BA61-301BC606206D}" dt="2024-06-26T16:36:17.317" v="6334" actId="478"/>
          <ac:picMkLst>
            <pc:docMk/>
            <pc:sldMk cId="1459898196" sldId="424"/>
            <ac:picMk id="23" creationId="{00000000-0000-0000-0000-000000000000}"/>
          </ac:picMkLst>
        </pc:picChg>
        <pc:picChg chg="mod">
          <ac:chgData name="help desk" userId="076106f8-e622-4bba-bf8d-41b4b1aaf204" providerId="ADAL" clId="{94993D4D-7236-4DCE-BA61-301BC606206D}" dt="2024-06-26T16:36:41.883" v="6345" actId="1036"/>
          <ac:picMkLst>
            <pc:docMk/>
            <pc:sldMk cId="1459898196" sldId="424"/>
            <ac:picMk id="27" creationId="{216B0FAB-85FA-4F3A-9652-3A2AC9DC0320}"/>
          </ac:picMkLst>
        </pc:picChg>
        <pc:cxnChg chg="del">
          <ac:chgData name="help desk" userId="076106f8-e622-4bba-bf8d-41b4b1aaf204" providerId="ADAL" clId="{94993D4D-7236-4DCE-BA61-301BC606206D}" dt="2024-06-26T16:36:01.433" v="6328" actId="478"/>
          <ac:cxnSpMkLst>
            <pc:docMk/>
            <pc:sldMk cId="1459898196" sldId="424"/>
            <ac:cxnSpMk id="8" creationId="{00000000-0000-0000-0000-000000000000}"/>
          </ac:cxnSpMkLst>
        </pc:cxnChg>
        <pc:cxnChg chg="del">
          <ac:chgData name="help desk" userId="076106f8-e622-4bba-bf8d-41b4b1aaf204" providerId="ADAL" clId="{94993D4D-7236-4DCE-BA61-301BC606206D}" dt="2024-06-26T16:36:01.433" v="6328" actId="478"/>
          <ac:cxnSpMkLst>
            <pc:docMk/>
            <pc:sldMk cId="1459898196" sldId="424"/>
            <ac:cxnSpMk id="10" creationId="{00000000-0000-0000-0000-000000000000}"/>
          </ac:cxnSpMkLst>
        </pc:cxnChg>
        <pc:cxnChg chg="del mod">
          <ac:chgData name="help desk" userId="076106f8-e622-4bba-bf8d-41b4b1aaf204" providerId="ADAL" clId="{94993D4D-7236-4DCE-BA61-301BC606206D}" dt="2024-06-26T16:36:01.433" v="6328" actId="478"/>
          <ac:cxnSpMkLst>
            <pc:docMk/>
            <pc:sldMk cId="1459898196" sldId="424"/>
            <ac:cxnSpMk id="12" creationId="{00000000-0000-0000-0000-000000000000}"/>
          </ac:cxnSpMkLst>
        </pc:cxnChg>
        <pc:cxnChg chg="del mod">
          <ac:chgData name="help desk" userId="076106f8-e622-4bba-bf8d-41b4b1aaf204" providerId="ADAL" clId="{94993D4D-7236-4DCE-BA61-301BC606206D}" dt="2024-06-26T16:36:09.395" v="6331" actId="478"/>
          <ac:cxnSpMkLst>
            <pc:docMk/>
            <pc:sldMk cId="1459898196" sldId="424"/>
            <ac:cxnSpMk id="18" creationId="{00000000-0000-0000-0000-000000000000}"/>
          </ac:cxnSpMkLst>
        </pc:cxnChg>
        <pc:cxnChg chg="del mod">
          <ac:chgData name="help desk" userId="076106f8-e622-4bba-bf8d-41b4b1aaf204" providerId="ADAL" clId="{94993D4D-7236-4DCE-BA61-301BC606206D}" dt="2024-06-26T16:36:07.203" v="6330" actId="478"/>
          <ac:cxnSpMkLst>
            <pc:docMk/>
            <pc:sldMk cId="1459898196" sldId="424"/>
            <ac:cxnSpMk id="28" creationId="{00000000-0000-0000-0000-000000000000}"/>
          </ac:cxnSpMkLst>
        </pc:cxnChg>
        <pc:cxnChg chg="del mod">
          <ac:chgData name="help desk" userId="076106f8-e622-4bba-bf8d-41b4b1aaf204" providerId="ADAL" clId="{94993D4D-7236-4DCE-BA61-301BC606206D}" dt="2024-06-26T16:36:13.093" v="6333" actId="478"/>
          <ac:cxnSpMkLst>
            <pc:docMk/>
            <pc:sldMk cId="1459898196" sldId="424"/>
            <ac:cxnSpMk id="30" creationId="{00000000-0000-0000-0000-000000000000}"/>
          </ac:cxnSpMkLst>
        </pc:cxnChg>
      </pc:sldChg>
      <pc:sldChg chg="addSp delSp modSp new mod modAnim">
        <pc:chgData name="help desk" userId="076106f8-e622-4bba-bf8d-41b4b1aaf204" providerId="ADAL" clId="{94993D4D-7236-4DCE-BA61-301BC606206D}" dt="2024-06-26T17:37:50.606" v="7214"/>
        <pc:sldMkLst>
          <pc:docMk/>
          <pc:sldMk cId="1933482425" sldId="425"/>
        </pc:sldMkLst>
        <pc:spChg chg="del">
          <ac:chgData name="help desk" userId="076106f8-e622-4bba-bf8d-41b4b1aaf204" providerId="ADAL" clId="{94993D4D-7236-4DCE-BA61-301BC606206D}" dt="2024-06-26T16:49:33.487" v="6507" actId="478"/>
          <ac:spMkLst>
            <pc:docMk/>
            <pc:sldMk cId="1933482425" sldId="425"/>
            <ac:spMk id="2" creationId="{1624E226-E7B0-472A-B912-2222AB53BB02}"/>
          </ac:spMkLst>
        </pc:spChg>
        <pc:spChg chg="del">
          <ac:chgData name="help desk" userId="076106f8-e622-4bba-bf8d-41b4b1aaf204" providerId="ADAL" clId="{94993D4D-7236-4DCE-BA61-301BC606206D}" dt="2024-06-26T16:49:33.487" v="6507" actId="478"/>
          <ac:spMkLst>
            <pc:docMk/>
            <pc:sldMk cId="1933482425" sldId="425"/>
            <ac:spMk id="3" creationId="{9FA25565-65AC-4F81-8309-3F130AAF9F54}"/>
          </ac:spMkLst>
        </pc:spChg>
        <pc:spChg chg="del">
          <ac:chgData name="help desk" userId="076106f8-e622-4bba-bf8d-41b4b1aaf204" providerId="ADAL" clId="{94993D4D-7236-4DCE-BA61-301BC606206D}" dt="2024-06-26T16:49:33.487" v="6507" actId="478"/>
          <ac:spMkLst>
            <pc:docMk/>
            <pc:sldMk cId="1933482425" sldId="425"/>
            <ac:spMk id="4" creationId="{5AF74E4A-A4DF-4D9D-BDEA-91FE3EEB6C2D}"/>
          </ac:spMkLst>
        </pc:spChg>
        <pc:spChg chg="add del mod">
          <ac:chgData name="help desk" userId="076106f8-e622-4bba-bf8d-41b4b1aaf204" providerId="ADAL" clId="{94993D4D-7236-4DCE-BA61-301BC606206D}" dt="2024-06-26T17:23:23.459" v="6981" actId="478"/>
          <ac:spMkLst>
            <pc:docMk/>
            <pc:sldMk cId="1933482425" sldId="425"/>
            <ac:spMk id="5" creationId="{5CA86868-EBFC-499C-904C-8E2CF03180FE}"/>
          </ac:spMkLst>
        </pc:spChg>
        <pc:spChg chg="add mod">
          <ac:chgData name="help desk" userId="076106f8-e622-4bba-bf8d-41b4b1aaf204" providerId="ADAL" clId="{94993D4D-7236-4DCE-BA61-301BC606206D}" dt="2024-06-26T16:49:44.667" v="6508"/>
          <ac:spMkLst>
            <pc:docMk/>
            <pc:sldMk cId="1933482425" sldId="425"/>
            <ac:spMk id="6" creationId="{DB3792BC-2250-4915-87BD-07E7033C5A15}"/>
          </ac:spMkLst>
        </pc:spChg>
        <pc:spChg chg="add mod">
          <ac:chgData name="help desk" userId="076106f8-e622-4bba-bf8d-41b4b1aaf204" providerId="ADAL" clId="{94993D4D-7236-4DCE-BA61-301BC606206D}" dt="2024-06-26T16:58:51.275" v="6640" actId="1076"/>
          <ac:spMkLst>
            <pc:docMk/>
            <pc:sldMk cId="1933482425" sldId="425"/>
            <ac:spMk id="9" creationId="{091B2DF9-1C3C-495D-B116-282F68805227}"/>
          </ac:spMkLst>
        </pc:spChg>
        <pc:spChg chg="add mod">
          <ac:chgData name="help desk" userId="076106f8-e622-4bba-bf8d-41b4b1aaf204" providerId="ADAL" clId="{94993D4D-7236-4DCE-BA61-301BC606206D}" dt="2024-06-26T17:29:43.167" v="7089" actId="113"/>
          <ac:spMkLst>
            <pc:docMk/>
            <pc:sldMk cId="1933482425" sldId="425"/>
            <ac:spMk id="12" creationId="{013E51CD-A785-4BFB-B03A-79E22A6A32D4}"/>
          </ac:spMkLst>
        </pc:spChg>
        <pc:spChg chg="add mod">
          <ac:chgData name="help desk" userId="076106f8-e622-4bba-bf8d-41b4b1aaf204" providerId="ADAL" clId="{94993D4D-7236-4DCE-BA61-301BC606206D}" dt="2024-06-26T17:23:24.090" v="6982"/>
          <ac:spMkLst>
            <pc:docMk/>
            <pc:sldMk cId="1933482425" sldId="425"/>
            <ac:spMk id="15" creationId="{01672AD2-F34D-4C9D-8B7E-D02313510BA3}"/>
          </ac:spMkLst>
        </pc:spChg>
        <pc:spChg chg="add mod">
          <ac:chgData name="help desk" userId="076106f8-e622-4bba-bf8d-41b4b1aaf204" providerId="ADAL" clId="{94993D4D-7236-4DCE-BA61-301BC606206D}" dt="2024-06-26T17:29:45.087" v="7090" actId="113"/>
          <ac:spMkLst>
            <pc:docMk/>
            <pc:sldMk cId="1933482425" sldId="425"/>
            <ac:spMk id="16" creationId="{32CEB1A4-111C-4577-81AF-52F14886F4FF}"/>
          </ac:spMkLst>
        </pc:spChg>
        <pc:spChg chg="add mod">
          <ac:chgData name="help desk" userId="076106f8-e622-4bba-bf8d-41b4b1aaf204" providerId="ADAL" clId="{94993D4D-7236-4DCE-BA61-301BC606206D}" dt="2024-06-26T17:30:41.259" v="7144" actId="20577"/>
          <ac:spMkLst>
            <pc:docMk/>
            <pc:sldMk cId="1933482425" sldId="425"/>
            <ac:spMk id="19" creationId="{A315971D-5EFF-4242-B2D6-C89FB42E4453}"/>
          </ac:spMkLst>
        </pc:spChg>
        <pc:picChg chg="add mod">
          <ac:chgData name="help desk" userId="076106f8-e622-4bba-bf8d-41b4b1aaf204" providerId="ADAL" clId="{94993D4D-7236-4DCE-BA61-301BC606206D}" dt="2024-06-26T16:52:39.340" v="6557" actId="1038"/>
          <ac:picMkLst>
            <pc:docMk/>
            <pc:sldMk cId="1933482425" sldId="425"/>
            <ac:picMk id="8" creationId="{A9849E0E-4BB7-416B-BC51-B76C73296559}"/>
          </ac:picMkLst>
        </pc:picChg>
        <pc:cxnChg chg="add mod">
          <ac:chgData name="help desk" userId="076106f8-e622-4bba-bf8d-41b4b1aaf204" providerId="ADAL" clId="{94993D4D-7236-4DCE-BA61-301BC606206D}" dt="2024-06-26T16:59:00.467" v="6642" actId="14100"/>
          <ac:cxnSpMkLst>
            <pc:docMk/>
            <pc:sldMk cId="1933482425" sldId="425"/>
            <ac:cxnSpMk id="10" creationId="{342F8A6D-D14D-4724-A0BA-AC32C9EAADB0}"/>
          </ac:cxnSpMkLst>
        </pc:cxnChg>
        <pc:cxnChg chg="add mod">
          <ac:chgData name="help desk" userId="076106f8-e622-4bba-bf8d-41b4b1aaf204" providerId="ADAL" clId="{94993D4D-7236-4DCE-BA61-301BC606206D}" dt="2024-06-26T16:59:25.525" v="6645" actId="14100"/>
          <ac:cxnSpMkLst>
            <pc:docMk/>
            <pc:sldMk cId="1933482425" sldId="425"/>
            <ac:cxnSpMk id="13" creationId="{97914376-14D5-4105-AFB8-0ABFE23EFDA5}"/>
          </ac:cxnSpMkLst>
        </pc:cxnChg>
        <pc:cxnChg chg="add mod">
          <ac:chgData name="help desk" userId="076106f8-e622-4bba-bf8d-41b4b1aaf204" providerId="ADAL" clId="{94993D4D-7236-4DCE-BA61-301BC606206D}" dt="2024-06-26T17:29:29.636" v="7076" actId="14100"/>
          <ac:cxnSpMkLst>
            <pc:docMk/>
            <pc:sldMk cId="1933482425" sldId="425"/>
            <ac:cxnSpMk id="17" creationId="{3CCB724B-8D23-41C9-AEA0-9C68B99FF4EB}"/>
          </ac:cxnSpMkLst>
        </pc:cxnChg>
        <pc:cxnChg chg="add mod">
          <ac:chgData name="help desk" userId="076106f8-e622-4bba-bf8d-41b4b1aaf204" providerId="ADAL" clId="{94993D4D-7236-4DCE-BA61-301BC606206D}" dt="2024-06-26T17:31:10.798" v="7145" actId="14100"/>
          <ac:cxnSpMkLst>
            <pc:docMk/>
            <pc:sldMk cId="1933482425" sldId="425"/>
            <ac:cxnSpMk id="20" creationId="{78DBDCA7-24F1-4AA0-B787-0ECE611AE90D}"/>
          </ac:cxnSpMkLst>
        </pc:cxnChg>
      </pc:sldChg>
      <pc:sldChg chg="addSp delSp modSp new mod ord modAnim">
        <pc:chgData name="help desk" userId="076106f8-e622-4bba-bf8d-41b4b1aaf204" providerId="ADAL" clId="{94993D4D-7236-4DCE-BA61-301BC606206D}" dt="2024-06-26T17:36:09.457" v="7211" actId="113"/>
        <pc:sldMkLst>
          <pc:docMk/>
          <pc:sldMk cId="2474907311" sldId="426"/>
        </pc:sldMkLst>
        <pc:spChg chg="del">
          <ac:chgData name="help desk" userId="076106f8-e622-4bba-bf8d-41b4b1aaf204" providerId="ADAL" clId="{94993D4D-7236-4DCE-BA61-301BC606206D}" dt="2024-06-26T17:06:25.375" v="6698" actId="478"/>
          <ac:spMkLst>
            <pc:docMk/>
            <pc:sldMk cId="2474907311" sldId="426"/>
            <ac:spMk id="2" creationId="{C66084C2-1060-4D89-8245-8C60F4F8C4A6}"/>
          </ac:spMkLst>
        </pc:spChg>
        <pc:spChg chg="del">
          <ac:chgData name="help desk" userId="076106f8-e622-4bba-bf8d-41b4b1aaf204" providerId="ADAL" clId="{94993D4D-7236-4DCE-BA61-301BC606206D}" dt="2024-06-26T17:06:25.375" v="6698" actId="478"/>
          <ac:spMkLst>
            <pc:docMk/>
            <pc:sldMk cId="2474907311" sldId="426"/>
            <ac:spMk id="3" creationId="{96E42E85-A6DD-4B23-BAFF-87AF3ABAD9F5}"/>
          </ac:spMkLst>
        </pc:spChg>
        <pc:spChg chg="del">
          <ac:chgData name="help desk" userId="076106f8-e622-4bba-bf8d-41b4b1aaf204" providerId="ADAL" clId="{94993D4D-7236-4DCE-BA61-301BC606206D}" dt="2024-06-26T17:06:25.375" v="6698" actId="478"/>
          <ac:spMkLst>
            <pc:docMk/>
            <pc:sldMk cId="2474907311" sldId="426"/>
            <ac:spMk id="4" creationId="{BFA9AE1B-B232-4AD3-A074-5145DEE70383}"/>
          </ac:spMkLst>
        </pc:spChg>
        <pc:spChg chg="add mod">
          <ac:chgData name="help desk" userId="076106f8-e622-4bba-bf8d-41b4b1aaf204" providerId="ADAL" clId="{94993D4D-7236-4DCE-BA61-301BC606206D}" dt="2024-06-26T17:36:07.234" v="7210" actId="113"/>
          <ac:spMkLst>
            <pc:docMk/>
            <pc:sldMk cId="2474907311" sldId="426"/>
            <ac:spMk id="6" creationId="{541F539D-1833-40D0-A0E9-96BCD7033DBB}"/>
          </ac:spMkLst>
        </pc:spChg>
        <pc:spChg chg="add mod">
          <ac:chgData name="help desk" userId="076106f8-e622-4bba-bf8d-41b4b1aaf204" providerId="ADAL" clId="{94993D4D-7236-4DCE-BA61-301BC606206D}" dt="2024-06-26T17:06:46.452" v="6700"/>
          <ac:spMkLst>
            <pc:docMk/>
            <pc:sldMk cId="2474907311" sldId="426"/>
            <ac:spMk id="7" creationId="{0ABF66BC-CF5F-41A0-8D39-9AE19B2488D5}"/>
          </ac:spMkLst>
        </pc:spChg>
        <pc:spChg chg="add mod">
          <ac:chgData name="help desk" userId="076106f8-e622-4bba-bf8d-41b4b1aaf204" providerId="ADAL" clId="{94993D4D-7236-4DCE-BA61-301BC606206D}" dt="2024-06-26T17:19:11.105" v="6898" actId="1076"/>
          <ac:spMkLst>
            <pc:docMk/>
            <pc:sldMk cId="2474907311" sldId="426"/>
            <ac:spMk id="8" creationId="{5D3E7E99-5162-4005-B812-1811B901F495}"/>
          </ac:spMkLst>
        </pc:spChg>
        <pc:spChg chg="add mod">
          <ac:chgData name="help desk" userId="076106f8-e622-4bba-bf8d-41b4b1aaf204" providerId="ADAL" clId="{94993D4D-7236-4DCE-BA61-301BC606206D}" dt="2024-06-26T17:36:09.457" v="7211" actId="113"/>
          <ac:spMkLst>
            <pc:docMk/>
            <pc:sldMk cId="2474907311" sldId="426"/>
            <ac:spMk id="10" creationId="{7DBAE414-F085-4F0A-B43F-826554B9016D}"/>
          </ac:spMkLst>
        </pc:spChg>
        <pc:spChg chg="add mod">
          <ac:chgData name="help desk" userId="076106f8-e622-4bba-bf8d-41b4b1aaf204" providerId="ADAL" clId="{94993D4D-7236-4DCE-BA61-301BC606206D}" dt="2024-06-26T17:11:25.797" v="6802"/>
          <ac:spMkLst>
            <pc:docMk/>
            <pc:sldMk cId="2474907311" sldId="426"/>
            <ac:spMk id="13" creationId="{86FE7E64-A455-4B4E-B86D-2767A30CC6AC}"/>
          </ac:spMkLst>
        </pc:spChg>
        <pc:spChg chg="add mod">
          <ac:chgData name="help desk" userId="076106f8-e622-4bba-bf8d-41b4b1aaf204" providerId="ADAL" clId="{94993D4D-7236-4DCE-BA61-301BC606206D}" dt="2024-06-26T17:11:49.347" v="6851" actId="1036"/>
          <ac:spMkLst>
            <pc:docMk/>
            <pc:sldMk cId="2474907311" sldId="426"/>
            <ac:spMk id="14" creationId="{EF73741C-9DF9-4ED9-BEF1-9A014E6568F3}"/>
          </ac:spMkLst>
        </pc:spChg>
        <pc:spChg chg="add mod">
          <ac:chgData name="help desk" userId="076106f8-e622-4bba-bf8d-41b4b1aaf204" providerId="ADAL" clId="{94993D4D-7236-4DCE-BA61-301BC606206D}" dt="2024-06-26T17:20:23.826" v="6946" actId="14100"/>
          <ac:spMkLst>
            <pc:docMk/>
            <pc:sldMk cId="2474907311" sldId="426"/>
            <ac:spMk id="15" creationId="{B17BE9C5-C305-4712-B80B-FBA528042C1F}"/>
          </ac:spMkLst>
        </pc:spChg>
        <pc:picChg chg="add mod">
          <ac:chgData name="help desk" userId="076106f8-e622-4bba-bf8d-41b4b1aaf204" providerId="ADAL" clId="{94993D4D-7236-4DCE-BA61-301BC606206D}" dt="2024-06-26T17:10:48.251" v="6797"/>
          <ac:picMkLst>
            <pc:docMk/>
            <pc:sldMk cId="2474907311" sldId="426"/>
            <ac:picMk id="11" creationId="{EF0FEBB6-7F35-46B3-ABDD-8124E05B4733}"/>
          </ac:picMkLst>
        </pc:picChg>
        <pc:picChg chg="add mod">
          <ac:chgData name="help desk" userId="076106f8-e622-4bba-bf8d-41b4b1aaf204" providerId="ADAL" clId="{94993D4D-7236-4DCE-BA61-301BC606206D}" dt="2024-06-26T17:10:48.251" v="6797"/>
          <ac:picMkLst>
            <pc:docMk/>
            <pc:sldMk cId="2474907311" sldId="426"/>
            <ac:picMk id="12" creationId="{F9A2D79A-DABF-4983-967B-50C7F6390833}"/>
          </ac:picMkLst>
        </pc:picChg>
      </pc:sldChg>
      <pc:sldChg chg="addSp delSp modSp new mod modAnim">
        <pc:chgData name="help desk" userId="076106f8-e622-4bba-bf8d-41b4b1aaf204" providerId="ADAL" clId="{94993D4D-7236-4DCE-BA61-301BC606206D}" dt="2024-06-26T20:00:31.244" v="7995"/>
        <pc:sldMkLst>
          <pc:docMk/>
          <pc:sldMk cId="886354399" sldId="427"/>
        </pc:sldMkLst>
        <pc:spChg chg="del">
          <ac:chgData name="help desk" userId="076106f8-e622-4bba-bf8d-41b4b1aaf204" providerId="ADAL" clId="{94993D4D-7236-4DCE-BA61-301BC606206D}" dt="2024-06-26T17:34:07.504" v="7171" actId="478"/>
          <ac:spMkLst>
            <pc:docMk/>
            <pc:sldMk cId="886354399" sldId="427"/>
            <ac:spMk id="2" creationId="{35F0A7E7-8669-40FC-A593-78DD3CB98936}"/>
          </ac:spMkLst>
        </pc:spChg>
        <pc:spChg chg="del">
          <ac:chgData name="help desk" userId="076106f8-e622-4bba-bf8d-41b4b1aaf204" providerId="ADAL" clId="{94993D4D-7236-4DCE-BA61-301BC606206D}" dt="2024-06-26T17:34:07.504" v="7171" actId="478"/>
          <ac:spMkLst>
            <pc:docMk/>
            <pc:sldMk cId="886354399" sldId="427"/>
            <ac:spMk id="3" creationId="{7FB797A1-DA3E-4EF4-A836-29D5B32230FA}"/>
          </ac:spMkLst>
        </pc:spChg>
        <pc:spChg chg="del">
          <ac:chgData name="help desk" userId="076106f8-e622-4bba-bf8d-41b4b1aaf204" providerId="ADAL" clId="{94993D4D-7236-4DCE-BA61-301BC606206D}" dt="2024-06-26T17:34:07.504" v="7171" actId="478"/>
          <ac:spMkLst>
            <pc:docMk/>
            <pc:sldMk cId="886354399" sldId="427"/>
            <ac:spMk id="4" creationId="{368995AC-B750-4EF5-8012-EB39D6A96209}"/>
          </ac:spMkLst>
        </pc:spChg>
        <pc:spChg chg="add mod">
          <ac:chgData name="help desk" userId="076106f8-e622-4bba-bf8d-41b4b1aaf204" providerId="ADAL" clId="{94993D4D-7236-4DCE-BA61-301BC606206D}" dt="2024-06-26T17:35:06.456" v="7207" actId="14100"/>
          <ac:spMkLst>
            <pc:docMk/>
            <pc:sldMk cId="886354399" sldId="427"/>
            <ac:spMk id="5" creationId="{F55E4563-8558-4935-8C2A-8EDF55BF2339}"/>
          </ac:spMkLst>
        </pc:spChg>
        <pc:spChg chg="add del">
          <ac:chgData name="help desk" userId="076106f8-e622-4bba-bf8d-41b4b1aaf204" providerId="ADAL" clId="{94993D4D-7236-4DCE-BA61-301BC606206D}" dt="2024-06-26T17:40:05.834" v="7217" actId="22"/>
          <ac:spMkLst>
            <pc:docMk/>
            <pc:sldMk cId="886354399" sldId="427"/>
            <ac:spMk id="7" creationId="{7722EB27-2341-4A99-9A2F-40599D77AE86}"/>
          </ac:spMkLst>
        </pc:spChg>
        <pc:spChg chg="add mod">
          <ac:chgData name="help desk" userId="076106f8-e622-4bba-bf8d-41b4b1aaf204" providerId="ADAL" clId="{94993D4D-7236-4DCE-BA61-301BC606206D}" dt="2024-06-26T19:14:09.552" v="7488" actId="113"/>
          <ac:spMkLst>
            <pc:docMk/>
            <pc:sldMk cId="886354399" sldId="427"/>
            <ac:spMk id="9" creationId="{4CC423D3-9E87-43FD-A0E7-45972637110B}"/>
          </ac:spMkLst>
        </pc:spChg>
        <pc:spChg chg="add mod">
          <ac:chgData name="help desk" userId="076106f8-e622-4bba-bf8d-41b4b1aaf204" providerId="ADAL" clId="{94993D4D-7236-4DCE-BA61-301BC606206D}" dt="2024-06-26T17:44:58.883" v="7328" actId="14100"/>
          <ac:spMkLst>
            <pc:docMk/>
            <pc:sldMk cId="886354399" sldId="427"/>
            <ac:spMk id="14" creationId="{CA8DDE1D-0760-44DE-9A76-9CC382A41E90}"/>
          </ac:spMkLst>
        </pc:spChg>
        <pc:spChg chg="add mod ord">
          <ac:chgData name="help desk" userId="076106f8-e622-4bba-bf8d-41b4b1aaf204" providerId="ADAL" clId="{94993D4D-7236-4DCE-BA61-301BC606206D}" dt="2024-06-26T19:11:23.178" v="7483" actId="166"/>
          <ac:spMkLst>
            <pc:docMk/>
            <pc:sldMk cId="886354399" sldId="427"/>
            <ac:spMk id="20" creationId="{BF82823A-5BF0-46AA-8A2A-77F210C30B0E}"/>
          </ac:spMkLst>
        </pc:spChg>
        <pc:spChg chg="add mod ord">
          <ac:chgData name="help desk" userId="076106f8-e622-4bba-bf8d-41b4b1aaf204" providerId="ADAL" clId="{94993D4D-7236-4DCE-BA61-301BC606206D}" dt="2024-06-26T19:11:23.178" v="7483" actId="166"/>
          <ac:spMkLst>
            <pc:docMk/>
            <pc:sldMk cId="886354399" sldId="427"/>
            <ac:spMk id="23" creationId="{15AE2321-0233-4B58-ABDE-F19F3D502FA8}"/>
          </ac:spMkLst>
        </pc:spChg>
        <pc:spChg chg="add mod ord">
          <ac:chgData name="help desk" userId="076106f8-e622-4bba-bf8d-41b4b1aaf204" providerId="ADAL" clId="{94993D4D-7236-4DCE-BA61-301BC606206D}" dt="2024-06-26T19:11:23.178" v="7483" actId="166"/>
          <ac:spMkLst>
            <pc:docMk/>
            <pc:sldMk cId="886354399" sldId="427"/>
            <ac:spMk id="27" creationId="{828541C7-6798-4265-8227-DE6356B2C57C}"/>
          </ac:spMkLst>
        </pc:spChg>
        <pc:spChg chg="add mod">
          <ac:chgData name="help desk" userId="076106f8-e622-4bba-bf8d-41b4b1aaf204" providerId="ADAL" clId="{94993D4D-7236-4DCE-BA61-301BC606206D}" dt="2024-06-26T19:08:25.925" v="7479" actId="14100"/>
          <ac:spMkLst>
            <pc:docMk/>
            <pc:sldMk cId="886354399" sldId="427"/>
            <ac:spMk id="32" creationId="{E6F5A7FF-2FC1-4A38-8ADB-9C94E63D3FD7}"/>
          </ac:spMkLst>
        </pc:spChg>
        <pc:spChg chg="add mod">
          <ac:chgData name="help desk" userId="076106f8-e622-4bba-bf8d-41b4b1aaf204" providerId="ADAL" clId="{94993D4D-7236-4DCE-BA61-301BC606206D}" dt="2024-06-26T19:22:00.409" v="7675" actId="14100"/>
          <ac:spMkLst>
            <pc:docMk/>
            <pc:sldMk cId="886354399" sldId="427"/>
            <ac:spMk id="36" creationId="{5F449DFC-69D3-4F9D-B75E-1749324EE930}"/>
          </ac:spMkLst>
        </pc:spChg>
        <pc:spChg chg="add mod">
          <ac:chgData name="help desk" userId="076106f8-e622-4bba-bf8d-41b4b1aaf204" providerId="ADAL" clId="{94993D4D-7236-4DCE-BA61-301BC606206D}" dt="2024-06-26T19:26:02.784" v="7729" actId="14100"/>
          <ac:spMkLst>
            <pc:docMk/>
            <pc:sldMk cId="886354399" sldId="427"/>
            <ac:spMk id="48" creationId="{ABB44208-3FC5-4551-8B00-8837E5B1BD75}"/>
          </ac:spMkLst>
        </pc:spChg>
        <pc:graphicFrameChg chg="add del mod">
          <ac:chgData name="help desk" userId="076106f8-e622-4bba-bf8d-41b4b1aaf204" providerId="ADAL" clId="{94993D4D-7236-4DCE-BA61-301BC606206D}" dt="2024-06-26T17:47:59.852" v="7336" actId="478"/>
          <ac:graphicFrameMkLst>
            <pc:docMk/>
            <pc:sldMk cId="886354399" sldId="427"/>
            <ac:graphicFrameMk id="17" creationId="{677D09DB-35EC-4DF9-B43C-21C8F9FC2BFA}"/>
          </ac:graphicFrameMkLst>
        </pc:graphicFrameChg>
        <pc:picChg chg="add mod ord">
          <ac:chgData name="help desk" userId="076106f8-e622-4bba-bf8d-41b4b1aaf204" providerId="ADAL" clId="{94993D4D-7236-4DCE-BA61-301BC606206D}" dt="2024-06-26T19:01:12.883" v="7381" actId="167"/>
          <ac:picMkLst>
            <pc:docMk/>
            <pc:sldMk cId="886354399" sldId="427"/>
            <ac:picMk id="8" creationId="{A4B5DE45-8D8B-4269-8FBB-EDEE2E6AD422}"/>
          </ac:picMkLst>
        </pc:picChg>
        <pc:picChg chg="add del mod">
          <ac:chgData name="help desk" userId="076106f8-e622-4bba-bf8d-41b4b1aaf204" providerId="ADAL" clId="{94993D4D-7236-4DCE-BA61-301BC606206D}" dt="2024-06-26T17:45:09.859" v="7330" actId="478"/>
          <ac:picMkLst>
            <pc:docMk/>
            <pc:sldMk cId="886354399" sldId="427"/>
            <ac:picMk id="16" creationId="{48E040CC-6C53-4237-ACB2-1DC60A9237B7}"/>
          </ac:picMkLst>
        </pc:picChg>
        <pc:picChg chg="add mod ord">
          <ac:chgData name="help desk" userId="076106f8-e622-4bba-bf8d-41b4b1aaf204" providerId="ADAL" clId="{94993D4D-7236-4DCE-BA61-301BC606206D}" dt="2024-06-26T19:10:58.748" v="7482" actId="170"/>
          <ac:picMkLst>
            <pc:docMk/>
            <pc:sldMk cId="886354399" sldId="427"/>
            <ac:picMk id="19" creationId="{88D4808A-4DAC-4F24-9304-5E8B2078069A}"/>
          </ac:picMkLst>
        </pc:picChg>
        <pc:picChg chg="add mod ord">
          <ac:chgData name="help desk" userId="076106f8-e622-4bba-bf8d-41b4b1aaf204" providerId="ADAL" clId="{94993D4D-7236-4DCE-BA61-301BC606206D}" dt="2024-06-26T19:01:03.674" v="7379" actId="167"/>
          <ac:picMkLst>
            <pc:docMk/>
            <pc:sldMk cId="886354399" sldId="427"/>
            <ac:picMk id="22" creationId="{8B3D66D9-DA05-4F3C-A184-B1673D621EB5}"/>
          </ac:picMkLst>
        </pc:picChg>
        <pc:picChg chg="add mod">
          <ac:chgData name="help desk" userId="076106f8-e622-4bba-bf8d-41b4b1aaf204" providerId="ADAL" clId="{94993D4D-7236-4DCE-BA61-301BC606206D}" dt="2024-06-26T19:22:45.146" v="7679" actId="1076"/>
          <ac:picMkLst>
            <pc:docMk/>
            <pc:sldMk cId="886354399" sldId="427"/>
            <ac:picMk id="44" creationId="{7DDD9DF1-5EC9-47FE-831F-4F6B4088FF4C}"/>
          </ac:picMkLst>
        </pc:picChg>
        <pc:cxnChg chg="add mod">
          <ac:chgData name="help desk" userId="076106f8-e622-4bba-bf8d-41b4b1aaf204" providerId="ADAL" clId="{94993D4D-7236-4DCE-BA61-301BC606206D}" dt="2024-06-26T17:41:56.219" v="7289" actId="14100"/>
          <ac:cxnSpMkLst>
            <pc:docMk/>
            <pc:sldMk cId="886354399" sldId="427"/>
            <ac:cxnSpMk id="10" creationId="{EF67D1D0-1869-44A9-9906-A72903419BFC}"/>
          </ac:cxnSpMkLst>
        </pc:cxnChg>
        <pc:cxnChg chg="add mod">
          <ac:chgData name="help desk" userId="076106f8-e622-4bba-bf8d-41b4b1aaf204" providerId="ADAL" clId="{94993D4D-7236-4DCE-BA61-301BC606206D}" dt="2024-06-26T19:02:48.526" v="7420" actId="14100"/>
          <ac:cxnSpMkLst>
            <pc:docMk/>
            <pc:sldMk cId="886354399" sldId="427"/>
            <ac:cxnSpMk id="24" creationId="{945C7189-F933-4DE2-A8BE-47E71F058594}"/>
          </ac:cxnSpMkLst>
        </pc:cxnChg>
        <pc:cxnChg chg="add mod">
          <ac:chgData name="help desk" userId="076106f8-e622-4bba-bf8d-41b4b1aaf204" providerId="ADAL" clId="{94993D4D-7236-4DCE-BA61-301BC606206D}" dt="2024-06-26T19:08:25.925" v="7479" actId="14100"/>
          <ac:cxnSpMkLst>
            <pc:docMk/>
            <pc:sldMk cId="886354399" sldId="427"/>
            <ac:cxnSpMk id="28" creationId="{7610A900-D50C-429C-91DA-A65FEE694B40}"/>
          </ac:cxnSpMkLst>
        </pc:cxnChg>
        <pc:cxnChg chg="add mod">
          <ac:chgData name="help desk" userId="076106f8-e622-4bba-bf8d-41b4b1aaf204" providerId="ADAL" clId="{94993D4D-7236-4DCE-BA61-301BC606206D}" dt="2024-06-26T19:22:09.034" v="7676" actId="14100"/>
          <ac:cxnSpMkLst>
            <pc:docMk/>
            <pc:sldMk cId="886354399" sldId="427"/>
            <ac:cxnSpMk id="37" creationId="{DB2BE469-46F1-4F5A-88E6-3BFD83E3B3D2}"/>
          </ac:cxnSpMkLst>
        </pc:cxnChg>
        <pc:cxnChg chg="add mod">
          <ac:chgData name="help desk" userId="076106f8-e622-4bba-bf8d-41b4b1aaf204" providerId="ADAL" clId="{94993D4D-7236-4DCE-BA61-301BC606206D}" dt="2024-06-26T19:23:21.770" v="7683" actId="14100"/>
          <ac:cxnSpMkLst>
            <pc:docMk/>
            <pc:sldMk cId="886354399" sldId="427"/>
            <ac:cxnSpMk id="45" creationId="{88734D67-6E4D-4D20-80B4-B2D3AB729A11}"/>
          </ac:cxnSpMkLst>
        </pc:cxnChg>
        <pc:cxnChg chg="add mod">
          <ac:chgData name="help desk" userId="076106f8-e622-4bba-bf8d-41b4b1aaf204" providerId="ADAL" clId="{94993D4D-7236-4DCE-BA61-301BC606206D}" dt="2024-06-26T19:26:02.784" v="7729" actId="14100"/>
          <ac:cxnSpMkLst>
            <pc:docMk/>
            <pc:sldMk cId="886354399" sldId="427"/>
            <ac:cxnSpMk id="49" creationId="{8B487E6C-10A3-441C-BB06-4F42A1B7A38F}"/>
          </ac:cxnSpMkLst>
        </pc:cxnChg>
      </pc:sldChg>
      <pc:sldChg chg="add del">
        <pc:chgData name="help desk" userId="076106f8-e622-4bba-bf8d-41b4b1aaf204" providerId="ADAL" clId="{94993D4D-7236-4DCE-BA61-301BC606206D}" dt="2024-06-26T19:46:14.465" v="7843" actId="2696"/>
        <pc:sldMkLst>
          <pc:docMk/>
          <pc:sldMk cId="2568987325" sldId="428"/>
        </pc:sldMkLst>
      </pc:sldChg>
    </pc:docChg>
  </pc:docChgLst>
  <pc:docChgLst>
    <pc:chgData name="help desk" userId="076106f8-e622-4bba-bf8d-41b4b1aaf204" providerId="ADAL" clId="{91770F4C-85F6-4B53-ABA9-51096E48251E}"/>
    <pc:docChg chg="modSld">
      <pc:chgData name="help desk" userId="076106f8-e622-4bba-bf8d-41b4b1aaf204" providerId="ADAL" clId="{91770F4C-85F6-4B53-ABA9-51096E48251E}" dt="2025-03-05T19:12:29.247" v="3" actId="1036"/>
      <pc:docMkLst>
        <pc:docMk/>
      </pc:docMkLst>
      <pc:sldChg chg="modSp mod">
        <pc:chgData name="help desk" userId="076106f8-e622-4bba-bf8d-41b4b1aaf204" providerId="ADAL" clId="{91770F4C-85F6-4B53-ABA9-51096E48251E}" dt="2025-03-05T19:12:29.247" v="3" actId="1036"/>
        <pc:sldMkLst>
          <pc:docMk/>
          <pc:sldMk cId="3443636487" sldId="259"/>
        </pc:sldMkLst>
        <pc:spChg chg="mod">
          <ac:chgData name="help desk" userId="076106f8-e622-4bba-bf8d-41b4b1aaf204" providerId="ADAL" clId="{91770F4C-85F6-4B53-ABA9-51096E48251E}" dt="2025-03-05T19:12:29.247" v="3" actId="1036"/>
          <ac:spMkLst>
            <pc:docMk/>
            <pc:sldMk cId="3443636487" sldId="259"/>
            <ac:spMk id="34" creationId="{DD6D0925-94A8-4A5F-83AA-655666D0E172}"/>
          </ac:spMkLst>
        </pc:spChg>
      </pc:sldChg>
    </pc:docChg>
  </pc:docChgLst>
  <pc:docChgLst>
    <pc:chgData name="help desk" userId="076106f8-e622-4bba-bf8d-41b4b1aaf204" providerId="ADAL" clId="{32C38600-25A0-4C30-B7BD-7CD81C3D5CAA}"/>
    <pc:docChg chg="undo custSel addSld modSld">
      <pc:chgData name="help desk" userId="076106f8-e622-4bba-bf8d-41b4b1aaf204" providerId="ADAL" clId="{32C38600-25A0-4C30-B7BD-7CD81C3D5CAA}" dt="2023-09-26T20:36:21.072" v="1820" actId="14100"/>
      <pc:docMkLst>
        <pc:docMk/>
      </pc:docMkLst>
      <pc:sldChg chg="addSp delSp modSp mod">
        <pc:chgData name="help desk" userId="076106f8-e622-4bba-bf8d-41b4b1aaf204" providerId="ADAL" clId="{32C38600-25A0-4C30-B7BD-7CD81C3D5CAA}" dt="2023-09-25T15:48:04.733" v="19" actId="1038"/>
        <pc:sldMkLst>
          <pc:docMk/>
          <pc:sldMk cId="2847858403" sldId="257"/>
        </pc:sldMkLst>
        <pc:spChg chg="mod">
          <ac:chgData name="help desk" userId="076106f8-e622-4bba-bf8d-41b4b1aaf204" providerId="ADAL" clId="{32C38600-25A0-4C30-B7BD-7CD81C3D5CAA}" dt="2023-09-25T15:43:27.097" v="5" actId="20577"/>
          <ac:spMkLst>
            <pc:docMk/>
            <pc:sldMk cId="2847858403" sldId="257"/>
            <ac:spMk id="2" creationId="{00000000-0000-0000-0000-000000000000}"/>
          </ac:spMkLst>
        </pc:spChg>
        <pc:picChg chg="del">
          <ac:chgData name="help desk" userId="076106f8-e622-4bba-bf8d-41b4b1aaf204" providerId="ADAL" clId="{32C38600-25A0-4C30-B7BD-7CD81C3D5CAA}" dt="2023-09-25T15:46:47.650" v="6" actId="478"/>
          <ac:picMkLst>
            <pc:docMk/>
            <pc:sldMk cId="2847858403" sldId="257"/>
            <ac:picMk id="4" creationId="{00000000-0000-0000-0000-000000000000}"/>
          </ac:picMkLst>
        </pc:picChg>
        <pc:picChg chg="add mod">
          <ac:chgData name="help desk" userId="076106f8-e622-4bba-bf8d-41b4b1aaf204" providerId="ADAL" clId="{32C38600-25A0-4C30-B7BD-7CD81C3D5CAA}" dt="2023-09-25T15:48:04.733" v="19" actId="1038"/>
          <ac:picMkLst>
            <pc:docMk/>
            <pc:sldMk cId="2847858403" sldId="257"/>
            <ac:picMk id="6" creationId="{3A202092-2C36-43EE-AD32-5B50F104C383}"/>
          </ac:picMkLst>
        </pc:picChg>
      </pc:sldChg>
      <pc:sldChg chg="modSp mod">
        <pc:chgData name="help desk" userId="076106f8-e622-4bba-bf8d-41b4b1aaf204" providerId="ADAL" clId="{32C38600-25A0-4C30-B7BD-7CD81C3D5CAA}" dt="2023-09-25T15:50:32.835" v="56" actId="14100"/>
        <pc:sldMkLst>
          <pc:docMk/>
          <pc:sldMk cId="3443636487" sldId="259"/>
        </pc:sldMkLst>
        <pc:spChg chg="mod">
          <ac:chgData name="help desk" userId="076106f8-e622-4bba-bf8d-41b4b1aaf204" providerId="ADAL" clId="{32C38600-25A0-4C30-B7BD-7CD81C3D5CAA}" dt="2023-09-25T15:49:23.970" v="48" actId="1037"/>
          <ac:spMkLst>
            <pc:docMk/>
            <pc:sldMk cId="3443636487" sldId="259"/>
            <ac:spMk id="17" creationId="{00000000-0000-0000-0000-000000000000}"/>
          </ac:spMkLst>
        </pc:spChg>
        <pc:spChg chg="mod">
          <ac:chgData name="help desk" userId="076106f8-e622-4bba-bf8d-41b4b1aaf204" providerId="ADAL" clId="{32C38600-25A0-4C30-B7BD-7CD81C3D5CAA}" dt="2023-09-25T15:49:23.970" v="48" actId="1037"/>
          <ac:spMkLst>
            <pc:docMk/>
            <pc:sldMk cId="3443636487" sldId="259"/>
            <ac:spMk id="18" creationId="{00000000-0000-0000-0000-000000000000}"/>
          </ac:spMkLst>
        </pc:spChg>
        <pc:spChg chg="mod">
          <ac:chgData name="help desk" userId="076106f8-e622-4bba-bf8d-41b4b1aaf204" providerId="ADAL" clId="{32C38600-25A0-4C30-B7BD-7CD81C3D5CAA}" dt="2023-09-25T15:49:23.970" v="48" actId="1037"/>
          <ac:spMkLst>
            <pc:docMk/>
            <pc:sldMk cId="3443636487" sldId="259"/>
            <ac:spMk id="19" creationId="{00000000-0000-0000-0000-000000000000}"/>
          </ac:spMkLst>
        </pc:spChg>
        <pc:spChg chg="mod">
          <ac:chgData name="help desk" userId="076106f8-e622-4bba-bf8d-41b4b1aaf204" providerId="ADAL" clId="{32C38600-25A0-4C30-B7BD-7CD81C3D5CAA}" dt="2023-09-25T15:49:23.970" v="48" actId="1037"/>
          <ac:spMkLst>
            <pc:docMk/>
            <pc:sldMk cId="3443636487" sldId="259"/>
            <ac:spMk id="20" creationId="{00000000-0000-0000-0000-000000000000}"/>
          </ac:spMkLst>
        </pc:spChg>
        <pc:spChg chg="mod">
          <ac:chgData name="help desk" userId="076106f8-e622-4bba-bf8d-41b4b1aaf204" providerId="ADAL" clId="{32C38600-25A0-4C30-B7BD-7CD81C3D5CAA}" dt="2023-09-25T15:49:23.970" v="48" actId="1037"/>
          <ac:spMkLst>
            <pc:docMk/>
            <pc:sldMk cId="3443636487" sldId="259"/>
            <ac:spMk id="21" creationId="{00000000-0000-0000-0000-000000000000}"/>
          </ac:spMkLst>
        </pc:spChg>
        <pc:spChg chg="mod">
          <ac:chgData name="help desk" userId="076106f8-e622-4bba-bf8d-41b4b1aaf204" providerId="ADAL" clId="{32C38600-25A0-4C30-B7BD-7CD81C3D5CAA}" dt="2023-09-25T15:49:23.970" v="48" actId="1037"/>
          <ac:spMkLst>
            <pc:docMk/>
            <pc:sldMk cId="3443636487" sldId="259"/>
            <ac:spMk id="22" creationId="{00000000-0000-0000-0000-000000000000}"/>
          </ac:spMkLst>
        </pc:spChg>
        <pc:spChg chg="mod">
          <ac:chgData name="help desk" userId="076106f8-e622-4bba-bf8d-41b4b1aaf204" providerId="ADAL" clId="{32C38600-25A0-4C30-B7BD-7CD81C3D5CAA}" dt="2023-09-25T15:49:33.922" v="50" actId="14100"/>
          <ac:spMkLst>
            <pc:docMk/>
            <pc:sldMk cId="3443636487" sldId="259"/>
            <ac:spMk id="23" creationId="{00000000-0000-0000-0000-000000000000}"/>
          </ac:spMkLst>
        </pc:spChg>
        <pc:spChg chg="mod">
          <ac:chgData name="help desk" userId="076106f8-e622-4bba-bf8d-41b4b1aaf204" providerId="ADAL" clId="{32C38600-25A0-4C30-B7BD-7CD81C3D5CAA}" dt="2023-09-25T15:50:32.835" v="56" actId="14100"/>
          <ac:spMkLst>
            <pc:docMk/>
            <pc:sldMk cId="3443636487" sldId="259"/>
            <ac:spMk id="24" creationId="{00000000-0000-0000-0000-000000000000}"/>
          </ac:spMkLst>
        </pc:spChg>
        <pc:spChg chg="mod">
          <ac:chgData name="help desk" userId="076106f8-e622-4bba-bf8d-41b4b1aaf204" providerId="ADAL" clId="{32C38600-25A0-4C30-B7BD-7CD81C3D5CAA}" dt="2023-09-25T15:49:36.770" v="51" actId="14100"/>
          <ac:spMkLst>
            <pc:docMk/>
            <pc:sldMk cId="3443636487" sldId="259"/>
            <ac:spMk id="25" creationId="{00000000-0000-0000-0000-000000000000}"/>
          </ac:spMkLst>
        </pc:spChg>
        <pc:spChg chg="mod">
          <ac:chgData name="help desk" userId="076106f8-e622-4bba-bf8d-41b4b1aaf204" providerId="ADAL" clId="{32C38600-25A0-4C30-B7BD-7CD81C3D5CAA}" dt="2023-09-25T15:49:41.307" v="53" actId="14100"/>
          <ac:spMkLst>
            <pc:docMk/>
            <pc:sldMk cId="3443636487" sldId="259"/>
            <ac:spMk id="26" creationId="{00000000-0000-0000-0000-000000000000}"/>
          </ac:spMkLst>
        </pc:spChg>
        <pc:spChg chg="mod">
          <ac:chgData name="help desk" userId="076106f8-e622-4bba-bf8d-41b4b1aaf204" providerId="ADAL" clId="{32C38600-25A0-4C30-B7BD-7CD81C3D5CAA}" dt="2023-09-25T15:50:28.268" v="54" actId="14100"/>
          <ac:spMkLst>
            <pc:docMk/>
            <pc:sldMk cId="3443636487" sldId="259"/>
            <ac:spMk id="27" creationId="{00000000-0000-0000-0000-000000000000}"/>
          </ac:spMkLst>
        </pc:spChg>
        <pc:spChg chg="mod">
          <ac:chgData name="help desk" userId="076106f8-e622-4bba-bf8d-41b4b1aaf204" providerId="ADAL" clId="{32C38600-25A0-4C30-B7BD-7CD81C3D5CAA}" dt="2023-09-25T15:50:30.131" v="55" actId="14100"/>
          <ac:spMkLst>
            <pc:docMk/>
            <pc:sldMk cId="3443636487" sldId="259"/>
            <ac:spMk id="28" creationId="{00000000-0000-0000-0000-000000000000}"/>
          </ac:spMkLst>
        </pc:spChg>
      </pc:sldChg>
      <pc:sldChg chg="addSp delSp modSp mod addAnim delAnim modAnim">
        <pc:chgData name="help desk" userId="076106f8-e622-4bba-bf8d-41b4b1aaf204" providerId="ADAL" clId="{32C38600-25A0-4C30-B7BD-7CD81C3D5CAA}" dt="2023-09-25T17:38:08.289" v="277"/>
        <pc:sldMkLst>
          <pc:docMk/>
          <pc:sldMk cId="4115811784" sldId="374"/>
        </pc:sldMkLst>
        <pc:spChg chg="add del">
          <ac:chgData name="help desk" userId="076106f8-e622-4bba-bf8d-41b4b1aaf204" providerId="ADAL" clId="{32C38600-25A0-4C30-B7BD-7CD81C3D5CAA}" dt="2023-09-25T17:02:55.561" v="128" actId="478"/>
          <ac:spMkLst>
            <pc:docMk/>
            <pc:sldMk cId="4115811784" sldId="374"/>
            <ac:spMk id="2" creationId="{00000000-0000-0000-0000-000000000000}"/>
          </ac:spMkLst>
        </pc:spChg>
        <pc:spChg chg="mod">
          <ac:chgData name="help desk" userId="076106f8-e622-4bba-bf8d-41b4b1aaf204" providerId="ADAL" clId="{32C38600-25A0-4C30-B7BD-7CD81C3D5CAA}" dt="2023-09-25T16:59:31.564" v="109" actId="20577"/>
          <ac:spMkLst>
            <pc:docMk/>
            <pc:sldMk cId="4115811784" sldId="374"/>
            <ac:spMk id="4" creationId="{00000000-0000-0000-0000-000000000000}"/>
          </ac:spMkLst>
        </pc:spChg>
        <pc:spChg chg="mod">
          <ac:chgData name="help desk" userId="076106f8-e622-4bba-bf8d-41b4b1aaf204" providerId="ADAL" clId="{32C38600-25A0-4C30-B7BD-7CD81C3D5CAA}" dt="2023-09-25T16:59:09.500" v="97" actId="14100"/>
          <ac:spMkLst>
            <pc:docMk/>
            <pc:sldMk cId="4115811784" sldId="374"/>
            <ac:spMk id="9" creationId="{00000000-0000-0000-0000-000000000000}"/>
          </ac:spMkLst>
        </pc:spChg>
        <pc:spChg chg="mod">
          <ac:chgData name="help desk" userId="076106f8-e622-4bba-bf8d-41b4b1aaf204" providerId="ADAL" clId="{32C38600-25A0-4C30-B7BD-7CD81C3D5CAA}" dt="2023-09-25T17:15:34.409" v="169" actId="692"/>
          <ac:spMkLst>
            <pc:docMk/>
            <pc:sldMk cId="4115811784" sldId="374"/>
            <ac:spMk id="10" creationId="{00000000-0000-0000-0000-000000000000}"/>
          </ac:spMkLst>
        </pc:spChg>
        <pc:spChg chg="del">
          <ac:chgData name="help desk" userId="076106f8-e622-4bba-bf8d-41b4b1aaf204" providerId="ADAL" clId="{32C38600-25A0-4C30-B7BD-7CD81C3D5CAA}" dt="2023-09-25T17:01:27.597" v="127" actId="478"/>
          <ac:spMkLst>
            <pc:docMk/>
            <pc:sldMk cId="4115811784" sldId="374"/>
            <ac:spMk id="13" creationId="{00000000-0000-0000-0000-000000000000}"/>
          </ac:spMkLst>
        </pc:spChg>
        <pc:spChg chg="mod">
          <ac:chgData name="help desk" userId="076106f8-e622-4bba-bf8d-41b4b1aaf204" providerId="ADAL" clId="{32C38600-25A0-4C30-B7BD-7CD81C3D5CAA}" dt="2023-09-25T17:07:08.699" v="135" actId="255"/>
          <ac:spMkLst>
            <pc:docMk/>
            <pc:sldMk cId="4115811784" sldId="374"/>
            <ac:spMk id="17" creationId="{00000000-0000-0000-0000-000000000000}"/>
          </ac:spMkLst>
        </pc:spChg>
        <pc:spChg chg="mod ord">
          <ac:chgData name="help desk" userId="076106f8-e622-4bba-bf8d-41b4b1aaf204" providerId="ADAL" clId="{32C38600-25A0-4C30-B7BD-7CD81C3D5CAA}" dt="2023-09-25T17:19:39.429" v="197" actId="1035"/>
          <ac:spMkLst>
            <pc:docMk/>
            <pc:sldMk cId="4115811784" sldId="374"/>
            <ac:spMk id="20" creationId="{00000000-0000-0000-0000-000000000000}"/>
          </ac:spMkLst>
        </pc:spChg>
        <pc:spChg chg="del">
          <ac:chgData name="help desk" userId="076106f8-e622-4bba-bf8d-41b4b1aaf204" providerId="ADAL" clId="{32C38600-25A0-4C30-B7BD-7CD81C3D5CAA}" dt="2023-09-25T17:01:27.597" v="127" actId="478"/>
          <ac:spMkLst>
            <pc:docMk/>
            <pc:sldMk cId="4115811784" sldId="374"/>
            <ac:spMk id="21" creationId="{00000000-0000-0000-0000-000000000000}"/>
          </ac:spMkLst>
        </pc:spChg>
        <pc:spChg chg="del">
          <ac:chgData name="help desk" userId="076106f8-e622-4bba-bf8d-41b4b1aaf204" providerId="ADAL" clId="{32C38600-25A0-4C30-B7BD-7CD81C3D5CAA}" dt="2023-09-25T17:00:42.290" v="117" actId="478"/>
          <ac:spMkLst>
            <pc:docMk/>
            <pc:sldMk cId="4115811784" sldId="374"/>
            <ac:spMk id="39" creationId="{00000000-0000-0000-0000-000000000000}"/>
          </ac:spMkLst>
        </pc:spChg>
        <pc:spChg chg="del">
          <ac:chgData name="help desk" userId="076106f8-e622-4bba-bf8d-41b4b1aaf204" providerId="ADAL" clId="{32C38600-25A0-4C30-B7BD-7CD81C3D5CAA}" dt="2023-09-25T17:00:40.440" v="116" actId="478"/>
          <ac:spMkLst>
            <pc:docMk/>
            <pc:sldMk cId="4115811784" sldId="374"/>
            <ac:spMk id="40" creationId="{00000000-0000-0000-0000-000000000000}"/>
          </ac:spMkLst>
        </pc:spChg>
        <pc:spChg chg="del">
          <ac:chgData name="help desk" userId="076106f8-e622-4bba-bf8d-41b4b1aaf204" providerId="ADAL" clId="{32C38600-25A0-4C30-B7BD-7CD81C3D5CAA}" dt="2023-09-25T17:00:38.249" v="115" actId="478"/>
          <ac:spMkLst>
            <pc:docMk/>
            <pc:sldMk cId="4115811784" sldId="374"/>
            <ac:spMk id="41"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44" creationId="{00000000-0000-0000-0000-000000000000}"/>
          </ac:spMkLst>
        </pc:spChg>
        <pc:spChg chg="del">
          <ac:chgData name="help desk" userId="076106f8-e622-4bba-bf8d-41b4b1aaf204" providerId="ADAL" clId="{32C38600-25A0-4C30-B7BD-7CD81C3D5CAA}" dt="2023-09-25T17:00:55.097" v="122" actId="478"/>
          <ac:spMkLst>
            <pc:docMk/>
            <pc:sldMk cId="4115811784" sldId="374"/>
            <ac:spMk id="45"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48" creationId="{00000000-0000-0000-0000-000000000000}"/>
          </ac:spMkLst>
        </pc:spChg>
        <pc:spChg chg="del">
          <ac:chgData name="help desk" userId="076106f8-e622-4bba-bf8d-41b4b1aaf204" providerId="ADAL" clId="{32C38600-25A0-4C30-B7BD-7CD81C3D5CAA}" dt="2023-09-25T17:00:33.574" v="113" actId="478"/>
          <ac:spMkLst>
            <pc:docMk/>
            <pc:sldMk cId="4115811784" sldId="374"/>
            <ac:spMk id="50" creationId="{00000000-0000-0000-0000-000000000000}"/>
          </ac:spMkLst>
        </pc:spChg>
        <pc:spChg chg="del">
          <ac:chgData name="help desk" userId="076106f8-e622-4bba-bf8d-41b4b1aaf204" providerId="ADAL" clId="{32C38600-25A0-4C30-B7BD-7CD81C3D5CAA}" dt="2023-09-25T17:00:35.911" v="114" actId="478"/>
          <ac:spMkLst>
            <pc:docMk/>
            <pc:sldMk cId="4115811784" sldId="374"/>
            <ac:spMk id="52"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57"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59"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60" creationId="{00000000-0000-0000-0000-000000000000}"/>
          </ac:spMkLst>
        </pc:spChg>
        <pc:spChg chg="del">
          <ac:chgData name="help desk" userId="076106f8-e622-4bba-bf8d-41b4b1aaf204" providerId="ADAL" clId="{32C38600-25A0-4C30-B7BD-7CD81C3D5CAA}" dt="2023-09-25T17:00:49.040" v="120" actId="478"/>
          <ac:spMkLst>
            <pc:docMk/>
            <pc:sldMk cId="4115811784" sldId="374"/>
            <ac:spMk id="61" creationId="{00000000-0000-0000-0000-000000000000}"/>
          </ac:spMkLst>
        </pc:spChg>
        <pc:spChg chg="del">
          <ac:chgData name="help desk" userId="076106f8-e622-4bba-bf8d-41b4b1aaf204" providerId="ADAL" clId="{32C38600-25A0-4C30-B7BD-7CD81C3D5CAA}" dt="2023-09-25T17:00:53.943" v="121" actId="478"/>
          <ac:spMkLst>
            <pc:docMk/>
            <pc:sldMk cId="4115811784" sldId="374"/>
            <ac:spMk id="64" creationId="{00000000-0000-0000-0000-000000000000}"/>
          </ac:spMkLst>
        </pc:spChg>
        <pc:spChg chg="del">
          <ac:chgData name="help desk" userId="076106f8-e622-4bba-bf8d-41b4b1aaf204" providerId="ADAL" clId="{32C38600-25A0-4C30-B7BD-7CD81C3D5CAA}" dt="2023-09-25T17:00:56.906" v="123" actId="478"/>
          <ac:spMkLst>
            <pc:docMk/>
            <pc:sldMk cId="4115811784" sldId="374"/>
            <ac:spMk id="68"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71" creationId="{00000000-0000-0000-0000-000000000000}"/>
          </ac:spMkLst>
        </pc:spChg>
        <pc:spChg chg="add mod">
          <ac:chgData name="help desk" userId="076106f8-e622-4bba-bf8d-41b4b1aaf204" providerId="ADAL" clId="{32C38600-25A0-4C30-B7BD-7CD81C3D5CAA}" dt="2023-09-25T17:16:15.912" v="172" actId="207"/>
          <ac:spMkLst>
            <pc:docMk/>
            <pc:sldMk cId="4115811784" sldId="374"/>
            <ac:spMk id="72" creationId="{BB848AFA-4863-4DE9-B908-28033D5D3003}"/>
          </ac:spMkLst>
        </pc:spChg>
        <pc:spChg chg="del">
          <ac:chgData name="help desk" userId="076106f8-e622-4bba-bf8d-41b4b1aaf204" providerId="ADAL" clId="{32C38600-25A0-4C30-B7BD-7CD81C3D5CAA}" dt="2023-09-25T17:01:27.597" v="127" actId="478"/>
          <ac:spMkLst>
            <pc:docMk/>
            <pc:sldMk cId="4115811784" sldId="374"/>
            <ac:spMk id="77" creationId="{00000000-0000-0000-0000-000000000000}"/>
          </ac:spMkLst>
        </pc:spChg>
        <pc:spChg chg="del">
          <ac:chgData name="help desk" userId="076106f8-e622-4bba-bf8d-41b4b1aaf204" providerId="ADAL" clId="{32C38600-25A0-4C30-B7BD-7CD81C3D5CAA}" dt="2023-09-25T17:01:15.246" v="126" actId="478"/>
          <ac:spMkLst>
            <pc:docMk/>
            <pc:sldMk cId="4115811784" sldId="374"/>
            <ac:spMk id="80" creationId="{00000000-0000-0000-0000-000000000000}"/>
          </ac:spMkLst>
        </pc:spChg>
        <pc:grpChg chg="del">
          <ac:chgData name="help desk" userId="076106f8-e622-4bba-bf8d-41b4b1aaf204" providerId="ADAL" clId="{32C38600-25A0-4C30-B7BD-7CD81C3D5CAA}" dt="2023-09-25T17:01:27.597" v="127" actId="478"/>
          <ac:grpSpMkLst>
            <pc:docMk/>
            <pc:sldMk cId="4115811784" sldId="374"/>
            <ac:grpSpMk id="34" creationId="{00000000-0000-0000-0000-000000000000}"/>
          </ac:grpSpMkLst>
        </pc:grpChg>
        <pc:grpChg chg="del">
          <ac:chgData name="help desk" userId="076106f8-e622-4bba-bf8d-41b4b1aaf204" providerId="ADAL" clId="{32C38600-25A0-4C30-B7BD-7CD81C3D5CAA}" dt="2023-09-25T17:01:27.597" v="127" actId="478"/>
          <ac:grpSpMkLst>
            <pc:docMk/>
            <pc:sldMk cId="4115811784" sldId="374"/>
            <ac:grpSpMk id="36" creationId="{00000000-0000-0000-0000-000000000000}"/>
          </ac:grpSpMkLst>
        </pc:grpChg>
        <pc:picChg chg="add del">
          <ac:chgData name="help desk" userId="076106f8-e622-4bba-bf8d-41b4b1aaf204" providerId="ADAL" clId="{32C38600-25A0-4C30-B7BD-7CD81C3D5CAA}" dt="2023-09-25T16:56:30.377" v="82" actId="478"/>
          <ac:picMkLst>
            <pc:docMk/>
            <pc:sldMk cId="4115811784" sldId="374"/>
            <ac:picMk id="6" creationId="{00000000-0000-0000-0000-000000000000}"/>
          </ac:picMkLst>
        </pc:picChg>
        <pc:picChg chg="add del mod ord">
          <ac:chgData name="help desk" userId="076106f8-e622-4bba-bf8d-41b4b1aaf204" providerId="ADAL" clId="{32C38600-25A0-4C30-B7BD-7CD81C3D5CAA}" dt="2023-09-25T16:46:21.950" v="69" actId="931"/>
          <ac:picMkLst>
            <pc:docMk/>
            <pc:sldMk cId="4115811784" sldId="374"/>
            <ac:picMk id="7" creationId="{DDF5219F-A9D2-4213-91E0-F67D3922625C}"/>
          </ac:picMkLst>
        </pc:picChg>
        <pc:picChg chg="add del mod ord">
          <ac:chgData name="help desk" userId="076106f8-e622-4bba-bf8d-41b4b1aaf204" providerId="ADAL" clId="{32C38600-25A0-4C30-B7BD-7CD81C3D5CAA}" dt="2023-09-25T17:00:29.822" v="112" actId="478"/>
          <ac:picMkLst>
            <pc:docMk/>
            <pc:sldMk cId="4115811784" sldId="374"/>
            <ac:picMk id="14" creationId="{E268E8D2-A57C-4721-8D18-B59228316CA1}"/>
          </ac:picMkLst>
        </pc:picChg>
        <pc:picChg chg="add del">
          <ac:chgData name="help desk" userId="076106f8-e622-4bba-bf8d-41b4b1aaf204" providerId="ADAL" clId="{32C38600-25A0-4C30-B7BD-7CD81C3D5CAA}" dt="2023-09-25T16:56:21.281" v="81" actId="478"/>
          <ac:picMkLst>
            <pc:docMk/>
            <pc:sldMk cId="4115811784" sldId="374"/>
            <ac:picMk id="16" creationId="{00000000-0000-0000-0000-000000000000}"/>
          </ac:picMkLst>
        </pc:picChg>
        <pc:picChg chg="add del mod ord">
          <ac:chgData name="help desk" userId="076106f8-e622-4bba-bf8d-41b4b1aaf204" providerId="ADAL" clId="{32C38600-25A0-4C30-B7BD-7CD81C3D5CAA}" dt="2023-09-25T17:00:45.968" v="119" actId="478"/>
          <ac:picMkLst>
            <pc:docMk/>
            <pc:sldMk cId="4115811784" sldId="374"/>
            <ac:picMk id="18" creationId="{F2DE82F0-6D7E-4E28-8893-3189456D35FD}"/>
          </ac:picMkLst>
        </pc:picChg>
        <pc:picChg chg="add del mod">
          <ac:chgData name="help desk" userId="076106f8-e622-4bba-bf8d-41b4b1aaf204" providerId="ADAL" clId="{32C38600-25A0-4C30-B7BD-7CD81C3D5CAA}" dt="2023-09-25T17:09:09.048" v="138" actId="478"/>
          <ac:picMkLst>
            <pc:docMk/>
            <pc:sldMk cId="4115811784" sldId="374"/>
            <ac:picMk id="55" creationId="{0778AF20-10D0-4F2B-A33F-88E8C3B8BEA6}"/>
          </ac:picMkLst>
        </pc:picChg>
        <pc:picChg chg="del">
          <ac:chgData name="help desk" userId="076106f8-e622-4bba-bf8d-41b4b1aaf204" providerId="ADAL" clId="{32C38600-25A0-4C30-B7BD-7CD81C3D5CAA}" dt="2023-09-25T16:45:12.120" v="57" actId="478"/>
          <ac:picMkLst>
            <pc:docMk/>
            <pc:sldMk cId="4115811784" sldId="374"/>
            <ac:picMk id="56" creationId="{00000000-0000-0000-0000-000000000000}"/>
          </ac:picMkLst>
        </pc:picChg>
        <pc:picChg chg="add del mod">
          <ac:chgData name="help desk" userId="076106f8-e622-4bba-bf8d-41b4b1aaf204" providerId="ADAL" clId="{32C38600-25A0-4C30-B7BD-7CD81C3D5CAA}" dt="2023-09-25T17:13:49.676" v="155" actId="478"/>
          <ac:picMkLst>
            <pc:docMk/>
            <pc:sldMk cId="4115811784" sldId="374"/>
            <ac:picMk id="62" creationId="{6D18E066-73B4-4589-B42F-5B99DD392D67}"/>
          </ac:picMkLst>
        </pc:picChg>
        <pc:picChg chg="add mod">
          <ac:chgData name="help desk" userId="076106f8-e622-4bba-bf8d-41b4b1aaf204" providerId="ADAL" clId="{32C38600-25A0-4C30-B7BD-7CD81C3D5CAA}" dt="2023-09-25T17:14:12.918" v="160" actId="14100"/>
          <ac:picMkLst>
            <pc:docMk/>
            <pc:sldMk cId="4115811784" sldId="374"/>
            <ac:picMk id="67" creationId="{C0ED8D08-FD50-4DA5-9C19-8A4C2DA74EFC}"/>
          </ac:picMkLst>
        </pc:picChg>
        <pc:picChg chg="add mod">
          <ac:chgData name="help desk" userId="076106f8-e622-4bba-bf8d-41b4b1aaf204" providerId="ADAL" clId="{32C38600-25A0-4C30-B7BD-7CD81C3D5CAA}" dt="2023-09-25T17:16:51.497" v="176" actId="1076"/>
          <ac:picMkLst>
            <pc:docMk/>
            <pc:sldMk cId="4115811784" sldId="374"/>
            <ac:picMk id="75" creationId="{FF71B53C-2D26-42C5-939E-CD80C2FF5AE5}"/>
          </ac:picMkLst>
        </pc:picChg>
        <pc:cxnChg chg="mod">
          <ac:chgData name="help desk" userId="076106f8-e622-4bba-bf8d-41b4b1aaf204" providerId="ADAL" clId="{32C38600-25A0-4C30-B7BD-7CD81C3D5CAA}" dt="2023-09-25T16:59:09.500" v="97" actId="14100"/>
          <ac:cxnSpMkLst>
            <pc:docMk/>
            <pc:sldMk cId="4115811784" sldId="374"/>
            <ac:cxnSpMk id="8" creationId="{00000000-0000-0000-0000-000000000000}"/>
          </ac:cxnSpMkLst>
        </pc:cxnChg>
        <pc:cxnChg chg="mod">
          <ac:chgData name="help desk" userId="076106f8-e622-4bba-bf8d-41b4b1aaf204" providerId="ADAL" clId="{32C38600-25A0-4C30-B7BD-7CD81C3D5CAA}" dt="2023-09-25T17:16:21.360" v="173" actId="14100"/>
          <ac:cxnSpMkLst>
            <pc:docMk/>
            <pc:sldMk cId="4115811784" sldId="374"/>
            <ac:cxnSpMk id="12" creationId="{00000000-0000-0000-0000-000000000000}"/>
          </ac:cxnSpMkLst>
        </pc:cxnChg>
        <pc:cxnChg chg="mod ord">
          <ac:chgData name="help desk" userId="076106f8-e622-4bba-bf8d-41b4b1aaf204" providerId="ADAL" clId="{32C38600-25A0-4C30-B7BD-7CD81C3D5CAA}" dt="2023-09-25T17:19:45.852" v="198" actId="14100"/>
          <ac:cxnSpMkLst>
            <pc:docMk/>
            <pc:sldMk cId="4115811784" sldId="374"/>
            <ac:cxnSpMk id="19" creationId="{00000000-0000-0000-0000-000000000000}"/>
          </ac:cxnSpMkLst>
        </pc:cxnChg>
        <pc:cxnChg chg="del">
          <ac:chgData name="help desk" userId="076106f8-e622-4bba-bf8d-41b4b1aaf204" providerId="ADAL" clId="{32C38600-25A0-4C30-B7BD-7CD81C3D5CAA}" dt="2023-09-25T17:01:15.246" v="126" actId="478"/>
          <ac:cxnSpMkLst>
            <pc:docMk/>
            <pc:sldMk cId="4115811784" sldId="374"/>
            <ac:cxnSpMk id="43" creationId="{00000000-0000-0000-0000-000000000000}"/>
          </ac:cxnSpMkLst>
        </pc:cxnChg>
        <pc:cxnChg chg="del mod">
          <ac:chgData name="help desk" userId="076106f8-e622-4bba-bf8d-41b4b1aaf204" providerId="ADAL" clId="{32C38600-25A0-4C30-B7BD-7CD81C3D5CAA}" dt="2023-09-25T17:01:15.246" v="126" actId="478"/>
          <ac:cxnSpMkLst>
            <pc:docMk/>
            <pc:sldMk cId="4115811784" sldId="374"/>
            <ac:cxnSpMk id="47" creationId="{00000000-0000-0000-0000-000000000000}"/>
          </ac:cxnSpMkLst>
        </pc:cxnChg>
        <pc:cxnChg chg="del mod">
          <ac:chgData name="help desk" userId="076106f8-e622-4bba-bf8d-41b4b1aaf204" providerId="ADAL" clId="{32C38600-25A0-4C30-B7BD-7CD81C3D5CAA}" dt="2023-09-25T17:01:15.246" v="126" actId="478"/>
          <ac:cxnSpMkLst>
            <pc:docMk/>
            <pc:sldMk cId="4115811784" sldId="374"/>
            <ac:cxnSpMk id="54" creationId="{00000000-0000-0000-0000-000000000000}"/>
          </ac:cxnSpMkLst>
        </pc:cxnChg>
        <pc:cxnChg chg="del mod">
          <ac:chgData name="help desk" userId="076106f8-e622-4bba-bf8d-41b4b1aaf204" providerId="ADAL" clId="{32C38600-25A0-4C30-B7BD-7CD81C3D5CAA}" dt="2023-09-25T17:01:15.246" v="126" actId="478"/>
          <ac:cxnSpMkLst>
            <pc:docMk/>
            <pc:sldMk cId="4115811784" sldId="374"/>
            <ac:cxnSpMk id="63" creationId="{00000000-0000-0000-0000-000000000000}"/>
          </ac:cxnSpMkLst>
        </pc:cxnChg>
        <pc:cxnChg chg="del mod">
          <ac:chgData name="help desk" userId="076106f8-e622-4bba-bf8d-41b4b1aaf204" providerId="ADAL" clId="{32C38600-25A0-4C30-B7BD-7CD81C3D5CAA}" dt="2023-09-25T17:01:15.246" v="126" actId="478"/>
          <ac:cxnSpMkLst>
            <pc:docMk/>
            <pc:sldMk cId="4115811784" sldId="374"/>
            <ac:cxnSpMk id="66" creationId="{00000000-0000-0000-0000-000000000000}"/>
          </ac:cxnSpMkLst>
        </pc:cxnChg>
        <pc:cxnChg chg="del mod">
          <ac:chgData name="help desk" userId="076106f8-e622-4bba-bf8d-41b4b1aaf204" providerId="ADAL" clId="{32C38600-25A0-4C30-B7BD-7CD81C3D5CAA}" dt="2023-09-25T17:01:15.246" v="126" actId="478"/>
          <ac:cxnSpMkLst>
            <pc:docMk/>
            <pc:sldMk cId="4115811784" sldId="374"/>
            <ac:cxnSpMk id="70" creationId="{00000000-0000-0000-0000-000000000000}"/>
          </ac:cxnSpMkLst>
        </pc:cxnChg>
        <pc:cxnChg chg="del mod">
          <ac:chgData name="help desk" userId="076106f8-e622-4bba-bf8d-41b4b1aaf204" providerId="ADAL" clId="{32C38600-25A0-4C30-B7BD-7CD81C3D5CAA}" dt="2023-09-25T17:01:27.597" v="127" actId="478"/>
          <ac:cxnSpMkLst>
            <pc:docMk/>
            <pc:sldMk cId="4115811784" sldId="374"/>
            <ac:cxnSpMk id="79" creationId="{00000000-0000-0000-0000-000000000000}"/>
          </ac:cxnSpMkLst>
        </pc:cxnChg>
      </pc:sldChg>
      <pc:sldChg chg="addSp delSp modSp add mod delAnim modAnim">
        <pc:chgData name="help desk" userId="076106f8-e622-4bba-bf8d-41b4b1aaf204" providerId="ADAL" clId="{32C38600-25A0-4C30-B7BD-7CD81C3D5CAA}" dt="2023-09-25T17:41:38.520" v="286" actId="14100"/>
        <pc:sldMkLst>
          <pc:docMk/>
          <pc:sldMk cId="197383673" sldId="404"/>
        </pc:sldMkLst>
        <pc:spChg chg="mod">
          <ac:chgData name="help desk" userId="076106f8-e622-4bba-bf8d-41b4b1aaf204" providerId="ADAL" clId="{32C38600-25A0-4C30-B7BD-7CD81C3D5CAA}" dt="2023-09-25T17:35:42.417" v="269" actId="1076"/>
          <ac:spMkLst>
            <pc:docMk/>
            <pc:sldMk cId="197383673" sldId="404"/>
            <ac:spMk id="2" creationId="{00000000-0000-0000-0000-000000000000}"/>
          </ac:spMkLst>
        </pc:spChg>
        <pc:spChg chg="del">
          <ac:chgData name="help desk" userId="076106f8-e622-4bba-bf8d-41b4b1aaf204" providerId="ADAL" clId="{32C38600-25A0-4C30-B7BD-7CD81C3D5CAA}" dt="2023-09-25T17:20:29.732" v="203" actId="478"/>
          <ac:spMkLst>
            <pc:docMk/>
            <pc:sldMk cId="197383673" sldId="404"/>
            <ac:spMk id="4" creationId="{00000000-0000-0000-0000-000000000000}"/>
          </ac:spMkLst>
        </pc:spChg>
        <pc:spChg chg="del">
          <ac:chgData name="help desk" userId="076106f8-e622-4bba-bf8d-41b4b1aaf204" providerId="ADAL" clId="{32C38600-25A0-4C30-B7BD-7CD81C3D5CAA}" dt="2023-09-25T17:20:29.732" v="203" actId="478"/>
          <ac:spMkLst>
            <pc:docMk/>
            <pc:sldMk cId="197383673" sldId="404"/>
            <ac:spMk id="9" creationId="{00000000-0000-0000-0000-000000000000}"/>
          </ac:spMkLst>
        </pc:spChg>
        <pc:spChg chg="del">
          <ac:chgData name="help desk" userId="076106f8-e622-4bba-bf8d-41b4b1aaf204" providerId="ADAL" clId="{32C38600-25A0-4C30-B7BD-7CD81C3D5CAA}" dt="2023-09-25T17:20:36.046" v="204" actId="478"/>
          <ac:spMkLst>
            <pc:docMk/>
            <pc:sldMk cId="197383673" sldId="404"/>
            <ac:spMk id="10" creationId="{00000000-0000-0000-0000-000000000000}"/>
          </ac:spMkLst>
        </pc:spChg>
        <pc:spChg chg="del">
          <ac:chgData name="help desk" userId="076106f8-e622-4bba-bf8d-41b4b1aaf204" providerId="ADAL" clId="{32C38600-25A0-4C30-B7BD-7CD81C3D5CAA}" dt="2023-09-25T17:20:38.898" v="206" actId="478"/>
          <ac:spMkLst>
            <pc:docMk/>
            <pc:sldMk cId="197383673" sldId="404"/>
            <ac:spMk id="13" creationId="{00000000-0000-0000-0000-000000000000}"/>
          </ac:spMkLst>
        </pc:spChg>
        <pc:spChg chg="del">
          <ac:chgData name="help desk" userId="076106f8-e622-4bba-bf8d-41b4b1aaf204" providerId="ADAL" clId="{32C38600-25A0-4C30-B7BD-7CD81C3D5CAA}" dt="2023-09-25T17:20:36.046" v="204" actId="478"/>
          <ac:spMkLst>
            <pc:docMk/>
            <pc:sldMk cId="197383673" sldId="404"/>
            <ac:spMk id="17" creationId="{00000000-0000-0000-0000-000000000000}"/>
          </ac:spMkLst>
        </pc:spChg>
        <pc:spChg chg="del">
          <ac:chgData name="help desk" userId="076106f8-e622-4bba-bf8d-41b4b1aaf204" providerId="ADAL" clId="{32C38600-25A0-4C30-B7BD-7CD81C3D5CAA}" dt="2023-09-25T17:20:36.046" v="204" actId="478"/>
          <ac:spMkLst>
            <pc:docMk/>
            <pc:sldMk cId="197383673" sldId="404"/>
            <ac:spMk id="20" creationId="{00000000-0000-0000-0000-000000000000}"/>
          </ac:spMkLst>
        </pc:spChg>
        <pc:spChg chg="del mod">
          <ac:chgData name="help desk" userId="076106f8-e622-4bba-bf8d-41b4b1aaf204" providerId="ADAL" clId="{32C38600-25A0-4C30-B7BD-7CD81C3D5CAA}" dt="2023-09-25T17:30:38.507" v="237" actId="478"/>
          <ac:spMkLst>
            <pc:docMk/>
            <pc:sldMk cId="197383673" sldId="404"/>
            <ac:spMk id="21" creationId="{00000000-0000-0000-0000-000000000000}"/>
          </ac:spMkLst>
        </pc:spChg>
        <pc:spChg chg="del">
          <ac:chgData name="help desk" userId="076106f8-e622-4bba-bf8d-41b4b1aaf204" providerId="ADAL" clId="{32C38600-25A0-4C30-B7BD-7CD81C3D5CAA}" dt="2023-09-25T17:25:31.788" v="224" actId="478"/>
          <ac:spMkLst>
            <pc:docMk/>
            <pc:sldMk cId="197383673" sldId="404"/>
            <ac:spMk id="39" creationId="{00000000-0000-0000-0000-000000000000}"/>
          </ac:spMkLst>
        </pc:spChg>
        <pc:spChg chg="mod">
          <ac:chgData name="help desk" userId="076106f8-e622-4bba-bf8d-41b4b1aaf204" providerId="ADAL" clId="{32C38600-25A0-4C30-B7BD-7CD81C3D5CAA}" dt="2023-09-25T17:35:37.929" v="268" actId="1076"/>
          <ac:spMkLst>
            <pc:docMk/>
            <pc:sldMk cId="197383673" sldId="404"/>
            <ac:spMk id="40" creationId="{00000000-0000-0000-0000-000000000000}"/>
          </ac:spMkLst>
        </pc:spChg>
        <pc:spChg chg="mod">
          <ac:chgData name="help desk" userId="076106f8-e622-4bba-bf8d-41b4b1aaf204" providerId="ADAL" clId="{32C38600-25A0-4C30-B7BD-7CD81C3D5CAA}" dt="2023-09-25T17:41:12.920" v="282" actId="1076"/>
          <ac:spMkLst>
            <pc:docMk/>
            <pc:sldMk cId="197383673" sldId="404"/>
            <ac:spMk id="41" creationId="{00000000-0000-0000-0000-000000000000}"/>
          </ac:spMkLst>
        </pc:spChg>
        <pc:spChg chg="del">
          <ac:chgData name="help desk" userId="076106f8-e622-4bba-bf8d-41b4b1aaf204" providerId="ADAL" clId="{32C38600-25A0-4C30-B7BD-7CD81C3D5CAA}" dt="2023-09-25T17:24:17.633" v="220" actId="478"/>
          <ac:spMkLst>
            <pc:docMk/>
            <pc:sldMk cId="197383673" sldId="404"/>
            <ac:spMk id="44" creationId="{00000000-0000-0000-0000-000000000000}"/>
          </ac:spMkLst>
        </pc:spChg>
        <pc:spChg chg="mod">
          <ac:chgData name="help desk" userId="076106f8-e622-4bba-bf8d-41b4b1aaf204" providerId="ADAL" clId="{32C38600-25A0-4C30-B7BD-7CD81C3D5CAA}" dt="2023-09-25T17:35:14.466" v="262" actId="1076"/>
          <ac:spMkLst>
            <pc:docMk/>
            <pc:sldMk cId="197383673" sldId="404"/>
            <ac:spMk id="45" creationId="{00000000-0000-0000-0000-000000000000}"/>
          </ac:spMkLst>
        </pc:spChg>
        <pc:spChg chg="del">
          <ac:chgData name="help desk" userId="076106f8-e622-4bba-bf8d-41b4b1aaf204" providerId="ADAL" clId="{32C38600-25A0-4C30-B7BD-7CD81C3D5CAA}" dt="2023-09-25T17:24:22.933" v="221" actId="478"/>
          <ac:spMkLst>
            <pc:docMk/>
            <pc:sldMk cId="197383673" sldId="404"/>
            <ac:spMk id="48" creationId="{00000000-0000-0000-0000-000000000000}"/>
          </ac:spMkLst>
        </pc:spChg>
        <pc:spChg chg="del">
          <ac:chgData name="help desk" userId="076106f8-e622-4bba-bf8d-41b4b1aaf204" providerId="ADAL" clId="{32C38600-25A0-4C30-B7BD-7CD81C3D5CAA}" dt="2023-09-25T17:22:12.533" v="215" actId="478"/>
          <ac:spMkLst>
            <pc:docMk/>
            <pc:sldMk cId="197383673" sldId="404"/>
            <ac:spMk id="50" creationId="{00000000-0000-0000-0000-000000000000}"/>
          </ac:spMkLst>
        </pc:spChg>
        <pc:spChg chg="del mod">
          <ac:chgData name="help desk" userId="076106f8-e622-4bba-bf8d-41b4b1aaf204" providerId="ADAL" clId="{32C38600-25A0-4C30-B7BD-7CD81C3D5CAA}" dt="2023-09-25T17:29:53.450" v="233" actId="478"/>
          <ac:spMkLst>
            <pc:docMk/>
            <pc:sldMk cId="197383673" sldId="404"/>
            <ac:spMk id="52" creationId="{00000000-0000-0000-0000-000000000000}"/>
          </ac:spMkLst>
        </pc:spChg>
        <pc:spChg chg="del">
          <ac:chgData name="help desk" userId="076106f8-e622-4bba-bf8d-41b4b1aaf204" providerId="ADAL" clId="{32C38600-25A0-4C30-B7BD-7CD81C3D5CAA}" dt="2023-09-25T17:24:22.933" v="221" actId="478"/>
          <ac:spMkLst>
            <pc:docMk/>
            <pc:sldMk cId="197383673" sldId="404"/>
            <ac:spMk id="57" creationId="{00000000-0000-0000-0000-000000000000}"/>
          </ac:spMkLst>
        </pc:spChg>
        <pc:spChg chg="del">
          <ac:chgData name="help desk" userId="076106f8-e622-4bba-bf8d-41b4b1aaf204" providerId="ADAL" clId="{32C38600-25A0-4C30-B7BD-7CD81C3D5CAA}" dt="2023-09-25T17:24:17.633" v="220" actId="478"/>
          <ac:spMkLst>
            <pc:docMk/>
            <pc:sldMk cId="197383673" sldId="404"/>
            <ac:spMk id="59" creationId="{00000000-0000-0000-0000-000000000000}"/>
          </ac:spMkLst>
        </pc:spChg>
        <pc:spChg chg="del">
          <ac:chgData name="help desk" userId="076106f8-e622-4bba-bf8d-41b4b1aaf204" providerId="ADAL" clId="{32C38600-25A0-4C30-B7BD-7CD81C3D5CAA}" dt="2023-09-25T17:24:17.633" v="220" actId="478"/>
          <ac:spMkLst>
            <pc:docMk/>
            <pc:sldMk cId="197383673" sldId="404"/>
            <ac:spMk id="60" creationId="{00000000-0000-0000-0000-000000000000}"/>
          </ac:spMkLst>
        </pc:spChg>
        <pc:spChg chg="mod">
          <ac:chgData name="help desk" userId="076106f8-e622-4bba-bf8d-41b4b1aaf204" providerId="ADAL" clId="{32C38600-25A0-4C30-B7BD-7CD81C3D5CAA}" dt="2023-09-25T17:41:06.872" v="281" actId="1076"/>
          <ac:spMkLst>
            <pc:docMk/>
            <pc:sldMk cId="197383673" sldId="404"/>
            <ac:spMk id="61" creationId="{00000000-0000-0000-0000-000000000000}"/>
          </ac:spMkLst>
        </pc:spChg>
        <pc:spChg chg="mod">
          <ac:chgData name="help desk" userId="076106f8-e622-4bba-bf8d-41b4b1aaf204" providerId="ADAL" clId="{32C38600-25A0-4C30-B7BD-7CD81C3D5CAA}" dt="2023-09-25T17:28:59.184" v="231" actId="207"/>
          <ac:spMkLst>
            <pc:docMk/>
            <pc:sldMk cId="197383673" sldId="404"/>
            <ac:spMk id="64" creationId="{00000000-0000-0000-0000-000000000000}"/>
          </ac:spMkLst>
        </pc:spChg>
        <pc:spChg chg="mod">
          <ac:chgData name="help desk" userId="076106f8-e622-4bba-bf8d-41b4b1aaf204" providerId="ADAL" clId="{32C38600-25A0-4C30-B7BD-7CD81C3D5CAA}" dt="2023-09-25T17:35:30.153" v="266" actId="1076"/>
          <ac:spMkLst>
            <pc:docMk/>
            <pc:sldMk cId="197383673" sldId="404"/>
            <ac:spMk id="68" creationId="{00000000-0000-0000-0000-000000000000}"/>
          </ac:spMkLst>
        </pc:spChg>
        <pc:spChg chg="del">
          <ac:chgData name="help desk" userId="076106f8-e622-4bba-bf8d-41b4b1aaf204" providerId="ADAL" clId="{32C38600-25A0-4C30-B7BD-7CD81C3D5CAA}" dt="2023-09-25T17:24:17.633" v="220" actId="478"/>
          <ac:spMkLst>
            <pc:docMk/>
            <pc:sldMk cId="197383673" sldId="404"/>
            <ac:spMk id="71" creationId="{00000000-0000-0000-0000-000000000000}"/>
          </ac:spMkLst>
        </pc:spChg>
        <pc:spChg chg="del mod">
          <ac:chgData name="help desk" userId="076106f8-e622-4bba-bf8d-41b4b1aaf204" providerId="ADAL" clId="{32C38600-25A0-4C30-B7BD-7CD81C3D5CAA}" dt="2023-09-25T17:30:52.820" v="239" actId="478"/>
          <ac:spMkLst>
            <pc:docMk/>
            <pc:sldMk cId="197383673" sldId="404"/>
            <ac:spMk id="77" creationId="{00000000-0000-0000-0000-000000000000}"/>
          </ac:spMkLst>
        </pc:spChg>
        <pc:spChg chg="del">
          <ac:chgData name="help desk" userId="076106f8-e622-4bba-bf8d-41b4b1aaf204" providerId="ADAL" clId="{32C38600-25A0-4C30-B7BD-7CD81C3D5CAA}" dt="2023-09-25T17:24:17.633" v="220" actId="478"/>
          <ac:spMkLst>
            <pc:docMk/>
            <pc:sldMk cId="197383673" sldId="404"/>
            <ac:spMk id="80" creationId="{00000000-0000-0000-0000-000000000000}"/>
          </ac:spMkLst>
        </pc:spChg>
        <pc:grpChg chg="del">
          <ac:chgData name="help desk" userId="076106f8-e622-4bba-bf8d-41b4b1aaf204" providerId="ADAL" clId="{32C38600-25A0-4C30-B7BD-7CD81C3D5CAA}" dt="2023-09-25T17:30:42.140" v="238" actId="478"/>
          <ac:grpSpMkLst>
            <pc:docMk/>
            <pc:sldMk cId="197383673" sldId="404"/>
            <ac:grpSpMk id="34" creationId="{00000000-0000-0000-0000-000000000000}"/>
          </ac:grpSpMkLst>
        </pc:grpChg>
        <pc:grpChg chg="del">
          <ac:chgData name="help desk" userId="076106f8-e622-4bba-bf8d-41b4b1aaf204" providerId="ADAL" clId="{32C38600-25A0-4C30-B7BD-7CD81C3D5CAA}" dt="2023-09-25T17:30:42.140" v="238" actId="478"/>
          <ac:grpSpMkLst>
            <pc:docMk/>
            <pc:sldMk cId="197383673" sldId="404"/>
            <ac:grpSpMk id="36" creationId="{00000000-0000-0000-0000-000000000000}"/>
          </ac:grpSpMkLst>
        </pc:grpChg>
        <pc:picChg chg="del">
          <ac:chgData name="help desk" userId="076106f8-e622-4bba-bf8d-41b4b1aaf204" providerId="ADAL" clId="{32C38600-25A0-4C30-B7BD-7CD81C3D5CAA}" dt="2023-09-25T17:20:07.071" v="199" actId="478"/>
          <ac:picMkLst>
            <pc:docMk/>
            <pc:sldMk cId="197383673" sldId="404"/>
            <ac:picMk id="14" creationId="{E268E8D2-A57C-4721-8D18-B59228316CA1}"/>
          </ac:picMkLst>
        </pc:picChg>
        <pc:picChg chg="del">
          <ac:chgData name="help desk" userId="076106f8-e622-4bba-bf8d-41b4b1aaf204" providerId="ADAL" clId="{32C38600-25A0-4C30-B7BD-7CD81C3D5CAA}" dt="2023-09-25T17:20:07.747" v="200" actId="478"/>
          <ac:picMkLst>
            <pc:docMk/>
            <pc:sldMk cId="197383673" sldId="404"/>
            <ac:picMk id="18" creationId="{F2DE82F0-6D7E-4E28-8893-3189456D35FD}"/>
          </ac:picMkLst>
        </pc:picChg>
        <pc:picChg chg="add del mod ord">
          <ac:chgData name="help desk" userId="076106f8-e622-4bba-bf8d-41b4b1aaf204" providerId="ADAL" clId="{32C38600-25A0-4C30-B7BD-7CD81C3D5CAA}" dt="2023-09-25T17:39:24.527" v="278" actId="478"/>
          <ac:picMkLst>
            <pc:docMk/>
            <pc:sldMk cId="197383673" sldId="404"/>
            <ac:picMk id="53" creationId="{F2A2EE02-57DA-4618-9F2E-717CC48A8D4A}"/>
          </ac:picMkLst>
        </pc:picChg>
        <pc:picChg chg="add mod ord">
          <ac:chgData name="help desk" userId="076106f8-e622-4bba-bf8d-41b4b1aaf204" providerId="ADAL" clId="{32C38600-25A0-4C30-B7BD-7CD81C3D5CAA}" dt="2023-09-25T17:39:28.491" v="280" actId="167"/>
          <ac:picMkLst>
            <pc:docMk/>
            <pc:sldMk cId="197383673" sldId="404"/>
            <ac:picMk id="65" creationId="{4C983057-D80B-4293-B43C-F3107617D3EB}"/>
          </ac:picMkLst>
        </pc:picChg>
        <pc:cxnChg chg="del mod">
          <ac:chgData name="help desk" userId="076106f8-e622-4bba-bf8d-41b4b1aaf204" providerId="ADAL" clId="{32C38600-25A0-4C30-B7BD-7CD81C3D5CAA}" dt="2023-09-25T17:20:29.732" v="203" actId="478"/>
          <ac:cxnSpMkLst>
            <pc:docMk/>
            <pc:sldMk cId="197383673" sldId="404"/>
            <ac:cxnSpMk id="8" creationId="{00000000-0000-0000-0000-000000000000}"/>
          </ac:cxnSpMkLst>
        </pc:cxnChg>
        <pc:cxnChg chg="del mod">
          <ac:chgData name="help desk" userId="076106f8-e622-4bba-bf8d-41b4b1aaf204" providerId="ADAL" clId="{32C38600-25A0-4C30-B7BD-7CD81C3D5CAA}" dt="2023-09-25T17:20:37.484" v="205" actId="478"/>
          <ac:cxnSpMkLst>
            <pc:docMk/>
            <pc:sldMk cId="197383673" sldId="404"/>
            <ac:cxnSpMk id="12" creationId="{00000000-0000-0000-0000-000000000000}"/>
          </ac:cxnSpMkLst>
        </pc:cxnChg>
        <pc:cxnChg chg="del mod">
          <ac:chgData name="help desk" userId="076106f8-e622-4bba-bf8d-41b4b1aaf204" providerId="ADAL" clId="{32C38600-25A0-4C30-B7BD-7CD81C3D5CAA}" dt="2023-09-25T17:20:36.046" v="204" actId="478"/>
          <ac:cxnSpMkLst>
            <pc:docMk/>
            <pc:sldMk cId="197383673" sldId="404"/>
            <ac:cxnSpMk id="19" creationId="{00000000-0000-0000-0000-000000000000}"/>
          </ac:cxnSpMkLst>
        </pc:cxnChg>
        <pc:cxnChg chg="del mod">
          <ac:chgData name="help desk" userId="076106f8-e622-4bba-bf8d-41b4b1aaf204" providerId="ADAL" clId="{32C38600-25A0-4C30-B7BD-7CD81C3D5CAA}" dt="2023-09-25T17:34:10.360" v="254" actId="478"/>
          <ac:cxnSpMkLst>
            <pc:docMk/>
            <pc:sldMk cId="197383673" sldId="404"/>
            <ac:cxnSpMk id="43" creationId="{00000000-0000-0000-0000-000000000000}"/>
          </ac:cxnSpMkLst>
        </pc:cxnChg>
        <pc:cxnChg chg="del mod">
          <ac:chgData name="help desk" userId="076106f8-e622-4bba-bf8d-41b4b1aaf204" providerId="ADAL" clId="{32C38600-25A0-4C30-B7BD-7CD81C3D5CAA}" dt="2023-09-25T17:35:17.825" v="263" actId="478"/>
          <ac:cxnSpMkLst>
            <pc:docMk/>
            <pc:sldMk cId="197383673" sldId="404"/>
            <ac:cxnSpMk id="47" creationId="{00000000-0000-0000-0000-000000000000}"/>
          </ac:cxnSpMkLst>
        </pc:cxnChg>
        <pc:cxnChg chg="del mod">
          <ac:chgData name="help desk" userId="076106f8-e622-4bba-bf8d-41b4b1aaf204" providerId="ADAL" clId="{32C38600-25A0-4C30-B7BD-7CD81C3D5CAA}" dt="2023-09-25T17:32:31.878" v="245" actId="478"/>
          <ac:cxnSpMkLst>
            <pc:docMk/>
            <pc:sldMk cId="197383673" sldId="404"/>
            <ac:cxnSpMk id="54" creationId="{00000000-0000-0000-0000-000000000000}"/>
          </ac:cxnSpMkLst>
        </pc:cxnChg>
        <pc:cxnChg chg="mod">
          <ac:chgData name="help desk" userId="076106f8-e622-4bba-bf8d-41b4b1aaf204" providerId="ADAL" clId="{32C38600-25A0-4C30-B7BD-7CD81C3D5CAA}" dt="2023-09-25T17:41:06.872" v="281" actId="1076"/>
          <ac:cxnSpMkLst>
            <pc:docMk/>
            <pc:sldMk cId="197383673" sldId="404"/>
            <ac:cxnSpMk id="63" creationId="{00000000-0000-0000-0000-000000000000}"/>
          </ac:cxnSpMkLst>
        </pc:cxnChg>
        <pc:cxnChg chg="del mod">
          <ac:chgData name="help desk" userId="076106f8-e622-4bba-bf8d-41b4b1aaf204" providerId="ADAL" clId="{32C38600-25A0-4C30-B7BD-7CD81C3D5CAA}" dt="2023-09-25T17:34:05.088" v="253" actId="478"/>
          <ac:cxnSpMkLst>
            <pc:docMk/>
            <pc:sldMk cId="197383673" sldId="404"/>
            <ac:cxnSpMk id="66" creationId="{00000000-0000-0000-0000-000000000000}"/>
          </ac:cxnSpMkLst>
        </pc:cxnChg>
        <pc:cxnChg chg="add mod">
          <ac:chgData name="help desk" userId="076106f8-e622-4bba-bf8d-41b4b1aaf204" providerId="ADAL" clId="{32C38600-25A0-4C30-B7BD-7CD81C3D5CAA}" dt="2023-09-25T17:41:38.520" v="286" actId="14100"/>
          <ac:cxnSpMkLst>
            <pc:docMk/>
            <pc:sldMk cId="197383673" sldId="404"/>
            <ac:cxnSpMk id="67" creationId="{24E4B884-E34C-43BE-AB7D-9148B3BD36F8}"/>
          </ac:cxnSpMkLst>
        </pc:cxnChg>
        <pc:cxnChg chg="del mod">
          <ac:chgData name="help desk" userId="076106f8-e622-4bba-bf8d-41b4b1aaf204" providerId="ADAL" clId="{32C38600-25A0-4C30-B7BD-7CD81C3D5CAA}" dt="2023-09-25T17:35:20.281" v="264" actId="478"/>
          <ac:cxnSpMkLst>
            <pc:docMk/>
            <pc:sldMk cId="197383673" sldId="404"/>
            <ac:cxnSpMk id="70" creationId="{00000000-0000-0000-0000-000000000000}"/>
          </ac:cxnSpMkLst>
        </pc:cxnChg>
        <pc:cxnChg chg="del mod">
          <ac:chgData name="help desk" userId="076106f8-e622-4bba-bf8d-41b4b1aaf204" providerId="ADAL" clId="{32C38600-25A0-4C30-B7BD-7CD81C3D5CAA}" dt="2023-09-25T17:30:56.076" v="240" actId="478"/>
          <ac:cxnSpMkLst>
            <pc:docMk/>
            <pc:sldMk cId="197383673" sldId="404"/>
            <ac:cxnSpMk id="79" creationId="{00000000-0000-0000-0000-000000000000}"/>
          </ac:cxnSpMkLst>
        </pc:cxnChg>
      </pc:sldChg>
      <pc:sldChg chg="add">
        <pc:chgData name="help desk" userId="076106f8-e622-4bba-bf8d-41b4b1aaf204" providerId="ADAL" clId="{32C38600-25A0-4C30-B7BD-7CD81C3D5CAA}" dt="2023-09-25T17:23:22.874" v="217" actId="2890"/>
        <pc:sldMkLst>
          <pc:docMk/>
          <pc:sldMk cId="2959706202" sldId="405"/>
        </pc:sldMkLst>
      </pc:sldChg>
      <pc:sldChg chg="addSp delSp modSp add mod delAnim modAnim">
        <pc:chgData name="help desk" userId="076106f8-e622-4bba-bf8d-41b4b1aaf204" providerId="ADAL" clId="{32C38600-25A0-4C30-B7BD-7CD81C3D5CAA}" dt="2023-09-25T17:54:08.391" v="714"/>
        <pc:sldMkLst>
          <pc:docMk/>
          <pc:sldMk cId="3133038871" sldId="406"/>
        </pc:sldMkLst>
        <pc:spChg chg="del">
          <ac:chgData name="help desk" userId="076106f8-e622-4bba-bf8d-41b4b1aaf204" providerId="ADAL" clId="{32C38600-25A0-4C30-B7BD-7CD81C3D5CAA}" dt="2023-09-25T17:42:33.811" v="292" actId="478"/>
          <ac:spMkLst>
            <pc:docMk/>
            <pc:sldMk cId="3133038871" sldId="406"/>
            <ac:spMk id="2" creationId="{00000000-0000-0000-0000-000000000000}"/>
          </ac:spMkLst>
        </pc:spChg>
        <pc:spChg chg="add mod">
          <ac:chgData name="help desk" userId="076106f8-e622-4bba-bf8d-41b4b1aaf204" providerId="ADAL" clId="{32C38600-25A0-4C30-B7BD-7CD81C3D5CAA}" dt="2023-09-25T17:47:42.906" v="455" actId="1036"/>
          <ac:spMkLst>
            <pc:docMk/>
            <pc:sldMk cId="3133038871" sldId="406"/>
            <ac:spMk id="4" creationId="{AA10C0EF-360A-490E-8825-0047C59DB10E}"/>
          </ac:spMkLst>
        </pc:spChg>
        <pc:spChg chg="add mod">
          <ac:chgData name="help desk" userId="076106f8-e622-4bba-bf8d-41b4b1aaf204" providerId="ADAL" clId="{32C38600-25A0-4C30-B7BD-7CD81C3D5CAA}" dt="2023-09-25T17:49:39.684" v="577" actId="14100"/>
          <ac:spMkLst>
            <pc:docMk/>
            <pc:sldMk cId="3133038871" sldId="406"/>
            <ac:spMk id="15" creationId="{2028283E-C9CF-4F35-AAC5-9821D508138C}"/>
          </ac:spMkLst>
        </pc:spChg>
        <pc:spChg chg="add del mod">
          <ac:chgData name="help desk" userId="076106f8-e622-4bba-bf8d-41b4b1aaf204" providerId="ADAL" clId="{32C38600-25A0-4C30-B7BD-7CD81C3D5CAA}" dt="2023-09-25T17:47:37.101" v="452" actId="478"/>
          <ac:spMkLst>
            <pc:docMk/>
            <pc:sldMk cId="3133038871" sldId="406"/>
            <ac:spMk id="17" creationId="{02ED3F5D-1E04-4251-AE57-97E5135EAF7E}"/>
          </ac:spMkLst>
        </pc:spChg>
        <pc:spChg chg="add mod">
          <ac:chgData name="help desk" userId="076106f8-e622-4bba-bf8d-41b4b1aaf204" providerId="ADAL" clId="{32C38600-25A0-4C30-B7BD-7CD81C3D5CAA}" dt="2023-09-25T17:49:36.235" v="576" actId="14100"/>
          <ac:spMkLst>
            <pc:docMk/>
            <pc:sldMk cId="3133038871" sldId="406"/>
            <ac:spMk id="24" creationId="{3D559120-8DDD-479C-AE87-4334545E545F}"/>
          </ac:spMkLst>
        </pc:spChg>
        <pc:spChg chg="add del mod">
          <ac:chgData name="help desk" userId="076106f8-e622-4bba-bf8d-41b4b1aaf204" providerId="ADAL" clId="{32C38600-25A0-4C30-B7BD-7CD81C3D5CAA}" dt="2023-09-25T17:47:38.109" v="453" actId="478"/>
          <ac:spMkLst>
            <pc:docMk/>
            <pc:sldMk cId="3133038871" sldId="406"/>
            <ac:spMk id="26" creationId="{3C113431-EF1E-4D56-9076-961F30D43489}"/>
          </ac:spMkLst>
        </pc:spChg>
        <pc:spChg chg="add mod">
          <ac:chgData name="help desk" userId="076106f8-e622-4bba-bf8d-41b4b1aaf204" providerId="ADAL" clId="{32C38600-25A0-4C30-B7BD-7CD81C3D5CAA}" dt="2023-09-25T17:47:55.641" v="477" actId="1036"/>
          <ac:spMkLst>
            <pc:docMk/>
            <pc:sldMk cId="3133038871" sldId="406"/>
            <ac:spMk id="30" creationId="{43A79CB6-5C32-4DB6-BCB5-84A5987FF954}"/>
          </ac:spMkLst>
        </pc:spChg>
        <pc:spChg chg="add mod">
          <ac:chgData name="help desk" userId="076106f8-e622-4bba-bf8d-41b4b1aaf204" providerId="ADAL" clId="{32C38600-25A0-4C30-B7BD-7CD81C3D5CAA}" dt="2023-09-25T17:48:03.105" v="495" actId="1037"/>
          <ac:spMkLst>
            <pc:docMk/>
            <pc:sldMk cId="3133038871" sldId="406"/>
            <ac:spMk id="31" creationId="{145F17EE-9A57-4E6E-982E-D4B7985FCCB5}"/>
          </ac:spMkLst>
        </pc:spChg>
        <pc:spChg chg="add mod">
          <ac:chgData name="help desk" userId="076106f8-e622-4bba-bf8d-41b4b1aaf204" providerId="ADAL" clId="{32C38600-25A0-4C30-B7BD-7CD81C3D5CAA}" dt="2023-09-25T17:50:56.630" v="582" actId="1035"/>
          <ac:spMkLst>
            <pc:docMk/>
            <pc:sldMk cId="3133038871" sldId="406"/>
            <ac:spMk id="32" creationId="{5085F9DD-C91B-482A-8D17-4EB0F4548052}"/>
          </ac:spMkLst>
        </pc:spChg>
        <pc:spChg chg="del">
          <ac:chgData name="help desk" userId="076106f8-e622-4bba-bf8d-41b4b1aaf204" providerId="ADAL" clId="{32C38600-25A0-4C30-B7BD-7CD81C3D5CAA}" dt="2023-09-25T17:42:33.811" v="292" actId="478"/>
          <ac:spMkLst>
            <pc:docMk/>
            <pc:sldMk cId="3133038871" sldId="406"/>
            <ac:spMk id="40" creationId="{00000000-0000-0000-0000-000000000000}"/>
          </ac:spMkLst>
        </pc:spChg>
        <pc:spChg chg="mod">
          <ac:chgData name="help desk" userId="076106f8-e622-4bba-bf8d-41b4b1aaf204" providerId="ADAL" clId="{32C38600-25A0-4C30-B7BD-7CD81C3D5CAA}" dt="2023-09-25T17:49:46.108" v="578" actId="14100"/>
          <ac:spMkLst>
            <pc:docMk/>
            <pc:sldMk cId="3133038871" sldId="406"/>
            <ac:spMk id="41" creationId="{00000000-0000-0000-0000-000000000000}"/>
          </ac:spMkLst>
        </pc:spChg>
        <pc:spChg chg="add mod">
          <ac:chgData name="help desk" userId="076106f8-e622-4bba-bf8d-41b4b1aaf204" providerId="ADAL" clId="{32C38600-25A0-4C30-B7BD-7CD81C3D5CAA}" dt="2023-09-25T17:53:10.112" v="712" actId="14100"/>
          <ac:spMkLst>
            <pc:docMk/>
            <pc:sldMk cId="3133038871" sldId="406"/>
            <ac:spMk id="42" creationId="{92CB4AC0-4E94-468C-B1F0-A552D4777ADD}"/>
          </ac:spMkLst>
        </pc:spChg>
        <pc:spChg chg="del mod">
          <ac:chgData name="help desk" userId="076106f8-e622-4bba-bf8d-41b4b1aaf204" providerId="ADAL" clId="{32C38600-25A0-4C30-B7BD-7CD81C3D5CAA}" dt="2023-09-25T17:42:16.138" v="289" actId="478"/>
          <ac:spMkLst>
            <pc:docMk/>
            <pc:sldMk cId="3133038871" sldId="406"/>
            <ac:spMk id="45" creationId="{00000000-0000-0000-0000-000000000000}"/>
          </ac:spMkLst>
        </pc:spChg>
        <pc:spChg chg="del">
          <ac:chgData name="help desk" userId="076106f8-e622-4bba-bf8d-41b4b1aaf204" providerId="ADAL" clId="{32C38600-25A0-4C30-B7BD-7CD81C3D5CAA}" dt="2023-09-25T17:42:27.266" v="291" actId="478"/>
          <ac:spMkLst>
            <pc:docMk/>
            <pc:sldMk cId="3133038871" sldId="406"/>
            <ac:spMk id="61" creationId="{00000000-0000-0000-0000-000000000000}"/>
          </ac:spMkLst>
        </pc:spChg>
        <pc:spChg chg="del">
          <ac:chgData name="help desk" userId="076106f8-e622-4bba-bf8d-41b4b1aaf204" providerId="ADAL" clId="{32C38600-25A0-4C30-B7BD-7CD81C3D5CAA}" dt="2023-09-25T17:42:33.811" v="292" actId="478"/>
          <ac:spMkLst>
            <pc:docMk/>
            <pc:sldMk cId="3133038871" sldId="406"/>
            <ac:spMk id="64" creationId="{00000000-0000-0000-0000-000000000000}"/>
          </ac:spMkLst>
        </pc:spChg>
        <pc:spChg chg="del">
          <ac:chgData name="help desk" userId="076106f8-e622-4bba-bf8d-41b4b1aaf204" providerId="ADAL" clId="{32C38600-25A0-4C30-B7BD-7CD81C3D5CAA}" dt="2023-09-25T17:42:24.210" v="290" actId="478"/>
          <ac:spMkLst>
            <pc:docMk/>
            <pc:sldMk cId="3133038871" sldId="406"/>
            <ac:spMk id="68" creationId="{00000000-0000-0000-0000-000000000000}"/>
          </ac:spMkLst>
        </pc:spChg>
        <pc:cxnChg chg="add mod">
          <ac:chgData name="help desk" userId="076106f8-e622-4bba-bf8d-41b4b1aaf204" providerId="ADAL" clId="{32C38600-25A0-4C30-B7BD-7CD81C3D5CAA}" dt="2023-09-25T17:49:39.684" v="577" actId="14100"/>
          <ac:cxnSpMkLst>
            <pc:docMk/>
            <pc:sldMk cId="3133038871" sldId="406"/>
            <ac:cxnSpMk id="16" creationId="{E785BC9D-4B99-4CB0-A5DD-0272C2E1F858}"/>
          </ac:cxnSpMkLst>
        </pc:cxnChg>
        <pc:cxnChg chg="add mod">
          <ac:chgData name="help desk" userId="076106f8-e622-4bba-bf8d-41b4b1aaf204" providerId="ADAL" clId="{32C38600-25A0-4C30-B7BD-7CD81C3D5CAA}" dt="2023-09-25T17:49:36.235" v="576" actId="14100"/>
          <ac:cxnSpMkLst>
            <pc:docMk/>
            <pc:sldMk cId="3133038871" sldId="406"/>
            <ac:cxnSpMk id="25" creationId="{80769896-FD2E-4E48-B7BD-15D18F773447}"/>
          </ac:cxnSpMkLst>
        </pc:cxnChg>
        <pc:cxnChg chg="add mod">
          <ac:chgData name="help desk" userId="076106f8-e622-4bba-bf8d-41b4b1aaf204" providerId="ADAL" clId="{32C38600-25A0-4C30-B7BD-7CD81C3D5CAA}" dt="2023-09-25T17:53:10.112" v="712" actId="14100"/>
          <ac:cxnSpMkLst>
            <pc:docMk/>
            <pc:sldMk cId="3133038871" sldId="406"/>
            <ac:cxnSpMk id="43" creationId="{059370CD-5E86-4EED-B3BC-E7C3EEE0C4E3}"/>
          </ac:cxnSpMkLst>
        </pc:cxnChg>
        <pc:cxnChg chg="del mod">
          <ac:chgData name="help desk" userId="076106f8-e622-4bba-bf8d-41b4b1aaf204" providerId="ADAL" clId="{32C38600-25A0-4C30-B7BD-7CD81C3D5CAA}" dt="2023-09-25T17:42:33.811" v="292" actId="478"/>
          <ac:cxnSpMkLst>
            <pc:docMk/>
            <pc:sldMk cId="3133038871" sldId="406"/>
            <ac:cxnSpMk id="63" creationId="{00000000-0000-0000-0000-000000000000}"/>
          </ac:cxnSpMkLst>
        </pc:cxnChg>
        <pc:cxnChg chg="mod">
          <ac:chgData name="help desk" userId="076106f8-e622-4bba-bf8d-41b4b1aaf204" providerId="ADAL" clId="{32C38600-25A0-4C30-B7BD-7CD81C3D5CAA}" dt="2023-09-25T17:49:46.108" v="578" actId="14100"/>
          <ac:cxnSpMkLst>
            <pc:docMk/>
            <pc:sldMk cId="3133038871" sldId="406"/>
            <ac:cxnSpMk id="67" creationId="{24E4B884-E34C-43BE-AB7D-9148B3BD36F8}"/>
          </ac:cxnSpMkLst>
        </pc:cxnChg>
      </pc:sldChg>
      <pc:sldChg chg="addSp delSp modSp add mod delAnim modAnim">
        <pc:chgData name="help desk" userId="076106f8-e622-4bba-bf8d-41b4b1aaf204" providerId="ADAL" clId="{32C38600-25A0-4C30-B7BD-7CD81C3D5CAA}" dt="2023-09-26T20:32:21.348" v="1790" actId="1076"/>
        <pc:sldMkLst>
          <pc:docMk/>
          <pc:sldMk cId="2220889473" sldId="407"/>
        </pc:sldMkLst>
        <pc:spChg chg="del mod">
          <ac:chgData name="help desk" userId="076106f8-e622-4bba-bf8d-41b4b1aaf204" providerId="ADAL" clId="{32C38600-25A0-4C30-B7BD-7CD81C3D5CAA}" dt="2023-09-26T20:18:07.862" v="1533" actId="478"/>
          <ac:spMkLst>
            <pc:docMk/>
            <pc:sldMk cId="2220889473" sldId="407"/>
            <ac:spMk id="4" creationId="{AA10C0EF-360A-490E-8825-0047C59DB10E}"/>
          </ac:spMkLst>
        </pc:spChg>
        <pc:spChg chg="del mod">
          <ac:chgData name="help desk" userId="076106f8-e622-4bba-bf8d-41b4b1aaf204" providerId="ADAL" clId="{32C38600-25A0-4C30-B7BD-7CD81C3D5CAA}" dt="2023-09-26T20:18:00.030" v="1530" actId="478"/>
          <ac:spMkLst>
            <pc:docMk/>
            <pc:sldMk cId="2220889473" sldId="407"/>
            <ac:spMk id="15" creationId="{2028283E-C9CF-4F35-AAC5-9821D508138C}"/>
          </ac:spMkLst>
        </pc:spChg>
        <pc:spChg chg="mod">
          <ac:chgData name="help desk" userId="076106f8-e622-4bba-bf8d-41b4b1aaf204" providerId="ADAL" clId="{32C38600-25A0-4C30-B7BD-7CD81C3D5CAA}" dt="2023-09-26T20:24:58.492" v="1787" actId="14100"/>
          <ac:spMkLst>
            <pc:docMk/>
            <pc:sldMk cId="2220889473" sldId="407"/>
            <ac:spMk id="24" creationId="{3D559120-8DDD-479C-AE87-4334545E545F}"/>
          </ac:spMkLst>
        </pc:spChg>
        <pc:spChg chg="del mod">
          <ac:chgData name="help desk" userId="076106f8-e622-4bba-bf8d-41b4b1aaf204" providerId="ADAL" clId="{32C38600-25A0-4C30-B7BD-7CD81C3D5CAA}" dt="2023-09-26T20:18:07.862" v="1533" actId="478"/>
          <ac:spMkLst>
            <pc:docMk/>
            <pc:sldMk cId="2220889473" sldId="407"/>
            <ac:spMk id="30" creationId="{43A79CB6-5C32-4DB6-BCB5-84A5987FF954}"/>
          </ac:spMkLst>
        </pc:spChg>
        <pc:spChg chg="mod">
          <ac:chgData name="help desk" userId="076106f8-e622-4bba-bf8d-41b4b1aaf204" providerId="ADAL" clId="{32C38600-25A0-4C30-B7BD-7CD81C3D5CAA}" dt="2023-09-26T20:22:30.017" v="1657" actId="1035"/>
          <ac:spMkLst>
            <pc:docMk/>
            <pc:sldMk cId="2220889473" sldId="407"/>
            <ac:spMk id="31" creationId="{145F17EE-9A57-4E6E-982E-D4B7985FCCB5}"/>
          </ac:spMkLst>
        </pc:spChg>
        <pc:spChg chg="mod">
          <ac:chgData name="help desk" userId="076106f8-e622-4bba-bf8d-41b4b1aaf204" providerId="ADAL" clId="{32C38600-25A0-4C30-B7BD-7CD81C3D5CAA}" dt="2023-09-26T20:17:23.635" v="1524" actId="14100"/>
          <ac:spMkLst>
            <pc:docMk/>
            <pc:sldMk cId="2220889473" sldId="407"/>
            <ac:spMk id="32" creationId="{5085F9DD-C91B-482A-8D17-4EB0F4548052}"/>
          </ac:spMkLst>
        </pc:spChg>
        <pc:spChg chg="add mod">
          <ac:chgData name="help desk" userId="076106f8-e622-4bba-bf8d-41b4b1aaf204" providerId="ADAL" clId="{32C38600-25A0-4C30-B7BD-7CD81C3D5CAA}" dt="2023-09-26T20:17:11.411" v="1521" actId="1038"/>
          <ac:spMkLst>
            <pc:docMk/>
            <pc:sldMk cId="2220889473" sldId="407"/>
            <ac:spMk id="35" creationId="{081C6B86-C481-401D-A004-B5339FC28BC6}"/>
          </ac:spMkLst>
        </pc:spChg>
        <pc:spChg chg="add mod">
          <ac:chgData name="help desk" userId="076106f8-e622-4bba-bf8d-41b4b1aaf204" providerId="ADAL" clId="{32C38600-25A0-4C30-B7BD-7CD81C3D5CAA}" dt="2023-09-26T20:24:18.667" v="1782" actId="14100"/>
          <ac:spMkLst>
            <pc:docMk/>
            <pc:sldMk cId="2220889473" sldId="407"/>
            <ac:spMk id="36" creationId="{29306BDC-A157-4790-8512-DF5664415634}"/>
          </ac:spMkLst>
        </pc:spChg>
        <pc:spChg chg="del mod">
          <ac:chgData name="help desk" userId="076106f8-e622-4bba-bf8d-41b4b1aaf204" providerId="ADAL" clId="{32C38600-25A0-4C30-B7BD-7CD81C3D5CAA}" dt="2023-09-26T20:18:00.030" v="1530" actId="478"/>
          <ac:spMkLst>
            <pc:docMk/>
            <pc:sldMk cId="2220889473" sldId="407"/>
            <ac:spMk id="41" creationId="{00000000-0000-0000-0000-000000000000}"/>
          </ac:spMkLst>
        </pc:spChg>
        <pc:spChg chg="mod">
          <ac:chgData name="help desk" userId="076106f8-e622-4bba-bf8d-41b4b1aaf204" providerId="ADAL" clId="{32C38600-25A0-4C30-B7BD-7CD81C3D5CAA}" dt="2023-09-26T20:24:55.700" v="1786" actId="14100"/>
          <ac:spMkLst>
            <pc:docMk/>
            <pc:sldMk cId="2220889473" sldId="407"/>
            <ac:spMk id="42" creationId="{92CB4AC0-4E94-468C-B1F0-A552D4777ADD}"/>
          </ac:spMkLst>
        </pc:spChg>
        <pc:picChg chg="mod">
          <ac:chgData name="help desk" userId="076106f8-e622-4bba-bf8d-41b4b1aaf204" providerId="ADAL" clId="{32C38600-25A0-4C30-B7BD-7CD81C3D5CAA}" dt="2023-09-26T20:32:21.348" v="1790" actId="1076"/>
          <ac:picMkLst>
            <pc:docMk/>
            <pc:sldMk cId="2220889473" sldId="407"/>
            <ac:picMk id="65" creationId="{4C983057-D80B-4293-B43C-F3107617D3EB}"/>
          </ac:picMkLst>
        </pc:picChg>
        <pc:cxnChg chg="del mod">
          <ac:chgData name="help desk" userId="076106f8-e622-4bba-bf8d-41b4b1aaf204" providerId="ADAL" clId="{32C38600-25A0-4C30-B7BD-7CD81C3D5CAA}" dt="2023-09-26T20:18:07.862" v="1533" actId="478"/>
          <ac:cxnSpMkLst>
            <pc:docMk/>
            <pc:sldMk cId="2220889473" sldId="407"/>
            <ac:cxnSpMk id="16" creationId="{E785BC9D-4B99-4CB0-A5DD-0272C2E1F858}"/>
          </ac:cxnSpMkLst>
        </pc:cxnChg>
        <pc:cxnChg chg="mod">
          <ac:chgData name="help desk" userId="076106f8-e622-4bba-bf8d-41b4b1aaf204" providerId="ADAL" clId="{32C38600-25A0-4C30-B7BD-7CD81C3D5CAA}" dt="2023-09-26T20:24:58.492" v="1787" actId="14100"/>
          <ac:cxnSpMkLst>
            <pc:docMk/>
            <pc:sldMk cId="2220889473" sldId="407"/>
            <ac:cxnSpMk id="25" creationId="{80769896-FD2E-4E48-B7BD-15D18F773447}"/>
          </ac:cxnSpMkLst>
        </pc:cxnChg>
        <pc:cxnChg chg="add mod">
          <ac:chgData name="help desk" userId="076106f8-e622-4bba-bf8d-41b4b1aaf204" providerId="ADAL" clId="{32C38600-25A0-4C30-B7BD-7CD81C3D5CAA}" dt="2023-09-26T20:24:18.667" v="1782" actId="14100"/>
          <ac:cxnSpMkLst>
            <pc:docMk/>
            <pc:sldMk cId="2220889473" sldId="407"/>
            <ac:cxnSpMk id="37" creationId="{ED512BDA-4A56-437E-A39B-AC96F2ED8BA5}"/>
          </ac:cxnSpMkLst>
        </pc:cxnChg>
        <pc:cxnChg chg="mod">
          <ac:chgData name="help desk" userId="076106f8-e622-4bba-bf8d-41b4b1aaf204" providerId="ADAL" clId="{32C38600-25A0-4C30-B7BD-7CD81C3D5CAA}" dt="2023-09-26T20:25:06.651" v="1788" actId="14100"/>
          <ac:cxnSpMkLst>
            <pc:docMk/>
            <pc:sldMk cId="2220889473" sldId="407"/>
            <ac:cxnSpMk id="43" creationId="{059370CD-5E86-4EED-B3BC-E7C3EEE0C4E3}"/>
          </ac:cxnSpMkLst>
        </pc:cxnChg>
        <pc:cxnChg chg="del mod">
          <ac:chgData name="help desk" userId="076106f8-e622-4bba-bf8d-41b4b1aaf204" providerId="ADAL" clId="{32C38600-25A0-4C30-B7BD-7CD81C3D5CAA}" dt="2023-09-26T20:18:07.862" v="1533" actId="478"/>
          <ac:cxnSpMkLst>
            <pc:docMk/>
            <pc:sldMk cId="2220889473" sldId="407"/>
            <ac:cxnSpMk id="67" creationId="{24E4B884-E34C-43BE-AB7D-9148B3BD36F8}"/>
          </ac:cxnSpMkLst>
        </pc:cxnChg>
      </pc:sldChg>
      <pc:sldChg chg="addSp delSp modSp add mod delAnim">
        <pc:chgData name="help desk" userId="076106f8-e622-4bba-bf8d-41b4b1aaf204" providerId="ADAL" clId="{32C38600-25A0-4C30-B7BD-7CD81C3D5CAA}" dt="2023-09-26T20:16:44.115" v="1517" actId="20577"/>
        <pc:sldMkLst>
          <pc:docMk/>
          <pc:sldMk cId="48455733" sldId="408"/>
        </pc:sldMkLst>
        <pc:spChg chg="del">
          <ac:chgData name="help desk" userId="076106f8-e622-4bba-bf8d-41b4b1aaf204" providerId="ADAL" clId="{32C38600-25A0-4C30-B7BD-7CD81C3D5CAA}" dt="2023-09-26T20:13:37.731" v="1328" actId="478"/>
          <ac:spMkLst>
            <pc:docMk/>
            <pc:sldMk cId="48455733" sldId="408"/>
            <ac:spMk id="4" creationId="{AA10C0EF-360A-490E-8825-0047C59DB10E}"/>
          </ac:spMkLst>
        </pc:spChg>
        <pc:spChg chg="del">
          <ac:chgData name="help desk" userId="076106f8-e622-4bba-bf8d-41b4b1aaf204" providerId="ADAL" clId="{32C38600-25A0-4C30-B7BD-7CD81C3D5CAA}" dt="2023-09-26T20:13:37.731" v="1328" actId="478"/>
          <ac:spMkLst>
            <pc:docMk/>
            <pc:sldMk cId="48455733" sldId="408"/>
            <ac:spMk id="15" creationId="{2028283E-C9CF-4F35-AAC5-9821D508138C}"/>
          </ac:spMkLst>
        </pc:spChg>
        <pc:spChg chg="del">
          <ac:chgData name="help desk" userId="076106f8-e622-4bba-bf8d-41b4b1aaf204" providerId="ADAL" clId="{32C38600-25A0-4C30-B7BD-7CD81C3D5CAA}" dt="2023-09-26T20:13:37.731" v="1328" actId="478"/>
          <ac:spMkLst>
            <pc:docMk/>
            <pc:sldMk cId="48455733" sldId="408"/>
            <ac:spMk id="24" creationId="{3D559120-8DDD-479C-AE87-4334545E545F}"/>
          </ac:spMkLst>
        </pc:spChg>
        <pc:spChg chg="del">
          <ac:chgData name="help desk" userId="076106f8-e622-4bba-bf8d-41b4b1aaf204" providerId="ADAL" clId="{32C38600-25A0-4C30-B7BD-7CD81C3D5CAA}" dt="2023-09-26T20:13:37.731" v="1328" actId="478"/>
          <ac:spMkLst>
            <pc:docMk/>
            <pc:sldMk cId="48455733" sldId="408"/>
            <ac:spMk id="30" creationId="{43A79CB6-5C32-4DB6-BCB5-84A5987FF954}"/>
          </ac:spMkLst>
        </pc:spChg>
        <pc:spChg chg="del">
          <ac:chgData name="help desk" userId="076106f8-e622-4bba-bf8d-41b4b1aaf204" providerId="ADAL" clId="{32C38600-25A0-4C30-B7BD-7CD81C3D5CAA}" dt="2023-09-26T20:13:37.731" v="1328" actId="478"/>
          <ac:spMkLst>
            <pc:docMk/>
            <pc:sldMk cId="48455733" sldId="408"/>
            <ac:spMk id="31" creationId="{145F17EE-9A57-4E6E-982E-D4B7985FCCB5}"/>
          </ac:spMkLst>
        </pc:spChg>
        <pc:spChg chg="del mod">
          <ac:chgData name="help desk" userId="076106f8-e622-4bba-bf8d-41b4b1aaf204" providerId="ADAL" clId="{32C38600-25A0-4C30-B7BD-7CD81C3D5CAA}" dt="2023-09-26T20:13:37.731" v="1328" actId="478"/>
          <ac:spMkLst>
            <pc:docMk/>
            <pc:sldMk cId="48455733" sldId="408"/>
            <ac:spMk id="32" creationId="{5085F9DD-C91B-482A-8D17-4EB0F4548052}"/>
          </ac:spMkLst>
        </pc:spChg>
        <pc:spChg chg="mod">
          <ac:chgData name="help desk" userId="076106f8-e622-4bba-bf8d-41b4b1aaf204" providerId="ADAL" clId="{32C38600-25A0-4C30-B7BD-7CD81C3D5CAA}" dt="2023-09-26T20:13:51.047" v="1330" actId="14100"/>
          <ac:spMkLst>
            <pc:docMk/>
            <pc:sldMk cId="48455733" sldId="408"/>
            <ac:spMk id="35" creationId="{081C6B86-C481-401D-A004-B5339FC28BC6}"/>
          </ac:spMkLst>
        </pc:spChg>
        <pc:spChg chg="mod">
          <ac:chgData name="help desk" userId="076106f8-e622-4bba-bf8d-41b4b1aaf204" providerId="ADAL" clId="{32C38600-25A0-4C30-B7BD-7CD81C3D5CAA}" dt="2023-09-26T20:16:44.115" v="1517" actId="20577"/>
          <ac:spMkLst>
            <pc:docMk/>
            <pc:sldMk cId="48455733" sldId="408"/>
            <ac:spMk id="36" creationId="{29306BDC-A157-4790-8512-DF5664415634}"/>
          </ac:spMkLst>
        </pc:spChg>
        <pc:spChg chg="del">
          <ac:chgData name="help desk" userId="076106f8-e622-4bba-bf8d-41b4b1aaf204" providerId="ADAL" clId="{32C38600-25A0-4C30-B7BD-7CD81C3D5CAA}" dt="2023-09-26T20:13:37.731" v="1328" actId="478"/>
          <ac:spMkLst>
            <pc:docMk/>
            <pc:sldMk cId="48455733" sldId="408"/>
            <ac:spMk id="41" creationId="{00000000-0000-0000-0000-000000000000}"/>
          </ac:spMkLst>
        </pc:spChg>
        <pc:spChg chg="del">
          <ac:chgData name="help desk" userId="076106f8-e622-4bba-bf8d-41b4b1aaf204" providerId="ADAL" clId="{32C38600-25A0-4C30-B7BD-7CD81C3D5CAA}" dt="2023-09-26T20:13:37.731" v="1328" actId="478"/>
          <ac:spMkLst>
            <pc:docMk/>
            <pc:sldMk cId="48455733" sldId="408"/>
            <ac:spMk id="42" creationId="{92CB4AC0-4E94-468C-B1F0-A552D4777ADD}"/>
          </ac:spMkLst>
        </pc:spChg>
        <pc:picChg chg="add mod ord">
          <ac:chgData name="help desk" userId="076106f8-e622-4bba-bf8d-41b4b1aaf204" providerId="ADAL" clId="{32C38600-25A0-4C30-B7BD-7CD81C3D5CAA}" dt="2023-09-26T20:13:05.108" v="1325" actId="167"/>
          <ac:picMkLst>
            <pc:docMk/>
            <pc:sldMk cId="48455733" sldId="408"/>
            <ac:picMk id="9" creationId="{00FDBF0A-794D-46CB-ADDC-3970AEB9DE6F}"/>
          </ac:picMkLst>
        </pc:picChg>
        <pc:picChg chg="del">
          <ac:chgData name="help desk" userId="076106f8-e622-4bba-bf8d-41b4b1aaf204" providerId="ADAL" clId="{32C38600-25A0-4C30-B7BD-7CD81C3D5CAA}" dt="2023-09-26T20:13:07.148" v="1326" actId="478"/>
          <ac:picMkLst>
            <pc:docMk/>
            <pc:sldMk cId="48455733" sldId="408"/>
            <ac:picMk id="65" creationId="{4C983057-D80B-4293-B43C-F3107617D3EB}"/>
          </ac:picMkLst>
        </pc:picChg>
        <pc:cxnChg chg="del mod">
          <ac:chgData name="help desk" userId="076106f8-e622-4bba-bf8d-41b4b1aaf204" providerId="ADAL" clId="{32C38600-25A0-4C30-B7BD-7CD81C3D5CAA}" dt="2023-09-26T20:13:37.731" v="1328" actId="478"/>
          <ac:cxnSpMkLst>
            <pc:docMk/>
            <pc:sldMk cId="48455733" sldId="408"/>
            <ac:cxnSpMk id="16" creationId="{E785BC9D-4B99-4CB0-A5DD-0272C2E1F858}"/>
          </ac:cxnSpMkLst>
        </pc:cxnChg>
        <pc:cxnChg chg="del mod">
          <ac:chgData name="help desk" userId="076106f8-e622-4bba-bf8d-41b4b1aaf204" providerId="ADAL" clId="{32C38600-25A0-4C30-B7BD-7CD81C3D5CAA}" dt="2023-09-26T20:13:37.731" v="1328" actId="478"/>
          <ac:cxnSpMkLst>
            <pc:docMk/>
            <pc:sldMk cId="48455733" sldId="408"/>
            <ac:cxnSpMk id="25" creationId="{80769896-FD2E-4E48-B7BD-15D18F773447}"/>
          </ac:cxnSpMkLst>
        </pc:cxnChg>
        <pc:cxnChg chg="mod">
          <ac:chgData name="help desk" userId="076106f8-e622-4bba-bf8d-41b4b1aaf204" providerId="ADAL" clId="{32C38600-25A0-4C30-B7BD-7CD81C3D5CAA}" dt="2023-09-26T20:16:33.339" v="1495" actId="20577"/>
          <ac:cxnSpMkLst>
            <pc:docMk/>
            <pc:sldMk cId="48455733" sldId="408"/>
            <ac:cxnSpMk id="37" creationId="{ED512BDA-4A56-437E-A39B-AC96F2ED8BA5}"/>
          </ac:cxnSpMkLst>
        </pc:cxnChg>
        <pc:cxnChg chg="del mod">
          <ac:chgData name="help desk" userId="076106f8-e622-4bba-bf8d-41b4b1aaf204" providerId="ADAL" clId="{32C38600-25A0-4C30-B7BD-7CD81C3D5CAA}" dt="2023-09-26T20:13:37.731" v="1328" actId="478"/>
          <ac:cxnSpMkLst>
            <pc:docMk/>
            <pc:sldMk cId="48455733" sldId="408"/>
            <ac:cxnSpMk id="43" creationId="{059370CD-5E86-4EED-B3BC-E7C3EEE0C4E3}"/>
          </ac:cxnSpMkLst>
        </pc:cxnChg>
        <pc:cxnChg chg="del mod">
          <ac:chgData name="help desk" userId="076106f8-e622-4bba-bf8d-41b4b1aaf204" providerId="ADAL" clId="{32C38600-25A0-4C30-B7BD-7CD81C3D5CAA}" dt="2023-09-26T20:13:37.731" v="1328" actId="478"/>
          <ac:cxnSpMkLst>
            <pc:docMk/>
            <pc:sldMk cId="48455733" sldId="408"/>
            <ac:cxnSpMk id="67" creationId="{24E4B884-E34C-43BE-AB7D-9148B3BD36F8}"/>
          </ac:cxnSpMkLst>
        </pc:cxnChg>
      </pc:sldChg>
      <pc:sldChg chg="addSp modSp add mod modAnim">
        <pc:chgData name="help desk" userId="076106f8-e622-4bba-bf8d-41b4b1aaf204" providerId="ADAL" clId="{32C38600-25A0-4C30-B7BD-7CD81C3D5CAA}" dt="2023-09-26T20:36:21.072" v="1820" actId="14100"/>
        <pc:sldMkLst>
          <pc:docMk/>
          <pc:sldMk cId="566315591" sldId="409"/>
        </pc:sldMkLst>
        <pc:spChg chg="mod">
          <ac:chgData name="help desk" userId="076106f8-e622-4bba-bf8d-41b4b1aaf204" providerId="ADAL" clId="{32C38600-25A0-4C30-B7BD-7CD81C3D5CAA}" dt="2023-09-26T20:33:47.556" v="1800" actId="14100"/>
          <ac:spMkLst>
            <pc:docMk/>
            <pc:sldMk cId="566315591" sldId="409"/>
            <ac:spMk id="4" creationId="{AA10C0EF-360A-490E-8825-0047C59DB10E}"/>
          </ac:spMkLst>
        </pc:spChg>
        <pc:spChg chg="mod">
          <ac:chgData name="help desk" userId="076106f8-e622-4bba-bf8d-41b4b1aaf204" providerId="ADAL" clId="{32C38600-25A0-4C30-B7BD-7CD81C3D5CAA}" dt="2023-09-26T20:36:21.072" v="1820" actId="14100"/>
          <ac:spMkLst>
            <pc:docMk/>
            <pc:sldMk cId="566315591" sldId="409"/>
            <ac:spMk id="15" creationId="{2028283E-C9CF-4F35-AAC5-9821D508138C}"/>
          </ac:spMkLst>
        </pc:spChg>
        <pc:spChg chg="add mod">
          <ac:chgData name="help desk" userId="076106f8-e622-4bba-bf8d-41b4b1aaf204" providerId="ADAL" clId="{32C38600-25A0-4C30-B7BD-7CD81C3D5CAA}" dt="2023-09-26T20:35:36.864" v="1819" actId="1036"/>
          <ac:spMkLst>
            <pc:docMk/>
            <pc:sldMk cId="566315591" sldId="409"/>
            <ac:spMk id="27" creationId="{BB4CAD97-B223-41F1-9F6C-17D84713ED35}"/>
          </ac:spMkLst>
        </pc:spChg>
        <pc:spChg chg="add mod">
          <ac:chgData name="help desk" userId="076106f8-e622-4bba-bf8d-41b4b1aaf204" providerId="ADAL" clId="{32C38600-25A0-4C30-B7BD-7CD81C3D5CAA}" dt="2023-09-26T20:35:16.752" v="1812" actId="1076"/>
          <ac:spMkLst>
            <pc:docMk/>
            <pc:sldMk cId="566315591" sldId="409"/>
            <ac:spMk id="28" creationId="{EE8650C1-AF60-4502-BD68-9522FBCD690B}"/>
          </ac:spMkLst>
        </pc:spChg>
        <pc:spChg chg="mod">
          <ac:chgData name="help desk" userId="076106f8-e622-4bba-bf8d-41b4b1aaf204" providerId="ADAL" clId="{32C38600-25A0-4C30-B7BD-7CD81C3D5CAA}" dt="2023-09-26T20:33:57.252" v="1801" actId="14100"/>
          <ac:spMkLst>
            <pc:docMk/>
            <pc:sldMk cId="566315591" sldId="409"/>
            <ac:spMk id="30" creationId="{43A79CB6-5C32-4DB6-BCB5-84A5987FF954}"/>
          </ac:spMkLst>
        </pc:spChg>
        <pc:spChg chg="mod">
          <ac:chgData name="help desk" userId="076106f8-e622-4bba-bf8d-41b4b1aaf204" providerId="ADAL" clId="{32C38600-25A0-4C30-B7BD-7CD81C3D5CAA}" dt="2023-09-26T20:34:18.278" v="1804" actId="14100"/>
          <ac:spMkLst>
            <pc:docMk/>
            <pc:sldMk cId="566315591" sldId="409"/>
            <ac:spMk id="31" creationId="{145F17EE-9A57-4E6E-982E-D4B7985FCCB5}"/>
          </ac:spMkLst>
        </pc:spChg>
        <pc:spChg chg="mod">
          <ac:chgData name="help desk" userId="076106f8-e622-4bba-bf8d-41b4b1aaf204" providerId="ADAL" clId="{32C38600-25A0-4C30-B7BD-7CD81C3D5CAA}" dt="2023-09-26T20:34:36.510" v="1808" actId="1035"/>
          <ac:spMkLst>
            <pc:docMk/>
            <pc:sldMk cId="566315591" sldId="409"/>
            <ac:spMk id="32" creationId="{5085F9DD-C91B-482A-8D17-4EB0F4548052}"/>
          </ac:spMkLst>
        </pc:spChg>
        <pc:spChg chg="mod">
          <ac:chgData name="help desk" userId="076106f8-e622-4bba-bf8d-41b4b1aaf204" providerId="ADAL" clId="{32C38600-25A0-4C30-B7BD-7CD81C3D5CAA}" dt="2023-09-26T20:34:52.111" v="1810" actId="14100"/>
          <ac:spMkLst>
            <pc:docMk/>
            <pc:sldMk cId="566315591" sldId="409"/>
            <ac:spMk id="42" creationId="{92CB4AC0-4E94-468C-B1F0-A552D4777ADD}"/>
          </ac:spMkLst>
        </pc:spChg>
        <pc:picChg chg="mod">
          <ac:chgData name="help desk" userId="076106f8-e622-4bba-bf8d-41b4b1aaf204" providerId="ADAL" clId="{32C38600-25A0-4C30-B7BD-7CD81C3D5CAA}" dt="2023-09-26T20:33:07.987" v="1793" actId="1076"/>
          <ac:picMkLst>
            <pc:docMk/>
            <pc:sldMk cId="566315591" sldId="409"/>
            <ac:picMk id="65" creationId="{4C983057-D80B-4293-B43C-F3107617D3EB}"/>
          </ac:picMkLst>
        </pc:picChg>
        <pc:cxnChg chg="mod">
          <ac:chgData name="help desk" userId="076106f8-e622-4bba-bf8d-41b4b1aaf204" providerId="ADAL" clId="{32C38600-25A0-4C30-B7BD-7CD81C3D5CAA}" dt="2023-09-26T20:36:21.072" v="1820" actId="14100"/>
          <ac:cxnSpMkLst>
            <pc:docMk/>
            <pc:sldMk cId="566315591" sldId="409"/>
            <ac:cxnSpMk id="16" creationId="{E785BC9D-4B99-4CB0-A5DD-0272C2E1F858}"/>
          </ac:cxnSpMkLst>
        </pc:cxnChg>
        <pc:cxnChg chg="mod">
          <ac:chgData name="help desk" userId="076106f8-e622-4bba-bf8d-41b4b1aaf204" providerId="ADAL" clId="{32C38600-25A0-4C30-B7BD-7CD81C3D5CAA}" dt="2023-09-26T20:34:18.278" v="1804" actId="14100"/>
          <ac:cxnSpMkLst>
            <pc:docMk/>
            <pc:sldMk cId="566315591" sldId="409"/>
            <ac:cxnSpMk id="25" creationId="{80769896-FD2E-4E48-B7BD-15D18F773447}"/>
          </ac:cxnSpMkLst>
        </pc:cxnChg>
        <pc:cxnChg chg="add mod">
          <ac:chgData name="help desk" userId="076106f8-e622-4bba-bf8d-41b4b1aaf204" providerId="ADAL" clId="{32C38600-25A0-4C30-B7BD-7CD81C3D5CAA}" dt="2023-09-26T20:35:36.864" v="1819" actId="1036"/>
          <ac:cxnSpMkLst>
            <pc:docMk/>
            <pc:sldMk cId="566315591" sldId="409"/>
            <ac:cxnSpMk id="29" creationId="{43F5A9CF-3B43-43A6-AB6F-8D0A81CD4681}"/>
          </ac:cxnSpMkLst>
        </pc:cxnChg>
        <pc:cxnChg chg="mod">
          <ac:chgData name="help desk" userId="076106f8-e622-4bba-bf8d-41b4b1aaf204" providerId="ADAL" clId="{32C38600-25A0-4C30-B7BD-7CD81C3D5CAA}" dt="2023-09-26T20:34:52.111" v="1810" actId="14100"/>
          <ac:cxnSpMkLst>
            <pc:docMk/>
            <pc:sldMk cId="566315591" sldId="409"/>
            <ac:cxnSpMk id="43" creationId="{059370CD-5E86-4EED-B3BC-E7C3EEE0C4E3}"/>
          </ac:cxnSpMkLst>
        </pc:cxnChg>
        <pc:cxnChg chg="mod">
          <ac:chgData name="help desk" userId="076106f8-e622-4bba-bf8d-41b4b1aaf204" providerId="ADAL" clId="{32C38600-25A0-4C30-B7BD-7CD81C3D5CAA}" dt="2023-09-26T20:33:47.556" v="1800" actId="14100"/>
          <ac:cxnSpMkLst>
            <pc:docMk/>
            <pc:sldMk cId="566315591" sldId="409"/>
            <ac:cxnSpMk id="67" creationId="{24E4B884-E34C-43BE-AB7D-9148B3BD36F8}"/>
          </ac:cxnSpMkLst>
        </pc:cxnChg>
      </pc:sldChg>
    </pc:docChg>
  </pc:docChgLst>
  <pc:docChgLst>
    <pc:chgData name="help desk" userId="076106f8-e622-4bba-bf8d-41b4b1aaf204" providerId="ADAL" clId="{A3F1E7B7-895F-4AD6-B229-86DD70764F3E}"/>
    <pc:docChg chg="modSld">
      <pc:chgData name="help desk" userId="076106f8-e622-4bba-bf8d-41b4b1aaf204" providerId="ADAL" clId="{A3F1E7B7-895F-4AD6-B229-86DD70764F3E}" dt="2026-08-17T14:05:25.311" v="777" actId="6549"/>
      <pc:docMkLst>
        <pc:docMk/>
      </pc:docMkLst>
      <pc:sldChg chg="modSp">
        <pc:chgData name="help desk" userId="076106f8-e622-4bba-bf8d-41b4b1aaf204" providerId="ADAL" clId="{A3F1E7B7-895F-4AD6-B229-86DD70764F3E}" dt="2026-08-12T13:36:44.906" v="357" actId="20577"/>
        <pc:sldMkLst>
          <pc:docMk/>
          <pc:sldMk cId="582156921" sldId="375"/>
        </pc:sldMkLst>
        <pc:spChg chg="mod">
          <ac:chgData name="help desk" userId="076106f8-e622-4bba-bf8d-41b4b1aaf204" providerId="ADAL" clId="{A3F1E7B7-895F-4AD6-B229-86DD70764F3E}" dt="2026-08-12T13:36:44.906" v="357" actId="20577"/>
          <ac:spMkLst>
            <pc:docMk/>
            <pc:sldMk cId="582156921" sldId="375"/>
            <ac:spMk id="7" creationId="{00000000-0000-0000-0000-000000000000}"/>
          </ac:spMkLst>
        </pc:spChg>
        <pc:spChg chg="mod">
          <ac:chgData name="help desk" userId="076106f8-e622-4bba-bf8d-41b4b1aaf204" providerId="ADAL" clId="{A3F1E7B7-895F-4AD6-B229-86DD70764F3E}" dt="2026-08-10T22:26:26.837" v="129" actId="20577"/>
          <ac:spMkLst>
            <pc:docMk/>
            <pc:sldMk cId="582156921" sldId="375"/>
            <ac:spMk id="17" creationId="{00000000-0000-0000-0000-000000000000}"/>
          </ac:spMkLst>
        </pc:spChg>
        <pc:spChg chg="mod">
          <ac:chgData name="help desk" userId="076106f8-e622-4bba-bf8d-41b4b1aaf204" providerId="ADAL" clId="{A3F1E7B7-895F-4AD6-B229-86DD70764F3E}" dt="2026-08-10T22:26:06.771" v="103" actId="20577"/>
          <ac:spMkLst>
            <pc:docMk/>
            <pc:sldMk cId="582156921" sldId="375"/>
            <ac:spMk id="21" creationId="{00000000-0000-0000-0000-000000000000}"/>
          </ac:spMkLst>
        </pc:spChg>
        <pc:spChg chg="mod">
          <ac:chgData name="help desk" userId="076106f8-e622-4bba-bf8d-41b4b1aaf204" providerId="ADAL" clId="{A3F1E7B7-895F-4AD6-B229-86DD70764F3E}" dt="2026-08-10T22:26:16.979" v="105" actId="20577"/>
          <ac:spMkLst>
            <pc:docMk/>
            <pc:sldMk cId="582156921" sldId="375"/>
            <ac:spMk id="29" creationId="{00000000-0000-0000-0000-000000000000}"/>
          </ac:spMkLst>
        </pc:spChg>
      </pc:sldChg>
      <pc:sldChg chg="modSp">
        <pc:chgData name="help desk" userId="076106f8-e622-4bba-bf8d-41b4b1aaf204" providerId="ADAL" clId="{A3F1E7B7-895F-4AD6-B229-86DD70764F3E}" dt="2026-08-12T13:46:43.104" v="599" actId="20577"/>
        <pc:sldMkLst>
          <pc:docMk/>
          <pc:sldMk cId="1250780866" sldId="377"/>
        </pc:sldMkLst>
        <pc:spChg chg="mod">
          <ac:chgData name="help desk" userId="076106f8-e622-4bba-bf8d-41b4b1aaf204" providerId="ADAL" clId="{A3F1E7B7-895F-4AD6-B229-86DD70764F3E}" dt="2026-08-12T13:46:43.104" v="599" actId="20577"/>
          <ac:spMkLst>
            <pc:docMk/>
            <pc:sldMk cId="1250780866" sldId="377"/>
            <ac:spMk id="15" creationId="{00000000-0000-0000-0000-000000000000}"/>
          </ac:spMkLst>
        </pc:spChg>
        <pc:cxnChg chg="mod">
          <ac:chgData name="help desk" userId="076106f8-e622-4bba-bf8d-41b4b1aaf204" providerId="ADAL" clId="{A3F1E7B7-895F-4AD6-B229-86DD70764F3E}" dt="2026-08-12T13:46:42.531" v="581" actId="20577"/>
          <ac:cxnSpMkLst>
            <pc:docMk/>
            <pc:sldMk cId="1250780866" sldId="377"/>
            <ac:cxnSpMk id="18" creationId="{00000000-0000-0000-0000-000000000000}"/>
          </ac:cxnSpMkLst>
        </pc:cxnChg>
      </pc:sldChg>
      <pc:sldChg chg="modSp mod">
        <pc:chgData name="help desk" userId="076106f8-e622-4bba-bf8d-41b4b1aaf204" providerId="ADAL" clId="{A3F1E7B7-895F-4AD6-B229-86DD70764F3E}" dt="2026-08-17T13:49:58.937" v="738" actId="1076"/>
        <pc:sldMkLst>
          <pc:docMk/>
          <pc:sldMk cId="4211784287" sldId="378"/>
        </pc:sldMkLst>
        <pc:spChg chg="mod">
          <ac:chgData name="help desk" userId="076106f8-e622-4bba-bf8d-41b4b1aaf204" providerId="ADAL" clId="{A3F1E7B7-895F-4AD6-B229-86DD70764F3E}" dt="2026-08-12T13:22:15.787" v="159" actId="20577"/>
          <ac:spMkLst>
            <pc:docMk/>
            <pc:sldMk cId="4211784287" sldId="378"/>
            <ac:spMk id="6" creationId="{00000000-0000-0000-0000-000000000000}"/>
          </ac:spMkLst>
        </pc:spChg>
        <pc:spChg chg="mod">
          <ac:chgData name="help desk" userId="076106f8-e622-4bba-bf8d-41b4b1aaf204" providerId="ADAL" clId="{A3F1E7B7-895F-4AD6-B229-86DD70764F3E}" dt="2026-08-17T13:49:58.937" v="738" actId="1076"/>
          <ac:spMkLst>
            <pc:docMk/>
            <pc:sldMk cId="4211784287" sldId="378"/>
            <ac:spMk id="8" creationId="{00000000-0000-0000-0000-000000000000}"/>
          </ac:spMkLst>
        </pc:spChg>
        <pc:spChg chg="mod">
          <ac:chgData name="help desk" userId="076106f8-e622-4bba-bf8d-41b4b1aaf204" providerId="ADAL" clId="{A3F1E7B7-895F-4AD6-B229-86DD70764F3E}" dt="2026-08-12T13:22:40.186" v="189" actId="20577"/>
          <ac:spMkLst>
            <pc:docMk/>
            <pc:sldMk cId="4211784287" sldId="378"/>
            <ac:spMk id="12" creationId="{00000000-0000-0000-0000-000000000000}"/>
          </ac:spMkLst>
        </pc:spChg>
        <pc:spChg chg="mod">
          <ac:chgData name="help desk" userId="076106f8-e622-4bba-bf8d-41b4b1aaf204" providerId="ADAL" clId="{A3F1E7B7-895F-4AD6-B229-86DD70764F3E}" dt="2026-08-10T22:20:20.663" v="23" actId="20577"/>
          <ac:spMkLst>
            <pc:docMk/>
            <pc:sldMk cId="4211784287" sldId="378"/>
            <ac:spMk id="14" creationId="{00000000-0000-0000-0000-000000000000}"/>
          </ac:spMkLst>
        </pc:spChg>
      </pc:sldChg>
      <pc:sldChg chg="modSp mod">
        <pc:chgData name="help desk" userId="076106f8-e622-4bba-bf8d-41b4b1aaf204" providerId="ADAL" clId="{A3F1E7B7-895F-4AD6-B229-86DD70764F3E}" dt="2026-08-17T14:00:05.094" v="743" actId="20577"/>
        <pc:sldMkLst>
          <pc:docMk/>
          <pc:sldMk cId="494320346" sldId="381"/>
        </pc:sldMkLst>
        <pc:spChg chg="mod">
          <ac:chgData name="help desk" userId="076106f8-e622-4bba-bf8d-41b4b1aaf204" providerId="ADAL" clId="{A3F1E7B7-895F-4AD6-B229-86DD70764F3E}" dt="2026-08-10T22:26:53.199" v="136" actId="20577"/>
          <ac:spMkLst>
            <pc:docMk/>
            <pc:sldMk cId="494320346" sldId="381"/>
            <ac:spMk id="13" creationId="{00000000-0000-0000-0000-000000000000}"/>
          </ac:spMkLst>
        </pc:spChg>
        <pc:spChg chg="mod">
          <ac:chgData name="help desk" userId="076106f8-e622-4bba-bf8d-41b4b1aaf204" providerId="ADAL" clId="{A3F1E7B7-895F-4AD6-B229-86DD70764F3E}" dt="2026-08-10T22:27:05.139" v="143" actId="6549"/>
          <ac:spMkLst>
            <pc:docMk/>
            <pc:sldMk cId="494320346" sldId="381"/>
            <ac:spMk id="22" creationId="{EB1D70B0-8D58-409D-968A-1452B3C8D294}"/>
          </ac:spMkLst>
        </pc:spChg>
        <pc:spChg chg="mod">
          <ac:chgData name="help desk" userId="076106f8-e622-4bba-bf8d-41b4b1aaf204" providerId="ADAL" clId="{A3F1E7B7-895F-4AD6-B229-86DD70764F3E}" dt="2026-08-10T22:26:47.852" v="135" actId="20577"/>
          <ac:spMkLst>
            <pc:docMk/>
            <pc:sldMk cId="494320346" sldId="381"/>
            <ac:spMk id="26" creationId="{00000000-0000-0000-0000-000000000000}"/>
          </ac:spMkLst>
        </pc:spChg>
        <pc:spChg chg="mod">
          <ac:chgData name="help desk" userId="076106f8-e622-4bba-bf8d-41b4b1aaf204" providerId="ADAL" clId="{A3F1E7B7-895F-4AD6-B229-86DD70764F3E}" dt="2026-08-17T14:00:05.094" v="743" actId="20577"/>
          <ac:spMkLst>
            <pc:docMk/>
            <pc:sldMk cId="494320346" sldId="381"/>
            <ac:spMk id="31" creationId="{01E39B19-CDA8-46F2-AF86-315EE40B411A}"/>
          </ac:spMkLst>
        </pc:spChg>
      </pc:sldChg>
      <pc:sldChg chg="modSp">
        <pc:chgData name="help desk" userId="076106f8-e622-4bba-bf8d-41b4b1aaf204" providerId="ADAL" clId="{A3F1E7B7-895F-4AD6-B229-86DD70764F3E}" dt="2026-08-12T13:48:10.836" v="659" actId="20577"/>
        <pc:sldMkLst>
          <pc:docMk/>
          <pc:sldMk cId="1268623938" sldId="384"/>
        </pc:sldMkLst>
        <pc:spChg chg="mod">
          <ac:chgData name="help desk" userId="076106f8-e622-4bba-bf8d-41b4b1aaf204" providerId="ADAL" clId="{A3F1E7B7-895F-4AD6-B229-86DD70764F3E}" dt="2026-08-12T13:47:42.007" v="632" actId="20577"/>
          <ac:spMkLst>
            <pc:docMk/>
            <pc:sldMk cId="1268623938" sldId="384"/>
            <ac:spMk id="20" creationId="{F98B34BD-A93A-437F-8878-BBC774ADFA7F}"/>
          </ac:spMkLst>
        </pc:spChg>
        <pc:spChg chg="mod">
          <ac:chgData name="help desk" userId="076106f8-e622-4bba-bf8d-41b4b1aaf204" providerId="ADAL" clId="{A3F1E7B7-895F-4AD6-B229-86DD70764F3E}" dt="2026-08-12T13:48:10.836" v="659" actId="20577"/>
          <ac:spMkLst>
            <pc:docMk/>
            <pc:sldMk cId="1268623938" sldId="384"/>
            <ac:spMk id="34" creationId="{E7FB7E3A-033E-48A9-A3E7-187122B873A0}"/>
          </ac:spMkLst>
        </pc:spChg>
        <pc:cxnChg chg="mod">
          <ac:chgData name="help desk" userId="076106f8-e622-4bba-bf8d-41b4b1aaf204" providerId="ADAL" clId="{A3F1E7B7-895F-4AD6-B229-86DD70764F3E}" dt="2026-08-12T13:48:10.806" v="658" actId="20577"/>
          <ac:cxnSpMkLst>
            <pc:docMk/>
            <pc:sldMk cId="1268623938" sldId="384"/>
            <ac:cxnSpMk id="35" creationId="{98F0EF9B-CCB2-4A05-8B1A-32E9C2641A60}"/>
          </ac:cxnSpMkLst>
        </pc:cxnChg>
      </pc:sldChg>
      <pc:sldChg chg="modSp">
        <pc:chgData name="help desk" userId="076106f8-e622-4bba-bf8d-41b4b1aaf204" providerId="ADAL" clId="{A3F1E7B7-895F-4AD6-B229-86DD70764F3E}" dt="2026-08-12T13:43:41.783" v="544" actId="20577"/>
        <pc:sldMkLst>
          <pc:docMk/>
          <pc:sldMk cId="1109611186" sldId="389"/>
        </pc:sldMkLst>
        <pc:spChg chg="mod">
          <ac:chgData name="help desk" userId="076106f8-e622-4bba-bf8d-41b4b1aaf204" providerId="ADAL" clId="{A3F1E7B7-895F-4AD6-B229-86DD70764F3E}" dt="2026-08-12T13:42:33.831" v="505" actId="20577"/>
          <ac:spMkLst>
            <pc:docMk/>
            <pc:sldMk cId="1109611186" sldId="389"/>
            <ac:spMk id="4" creationId="{00000000-0000-0000-0000-000000000000}"/>
          </ac:spMkLst>
        </pc:spChg>
        <pc:spChg chg="mod">
          <ac:chgData name="help desk" userId="076106f8-e622-4bba-bf8d-41b4b1aaf204" providerId="ADAL" clId="{A3F1E7B7-895F-4AD6-B229-86DD70764F3E}" dt="2026-08-12T13:43:02.136" v="522" actId="255"/>
          <ac:spMkLst>
            <pc:docMk/>
            <pc:sldMk cId="1109611186" sldId="389"/>
            <ac:spMk id="21" creationId="{00000000-0000-0000-0000-000000000000}"/>
          </ac:spMkLst>
        </pc:spChg>
        <pc:spChg chg="mod">
          <ac:chgData name="help desk" userId="076106f8-e622-4bba-bf8d-41b4b1aaf204" providerId="ADAL" clId="{A3F1E7B7-895F-4AD6-B229-86DD70764F3E}" dt="2026-08-12T13:43:20.624" v="526" actId="20577"/>
          <ac:spMkLst>
            <pc:docMk/>
            <pc:sldMk cId="1109611186" sldId="389"/>
            <ac:spMk id="22" creationId="{00000000-0000-0000-0000-000000000000}"/>
          </ac:spMkLst>
        </pc:spChg>
        <pc:spChg chg="mod">
          <ac:chgData name="help desk" userId="076106f8-e622-4bba-bf8d-41b4b1aaf204" providerId="ADAL" clId="{A3F1E7B7-895F-4AD6-B229-86DD70764F3E}" dt="2026-08-12T13:43:41.783" v="544" actId="20577"/>
          <ac:spMkLst>
            <pc:docMk/>
            <pc:sldMk cId="1109611186" sldId="389"/>
            <ac:spMk id="24" creationId="{00000000-0000-0000-0000-000000000000}"/>
          </ac:spMkLst>
        </pc:spChg>
        <pc:spChg chg="mod">
          <ac:chgData name="help desk" userId="076106f8-e622-4bba-bf8d-41b4b1aaf204" providerId="ADAL" clId="{A3F1E7B7-895F-4AD6-B229-86DD70764F3E}" dt="2026-08-12T13:41:41.697" v="496" actId="6549"/>
          <ac:spMkLst>
            <pc:docMk/>
            <pc:sldMk cId="1109611186" sldId="389"/>
            <ac:spMk id="25" creationId="{00000000-0000-0000-0000-000000000000}"/>
          </ac:spMkLst>
        </pc:spChg>
      </pc:sldChg>
      <pc:sldChg chg="modSp">
        <pc:chgData name="help desk" userId="076106f8-e622-4bba-bf8d-41b4b1aaf204" providerId="ADAL" clId="{A3F1E7B7-895F-4AD6-B229-86DD70764F3E}" dt="2026-08-12T13:41:05.777" v="481" actId="20577"/>
        <pc:sldMkLst>
          <pc:docMk/>
          <pc:sldMk cId="656730980" sldId="390"/>
        </pc:sldMkLst>
        <pc:spChg chg="mod">
          <ac:chgData name="help desk" userId="076106f8-e622-4bba-bf8d-41b4b1aaf204" providerId="ADAL" clId="{A3F1E7B7-895F-4AD6-B229-86DD70764F3E}" dt="2026-08-12T13:41:05.777" v="481" actId="20577"/>
          <ac:spMkLst>
            <pc:docMk/>
            <pc:sldMk cId="656730980" sldId="390"/>
            <ac:spMk id="15" creationId="{00000000-0000-0000-0000-000000000000}"/>
          </ac:spMkLst>
        </pc:spChg>
      </pc:sldChg>
      <pc:sldChg chg="modSp">
        <pc:chgData name="help desk" userId="076106f8-e622-4bba-bf8d-41b4b1aaf204" providerId="ADAL" clId="{A3F1E7B7-895F-4AD6-B229-86DD70764F3E}" dt="2026-08-17T14:05:25.311" v="777" actId="6549"/>
        <pc:sldMkLst>
          <pc:docMk/>
          <pc:sldMk cId="3229334575" sldId="393"/>
        </pc:sldMkLst>
        <pc:spChg chg="mod">
          <ac:chgData name="help desk" userId="076106f8-e622-4bba-bf8d-41b4b1aaf204" providerId="ADAL" clId="{A3F1E7B7-895F-4AD6-B229-86DD70764F3E}" dt="2026-08-17T14:05:25.311" v="777" actId="6549"/>
          <ac:spMkLst>
            <pc:docMk/>
            <pc:sldMk cId="3229334575" sldId="393"/>
            <ac:spMk id="4" creationId="{00000000-0000-0000-0000-000000000000}"/>
          </ac:spMkLst>
        </pc:spChg>
        <pc:spChg chg="mod">
          <ac:chgData name="help desk" userId="076106f8-e622-4bba-bf8d-41b4b1aaf204" providerId="ADAL" clId="{A3F1E7B7-895F-4AD6-B229-86DD70764F3E}" dt="2026-08-12T13:51:09.904" v="710" actId="20577"/>
          <ac:spMkLst>
            <pc:docMk/>
            <pc:sldMk cId="3229334575" sldId="393"/>
            <ac:spMk id="52" creationId="{00000000-0000-0000-0000-000000000000}"/>
          </ac:spMkLst>
        </pc:spChg>
        <pc:spChg chg="mod">
          <ac:chgData name="help desk" userId="076106f8-e622-4bba-bf8d-41b4b1aaf204" providerId="ADAL" clId="{A3F1E7B7-895F-4AD6-B229-86DD70764F3E}" dt="2026-08-12T13:51:32.772" v="711" actId="20577"/>
          <ac:spMkLst>
            <pc:docMk/>
            <pc:sldMk cId="3229334575" sldId="393"/>
            <ac:spMk id="53" creationId="{F5B40B92-8E3B-457F-8B5F-E1AC91633EAC}"/>
          </ac:spMkLst>
        </pc:spChg>
      </pc:sldChg>
      <pc:sldChg chg="modSp">
        <pc:chgData name="help desk" userId="076106f8-e622-4bba-bf8d-41b4b1aaf204" providerId="ADAL" clId="{A3F1E7B7-895F-4AD6-B229-86DD70764F3E}" dt="2026-08-12T13:38:53.790" v="378" actId="20577"/>
        <pc:sldMkLst>
          <pc:docMk/>
          <pc:sldMk cId="138663722" sldId="394"/>
        </pc:sldMkLst>
        <pc:spChg chg="mod">
          <ac:chgData name="help desk" userId="076106f8-e622-4bba-bf8d-41b4b1aaf204" providerId="ADAL" clId="{A3F1E7B7-895F-4AD6-B229-86DD70764F3E}" dt="2026-08-12T13:38:35.395" v="375" actId="20577"/>
          <ac:spMkLst>
            <pc:docMk/>
            <pc:sldMk cId="138663722" sldId="394"/>
            <ac:spMk id="18" creationId="{00000000-0000-0000-0000-000000000000}"/>
          </ac:spMkLst>
        </pc:spChg>
        <pc:spChg chg="mod">
          <ac:chgData name="help desk" userId="076106f8-e622-4bba-bf8d-41b4b1aaf204" providerId="ADAL" clId="{A3F1E7B7-895F-4AD6-B229-86DD70764F3E}" dt="2026-08-12T13:38:53.790" v="378" actId="20577"/>
          <ac:spMkLst>
            <pc:docMk/>
            <pc:sldMk cId="138663722" sldId="394"/>
            <ac:spMk id="30" creationId="{00000000-0000-0000-0000-000000000000}"/>
          </ac:spMkLst>
        </pc:spChg>
        <pc:cxnChg chg="mod">
          <ac:chgData name="help desk" userId="076106f8-e622-4bba-bf8d-41b4b1aaf204" providerId="ADAL" clId="{A3F1E7B7-895F-4AD6-B229-86DD70764F3E}" dt="2026-08-12T13:38:35.111" v="366" actId="20577"/>
          <ac:cxnSpMkLst>
            <pc:docMk/>
            <pc:sldMk cId="138663722" sldId="394"/>
            <ac:cxnSpMk id="21" creationId="{00000000-0000-0000-0000-000000000000}"/>
          </ac:cxnSpMkLst>
        </pc:cxnChg>
      </pc:sldChg>
      <pc:sldChg chg="modSp mod">
        <pc:chgData name="help desk" userId="076106f8-e622-4bba-bf8d-41b4b1aaf204" providerId="ADAL" clId="{A3F1E7B7-895F-4AD6-B229-86DD70764F3E}" dt="2026-08-17T14:00:47.854" v="745" actId="14100"/>
        <pc:sldMkLst>
          <pc:docMk/>
          <pc:sldMk cId="2317500641" sldId="395"/>
        </pc:sldMkLst>
        <pc:spChg chg="mod">
          <ac:chgData name="help desk" userId="076106f8-e622-4bba-bf8d-41b4b1aaf204" providerId="ADAL" clId="{A3F1E7B7-895F-4AD6-B229-86DD70764F3E}" dt="2026-08-12T13:39:19.001" v="383" actId="20577"/>
          <ac:spMkLst>
            <pc:docMk/>
            <pc:sldMk cId="2317500641" sldId="395"/>
            <ac:spMk id="3" creationId="{00000000-0000-0000-0000-000000000000}"/>
          </ac:spMkLst>
        </pc:spChg>
        <pc:spChg chg="mod">
          <ac:chgData name="help desk" userId="076106f8-e622-4bba-bf8d-41b4b1aaf204" providerId="ADAL" clId="{A3F1E7B7-895F-4AD6-B229-86DD70764F3E}" dt="2026-08-12T13:39:28.143" v="384" actId="20577"/>
          <ac:spMkLst>
            <pc:docMk/>
            <pc:sldMk cId="2317500641" sldId="395"/>
            <ac:spMk id="4" creationId="{00000000-0000-0000-0000-000000000000}"/>
          </ac:spMkLst>
        </pc:spChg>
        <pc:spChg chg="mod">
          <ac:chgData name="help desk" userId="076106f8-e622-4bba-bf8d-41b4b1aaf204" providerId="ADAL" clId="{A3F1E7B7-895F-4AD6-B229-86DD70764F3E}" dt="2026-08-12T13:40:10.937" v="437" actId="20577"/>
          <ac:spMkLst>
            <pc:docMk/>
            <pc:sldMk cId="2317500641" sldId="395"/>
            <ac:spMk id="5" creationId="{00000000-0000-0000-0000-000000000000}"/>
          </ac:spMkLst>
        </pc:spChg>
        <pc:spChg chg="mod">
          <ac:chgData name="help desk" userId="076106f8-e622-4bba-bf8d-41b4b1aaf204" providerId="ADAL" clId="{A3F1E7B7-895F-4AD6-B229-86DD70764F3E}" dt="2026-08-12T13:40:46.992" v="480" actId="20577"/>
          <ac:spMkLst>
            <pc:docMk/>
            <pc:sldMk cId="2317500641" sldId="395"/>
            <ac:spMk id="17" creationId="{00000000-0000-0000-0000-000000000000}"/>
          </ac:spMkLst>
        </pc:spChg>
        <pc:spChg chg="mod">
          <ac:chgData name="help desk" userId="076106f8-e622-4bba-bf8d-41b4b1aaf204" providerId="ADAL" clId="{A3F1E7B7-895F-4AD6-B229-86DD70764F3E}" dt="2026-08-17T14:00:47.854" v="745" actId="14100"/>
          <ac:spMkLst>
            <pc:docMk/>
            <pc:sldMk cId="2317500641" sldId="395"/>
            <ac:spMk id="58" creationId="{00000000-0000-0000-0000-000000000000}"/>
          </ac:spMkLst>
        </pc:spChg>
        <pc:cxnChg chg="mod">
          <ac:chgData name="help desk" userId="076106f8-e622-4bba-bf8d-41b4b1aaf204" providerId="ADAL" clId="{A3F1E7B7-895F-4AD6-B229-86DD70764F3E}" dt="2026-08-12T13:39:18.938" v="381" actId="20577"/>
          <ac:cxnSpMkLst>
            <pc:docMk/>
            <pc:sldMk cId="2317500641" sldId="395"/>
            <ac:cxnSpMk id="36" creationId="{00000000-0000-0000-0000-000000000000}"/>
          </ac:cxnSpMkLst>
        </pc:cxnChg>
        <pc:cxnChg chg="mod">
          <ac:chgData name="help desk" userId="076106f8-e622-4bba-bf8d-41b4b1aaf204" providerId="ADAL" clId="{A3F1E7B7-895F-4AD6-B229-86DD70764F3E}" dt="2026-08-12T13:40:10.157" v="412" actId="20577"/>
          <ac:cxnSpMkLst>
            <pc:docMk/>
            <pc:sldMk cId="2317500641" sldId="395"/>
            <ac:cxnSpMk id="47" creationId="{00000000-0000-0000-0000-000000000000}"/>
          </ac:cxnSpMkLst>
        </pc:cxnChg>
      </pc:sldChg>
      <pc:sldChg chg="modSp">
        <pc:chgData name="help desk" userId="076106f8-e622-4bba-bf8d-41b4b1aaf204" providerId="ADAL" clId="{A3F1E7B7-895F-4AD6-B229-86DD70764F3E}" dt="2026-08-12T13:45:00.543" v="559" actId="20577"/>
        <pc:sldMkLst>
          <pc:docMk/>
          <pc:sldMk cId="1567114215" sldId="397"/>
        </pc:sldMkLst>
        <pc:spChg chg="mod">
          <ac:chgData name="help desk" userId="076106f8-e622-4bba-bf8d-41b4b1aaf204" providerId="ADAL" clId="{A3F1E7B7-895F-4AD6-B229-86DD70764F3E}" dt="2026-08-12T13:43:54.021" v="546" actId="20577"/>
          <ac:spMkLst>
            <pc:docMk/>
            <pc:sldMk cId="1567114215" sldId="397"/>
            <ac:spMk id="3" creationId="{00000000-0000-0000-0000-000000000000}"/>
          </ac:spMkLst>
        </pc:spChg>
        <pc:spChg chg="mod">
          <ac:chgData name="help desk" userId="076106f8-e622-4bba-bf8d-41b4b1aaf204" providerId="ADAL" clId="{A3F1E7B7-895F-4AD6-B229-86DD70764F3E}" dt="2026-08-12T13:44:30.063" v="556" actId="20577"/>
          <ac:spMkLst>
            <pc:docMk/>
            <pc:sldMk cId="1567114215" sldId="397"/>
            <ac:spMk id="12" creationId="{00000000-0000-0000-0000-000000000000}"/>
          </ac:spMkLst>
        </pc:spChg>
        <pc:spChg chg="mod">
          <ac:chgData name="help desk" userId="076106f8-e622-4bba-bf8d-41b4b1aaf204" providerId="ADAL" clId="{A3F1E7B7-895F-4AD6-B229-86DD70764F3E}" dt="2026-08-12T13:44:09.693" v="550" actId="20577"/>
          <ac:spMkLst>
            <pc:docMk/>
            <pc:sldMk cId="1567114215" sldId="397"/>
            <ac:spMk id="43" creationId="{00000000-0000-0000-0000-000000000000}"/>
          </ac:spMkLst>
        </pc:spChg>
        <pc:spChg chg="mod">
          <ac:chgData name="help desk" userId="076106f8-e622-4bba-bf8d-41b4b1aaf204" providerId="ADAL" clId="{A3F1E7B7-895F-4AD6-B229-86DD70764F3E}" dt="2026-08-12T13:44:19.672" v="555" actId="6549"/>
          <ac:spMkLst>
            <pc:docMk/>
            <pc:sldMk cId="1567114215" sldId="397"/>
            <ac:spMk id="50" creationId="{00000000-0000-0000-0000-000000000000}"/>
          </ac:spMkLst>
        </pc:spChg>
        <pc:spChg chg="mod">
          <ac:chgData name="help desk" userId="076106f8-e622-4bba-bf8d-41b4b1aaf204" providerId="ADAL" clId="{A3F1E7B7-895F-4AD6-B229-86DD70764F3E}" dt="2026-08-12T13:44:47.160" v="557" actId="6549"/>
          <ac:spMkLst>
            <pc:docMk/>
            <pc:sldMk cId="1567114215" sldId="397"/>
            <ac:spMk id="56" creationId="{00000000-0000-0000-0000-000000000000}"/>
          </ac:spMkLst>
        </pc:spChg>
        <pc:spChg chg="mod">
          <ac:chgData name="help desk" userId="076106f8-e622-4bba-bf8d-41b4b1aaf204" providerId="ADAL" clId="{A3F1E7B7-895F-4AD6-B229-86DD70764F3E}" dt="2026-08-12T13:45:00.543" v="559" actId="20577"/>
          <ac:spMkLst>
            <pc:docMk/>
            <pc:sldMk cId="1567114215" sldId="397"/>
            <ac:spMk id="59" creationId="{00000000-0000-0000-0000-000000000000}"/>
          </ac:spMkLst>
        </pc:spChg>
      </pc:sldChg>
      <pc:sldChg chg="modSp">
        <pc:chgData name="help desk" userId="076106f8-e622-4bba-bf8d-41b4b1aaf204" providerId="ADAL" clId="{A3F1E7B7-895F-4AD6-B229-86DD70764F3E}" dt="2026-08-10T22:21:10.490" v="28" actId="20577"/>
        <pc:sldMkLst>
          <pc:docMk/>
          <pc:sldMk cId="3854801985" sldId="398"/>
        </pc:sldMkLst>
        <pc:spChg chg="mod">
          <ac:chgData name="help desk" userId="076106f8-e622-4bba-bf8d-41b4b1aaf204" providerId="ADAL" clId="{A3F1E7B7-895F-4AD6-B229-86DD70764F3E}" dt="2026-08-10T22:21:10.490" v="28" actId="20577"/>
          <ac:spMkLst>
            <pc:docMk/>
            <pc:sldMk cId="3854801985" sldId="398"/>
            <ac:spMk id="7" creationId="{00000000-0000-0000-0000-000000000000}"/>
          </ac:spMkLst>
        </pc:spChg>
      </pc:sldChg>
      <pc:sldChg chg="modSp">
        <pc:chgData name="help desk" userId="076106f8-e622-4bba-bf8d-41b4b1aaf204" providerId="ADAL" clId="{A3F1E7B7-895F-4AD6-B229-86DD70764F3E}" dt="2026-08-12T13:36:02.003" v="338" actId="20577"/>
        <pc:sldMkLst>
          <pc:docMk/>
          <pc:sldMk cId="2220889473" sldId="407"/>
        </pc:sldMkLst>
        <pc:spChg chg="mod">
          <ac:chgData name="help desk" userId="076106f8-e622-4bba-bf8d-41b4b1aaf204" providerId="ADAL" clId="{A3F1E7B7-895F-4AD6-B229-86DD70764F3E}" dt="2026-08-12T13:36:02.003" v="338" actId="20577"/>
          <ac:spMkLst>
            <pc:docMk/>
            <pc:sldMk cId="2220889473" sldId="407"/>
            <ac:spMk id="36" creationId="{29306BDC-A157-4790-8512-DF5664415634}"/>
          </ac:spMkLst>
        </pc:spChg>
        <pc:spChg chg="mod">
          <ac:chgData name="help desk" userId="076106f8-e622-4bba-bf8d-41b4b1aaf204" providerId="ADAL" clId="{A3F1E7B7-895F-4AD6-B229-86DD70764F3E}" dt="2026-08-12T13:35:16.798" v="316" actId="20577"/>
          <ac:spMkLst>
            <pc:docMk/>
            <pc:sldMk cId="2220889473" sldId="407"/>
            <ac:spMk id="42" creationId="{92CB4AC0-4E94-468C-B1F0-A552D4777ADD}"/>
          </ac:spMkLst>
        </pc:spChg>
      </pc:sldChg>
      <pc:sldChg chg="modSp">
        <pc:chgData name="help desk" userId="076106f8-e622-4bba-bf8d-41b4b1aaf204" providerId="ADAL" clId="{A3F1E7B7-895F-4AD6-B229-86DD70764F3E}" dt="2026-08-12T13:36:30.182" v="339" actId="12"/>
        <pc:sldMkLst>
          <pc:docMk/>
          <pc:sldMk cId="48455733" sldId="408"/>
        </pc:sldMkLst>
        <pc:spChg chg="mod">
          <ac:chgData name="help desk" userId="076106f8-e622-4bba-bf8d-41b4b1aaf204" providerId="ADAL" clId="{A3F1E7B7-895F-4AD6-B229-86DD70764F3E}" dt="2026-08-12T13:36:30.182" v="339" actId="12"/>
          <ac:spMkLst>
            <pc:docMk/>
            <pc:sldMk cId="48455733" sldId="408"/>
            <ac:spMk id="36" creationId="{29306BDC-A157-4790-8512-DF5664415634}"/>
          </ac:spMkLst>
        </pc:spChg>
      </pc:sldChg>
      <pc:sldChg chg="modSp">
        <pc:chgData name="help desk" userId="076106f8-e622-4bba-bf8d-41b4b1aaf204" providerId="ADAL" clId="{A3F1E7B7-895F-4AD6-B229-86DD70764F3E}" dt="2026-08-12T13:31:35.752" v="232" actId="20577"/>
        <pc:sldMkLst>
          <pc:docMk/>
          <pc:sldMk cId="381148450" sldId="411"/>
        </pc:sldMkLst>
        <pc:spChg chg="mod">
          <ac:chgData name="help desk" userId="076106f8-e622-4bba-bf8d-41b4b1aaf204" providerId="ADAL" clId="{A3F1E7B7-895F-4AD6-B229-86DD70764F3E}" dt="2026-08-10T22:24:04.940" v="63" actId="20577"/>
          <ac:spMkLst>
            <pc:docMk/>
            <pc:sldMk cId="381148450" sldId="411"/>
            <ac:spMk id="15" creationId="{BA7D9EAD-2F64-47AB-92A0-F21C626D86C4}"/>
          </ac:spMkLst>
        </pc:spChg>
        <pc:spChg chg="mod">
          <ac:chgData name="help desk" userId="076106f8-e622-4bba-bf8d-41b4b1aaf204" providerId="ADAL" clId="{A3F1E7B7-895F-4AD6-B229-86DD70764F3E}" dt="2026-08-12T13:31:35.752" v="232" actId="20577"/>
          <ac:spMkLst>
            <pc:docMk/>
            <pc:sldMk cId="381148450" sldId="411"/>
            <ac:spMk id="61" creationId="{00000000-0000-0000-0000-000000000000}"/>
          </ac:spMkLst>
        </pc:spChg>
        <pc:cxnChg chg="mod">
          <ac:chgData name="help desk" userId="076106f8-e622-4bba-bf8d-41b4b1aaf204" providerId="ADAL" clId="{A3F1E7B7-895F-4AD6-B229-86DD70764F3E}" dt="2026-08-12T13:31:12.696" v="214" actId="20577"/>
          <ac:cxnSpMkLst>
            <pc:docMk/>
            <pc:sldMk cId="381148450" sldId="411"/>
            <ac:cxnSpMk id="63" creationId="{00000000-0000-0000-0000-000000000000}"/>
          </ac:cxnSpMkLst>
        </pc:cxnChg>
      </pc:sldChg>
      <pc:sldChg chg="modSp">
        <pc:chgData name="help desk" userId="076106f8-e622-4bba-bf8d-41b4b1aaf204" providerId="ADAL" clId="{A3F1E7B7-895F-4AD6-B229-86DD70764F3E}" dt="2026-08-10T22:22:48.620" v="55" actId="20577"/>
        <pc:sldMkLst>
          <pc:docMk/>
          <pc:sldMk cId="2270292209" sldId="415"/>
        </pc:sldMkLst>
        <pc:spChg chg="mod">
          <ac:chgData name="help desk" userId="076106f8-e622-4bba-bf8d-41b4b1aaf204" providerId="ADAL" clId="{A3F1E7B7-895F-4AD6-B229-86DD70764F3E}" dt="2026-08-10T22:22:48.620" v="55" actId="20577"/>
          <ac:spMkLst>
            <pc:docMk/>
            <pc:sldMk cId="2270292209" sldId="415"/>
            <ac:spMk id="7" creationId="{0F3032E2-F2EB-40E1-BD02-C91BC7B00A22}"/>
          </ac:spMkLst>
        </pc:spChg>
      </pc:sldChg>
      <pc:sldChg chg="modSp">
        <pc:chgData name="help desk" userId="076106f8-e622-4bba-bf8d-41b4b1aaf204" providerId="ADAL" clId="{A3F1E7B7-895F-4AD6-B229-86DD70764F3E}" dt="2026-08-12T13:34:27.770" v="280" actId="20577"/>
        <pc:sldMkLst>
          <pc:docMk/>
          <pc:sldMk cId="1313395524" sldId="416"/>
        </pc:sldMkLst>
        <pc:spChg chg="mod">
          <ac:chgData name="help desk" userId="076106f8-e622-4bba-bf8d-41b4b1aaf204" providerId="ADAL" clId="{A3F1E7B7-895F-4AD6-B229-86DD70764F3E}" dt="2026-08-10T22:25:04.411" v="83" actId="20577"/>
          <ac:spMkLst>
            <pc:docMk/>
            <pc:sldMk cId="1313395524" sldId="416"/>
            <ac:spMk id="45" creationId="{00000000-0000-0000-0000-000000000000}"/>
          </ac:spMkLst>
        </pc:spChg>
        <pc:spChg chg="mod">
          <ac:chgData name="help desk" userId="076106f8-e622-4bba-bf8d-41b4b1aaf204" providerId="ADAL" clId="{A3F1E7B7-895F-4AD6-B229-86DD70764F3E}" dt="2026-08-12T13:34:27.770" v="280" actId="20577"/>
          <ac:spMkLst>
            <pc:docMk/>
            <pc:sldMk cId="1313395524" sldId="416"/>
            <ac:spMk id="61" creationId="{00000000-0000-0000-0000-000000000000}"/>
          </ac:spMkLst>
        </pc:spChg>
      </pc:sldChg>
      <pc:sldChg chg="modSp mod">
        <pc:chgData name="help desk" userId="076106f8-e622-4bba-bf8d-41b4b1aaf204" providerId="ADAL" clId="{A3F1E7B7-895F-4AD6-B229-86DD70764F3E}" dt="2026-08-12T13:33:59.426" v="264" actId="14100"/>
        <pc:sldMkLst>
          <pc:docMk/>
          <pc:sldMk cId="957935585" sldId="417"/>
        </pc:sldMkLst>
        <pc:spChg chg="mod">
          <ac:chgData name="help desk" userId="076106f8-e622-4bba-bf8d-41b4b1aaf204" providerId="ADAL" clId="{A3F1E7B7-895F-4AD6-B229-86DD70764F3E}" dt="2026-08-10T22:24:38.695" v="75" actId="20577"/>
          <ac:spMkLst>
            <pc:docMk/>
            <pc:sldMk cId="957935585" sldId="417"/>
            <ac:spMk id="15" creationId="{BA7D9EAD-2F64-47AB-92A0-F21C626D86C4}"/>
          </ac:spMkLst>
        </pc:spChg>
        <pc:spChg chg="mod">
          <ac:chgData name="help desk" userId="076106f8-e622-4bba-bf8d-41b4b1aaf204" providerId="ADAL" clId="{A3F1E7B7-895F-4AD6-B229-86DD70764F3E}" dt="2026-08-12T13:33:40.279" v="237" actId="20577"/>
          <ac:spMkLst>
            <pc:docMk/>
            <pc:sldMk cId="957935585" sldId="417"/>
            <ac:spMk id="40" creationId="{00000000-0000-0000-0000-000000000000}"/>
          </ac:spMkLst>
        </pc:spChg>
        <pc:spChg chg="mod">
          <ac:chgData name="help desk" userId="076106f8-e622-4bba-bf8d-41b4b1aaf204" providerId="ADAL" clId="{A3F1E7B7-895F-4AD6-B229-86DD70764F3E}" dt="2026-08-12T13:31:54.213" v="233" actId="20577"/>
          <ac:spMkLst>
            <pc:docMk/>
            <pc:sldMk cId="957935585" sldId="417"/>
            <ac:spMk id="41" creationId="{00000000-0000-0000-0000-000000000000}"/>
          </ac:spMkLst>
        </pc:spChg>
        <pc:spChg chg="mod">
          <ac:chgData name="help desk" userId="076106f8-e622-4bba-bf8d-41b4b1aaf204" providerId="ADAL" clId="{A3F1E7B7-895F-4AD6-B229-86DD70764F3E}" dt="2026-08-12T13:33:47.010" v="262" actId="1036"/>
          <ac:spMkLst>
            <pc:docMk/>
            <pc:sldMk cId="957935585" sldId="417"/>
            <ac:spMk id="61" creationId="{00000000-0000-0000-0000-000000000000}"/>
          </ac:spMkLst>
        </pc:spChg>
        <pc:cxnChg chg="mod">
          <ac:chgData name="help desk" userId="076106f8-e622-4bba-bf8d-41b4b1aaf204" providerId="ADAL" clId="{A3F1E7B7-895F-4AD6-B229-86DD70764F3E}" dt="2026-08-10T22:24:38.633" v="73" actId="20577"/>
          <ac:cxnSpMkLst>
            <pc:docMk/>
            <pc:sldMk cId="957935585" sldId="417"/>
            <ac:cxnSpMk id="16" creationId="{EF830E7E-5776-43DC-945C-D018F3227B76}"/>
          </ac:cxnSpMkLst>
        </pc:cxnChg>
        <pc:cxnChg chg="mod">
          <ac:chgData name="help desk" userId="076106f8-e622-4bba-bf8d-41b4b1aaf204" providerId="ADAL" clId="{A3F1E7B7-895F-4AD6-B229-86DD70764F3E}" dt="2026-08-12T13:33:40.187" v="234" actId="20577"/>
          <ac:cxnSpMkLst>
            <pc:docMk/>
            <pc:sldMk cId="957935585" sldId="417"/>
            <ac:cxnSpMk id="18" creationId="{246CC491-D6BE-4019-BAD8-FFFF38C1C4F0}"/>
          </ac:cxnSpMkLst>
        </pc:cxnChg>
        <pc:cxnChg chg="mod">
          <ac:chgData name="help desk" userId="076106f8-e622-4bba-bf8d-41b4b1aaf204" providerId="ADAL" clId="{A3F1E7B7-895F-4AD6-B229-86DD70764F3E}" dt="2026-08-12T13:33:59.426" v="264" actId="14100"/>
          <ac:cxnSpMkLst>
            <pc:docMk/>
            <pc:sldMk cId="957935585" sldId="417"/>
            <ac:cxnSpMk id="63" creationId="{00000000-0000-0000-0000-000000000000}"/>
          </ac:cxnSpMkLst>
        </pc:cxnChg>
        <pc:cxnChg chg="mod">
          <ac:chgData name="help desk" userId="076106f8-e622-4bba-bf8d-41b4b1aaf204" providerId="ADAL" clId="{A3F1E7B7-895F-4AD6-B229-86DD70764F3E}" dt="2026-08-10T22:24:30.296" v="67" actId="6549"/>
          <ac:cxnSpMkLst>
            <pc:docMk/>
            <pc:sldMk cId="957935585" sldId="417"/>
            <ac:cxnSpMk id="67" creationId="{24E4B884-E34C-43BE-AB7D-9148B3BD36F8}"/>
          </ac:cxnSpMkLst>
        </pc:cxnChg>
      </pc:sldChg>
      <pc:sldChg chg="modSp">
        <pc:chgData name="help desk" userId="076106f8-e622-4bba-bf8d-41b4b1aaf204" providerId="ADAL" clId="{A3F1E7B7-895F-4AD6-B229-86DD70764F3E}" dt="2026-08-12T13:25:46.509" v="206" actId="20577"/>
        <pc:sldMkLst>
          <pc:docMk/>
          <pc:sldMk cId="1056490930" sldId="418"/>
        </pc:sldMkLst>
        <pc:spChg chg="mod">
          <ac:chgData name="help desk" userId="076106f8-e622-4bba-bf8d-41b4b1aaf204" providerId="ADAL" clId="{A3F1E7B7-895F-4AD6-B229-86DD70764F3E}" dt="2026-08-10T22:21:56.519" v="51" actId="20577"/>
          <ac:spMkLst>
            <pc:docMk/>
            <pc:sldMk cId="1056490930" sldId="418"/>
            <ac:spMk id="24" creationId="{D65388E2-D282-47FB-BA5F-3891DF84E05A}"/>
          </ac:spMkLst>
        </pc:spChg>
        <pc:spChg chg="mod">
          <ac:chgData name="help desk" userId="076106f8-e622-4bba-bf8d-41b4b1aaf204" providerId="ADAL" clId="{A3F1E7B7-895F-4AD6-B229-86DD70764F3E}" dt="2026-08-12T13:25:46.509" v="206" actId="20577"/>
          <ac:spMkLst>
            <pc:docMk/>
            <pc:sldMk cId="1056490930" sldId="418"/>
            <ac:spMk id="35" creationId="{1F1DFC1D-DFF2-4BC7-B97B-5B7716D95245}"/>
          </ac:spMkLst>
        </pc:spChg>
      </pc:sldChg>
      <pc:sldChg chg="modSp">
        <pc:chgData name="help desk" userId="076106f8-e622-4bba-bf8d-41b4b1aaf204" providerId="ADAL" clId="{A3F1E7B7-895F-4AD6-B229-86DD70764F3E}" dt="2026-08-12T13:27:46.205" v="213" actId="20577"/>
        <pc:sldMkLst>
          <pc:docMk/>
          <pc:sldMk cId="3868184" sldId="420"/>
        </pc:sldMkLst>
        <pc:spChg chg="mod">
          <ac:chgData name="help desk" userId="076106f8-e622-4bba-bf8d-41b4b1aaf204" providerId="ADAL" clId="{A3F1E7B7-895F-4AD6-B229-86DD70764F3E}" dt="2026-08-10T22:23:51.455" v="56" actId="20577"/>
          <ac:spMkLst>
            <pc:docMk/>
            <pc:sldMk cId="3868184" sldId="420"/>
            <ac:spMk id="18" creationId="{190DBC75-3773-4AD0-8DC7-42743E4250E3}"/>
          </ac:spMkLst>
        </pc:spChg>
        <pc:spChg chg="mod">
          <ac:chgData name="help desk" userId="076106f8-e622-4bba-bf8d-41b4b1aaf204" providerId="ADAL" clId="{A3F1E7B7-895F-4AD6-B229-86DD70764F3E}" dt="2026-08-12T13:27:46.205" v="213" actId="20577"/>
          <ac:spMkLst>
            <pc:docMk/>
            <pc:sldMk cId="3868184" sldId="420"/>
            <ac:spMk id="21" creationId="{7E6BAA37-94D2-4914-95A3-CE6C1407D72E}"/>
          </ac:spMkLst>
        </pc:spChg>
        <pc:cxnChg chg="mod">
          <ac:chgData name="help desk" userId="076106f8-e622-4bba-bf8d-41b4b1aaf204" providerId="ADAL" clId="{A3F1E7B7-895F-4AD6-B229-86DD70764F3E}" dt="2026-08-10T22:23:51.455" v="56" actId="20577"/>
          <ac:cxnSpMkLst>
            <pc:docMk/>
            <pc:sldMk cId="3868184" sldId="420"/>
            <ac:cxnSpMk id="19" creationId="{9AEA3A63-E531-4493-AD30-3EADD186C670}"/>
          </ac:cxnSpMkLst>
        </pc:cxnChg>
      </pc:sldChg>
      <pc:sldChg chg="modSp">
        <pc:chgData name="help desk" userId="076106f8-e622-4bba-bf8d-41b4b1aaf204" providerId="ADAL" clId="{A3F1E7B7-895F-4AD6-B229-86DD70764F3E}" dt="2026-08-12T13:46:12.110" v="573" actId="6549"/>
        <pc:sldMkLst>
          <pc:docMk/>
          <pc:sldMk cId="2141555289" sldId="421"/>
        </pc:sldMkLst>
        <pc:spChg chg="mod">
          <ac:chgData name="help desk" userId="076106f8-e622-4bba-bf8d-41b4b1aaf204" providerId="ADAL" clId="{A3F1E7B7-895F-4AD6-B229-86DD70764F3E}" dt="2026-08-12T13:45:26.367" v="563" actId="20577"/>
          <ac:spMkLst>
            <pc:docMk/>
            <pc:sldMk cId="2141555289" sldId="421"/>
            <ac:spMk id="43" creationId="{00000000-0000-0000-0000-000000000000}"/>
          </ac:spMkLst>
        </pc:spChg>
        <pc:spChg chg="mod">
          <ac:chgData name="help desk" userId="076106f8-e622-4bba-bf8d-41b4b1aaf204" providerId="ADAL" clId="{A3F1E7B7-895F-4AD6-B229-86DD70764F3E}" dt="2026-08-12T13:45:44.325" v="570" actId="20577"/>
          <ac:spMkLst>
            <pc:docMk/>
            <pc:sldMk cId="2141555289" sldId="421"/>
            <ac:spMk id="50" creationId="{00000000-0000-0000-0000-000000000000}"/>
          </ac:spMkLst>
        </pc:spChg>
        <pc:spChg chg="mod">
          <ac:chgData name="help desk" userId="076106f8-e622-4bba-bf8d-41b4b1aaf204" providerId="ADAL" clId="{A3F1E7B7-895F-4AD6-B229-86DD70764F3E}" dt="2026-08-12T13:46:12.110" v="573" actId="6549"/>
          <ac:spMkLst>
            <pc:docMk/>
            <pc:sldMk cId="2141555289" sldId="421"/>
            <ac:spMk id="56" creationId="{00000000-0000-0000-0000-000000000000}"/>
          </ac:spMkLst>
        </pc:spChg>
        <pc:spChg chg="mod">
          <ac:chgData name="help desk" userId="076106f8-e622-4bba-bf8d-41b4b1aaf204" providerId="ADAL" clId="{A3F1E7B7-895F-4AD6-B229-86DD70764F3E}" dt="2026-08-12T13:45:54.547" v="572" actId="20577"/>
          <ac:spMkLst>
            <pc:docMk/>
            <pc:sldMk cId="2141555289" sldId="421"/>
            <ac:spMk id="59" creationId="{00000000-0000-0000-0000-000000000000}"/>
          </ac:spMkLst>
        </pc:spChg>
      </pc:sldChg>
      <pc:sldChg chg="modSp">
        <pc:chgData name="help desk" userId="076106f8-e622-4bba-bf8d-41b4b1aaf204" providerId="ADAL" clId="{A3F1E7B7-895F-4AD6-B229-86DD70764F3E}" dt="2026-08-12T13:49:48.505" v="677" actId="20577"/>
        <pc:sldMkLst>
          <pc:docMk/>
          <pc:sldMk cId="2191103043" sldId="422"/>
        </pc:sldMkLst>
        <pc:spChg chg="mod">
          <ac:chgData name="help desk" userId="076106f8-e622-4bba-bf8d-41b4b1aaf204" providerId="ADAL" clId="{A3F1E7B7-895F-4AD6-B229-86DD70764F3E}" dt="2026-08-12T13:48:38.685" v="661" actId="20577"/>
          <ac:spMkLst>
            <pc:docMk/>
            <pc:sldMk cId="2191103043" sldId="422"/>
            <ac:spMk id="6" creationId="{00000000-0000-0000-0000-000000000000}"/>
          </ac:spMkLst>
        </pc:spChg>
        <pc:spChg chg="mod">
          <ac:chgData name="help desk" userId="076106f8-e622-4bba-bf8d-41b4b1aaf204" providerId="ADAL" clId="{A3F1E7B7-895F-4AD6-B229-86DD70764F3E}" dt="2026-08-12T13:49:48.505" v="677" actId="20577"/>
          <ac:spMkLst>
            <pc:docMk/>
            <pc:sldMk cId="2191103043" sldId="422"/>
            <ac:spMk id="16" creationId="{B41E609B-FA2F-4A41-86EF-192025249DB4}"/>
          </ac:spMkLst>
        </pc:spChg>
      </pc:sldChg>
      <pc:sldChg chg="modSp">
        <pc:chgData name="help desk" userId="076106f8-e622-4bba-bf8d-41b4b1aaf204" providerId="ADAL" clId="{A3F1E7B7-895F-4AD6-B229-86DD70764F3E}" dt="2026-08-17T14:04:13.680" v="776" actId="20577"/>
        <pc:sldMkLst>
          <pc:docMk/>
          <pc:sldMk cId="1933482425" sldId="425"/>
        </pc:sldMkLst>
        <pc:spChg chg="mod">
          <ac:chgData name="help desk" userId="076106f8-e622-4bba-bf8d-41b4b1aaf204" providerId="ADAL" clId="{A3F1E7B7-895F-4AD6-B229-86DD70764F3E}" dt="2026-08-17T14:04:13.680" v="776" actId="20577"/>
          <ac:spMkLst>
            <pc:docMk/>
            <pc:sldMk cId="1933482425" sldId="425"/>
            <ac:spMk id="19" creationId="{A315971D-5EFF-4242-B2D6-C89FB42E4453}"/>
          </ac:spMkLst>
        </pc:spChg>
      </pc:sldChg>
      <pc:sldChg chg="modSp mod">
        <pc:chgData name="help desk" userId="076106f8-e622-4bba-bf8d-41b4b1aaf204" providerId="ADAL" clId="{A3F1E7B7-895F-4AD6-B229-86DD70764F3E}" dt="2026-08-12T13:50:50.890" v="706" actId="20577"/>
        <pc:sldMkLst>
          <pc:docMk/>
          <pc:sldMk cId="886354399" sldId="427"/>
        </pc:sldMkLst>
        <pc:spChg chg="mod">
          <ac:chgData name="help desk" userId="076106f8-e622-4bba-bf8d-41b4b1aaf204" providerId="ADAL" clId="{A3F1E7B7-895F-4AD6-B229-86DD70764F3E}" dt="2026-08-12T13:50:34.455" v="681" actId="14100"/>
          <ac:spMkLst>
            <pc:docMk/>
            <pc:sldMk cId="886354399" sldId="427"/>
            <ac:spMk id="9" creationId="{4CC423D3-9E87-43FD-A0E7-45972637110B}"/>
          </ac:spMkLst>
        </pc:spChg>
        <pc:spChg chg="mod">
          <ac:chgData name="help desk" userId="076106f8-e622-4bba-bf8d-41b4b1aaf204" providerId="ADAL" clId="{A3F1E7B7-895F-4AD6-B229-86DD70764F3E}" dt="2026-08-12T13:50:50.890" v="706" actId="20577"/>
          <ac:spMkLst>
            <pc:docMk/>
            <pc:sldMk cId="886354399" sldId="427"/>
            <ac:spMk id="32" creationId="{E6F5A7FF-2FC1-4A38-8ADB-9C94E63D3FD7}"/>
          </ac:spMkLst>
        </pc:spChg>
        <pc:cxnChg chg="mod">
          <ac:chgData name="help desk" userId="076106f8-e622-4bba-bf8d-41b4b1aaf204" providerId="ADAL" clId="{A3F1E7B7-895F-4AD6-B229-86DD70764F3E}" dt="2026-08-12T13:50:34.455" v="681" actId="14100"/>
          <ac:cxnSpMkLst>
            <pc:docMk/>
            <pc:sldMk cId="886354399" sldId="427"/>
            <ac:cxnSpMk id="10" creationId="{EF67D1D0-1869-44A9-9906-A72903419BFC}"/>
          </ac:cxnSpMkLst>
        </pc:cxnChg>
        <pc:cxnChg chg="mod">
          <ac:chgData name="help desk" userId="076106f8-e622-4bba-bf8d-41b4b1aaf204" providerId="ADAL" clId="{A3F1E7B7-895F-4AD6-B229-86DD70764F3E}" dt="2026-08-12T13:50:34.455" v="681" actId="14100"/>
          <ac:cxnSpMkLst>
            <pc:docMk/>
            <pc:sldMk cId="886354399" sldId="427"/>
            <ac:cxnSpMk id="24" creationId="{945C7189-F933-4DE2-A8BE-47E71F058594}"/>
          </ac:cxnSpMkLst>
        </pc:cxnChg>
      </pc:sldChg>
    </pc:docChg>
  </pc:docChgLst>
  <pc:docChgLst>
    <pc:chgData name="help desk" userId="076106f8-e622-4bba-bf8d-41b4b1aaf204" providerId="ADAL" clId="{5DC463E3-2631-4F4B-868D-C42A61D01F2F}"/>
    <pc:docChg chg="undo custSel addSld modSld">
      <pc:chgData name="help desk" userId="076106f8-e622-4bba-bf8d-41b4b1aaf204" providerId="ADAL" clId="{5DC463E3-2631-4F4B-868D-C42A61D01F2F}" dt="2024-06-25T21:59:23.627" v="916" actId="478"/>
      <pc:docMkLst>
        <pc:docMk/>
      </pc:docMkLst>
      <pc:sldChg chg="addSp modSp mod modAnim">
        <pc:chgData name="help desk" userId="076106f8-e622-4bba-bf8d-41b4b1aaf204" providerId="ADAL" clId="{5DC463E3-2631-4F4B-868D-C42A61D01F2F}" dt="2024-06-25T21:39:54.824" v="755" actId="108"/>
        <pc:sldMkLst>
          <pc:docMk/>
          <pc:sldMk cId="582156921" sldId="375"/>
        </pc:sldMkLst>
        <pc:spChg chg="mod">
          <ac:chgData name="help desk" userId="076106f8-e622-4bba-bf8d-41b4b1aaf204" providerId="ADAL" clId="{5DC463E3-2631-4F4B-868D-C42A61D01F2F}" dt="2024-06-25T21:39:41.434" v="750" actId="108"/>
          <ac:spMkLst>
            <pc:docMk/>
            <pc:sldMk cId="582156921" sldId="375"/>
            <ac:spMk id="4" creationId="{00000000-0000-0000-0000-000000000000}"/>
          </ac:spMkLst>
        </pc:spChg>
        <pc:spChg chg="mod">
          <ac:chgData name="help desk" userId="076106f8-e622-4bba-bf8d-41b4b1aaf204" providerId="ADAL" clId="{5DC463E3-2631-4F4B-868D-C42A61D01F2F}" dt="2024-06-25T21:39:48.745" v="752" actId="108"/>
          <ac:spMkLst>
            <pc:docMk/>
            <pc:sldMk cId="582156921" sldId="375"/>
            <ac:spMk id="7" creationId="{00000000-0000-0000-0000-000000000000}"/>
          </ac:spMkLst>
        </pc:spChg>
        <pc:spChg chg="mod">
          <ac:chgData name="help desk" userId="076106f8-e622-4bba-bf8d-41b4b1aaf204" providerId="ADAL" clId="{5DC463E3-2631-4F4B-868D-C42A61D01F2F}" dt="2024-06-25T21:39:44.139" v="751" actId="108"/>
          <ac:spMkLst>
            <pc:docMk/>
            <pc:sldMk cId="582156921" sldId="375"/>
            <ac:spMk id="12" creationId="{00000000-0000-0000-0000-000000000000}"/>
          </ac:spMkLst>
        </pc:spChg>
        <pc:spChg chg="mod">
          <ac:chgData name="help desk" userId="076106f8-e622-4bba-bf8d-41b4b1aaf204" providerId="ADAL" clId="{5DC463E3-2631-4F4B-868D-C42A61D01F2F}" dt="2024-06-25T21:39:51.174" v="753" actId="108"/>
          <ac:spMkLst>
            <pc:docMk/>
            <pc:sldMk cId="582156921" sldId="375"/>
            <ac:spMk id="17" creationId="{00000000-0000-0000-0000-000000000000}"/>
          </ac:spMkLst>
        </pc:spChg>
        <pc:spChg chg="mod">
          <ac:chgData name="help desk" userId="076106f8-e622-4bba-bf8d-41b4b1aaf204" providerId="ADAL" clId="{5DC463E3-2631-4F4B-868D-C42A61D01F2F}" dt="2024-06-25T21:39:54.824" v="755" actId="108"/>
          <ac:spMkLst>
            <pc:docMk/>
            <pc:sldMk cId="582156921" sldId="375"/>
            <ac:spMk id="21" creationId="{00000000-0000-0000-0000-000000000000}"/>
          </ac:spMkLst>
        </pc:spChg>
        <pc:spChg chg="mod">
          <ac:chgData name="help desk" userId="076106f8-e622-4bba-bf8d-41b4b1aaf204" providerId="ADAL" clId="{5DC463E3-2631-4F4B-868D-C42A61D01F2F}" dt="2024-06-25T21:39:53.276" v="754" actId="108"/>
          <ac:spMkLst>
            <pc:docMk/>
            <pc:sldMk cId="582156921" sldId="375"/>
            <ac:spMk id="29" creationId="{00000000-0000-0000-0000-000000000000}"/>
          </ac:spMkLst>
        </pc:spChg>
        <pc:picChg chg="add mod">
          <ac:chgData name="help desk" userId="076106f8-e622-4bba-bf8d-41b4b1aaf204" providerId="ADAL" clId="{5DC463E3-2631-4F4B-868D-C42A61D01F2F}" dt="2024-06-20T16:06:06.895" v="11" actId="931"/>
          <ac:picMkLst>
            <pc:docMk/>
            <pc:sldMk cId="582156921" sldId="375"/>
            <ac:picMk id="9" creationId="{C6D89A4B-FED7-465F-8C2C-E0CC44875C40}"/>
          </ac:picMkLst>
        </pc:picChg>
        <pc:picChg chg="add mod">
          <ac:chgData name="help desk" userId="076106f8-e622-4bba-bf8d-41b4b1aaf204" providerId="ADAL" clId="{5DC463E3-2631-4F4B-868D-C42A61D01F2F}" dt="2024-06-20T16:08:28.731" v="12" actId="931"/>
          <ac:picMkLst>
            <pc:docMk/>
            <pc:sldMk cId="582156921" sldId="375"/>
            <ac:picMk id="14" creationId="{A69CABC8-751B-45BC-9211-953C217D9D26}"/>
          </ac:picMkLst>
        </pc:picChg>
        <pc:picChg chg="add mod">
          <ac:chgData name="help desk" userId="076106f8-e622-4bba-bf8d-41b4b1aaf204" providerId="ADAL" clId="{5DC463E3-2631-4F4B-868D-C42A61D01F2F}" dt="2024-06-20T16:10:50.512" v="13" actId="931"/>
          <ac:picMkLst>
            <pc:docMk/>
            <pc:sldMk cId="582156921" sldId="375"/>
            <ac:picMk id="19" creationId="{DDA01213-D3CA-45B9-9686-05663A2FAD1D}"/>
          </ac:picMkLst>
        </pc:picChg>
        <pc:cxnChg chg="mod">
          <ac:chgData name="help desk" userId="076106f8-e622-4bba-bf8d-41b4b1aaf204" providerId="ADAL" clId="{5DC463E3-2631-4F4B-868D-C42A61D01F2F}" dt="2024-06-20T16:18:26.872" v="49" actId="20577"/>
          <ac:cxnSpMkLst>
            <pc:docMk/>
            <pc:sldMk cId="582156921" sldId="375"/>
            <ac:cxnSpMk id="25" creationId="{121BD1E2-9759-4F2C-84E6-06430B1EB360}"/>
          </ac:cxnSpMkLst>
        </pc:cxnChg>
      </pc:sldChg>
      <pc:sldChg chg="modSp mod modAnim">
        <pc:chgData name="help desk" userId="076106f8-e622-4bba-bf8d-41b4b1aaf204" providerId="ADAL" clId="{5DC463E3-2631-4F4B-868D-C42A61D01F2F}" dt="2024-06-25T21:42:32.188" v="796" actId="108"/>
        <pc:sldMkLst>
          <pc:docMk/>
          <pc:sldMk cId="1250780866" sldId="377"/>
        </pc:sldMkLst>
        <pc:spChg chg="mod">
          <ac:chgData name="help desk" userId="076106f8-e622-4bba-bf8d-41b4b1aaf204" providerId="ADAL" clId="{5DC463E3-2631-4F4B-868D-C42A61D01F2F}" dt="2024-06-25T21:42:24.755" v="794" actId="108"/>
          <ac:spMkLst>
            <pc:docMk/>
            <pc:sldMk cId="1250780866" sldId="377"/>
            <ac:spMk id="4" creationId="{00000000-0000-0000-0000-000000000000}"/>
          </ac:spMkLst>
        </pc:spChg>
        <pc:spChg chg="mod">
          <ac:chgData name="help desk" userId="076106f8-e622-4bba-bf8d-41b4b1aaf204" providerId="ADAL" clId="{5DC463E3-2631-4F4B-868D-C42A61D01F2F}" dt="2024-06-25T19:09:29.024" v="270" actId="14100"/>
          <ac:spMkLst>
            <pc:docMk/>
            <pc:sldMk cId="1250780866" sldId="377"/>
            <ac:spMk id="13" creationId="{00000000-0000-0000-0000-000000000000}"/>
          </ac:spMkLst>
        </pc:spChg>
        <pc:spChg chg="mod">
          <ac:chgData name="help desk" userId="076106f8-e622-4bba-bf8d-41b4b1aaf204" providerId="ADAL" clId="{5DC463E3-2631-4F4B-868D-C42A61D01F2F}" dt="2024-06-25T21:42:29.243" v="795" actId="108"/>
          <ac:spMkLst>
            <pc:docMk/>
            <pc:sldMk cId="1250780866" sldId="377"/>
            <ac:spMk id="15" creationId="{00000000-0000-0000-0000-000000000000}"/>
          </ac:spMkLst>
        </pc:spChg>
        <pc:spChg chg="mod">
          <ac:chgData name="help desk" userId="076106f8-e622-4bba-bf8d-41b4b1aaf204" providerId="ADAL" clId="{5DC463E3-2631-4F4B-868D-C42A61D01F2F}" dt="2024-06-25T21:42:32.188" v="796" actId="108"/>
          <ac:spMkLst>
            <pc:docMk/>
            <pc:sldMk cId="1250780866" sldId="377"/>
            <ac:spMk id="26" creationId="{00000000-0000-0000-0000-000000000000}"/>
          </ac:spMkLst>
        </pc:spChg>
        <pc:picChg chg="mod">
          <ac:chgData name="help desk" userId="076106f8-e622-4bba-bf8d-41b4b1aaf204" providerId="ADAL" clId="{5DC463E3-2631-4F4B-868D-C42A61D01F2F}" dt="2024-06-25T19:12:53.444" v="281" actId="692"/>
          <ac:picMkLst>
            <pc:docMk/>
            <pc:sldMk cId="1250780866" sldId="377"/>
            <ac:picMk id="27" creationId="{216B0FAB-85FA-4F3A-9652-3A2AC9DC0320}"/>
          </ac:picMkLst>
        </pc:picChg>
        <pc:cxnChg chg="mod">
          <ac:chgData name="help desk" userId="076106f8-e622-4bba-bf8d-41b4b1aaf204" providerId="ADAL" clId="{5DC463E3-2631-4F4B-868D-C42A61D01F2F}" dt="2024-06-25T19:11:23.912" v="277" actId="14100"/>
          <ac:cxnSpMkLst>
            <pc:docMk/>
            <pc:sldMk cId="1250780866" sldId="377"/>
            <ac:cxnSpMk id="8" creationId="{00000000-0000-0000-0000-000000000000}"/>
          </ac:cxnSpMkLst>
        </pc:cxnChg>
        <pc:cxnChg chg="mod">
          <ac:chgData name="help desk" userId="076106f8-e622-4bba-bf8d-41b4b1aaf204" providerId="ADAL" clId="{5DC463E3-2631-4F4B-868D-C42A61D01F2F}" dt="2024-06-25T19:09:19.304" v="268" actId="14100"/>
          <ac:cxnSpMkLst>
            <pc:docMk/>
            <pc:sldMk cId="1250780866" sldId="377"/>
            <ac:cxnSpMk id="10" creationId="{00000000-0000-0000-0000-000000000000}"/>
          </ac:cxnSpMkLst>
        </pc:cxnChg>
        <pc:cxnChg chg="mod">
          <ac:chgData name="help desk" userId="076106f8-e622-4bba-bf8d-41b4b1aaf204" providerId="ADAL" clId="{5DC463E3-2631-4F4B-868D-C42A61D01F2F}" dt="2024-06-25T19:09:31.893" v="271" actId="14100"/>
          <ac:cxnSpMkLst>
            <pc:docMk/>
            <pc:sldMk cId="1250780866" sldId="377"/>
            <ac:cxnSpMk id="12" creationId="{00000000-0000-0000-0000-000000000000}"/>
          </ac:cxnSpMkLst>
        </pc:cxnChg>
        <pc:cxnChg chg="mod">
          <ac:chgData name="help desk" userId="076106f8-e622-4bba-bf8d-41b4b1aaf204" providerId="ADAL" clId="{5DC463E3-2631-4F4B-868D-C42A61D01F2F}" dt="2024-06-25T19:12:14.793" v="278" actId="14100"/>
          <ac:cxnSpMkLst>
            <pc:docMk/>
            <pc:sldMk cId="1250780866" sldId="377"/>
            <ac:cxnSpMk id="28" creationId="{00000000-0000-0000-0000-000000000000}"/>
          </ac:cxnSpMkLst>
        </pc:cxnChg>
      </pc:sldChg>
      <pc:sldChg chg="addSp modSp mod modAnim">
        <pc:chgData name="help desk" userId="076106f8-e622-4bba-bf8d-41b4b1aaf204" providerId="ADAL" clId="{5DC463E3-2631-4F4B-868D-C42A61D01F2F}" dt="2024-06-25T21:40:07.346" v="759" actId="108"/>
        <pc:sldMkLst>
          <pc:docMk/>
          <pc:sldMk cId="494320346" sldId="381"/>
        </pc:sldMkLst>
        <pc:spChg chg="mod">
          <ac:chgData name="help desk" userId="076106f8-e622-4bba-bf8d-41b4b1aaf204" providerId="ADAL" clId="{5DC463E3-2631-4F4B-868D-C42A61D01F2F}" dt="2024-06-25T21:40:03.545" v="757" actId="108"/>
          <ac:spMkLst>
            <pc:docMk/>
            <pc:sldMk cId="494320346" sldId="381"/>
            <ac:spMk id="13" creationId="{00000000-0000-0000-0000-000000000000}"/>
          </ac:spMkLst>
        </pc:spChg>
        <pc:spChg chg="add mod">
          <ac:chgData name="help desk" userId="076106f8-e622-4bba-bf8d-41b4b1aaf204" providerId="ADAL" clId="{5DC463E3-2631-4F4B-868D-C42A61D01F2F}" dt="2024-06-20T16:19:16.583" v="77"/>
          <ac:spMkLst>
            <pc:docMk/>
            <pc:sldMk cId="494320346" sldId="381"/>
            <ac:spMk id="14" creationId="{FE952BA6-C8A9-43ED-87E4-42458088B989}"/>
          </ac:spMkLst>
        </pc:spChg>
        <pc:spChg chg="add mod">
          <ac:chgData name="help desk" userId="076106f8-e622-4bba-bf8d-41b4b1aaf204" providerId="ADAL" clId="{5DC463E3-2631-4F4B-868D-C42A61D01F2F}" dt="2024-06-25T21:40:05.668" v="758" actId="108"/>
          <ac:spMkLst>
            <pc:docMk/>
            <pc:sldMk cId="494320346" sldId="381"/>
            <ac:spMk id="22" creationId="{EB1D70B0-8D58-409D-968A-1452B3C8D294}"/>
          </ac:spMkLst>
        </pc:spChg>
        <pc:spChg chg="add mod">
          <ac:chgData name="help desk" userId="076106f8-e622-4bba-bf8d-41b4b1aaf204" providerId="ADAL" clId="{5DC463E3-2631-4F4B-868D-C42A61D01F2F}" dt="2024-06-20T16:22:23.613" v="78"/>
          <ac:spMkLst>
            <pc:docMk/>
            <pc:sldMk cId="494320346" sldId="381"/>
            <ac:spMk id="23" creationId="{6B5FDDB3-3828-4314-9E03-C4DD6FE39DAC}"/>
          </ac:spMkLst>
        </pc:spChg>
        <pc:spChg chg="mod">
          <ac:chgData name="help desk" userId="076106f8-e622-4bba-bf8d-41b4b1aaf204" providerId="ADAL" clId="{5DC463E3-2631-4F4B-868D-C42A61D01F2F}" dt="2024-06-25T21:40:01.907" v="756" actId="108"/>
          <ac:spMkLst>
            <pc:docMk/>
            <pc:sldMk cId="494320346" sldId="381"/>
            <ac:spMk id="26" creationId="{00000000-0000-0000-0000-000000000000}"/>
          </ac:spMkLst>
        </pc:spChg>
        <pc:spChg chg="add mod">
          <ac:chgData name="help desk" userId="076106f8-e622-4bba-bf8d-41b4b1aaf204" providerId="ADAL" clId="{5DC463E3-2631-4F4B-868D-C42A61D01F2F}" dt="2024-06-25T21:40:07.346" v="759" actId="108"/>
          <ac:spMkLst>
            <pc:docMk/>
            <pc:sldMk cId="494320346" sldId="381"/>
            <ac:spMk id="31" creationId="{01E39B19-CDA8-46F2-AF86-315EE40B411A}"/>
          </ac:spMkLst>
        </pc:spChg>
        <pc:spChg chg="add mod">
          <ac:chgData name="help desk" userId="076106f8-e622-4bba-bf8d-41b4b1aaf204" providerId="ADAL" clId="{5DC463E3-2631-4F4B-868D-C42A61D01F2F}" dt="2024-06-20T16:27:14.997" v="118"/>
          <ac:spMkLst>
            <pc:docMk/>
            <pc:sldMk cId="494320346" sldId="381"/>
            <ac:spMk id="32" creationId="{0369A617-0B0D-428A-9B7B-0F94B7F80F35}"/>
          </ac:spMkLst>
        </pc:spChg>
        <pc:picChg chg="add mod">
          <ac:chgData name="help desk" userId="076106f8-e622-4bba-bf8d-41b4b1aaf204" providerId="ADAL" clId="{5DC463E3-2631-4F4B-868D-C42A61D01F2F}" dt="2024-06-20T16:19:16.583" v="77"/>
          <ac:picMkLst>
            <pc:docMk/>
            <pc:sldMk cId="494320346" sldId="381"/>
            <ac:picMk id="12" creationId="{9F0CE5AF-80DC-45DA-A7B1-323EC7420ECB}"/>
          </ac:picMkLst>
        </pc:picChg>
        <pc:cxnChg chg="add mod">
          <ac:chgData name="help desk" userId="076106f8-e622-4bba-bf8d-41b4b1aaf204" providerId="ADAL" clId="{5DC463E3-2631-4F4B-868D-C42A61D01F2F}" dt="2024-06-20T16:22:23.613" v="78"/>
          <ac:cxnSpMkLst>
            <pc:docMk/>
            <pc:sldMk cId="494320346" sldId="381"/>
            <ac:cxnSpMk id="24" creationId="{16B8F8C3-2E24-4060-BF5B-32E3A31DF1D9}"/>
          </ac:cxnSpMkLst>
        </pc:cxnChg>
        <pc:cxnChg chg="add mod">
          <ac:chgData name="help desk" userId="076106f8-e622-4bba-bf8d-41b4b1aaf204" providerId="ADAL" clId="{5DC463E3-2631-4F4B-868D-C42A61D01F2F}" dt="2024-06-20T16:27:14.997" v="118"/>
          <ac:cxnSpMkLst>
            <pc:docMk/>
            <pc:sldMk cId="494320346" sldId="381"/>
            <ac:cxnSpMk id="33" creationId="{193CEEDF-B5D5-4C26-A6A8-0B8752E45F5E}"/>
          </ac:cxnSpMkLst>
        </pc:cxnChg>
      </pc:sldChg>
      <pc:sldChg chg="modSp mod">
        <pc:chgData name="help desk" userId="076106f8-e622-4bba-bf8d-41b4b1aaf204" providerId="ADAL" clId="{5DC463E3-2631-4F4B-868D-C42A61D01F2F}" dt="2024-06-25T21:43:33.748" v="811" actId="108"/>
        <pc:sldMkLst>
          <pc:docMk/>
          <pc:sldMk cId="556147130" sldId="383"/>
        </pc:sldMkLst>
        <pc:spChg chg="mod">
          <ac:chgData name="help desk" userId="076106f8-e622-4bba-bf8d-41b4b1aaf204" providerId="ADAL" clId="{5DC463E3-2631-4F4B-868D-C42A61D01F2F}" dt="2024-06-25T21:43:22.667" v="806" actId="108"/>
          <ac:spMkLst>
            <pc:docMk/>
            <pc:sldMk cId="556147130" sldId="383"/>
            <ac:spMk id="5" creationId="{00000000-0000-0000-0000-000000000000}"/>
          </ac:spMkLst>
        </pc:spChg>
        <pc:spChg chg="mod">
          <ac:chgData name="help desk" userId="076106f8-e622-4bba-bf8d-41b4b1aaf204" providerId="ADAL" clId="{5DC463E3-2631-4F4B-868D-C42A61D01F2F}" dt="2024-06-25T21:43:26.392" v="808" actId="108"/>
          <ac:spMkLst>
            <pc:docMk/>
            <pc:sldMk cId="556147130" sldId="383"/>
            <ac:spMk id="9" creationId="{00000000-0000-0000-0000-000000000000}"/>
          </ac:spMkLst>
        </pc:spChg>
        <pc:spChg chg="mod">
          <ac:chgData name="help desk" userId="076106f8-e622-4bba-bf8d-41b4b1aaf204" providerId="ADAL" clId="{5DC463E3-2631-4F4B-868D-C42A61D01F2F}" dt="2024-06-25T21:43:33.748" v="811" actId="108"/>
          <ac:spMkLst>
            <pc:docMk/>
            <pc:sldMk cId="556147130" sldId="383"/>
            <ac:spMk id="12" creationId="{00000000-0000-0000-0000-000000000000}"/>
          </ac:spMkLst>
        </pc:spChg>
        <pc:spChg chg="mod">
          <ac:chgData name="help desk" userId="076106f8-e622-4bba-bf8d-41b4b1aaf204" providerId="ADAL" clId="{5DC463E3-2631-4F4B-868D-C42A61D01F2F}" dt="2024-06-25T21:43:32.111" v="810" actId="108"/>
          <ac:spMkLst>
            <pc:docMk/>
            <pc:sldMk cId="556147130" sldId="383"/>
            <ac:spMk id="13" creationId="{00000000-0000-0000-0000-000000000000}"/>
          </ac:spMkLst>
        </pc:spChg>
        <pc:spChg chg="mod">
          <ac:chgData name="help desk" userId="076106f8-e622-4bba-bf8d-41b4b1aaf204" providerId="ADAL" clId="{5DC463E3-2631-4F4B-868D-C42A61D01F2F}" dt="2024-06-25T21:43:28.751" v="809" actId="108"/>
          <ac:spMkLst>
            <pc:docMk/>
            <pc:sldMk cId="556147130" sldId="383"/>
            <ac:spMk id="22" creationId="{00000000-0000-0000-0000-000000000000}"/>
          </ac:spMkLst>
        </pc:spChg>
        <pc:spChg chg="mod">
          <ac:chgData name="help desk" userId="076106f8-e622-4bba-bf8d-41b4b1aaf204" providerId="ADAL" clId="{5DC463E3-2631-4F4B-868D-C42A61D01F2F}" dt="2024-06-25T21:43:24.830" v="807" actId="108"/>
          <ac:spMkLst>
            <pc:docMk/>
            <pc:sldMk cId="556147130" sldId="383"/>
            <ac:spMk id="29" creationId="{00000000-0000-0000-0000-000000000000}"/>
          </ac:spMkLst>
        </pc:spChg>
      </pc:sldChg>
      <pc:sldChg chg="addSp delSp modSp mod addAnim delAnim modAnim">
        <pc:chgData name="help desk" userId="076106f8-e622-4bba-bf8d-41b4b1aaf204" providerId="ADAL" clId="{5DC463E3-2631-4F4B-868D-C42A61D01F2F}" dt="2024-06-25T21:43:00.009" v="801" actId="108"/>
        <pc:sldMkLst>
          <pc:docMk/>
          <pc:sldMk cId="1268623938" sldId="384"/>
        </pc:sldMkLst>
        <pc:spChg chg="mod">
          <ac:chgData name="help desk" userId="076106f8-e622-4bba-bf8d-41b4b1aaf204" providerId="ADAL" clId="{5DC463E3-2631-4F4B-868D-C42A61D01F2F}" dt="2024-06-25T21:24:11.271" v="326" actId="20577"/>
          <ac:spMkLst>
            <pc:docMk/>
            <pc:sldMk cId="1268623938" sldId="384"/>
            <ac:spMk id="4" creationId="{00000000-0000-0000-0000-000000000000}"/>
          </ac:spMkLst>
        </pc:spChg>
        <pc:spChg chg="mod">
          <ac:chgData name="help desk" userId="076106f8-e622-4bba-bf8d-41b4b1aaf204" providerId="ADAL" clId="{5DC463E3-2631-4F4B-868D-C42A61D01F2F}" dt="2024-06-25T21:42:42.399" v="798" actId="108"/>
          <ac:spMkLst>
            <pc:docMk/>
            <pc:sldMk cId="1268623938" sldId="384"/>
            <ac:spMk id="6" creationId="{00000000-0000-0000-0000-000000000000}"/>
          </ac:spMkLst>
        </pc:spChg>
        <pc:spChg chg="mod">
          <ac:chgData name="help desk" userId="076106f8-e622-4bba-bf8d-41b4b1aaf204" providerId="ADAL" clId="{5DC463E3-2631-4F4B-868D-C42A61D01F2F}" dt="2024-06-25T21:42:40.300" v="797" actId="108"/>
          <ac:spMkLst>
            <pc:docMk/>
            <pc:sldMk cId="1268623938" sldId="384"/>
            <ac:spMk id="7" creationId="{00000000-0000-0000-0000-000000000000}"/>
          </ac:spMkLst>
        </pc:spChg>
        <pc:spChg chg="mod">
          <ac:chgData name="help desk" userId="076106f8-e622-4bba-bf8d-41b4b1aaf204" providerId="ADAL" clId="{5DC463E3-2631-4F4B-868D-C42A61D01F2F}" dt="2024-06-25T21:43:00.009" v="801" actId="108"/>
          <ac:spMkLst>
            <pc:docMk/>
            <pc:sldMk cId="1268623938" sldId="384"/>
            <ac:spMk id="19" creationId="{00000000-0000-0000-0000-000000000000}"/>
          </ac:spMkLst>
        </pc:spChg>
        <pc:spChg chg="del">
          <ac:chgData name="help desk" userId="076106f8-e622-4bba-bf8d-41b4b1aaf204" providerId="ADAL" clId="{5DC463E3-2631-4F4B-868D-C42A61D01F2F}" dt="2024-06-25T21:12:04.564" v="295" actId="478"/>
          <ac:spMkLst>
            <pc:docMk/>
            <pc:sldMk cId="1268623938" sldId="384"/>
            <ac:spMk id="22" creationId="{00000000-0000-0000-0000-000000000000}"/>
          </ac:spMkLst>
        </pc:spChg>
        <pc:spChg chg="add mod">
          <ac:chgData name="help desk" userId="076106f8-e622-4bba-bf8d-41b4b1aaf204" providerId="ADAL" clId="{5DC463E3-2631-4F4B-868D-C42A61D01F2F}" dt="2024-06-25T21:42:44.380" v="799" actId="108"/>
          <ac:spMkLst>
            <pc:docMk/>
            <pc:sldMk cId="1268623938" sldId="384"/>
            <ac:spMk id="28" creationId="{1B2D5264-15D8-4213-8671-A44F9FDDE857}"/>
          </ac:spMkLst>
        </pc:spChg>
        <pc:spChg chg="add mod">
          <ac:chgData name="help desk" userId="076106f8-e622-4bba-bf8d-41b4b1aaf204" providerId="ADAL" clId="{5DC463E3-2631-4F4B-868D-C42A61D01F2F}" dt="2024-06-25T21:36:20.707" v="722" actId="14100"/>
          <ac:spMkLst>
            <pc:docMk/>
            <pc:sldMk cId="1268623938" sldId="384"/>
            <ac:spMk id="33" creationId="{DEA8AD30-4C7B-4B8D-AA32-4D6B6FFCBE34}"/>
          </ac:spMkLst>
        </pc:spChg>
        <pc:spChg chg="add mod">
          <ac:chgData name="help desk" userId="076106f8-e622-4bba-bf8d-41b4b1aaf204" providerId="ADAL" clId="{5DC463E3-2631-4F4B-868D-C42A61D01F2F}" dt="2024-06-25T21:42:46.386" v="800" actId="108"/>
          <ac:spMkLst>
            <pc:docMk/>
            <pc:sldMk cId="1268623938" sldId="384"/>
            <ac:spMk id="34" creationId="{E7FB7E3A-033E-48A9-A3E7-187122B873A0}"/>
          </ac:spMkLst>
        </pc:spChg>
        <pc:spChg chg="add mod">
          <ac:chgData name="help desk" userId="076106f8-e622-4bba-bf8d-41b4b1aaf204" providerId="ADAL" clId="{5DC463E3-2631-4F4B-868D-C42A61D01F2F}" dt="2024-06-25T21:32:55.021" v="504" actId="14100"/>
          <ac:spMkLst>
            <pc:docMk/>
            <pc:sldMk cId="1268623938" sldId="384"/>
            <ac:spMk id="36" creationId="{E803EBD2-FD80-4D7A-80DF-F424003C3379}"/>
          </ac:spMkLst>
        </pc:spChg>
        <pc:picChg chg="add del mod ord">
          <ac:chgData name="help desk" userId="076106f8-e622-4bba-bf8d-41b4b1aaf204" providerId="ADAL" clId="{5DC463E3-2631-4F4B-868D-C42A61D01F2F}" dt="2024-06-25T21:22:52.589" v="312" actId="478"/>
          <ac:picMkLst>
            <pc:docMk/>
            <pc:sldMk cId="1268623938" sldId="384"/>
            <ac:picMk id="3" creationId="{84B68E52-FDB3-4ACD-9DE2-E8D8566A25BE}"/>
          </ac:picMkLst>
        </pc:picChg>
        <pc:picChg chg="del">
          <ac:chgData name="help desk" userId="076106f8-e622-4bba-bf8d-41b4b1aaf204" providerId="ADAL" clId="{5DC463E3-2631-4F4B-868D-C42A61D01F2F}" dt="2024-06-25T21:11:24.816" v="290" actId="478"/>
          <ac:picMkLst>
            <pc:docMk/>
            <pc:sldMk cId="1268623938" sldId="384"/>
            <ac:picMk id="5" creationId="{00000000-0000-0000-0000-000000000000}"/>
          </ac:picMkLst>
        </pc:picChg>
        <pc:picChg chg="add mod ord">
          <ac:chgData name="help desk" userId="076106f8-e622-4bba-bf8d-41b4b1aaf204" providerId="ADAL" clId="{5DC463E3-2631-4F4B-868D-C42A61D01F2F}" dt="2024-06-25T21:25:21.544" v="335" actId="167"/>
          <ac:picMkLst>
            <pc:docMk/>
            <pc:sldMk cId="1268623938" sldId="384"/>
            <ac:picMk id="15" creationId="{B5DC4D97-0409-4870-AC5D-131592B5CBF6}"/>
          </ac:picMkLst>
        </pc:picChg>
        <pc:picChg chg="add del">
          <ac:chgData name="help desk" userId="076106f8-e622-4bba-bf8d-41b4b1aaf204" providerId="ADAL" clId="{5DC463E3-2631-4F4B-868D-C42A61D01F2F}" dt="2024-06-25T21:12:01.053" v="294" actId="478"/>
          <ac:picMkLst>
            <pc:docMk/>
            <pc:sldMk cId="1268623938" sldId="384"/>
            <ac:picMk id="18" creationId="{00000000-0000-0000-0000-000000000000}"/>
          </ac:picMkLst>
        </pc:picChg>
        <pc:cxnChg chg="mod">
          <ac:chgData name="help desk" userId="076106f8-e622-4bba-bf8d-41b4b1aaf204" providerId="ADAL" clId="{5DC463E3-2631-4F4B-868D-C42A61D01F2F}" dt="2024-06-25T21:29:18.824" v="371" actId="14100"/>
          <ac:cxnSpMkLst>
            <pc:docMk/>
            <pc:sldMk cId="1268623938" sldId="384"/>
            <ac:cxnSpMk id="9" creationId="{00000000-0000-0000-0000-000000000000}"/>
          </ac:cxnSpMkLst>
        </pc:cxnChg>
        <pc:cxnChg chg="mod">
          <ac:chgData name="help desk" userId="076106f8-e622-4bba-bf8d-41b4b1aaf204" providerId="ADAL" clId="{5DC463E3-2631-4F4B-868D-C42A61D01F2F}" dt="2024-06-25T21:28:36.524" v="357" actId="14100"/>
          <ac:cxnSpMkLst>
            <pc:docMk/>
            <pc:sldMk cId="1268623938" sldId="384"/>
            <ac:cxnSpMk id="11" creationId="{00000000-0000-0000-0000-000000000000}"/>
          </ac:cxnSpMkLst>
        </pc:cxnChg>
        <pc:cxnChg chg="mod">
          <ac:chgData name="help desk" userId="076106f8-e622-4bba-bf8d-41b4b1aaf204" providerId="ADAL" clId="{5DC463E3-2631-4F4B-868D-C42A61D01F2F}" dt="2024-06-25T21:25:46.215" v="340" actId="14100"/>
          <ac:cxnSpMkLst>
            <pc:docMk/>
            <pc:sldMk cId="1268623938" sldId="384"/>
            <ac:cxnSpMk id="21" creationId="{00000000-0000-0000-0000-000000000000}"/>
          </ac:cxnSpMkLst>
        </pc:cxnChg>
        <pc:cxnChg chg="del mod">
          <ac:chgData name="help desk" userId="076106f8-e622-4bba-bf8d-41b4b1aaf204" providerId="ADAL" clId="{5DC463E3-2631-4F4B-868D-C42A61D01F2F}" dt="2024-06-25T21:12:04.564" v="295" actId="478"/>
          <ac:cxnSpMkLst>
            <pc:docMk/>
            <pc:sldMk cId="1268623938" sldId="384"/>
            <ac:cxnSpMk id="24" creationId="{00000000-0000-0000-0000-000000000000}"/>
          </ac:cxnSpMkLst>
        </pc:cxnChg>
        <pc:cxnChg chg="add mod">
          <ac:chgData name="help desk" userId="076106f8-e622-4bba-bf8d-41b4b1aaf204" providerId="ADAL" clId="{5DC463E3-2631-4F4B-868D-C42A61D01F2F}" dt="2024-06-25T21:36:43.363" v="726" actId="14100"/>
          <ac:cxnSpMkLst>
            <pc:docMk/>
            <pc:sldMk cId="1268623938" sldId="384"/>
            <ac:cxnSpMk id="29" creationId="{07C455FE-06D0-4AE0-8458-44A9452FDA4F}"/>
          </ac:cxnSpMkLst>
        </pc:cxnChg>
        <pc:cxnChg chg="add mod">
          <ac:chgData name="help desk" userId="076106f8-e622-4bba-bf8d-41b4b1aaf204" providerId="ADAL" clId="{5DC463E3-2631-4F4B-868D-C42A61D01F2F}" dt="2024-06-25T21:38:29.828" v="749" actId="14100"/>
          <ac:cxnSpMkLst>
            <pc:docMk/>
            <pc:sldMk cId="1268623938" sldId="384"/>
            <ac:cxnSpMk id="35" creationId="{98F0EF9B-CCB2-4A05-8B1A-32E9C2641A60}"/>
          </ac:cxnSpMkLst>
        </pc:cxnChg>
      </pc:sldChg>
      <pc:sldChg chg="modSp mod">
        <pc:chgData name="help desk" userId="076106f8-e622-4bba-bf8d-41b4b1aaf204" providerId="ADAL" clId="{5DC463E3-2631-4F4B-868D-C42A61D01F2F}" dt="2024-06-25T21:45:53.717" v="835" actId="1036"/>
        <pc:sldMkLst>
          <pc:docMk/>
          <pc:sldMk cId="1162741850" sldId="385"/>
        </pc:sldMkLst>
        <pc:spChg chg="mod">
          <ac:chgData name="help desk" userId="076106f8-e622-4bba-bf8d-41b4b1aaf204" providerId="ADAL" clId="{5DC463E3-2631-4F4B-868D-C42A61D01F2F}" dt="2024-06-25T21:44:24.359" v="820" actId="6549"/>
          <ac:spMkLst>
            <pc:docMk/>
            <pc:sldMk cId="1162741850" sldId="385"/>
            <ac:spMk id="5" creationId="{00000000-0000-0000-0000-000000000000}"/>
          </ac:spMkLst>
        </pc:spChg>
        <pc:spChg chg="mod">
          <ac:chgData name="help desk" userId="076106f8-e622-4bba-bf8d-41b4b1aaf204" providerId="ADAL" clId="{5DC463E3-2631-4F4B-868D-C42A61D01F2F}" dt="2024-06-25T21:45:48.661" v="833" actId="14100"/>
          <ac:spMkLst>
            <pc:docMk/>
            <pc:sldMk cId="1162741850" sldId="385"/>
            <ac:spMk id="7" creationId="{00000000-0000-0000-0000-000000000000}"/>
          </ac:spMkLst>
        </pc:spChg>
        <pc:spChg chg="mod">
          <ac:chgData name="help desk" userId="076106f8-e622-4bba-bf8d-41b4b1aaf204" providerId="ADAL" clId="{5DC463E3-2631-4F4B-868D-C42A61D01F2F}" dt="2024-06-25T21:45:53.717" v="835" actId="1036"/>
          <ac:spMkLst>
            <pc:docMk/>
            <pc:sldMk cId="1162741850" sldId="385"/>
            <ac:spMk id="8" creationId="{00000000-0000-0000-0000-000000000000}"/>
          </ac:spMkLst>
        </pc:spChg>
        <pc:spChg chg="mod">
          <ac:chgData name="help desk" userId="076106f8-e622-4bba-bf8d-41b4b1aaf204" providerId="ADAL" clId="{5DC463E3-2631-4F4B-868D-C42A61D01F2F}" dt="2024-06-25T21:44:40.675" v="822" actId="1076"/>
          <ac:spMkLst>
            <pc:docMk/>
            <pc:sldMk cId="1162741850" sldId="385"/>
            <ac:spMk id="9" creationId="{00000000-0000-0000-0000-000000000000}"/>
          </ac:spMkLst>
        </pc:spChg>
        <pc:spChg chg="mod">
          <ac:chgData name="help desk" userId="076106f8-e622-4bba-bf8d-41b4b1aaf204" providerId="ADAL" clId="{5DC463E3-2631-4F4B-868D-C42A61D01F2F}" dt="2024-06-25T21:43:54.010" v="815" actId="108"/>
          <ac:spMkLst>
            <pc:docMk/>
            <pc:sldMk cId="1162741850" sldId="385"/>
            <ac:spMk id="17" creationId="{00000000-0000-0000-0000-000000000000}"/>
          </ac:spMkLst>
        </pc:spChg>
        <pc:spChg chg="mod">
          <ac:chgData name="help desk" userId="076106f8-e622-4bba-bf8d-41b4b1aaf204" providerId="ADAL" clId="{5DC463E3-2631-4F4B-868D-C42A61D01F2F}" dt="2024-06-25T21:45:24.698" v="828" actId="1076"/>
          <ac:spMkLst>
            <pc:docMk/>
            <pc:sldMk cId="1162741850" sldId="385"/>
            <ac:spMk id="18" creationId="{AA48DF40-CB85-470C-829E-FD1C15D2B4D7}"/>
          </ac:spMkLst>
        </pc:spChg>
        <pc:spChg chg="mod">
          <ac:chgData name="help desk" userId="076106f8-e622-4bba-bf8d-41b4b1aaf204" providerId="ADAL" clId="{5DC463E3-2631-4F4B-868D-C42A61D01F2F}" dt="2024-06-25T21:43:56.171" v="816" actId="108"/>
          <ac:spMkLst>
            <pc:docMk/>
            <pc:sldMk cId="1162741850" sldId="385"/>
            <ac:spMk id="20" creationId="{00000000-0000-0000-0000-000000000000}"/>
          </ac:spMkLst>
        </pc:spChg>
        <pc:cxnChg chg="mod">
          <ac:chgData name="help desk" userId="076106f8-e622-4bba-bf8d-41b4b1aaf204" providerId="ADAL" clId="{5DC463E3-2631-4F4B-868D-C42A61D01F2F}" dt="2024-06-25T21:44:24.359" v="820" actId="6549"/>
          <ac:cxnSpMkLst>
            <pc:docMk/>
            <pc:sldMk cId="1162741850" sldId="385"/>
            <ac:cxnSpMk id="10" creationId="{00000000-0000-0000-0000-000000000000}"/>
          </ac:cxnSpMkLst>
        </pc:cxnChg>
        <pc:cxnChg chg="mod">
          <ac:chgData name="help desk" userId="076106f8-e622-4bba-bf8d-41b4b1aaf204" providerId="ADAL" clId="{5DC463E3-2631-4F4B-868D-C42A61D01F2F}" dt="2024-06-25T21:45:53.717" v="835" actId="1036"/>
          <ac:cxnSpMkLst>
            <pc:docMk/>
            <pc:sldMk cId="1162741850" sldId="385"/>
            <ac:cxnSpMk id="12" creationId="{00000000-0000-0000-0000-000000000000}"/>
          </ac:cxnSpMkLst>
        </pc:cxnChg>
        <pc:cxnChg chg="mod">
          <ac:chgData name="help desk" userId="076106f8-e622-4bba-bf8d-41b4b1aaf204" providerId="ADAL" clId="{5DC463E3-2631-4F4B-868D-C42A61D01F2F}" dt="2024-06-25T21:45:01.231" v="825" actId="1076"/>
          <ac:cxnSpMkLst>
            <pc:docMk/>
            <pc:sldMk cId="1162741850" sldId="385"/>
            <ac:cxnSpMk id="14" creationId="{00000000-0000-0000-0000-000000000000}"/>
          </ac:cxnSpMkLst>
        </pc:cxnChg>
        <pc:cxnChg chg="mod">
          <ac:chgData name="help desk" userId="076106f8-e622-4bba-bf8d-41b4b1aaf204" providerId="ADAL" clId="{5DC463E3-2631-4F4B-868D-C42A61D01F2F}" dt="2024-06-25T21:44:57.301" v="824" actId="14100"/>
          <ac:cxnSpMkLst>
            <pc:docMk/>
            <pc:sldMk cId="1162741850" sldId="385"/>
            <ac:cxnSpMk id="16" creationId="{00000000-0000-0000-0000-000000000000}"/>
          </ac:cxnSpMkLst>
        </pc:cxnChg>
      </pc:sldChg>
      <pc:sldChg chg="modSp mod">
        <pc:chgData name="help desk" userId="076106f8-e622-4bba-bf8d-41b4b1aaf204" providerId="ADAL" clId="{5DC463E3-2631-4F4B-868D-C42A61D01F2F}" dt="2024-06-25T21:41:09.980" v="777" actId="108"/>
        <pc:sldMkLst>
          <pc:docMk/>
          <pc:sldMk cId="1109611186" sldId="389"/>
        </pc:sldMkLst>
        <pc:spChg chg="mod">
          <ac:chgData name="help desk" userId="076106f8-e622-4bba-bf8d-41b4b1aaf204" providerId="ADAL" clId="{5DC463E3-2631-4F4B-868D-C42A61D01F2F}" dt="2024-06-25T21:41:04.959" v="775" actId="108"/>
          <ac:spMkLst>
            <pc:docMk/>
            <pc:sldMk cId="1109611186" sldId="389"/>
            <ac:spMk id="3" creationId="{00000000-0000-0000-0000-000000000000}"/>
          </ac:spMkLst>
        </pc:spChg>
        <pc:spChg chg="mod">
          <ac:chgData name="help desk" userId="076106f8-e622-4bba-bf8d-41b4b1aaf204" providerId="ADAL" clId="{5DC463E3-2631-4F4B-868D-C42A61D01F2F}" dt="2024-06-25T21:41:09.980" v="777" actId="108"/>
          <ac:spMkLst>
            <pc:docMk/>
            <pc:sldMk cId="1109611186" sldId="389"/>
            <ac:spMk id="4" creationId="{00000000-0000-0000-0000-000000000000}"/>
          </ac:spMkLst>
        </pc:spChg>
        <pc:spChg chg="mod">
          <ac:chgData name="help desk" userId="076106f8-e622-4bba-bf8d-41b4b1aaf204" providerId="ADAL" clId="{5DC463E3-2631-4F4B-868D-C42A61D01F2F}" dt="2024-06-25T21:41:07.097" v="776" actId="108"/>
          <ac:spMkLst>
            <pc:docMk/>
            <pc:sldMk cId="1109611186" sldId="389"/>
            <ac:spMk id="25" creationId="{00000000-0000-0000-0000-000000000000}"/>
          </ac:spMkLst>
        </pc:spChg>
      </pc:sldChg>
      <pc:sldChg chg="modSp mod">
        <pc:chgData name="help desk" userId="076106f8-e622-4bba-bf8d-41b4b1aaf204" providerId="ADAL" clId="{5DC463E3-2631-4F4B-868D-C42A61D01F2F}" dt="2024-06-25T21:40:58.830" v="774" actId="108"/>
        <pc:sldMkLst>
          <pc:docMk/>
          <pc:sldMk cId="656730980" sldId="390"/>
        </pc:sldMkLst>
        <pc:spChg chg="mod">
          <ac:chgData name="help desk" userId="076106f8-e622-4bba-bf8d-41b4b1aaf204" providerId="ADAL" clId="{5DC463E3-2631-4F4B-868D-C42A61D01F2F}" dt="2024-06-25T21:40:58.830" v="774" actId="108"/>
          <ac:spMkLst>
            <pc:docMk/>
            <pc:sldMk cId="656730980" sldId="390"/>
            <ac:spMk id="15" creationId="{00000000-0000-0000-0000-000000000000}"/>
          </ac:spMkLst>
        </pc:spChg>
      </pc:sldChg>
      <pc:sldChg chg="modSp mod modAnim">
        <pc:chgData name="help desk" userId="076106f8-e622-4bba-bf8d-41b4b1aaf204" providerId="ADAL" clId="{5DC463E3-2631-4F4B-868D-C42A61D01F2F}" dt="2024-06-25T21:40:38.386" v="768" actId="108"/>
        <pc:sldMkLst>
          <pc:docMk/>
          <pc:sldMk cId="138663722" sldId="394"/>
        </pc:sldMkLst>
        <pc:spChg chg="mod">
          <ac:chgData name="help desk" userId="076106f8-e622-4bba-bf8d-41b4b1aaf204" providerId="ADAL" clId="{5DC463E3-2631-4F4B-868D-C42A61D01F2F}" dt="2024-06-25T21:40:36.142" v="767" actId="108"/>
          <ac:spMkLst>
            <pc:docMk/>
            <pc:sldMk cId="138663722" sldId="394"/>
            <ac:spMk id="6" creationId="{00000000-0000-0000-0000-000000000000}"/>
          </ac:spMkLst>
        </pc:spChg>
        <pc:spChg chg="mod">
          <ac:chgData name="help desk" userId="076106f8-e622-4bba-bf8d-41b4b1aaf204" providerId="ADAL" clId="{5DC463E3-2631-4F4B-868D-C42A61D01F2F}" dt="2024-06-25T21:40:29.118" v="764" actId="108"/>
          <ac:spMkLst>
            <pc:docMk/>
            <pc:sldMk cId="138663722" sldId="394"/>
            <ac:spMk id="10" creationId="{00000000-0000-0000-0000-000000000000}"/>
          </ac:spMkLst>
        </pc:spChg>
        <pc:spChg chg="mod">
          <ac:chgData name="help desk" userId="076106f8-e622-4bba-bf8d-41b4b1aaf204" providerId="ADAL" clId="{5DC463E3-2631-4F4B-868D-C42A61D01F2F}" dt="2024-06-25T21:40:31.798" v="765" actId="108"/>
          <ac:spMkLst>
            <pc:docMk/>
            <pc:sldMk cId="138663722" sldId="394"/>
            <ac:spMk id="13" creationId="{00000000-0000-0000-0000-000000000000}"/>
          </ac:spMkLst>
        </pc:spChg>
        <pc:spChg chg="mod">
          <ac:chgData name="help desk" userId="076106f8-e622-4bba-bf8d-41b4b1aaf204" providerId="ADAL" clId="{5DC463E3-2631-4F4B-868D-C42A61D01F2F}" dt="2024-06-25T21:40:22.931" v="762" actId="108"/>
          <ac:spMkLst>
            <pc:docMk/>
            <pc:sldMk cId="138663722" sldId="394"/>
            <ac:spMk id="18" creationId="{00000000-0000-0000-0000-000000000000}"/>
          </ac:spMkLst>
        </pc:spChg>
        <pc:spChg chg="mod">
          <ac:chgData name="help desk" userId="076106f8-e622-4bba-bf8d-41b4b1aaf204" providerId="ADAL" clId="{5DC463E3-2631-4F4B-868D-C42A61D01F2F}" dt="2024-06-25T21:40:26.801" v="763" actId="108"/>
          <ac:spMkLst>
            <pc:docMk/>
            <pc:sldMk cId="138663722" sldId="394"/>
            <ac:spMk id="22" creationId="{00000000-0000-0000-0000-000000000000}"/>
          </ac:spMkLst>
        </pc:spChg>
        <pc:spChg chg="mod">
          <ac:chgData name="help desk" userId="076106f8-e622-4bba-bf8d-41b4b1aaf204" providerId="ADAL" clId="{5DC463E3-2631-4F4B-868D-C42A61D01F2F}" dt="2024-06-25T21:40:38.386" v="768" actId="108"/>
          <ac:spMkLst>
            <pc:docMk/>
            <pc:sldMk cId="138663722" sldId="394"/>
            <ac:spMk id="27" creationId="{00000000-0000-0000-0000-000000000000}"/>
          </ac:spMkLst>
        </pc:spChg>
        <pc:spChg chg="mod">
          <ac:chgData name="help desk" userId="076106f8-e622-4bba-bf8d-41b4b1aaf204" providerId="ADAL" clId="{5DC463E3-2631-4F4B-868D-C42A61D01F2F}" dt="2024-06-25T21:40:33.941" v="766" actId="108"/>
          <ac:spMkLst>
            <pc:docMk/>
            <pc:sldMk cId="138663722" sldId="394"/>
            <ac:spMk id="30" creationId="{00000000-0000-0000-0000-000000000000}"/>
          </ac:spMkLst>
        </pc:spChg>
        <pc:picChg chg="mod">
          <ac:chgData name="help desk" userId="076106f8-e622-4bba-bf8d-41b4b1aaf204" providerId="ADAL" clId="{5DC463E3-2631-4F4B-868D-C42A61D01F2F}" dt="2024-06-25T21:40:20.012" v="761" actId="108"/>
          <ac:picMkLst>
            <pc:docMk/>
            <pc:sldMk cId="138663722" sldId="394"/>
            <ac:picMk id="15" creationId="{00000000-0000-0000-0000-000000000000}"/>
          </ac:picMkLst>
        </pc:picChg>
      </pc:sldChg>
      <pc:sldChg chg="modSp mod modAnim">
        <pc:chgData name="help desk" userId="076106f8-e622-4bba-bf8d-41b4b1aaf204" providerId="ADAL" clId="{5DC463E3-2631-4F4B-868D-C42A61D01F2F}" dt="2024-06-25T21:40:53.977" v="773" actId="108"/>
        <pc:sldMkLst>
          <pc:docMk/>
          <pc:sldMk cId="2317500641" sldId="395"/>
        </pc:sldMkLst>
        <pc:spChg chg="mod">
          <ac:chgData name="help desk" userId="076106f8-e622-4bba-bf8d-41b4b1aaf204" providerId="ADAL" clId="{5DC463E3-2631-4F4B-868D-C42A61D01F2F}" dt="2024-06-25T21:40:44.380" v="769" actId="108"/>
          <ac:spMkLst>
            <pc:docMk/>
            <pc:sldMk cId="2317500641" sldId="395"/>
            <ac:spMk id="3" creationId="{00000000-0000-0000-0000-000000000000}"/>
          </ac:spMkLst>
        </pc:spChg>
        <pc:spChg chg="mod">
          <ac:chgData name="help desk" userId="076106f8-e622-4bba-bf8d-41b4b1aaf204" providerId="ADAL" clId="{5DC463E3-2631-4F4B-868D-C42A61D01F2F}" dt="2024-06-25T21:40:45.947" v="770" actId="108"/>
          <ac:spMkLst>
            <pc:docMk/>
            <pc:sldMk cId="2317500641" sldId="395"/>
            <ac:spMk id="4" creationId="{00000000-0000-0000-0000-000000000000}"/>
          </ac:spMkLst>
        </pc:spChg>
        <pc:spChg chg="mod">
          <ac:chgData name="help desk" userId="076106f8-e622-4bba-bf8d-41b4b1aaf204" providerId="ADAL" clId="{5DC463E3-2631-4F4B-868D-C42A61D01F2F}" dt="2024-06-25T21:40:48.013" v="771" actId="108"/>
          <ac:spMkLst>
            <pc:docMk/>
            <pc:sldMk cId="2317500641" sldId="395"/>
            <ac:spMk id="5" creationId="{00000000-0000-0000-0000-000000000000}"/>
          </ac:spMkLst>
        </pc:spChg>
        <pc:spChg chg="mod">
          <ac:chgData name="help desk" userId="076106f8-e622-4bba-bf8d-41b4b1aaf204" providerId="ADAL" clId="{5DC463E3-2631-4F4B-868D-C42A61D01F2F}" dt="2024-06-25T21:40:52.540" v="772" actId="108"/>
          <ac:spMkLst>
            <pc:docMk/>
            <pc:sldMk cId="2317500641" sldId="395"/>
            <ac:spMk id="9" creationId="{00000000-0000-0000-0000-000000000000}"/>
          </ac:spMkLst>
        </pc:spChg>
        <pc:spChg chg="mod">
          <ac:chgData name="help desk" userId="076106f8-e622-4bba-bf8d-41b4b1aaf204" providerId="ADAL" clId="{5DC463E3-2631-4F4B-868D-C42A61D01F2F}" dt="2024-06-25T21:40:53.977" v="773" actId="108"/>
          <ac:spMkLst>
            <pc:docMk/>
            <pc:sldMk cId="2317500641" sldId="395"/>
            <ac:spMk id="17" creationId="{00000000-0000-0000-0000-000000000000}"/>
          </ac:spMkLst>
        </pc:spChg>
      </pc:sldChg>
      <pc:sldChg chg="modSp mod">
        <pc:chgData name="help desk" userId="076106f8-e622-4bba-bf8d-41b4b1aaf204" providerId="ADAL" clId="{5DC463E3-2631-4F4B-868D-C42A61D01F2F}" dt="2024-06-25T21:41:29.751" v="784" actId="108"/>
        <pc:sldMkLst>
          <pc:docMk/>
          <pc:sldMk cId="1567114215" sldId="397"/>
        </pc:sldMkLst>
        <pc:spChg chg="mod">
          <ac:chgData name="help desk" userId="076106f8-e622-4bba-bf8d-41b4b1aaf204" providerId="ADAL" clId="{5DC463E3-2631-4F4B-868D-C42A61D01F2F}" dt="2024-06-25T21:41:17.115" v="778" actId="108"/>
          <ac:spMkLst>
            <pc:docMk/>
            <pc:sldMk cId="1567114215" sldId="397"/>
            <ac:spMk id="3" creationId="{00000000-0000-0000-0000-000000000000}"/>
          </ac:spMkLst>
        </pc:spChg>
        <pc:spChg chg="mod">
          <ac:chgData name="help desk" userId="076106f8-e622-4bba-bf8d-41b4b1aaf204" providerId="ADAL" clId="{5DC463E3-2631-4F4B-868D-C42A61D01F2F}" dt="2024-06-25T21:41:18.100" v="779" actId="108"/>
          <ac:spMkLst>
            <pc:docMk/>
            <pc:sldMk cId="1567114215" sldId="397"/>
            <ac:spMk id="7" creationId="{00000000-0000-0000-0000-000000000000}"/>
          </ac:spMkLst>
        </pc:spChg>
        <pc:spChg chg="mod">
          <ac:chgData name="help desk" userId="076106f8-e622-4bba-bf8d-41b4b1aaf204" providerId="ADAL" clId="{5DC463E3-2631-4F4B-868D-C42A61D01F2F}" dt="2024-06-25T21:41:29.751" v="784" actId="108"/>
          <ac:spMkLst>
            <pc:docMk/>
            <pc:sldMk cId="1567114215" sldId="397"/>
            <ac:spMk id="12" creationId="{00000000-0000-0000-0000-000000000000}"/>
          </ac:spMkLst>
        </pc:spChg>
        <pc:spChg chg="mod">
          <ac:chgData name="help desk" userId="076106f8-e622-4bba-bf8d-41b4b1aaf204" providerId="ADAL" clId="{5DC463E3-2631-4F4B-868D-C42A61D01F2F}" dt="2024-06-25T21:41:22.378" v="780" actId="108"/>
          <ac:spMkLst>
            <pc:docMk/>
            <pc:sldMk cId="1567114215" sldId="397"/>
            <ac:spMk id="43" creationId="{00000000-0000-0000-0000-000000000000}"/>
          </ac:spMkLst>
        </pc:spChg>
        <pc:spChg chg="mod">
          <ac:chgData name="help desk" userId="076106f8-e622-4bba-bf8d-41b4b1aaf204" providerId="ADAL" clId="{5DC463E3-2631-4F4B-868D-C42A61D01F2F}" dt="2024-06-25T21:41:24.406" v="781" actId="108"/>
          <ac:spMkLst>
            <pc:docMk/>
            <pc:sldMk cId="1567114215" sldId="397"/>
            <ac:spMk id="50" creationId="{00000000-0000-0000-0000-000000000000}"/>
          </ac:spMkLst>
        </pc:spChg>
        <pc:spChg chg="mod">
          <ac:chgData name="help desk" userId="076106f8-e622-4bba-bf8d-41b4b1aaf204" providerId="ADAL" clId="{5DC463E3-2631-4F4B-868D-C42A61D01F2F}" dt="2024-06-25T21:41:28.048" v="783" actId="108"/>
          <ac:spMkLst>
            <pc:docMk/>
            <pc:sldMk cId="1567114215" sldId="397"/>
            <ac:spMk id="56" creationId="{00000000-0000-0000-0000-000000000000}"/>
          </ac:spMkLst>
        </pc:spChg>
        <pc:spChg chg="mod">
          <ac:chgData name="help desk" userId="076106f8-e622-4bba-bf8d-41b4b1aaf204" providerId="ADAL" clId="{5DC463E3-2631-4F4B-868D-C42A61D01F2F}" dt="2024-06-25T21:41:26.135" v="782" actId="108"/>
          <ac:spMkLst>
            <pc:docMk/>
            <pc:sldMk cId="1567114215" sldId="397"/>
            <ac:spMk id="59" creationId="{00000000-0000-0000-0000-000000000000}"/>
          </ac:spMkLst>
        </pc:spChg>
      </pc:sldChg>
      <pc:sldChg chg="modAnim">
        <pc:chgData name="help desk" userId="076106f8-e622-4bba-bf8d-41b4b1aaf204" providerId="ADAL" clId="{5DC463E3-2631-4F4B-868D-C42A61D01F2F}" dt="2024-06-20T16:03:16.329" v="9"/>
        <pc:sldMkLst>
          <pc:docMk/>
          <pc:sldMk cId="381148450" sldId="411"/>
        </pc:sldMkLst>
      </pc:sldChg>
      <pc:sldChg chg="modAnim">
        <pc:chgData name="help desk" userId="076106f8-e622-4bba-bf8d-41b4b1aaf204" providerId="ADAL" clId="{5DC463E3-2631-4F4B-868D-C42A61D01F2F}" dt="2024-06-20T16:03:46.244" v="10"/>
        <pc:sldMkLst>
          <pc:docMk/>
          <pc:sldMk cId="957935585" sldId="417"/>
        </pc:sldMkLst>
      </pc:sldChg>
      <pc:sldChg chg="modSp mod">
        <pc:chgData name="help desk" userId="076106f8-e622-4bba-bf8d-41b4b1aaf204" providerId="ADAL" clId="{5DC463E3-2631-4F4B-868D-C42A61D01F2F}" dt="2024-06-25T21:42:08.798" v="793" actId="6549"/>
        <pc:sldMkLst>
          <pc:docMk/>
          <pc:sldMk cId="2141555289" sldId="421"/>
        </pc:sldMkLst>
        <pc:spChg chg="mod">
          <ac:chgData name="help desk" userId="076106f8-e622-4bba-bf8d-41b4b1aaf204" providerId="ADAL" clId="{5DC463E3-2631-4F4B-868D-C42A61D01F2F}" dt="2024-06-25T21:41:41.470" v="787" actId="108"/>
          <ac:spMkLst>
            <pc:docMk/>
            <pc:sldMk cId="2141555289" sldId="421"/>
            <ac:spMk id="12" creationId="{00000000-0000-0000-0000-000000000000}"/>
          </ac:spMkLst>
        </pc:spChg>
        <pc:spChg chg="mod">
          <ac:chgData name="help desk" userId="076106f8-e622-4bba-bf8d-41b4b1aaf204" providerId="ADAL" clId="{5DC463E3-2631-4F4B-868D-C42A61D01F2F}" dt="2024-06-25T21:41:46.824" v="790" actId="108"/>
          <ac:spMkLst>
            <pc:docMk/>
            <pc:sldMk cId="2141555289" sldId="421"/>
            <ac:spMk id="16" creationId="{77407A6E-4D50-4261-9882-F8DA91F0BF85}"/>
          </ac:spMkLst>
        </pc:spChg>
        <pc:spChg chg="mod">
          <ac:chgData name="help desk" userId="076106f8-e622-4bba-bf8d-41b4b1aaf204" providerId="ADAL" clId="{5DC463E3-2631-4F4B-868D-C42A61D01F2F}" dt="2024-06-25T21:42:08.798" v="793" actId="6549"/>
          <ac:spMkLst>
            <pc:docMk/>
            <pc:sldMk cId="2141555289" sldId="421"/>
            <ac:spMk id="19" creationId="{65B7161F-4B9B-46F0-B35D-AA11AEAF3C40}"/>
          </ac:spMkLst>
        </pc:spChg>
        <pc:spChg chg="mod">
          <ac:chgData name="help desk" userId="076106f8-e622-4bba-bf8d-41b4b1aaf204" providerId="ADAL" clId="{5DC463E3-2631-4F4B-868D-C42A61D01F2F}" dt="2024-06-25T21:41:37.569" v="785" actId="108"/>
          <ac:spMkLst>
            <pc:docMk/>
            <pc:sldMk cId="2141555289" sldId="421"/>
            <ac:spMk id="43" creationId="{00000000-0000-0000-0000-000000000000}"/>
          </ac:spMkLst>
        </pc:spChg>
        <pc:spChg chg="mod">
          <ac:chgData name="help desk" userId="076106f8-e622-4bba-bf8d-41b4b1aaf204" providerId="ADAL" clId="{5DC463E3-2631-4F4B-868D-C42A61D01F2F}" dt="2024-06-25T21:41:39.133" v="786" actId="108"/>
          <ac:spMkLst>
            <pc:docMk/>
            <pc:sldMk cId="2141555289" sldId="421"/>
            <ac:spMk id="50" creationId="{00000000-0000-0000-0000-000000000000}"/>
          </ac:spMkLst>
        </pc:spChg>
        <pc:spChg chg="mod">
          <ac:chgData name="help desk" userId="076106f8-e622-4bba-bf8d-41b4b1aaf204" providerId="ADAL" clId="{5DC463E3-2631-4F4B-868D-C42A61D01F2F}" dt="2024-06-25T21:41:43.696" v="788" actId="108"/>
          <ac:spMkLst>
            <pc:docMk/>
            <pc:sldMk cId="2141555289" sldId="421"/>
            <ac:spMk id="56" creationId="{00000000-0000-0000-0000-000000000000}"/>
          </ac:spMkLst>
        </pc:spChg>
        <pc:spChg chg="mod">
          <ac:chgData name="help desk" userId="076106f8-e622-4bba-bf8d-41b4b1aaf204" providerId="ADAL" clId="{5DC463E3-2631-4F4B-868D-C42A61D01F2F}" dt="2024-06-25T21:41:44.843" v="789" actId="108"/>
          <ac:spMkLst>
            <pc:docMk/>
            <pc:sldMk cId="2141555289" sldId="421"/>
            <ac:spMk id="59" creationId="{00000000-0000-0000-0000-000000000000}"/>
          </ac:spMkLst>
        </pc:spChg>
      </pc:sldChg>
      <pc:sldChg chg="addSp delSp modSp add mod delAnim modAnim">
        <pc:chgData name="help desk" userId="076106f8-e622-4bba-bf8d-41b4b1aaf204" providerId="ADAL" clId="{5DC463E3-2631-4F4B-868D-C42A61D01F2F}" dt="2024-06-25T21:59:23.627" v="916" actId="478"/>
        <pc:sldMkLst>
          <pc:docMk/>
          <pc:sldMk cId="2191103043" sldId="422"/>
        </pc:sldMkLst>
        <pc:spChg chg="mod">
          <ac:chgData name="help desk" userId="076106f8-e622-4bba-bf8d-41b4b1aaf204" providerId="ADAL" clId="{5DC463E3-2631-4F4B-868D-C42A61D01F2F}" dt="2024-06-25T21:58:58.369" v="909" actId="14100"/>
          <ac:spMkLst>
            <pc:docMk/>
            <pc:sldMk cId="2191103043" sldId="422"/>
            <ac:spMk id="6" creationId="{00000000-0000-0000-0000-000000000000}"/>
          </ac:spMkLst>
        </pc:spChg>
        <pc:spChg chg="mod">
          <ac:chgData name="help desk" userId="076106f8-e622-4bba-bf8d-41b4b1aaf204" providerId="ADAL" clId="{5DC463E3-2631-4F4B-868D-C42A61D01F2F}" dt="2024-06-25T21:59:12.978" v="913" actId="1076"/>
          <ac:spMkLst>
            <pc:docMk/>
            <pc:sldMk cId="2191103043" sldId="422"/>
            <ac:spMk id="7" creationId="{00000000-0000-0000-0000-000000000000}"/>
          </ac:spMkLst>
        </pc:spChg>
        <pc:spChg chg="mod">
          <ac:chgData name="help desk" userId="076106f8-e622-4bba-bf8d-41b4b1aaf204" providerId="ADAL" clId="{5DC463E3-2631-4F4B-868D-C42A61D01F2F}" dt="2024-06-25T21:58:16.818" v="893" actId="1076"/>
          <ac:spMkLst>
            <pc:docMk/>
            <pc:sldMk cId="2191103043" sldId="422"/>
            <ac:spMk id="19" creationId="{00000000-0000-0000-0000-000000000000}"/>
          </ac:spMkLst>
        </pc:spChg>
        <pc:spChg chg="del mod">
          <ac:chgData name="help desk" userId="076106f8-e622-4bba-bf8d-41b4b1aaf204" providerId="ADAL" clId="{5DC463E3-2631-4F4B-868D-C42A61D01F2F}" dt="2024-06-25T21:59:19.527" v="915" actId="478"/>
          <ac:spMkLst>
            <pc:docMk/>
            <pc:sldMk cId="2191103043" sldId="422"/>
            <ac:spMk id="22" creationId="{00000000-0000-0000-0000-000000000000}"/>
          </ac:spMkLst>
        </pc:spChg>
        <pc:picChg chg="del">
          <ac:chgData name="help desk" userId="076106f8-e622-4bba-bf8d-41b4b1aaf204" providerId="ADAL" clId="{5DC463E3-2631-4F4B-868D-C42A61D01F2F}" dt="2024-06-25T21:57:02.817" v="836" actId="478"/>
          <ac:picMkLst>
            <pc:docMk/>
            <pc:sldMk cId="2191103043" sldId="422"/>
            <ac:picMk id="3" creationId="{84B68E52-FDB3-4ACD-9DE2-E8D8566A25BE}"/>
          </ac:picMkLst>
        </pc:picChg>
        <pc:picChg chg="add mod ord">
          <ac:chgData name="help desk" userId="076106f8-e622-4bba-bf8d-41b4b1aaf204" providerId="ADAL" clId="{5DC463E3-2631-4F4B-868D-C42A61D01F2F}" dt="2024-06-25T21:58:52.757" v="908" actId="1036"/>
          <ac:picMkLst>
            <pc:docMk/>
            <pc:sldMk cId="2191103043" sldId="422"/>
            <ac:picMk id="14" creationId="{FEF34C07-96CE-456C-AD00-FB80A2FF24EE}"/>
          </ac:picMkLst>
        </pc:picChg>
        <pc:picChg chg="del">
          <ac:chgData name="help desk" userId="076106f8-e622-4bba-bf8d-41b4b1aaf204" providerId="ADAL" clId="{5DC463E3-2631-4F4B-868D-C42A61D01F2F}" dt="2024-06-25T21:57:05.209" v="837" actId="478"/>
          <ac:picMkLst>
            <pc:docMk/>
            <pc:sldMk cId="2191103043" sldId="422"/>
            <ac:picMk id="18" creationId="{00000000-0000-0000-0000-000000000000}"/>
          </ac:picMkLst>
        </pc:picChg>
        <pc:cxnChg chg="mod">
          <ac:chgData name="help desk" userId="076106f8-e622-4bba-bf8d-41b4b1aaf204" providerId="ADAL" clId="{5DC463E3-2631-4F4B-868D-C42A61D01F2F}" dt="2024-06-25T21:58:58.369" v="909" actId="14100"/>
          <ac:cxnSpMkLst>
            <pc:docMk/>
            <pc:sldMk cId="2191103043" sldId="422"/>
            <ac:cxnSpMk id="9" creationId="{00000000-0000-0000-0000-000000000000}"/>
          </ac:cxnSpMkLst>
        </pc:cxnChg>
        <pc:cxnChg chg="mod">
          <ac:chgData name="help desk" userId="076106f8-e622-4bba-bf8d-41b4b1aaf204" providerId="ADAL" clId="{5DC463E3-2631-4F4B-868D-C42A61D01F2F}" dt="2024-06-25T21:59:08.262" v="912" actId="1076"/>
          <ac:cxnSpMkLst>
            <pc:docMk/>
            <pc:sldMk cId="2191103043" sldId="422"/>
            <ac:cxnSpMk id="11" creationId="{00000000-0000-0000-0000-000000000000}"/>
          </ac:cxnSpMkLst>
        </pc:cxnChg>
        <pc:cxnChg chg="mod">
          <ac:chgData name="help desk" userId="076106f8-e622-4bba-bf8d-41b4b1aaf204" providerId="ADAL" clId="{5DC463E3-2631-4F4B-868D-C42A61D01F2F}" dt="2024-06-25T21:58:21.270" v="894" actId="14100"/>
          <ac:cxnSpMkLst>
            <pc:docMk/>
            <pc:sldMk cId="2191103043" sldId="422"/>
            <ac:cxnSpMk id="21" creationId="{00000000-0000-0000-0000-000000000000}"/>
          </ac:cxnSpMkLst>
        </pc:cxnChg>
        <pc:cxnChg chg="del mod">
          <ac:chgData name="help desk" userId="076106f8-e622-4bba-bf8d-41b4b1aaf204" providerId="ADAL" clId="{5DC463E3-2631-4F4B-868D-C42A61D01F2F}" dt="2024-06-25T21:59:23.627" v="916" actId="478"/>
          <ac:cxnSpMkLst>
            <pc:docMk/>
            <pc:sldMk cId="2191103043" sldId="422"/>
            <ac:cxnSpMk id="24" creationId="{00000000-0000-0000-0000-000000000000}"/>
          </ac:cxnSpMkLst>
        </pc:cxnChg>
      </pc:sldChg>
    </pc:docChg>
  </pc:docChgLst>
  <pc:docChgLst>
    <pc:chgData name="help desk" userId="076106f8-e622-4bba-bf8d-41b4b1aaf204" providerId="ADAL" clId="{54550FF9-654D-4DE8-9609-EFE5B7278F0B}"/>
    <pc:docChg chg="custSel addSld delSld modSld modNotesMaster">
      <pc:chgData name="help desk" userId="076106f8-e622-4bba-bf8d-41b4b1aaf204" providerId="ADAL" clId="{54550FF9-654D-4DE8-9609-EFE5B7278F0B}" dt="2025-01-29T21:41:16.985" v="33" actId="14100"/>
      <pc:docMkLst>
        <pc:docMk/>
      </pc:docMkLst>
      <pc:sldChg chg="addSp delSp modSp mod">
        <pc:chgData name="help desk" userId="076106f8-e622-4bba-bf8d-41b4b1aaf204" providerId="ADAL" clId="{54550FF9-654D-4DE8-9609-EFE5B7278F0B}" dt="2025-01-29T17:08:26.139" v="30" actId="20577"/>
        <pc:sldMkLst>
          <pc:docMk/>
          <pc:sldMk cId="2847858403" sldId="257"/>
        </pc:sldMkLst>
        <pc:spChg chg="del mod">
          <ac:chgData name="help desk" userId="076106f8-e622-4bba-bf8d-41b4b1aaf204" providerId="ADAL" clId="{54550FF9-654D-4DE8-9609-EFE5B7278F0B}" dt="2025-01-27T15:25:06.444" v="24" actId="478"/>
          <ac:spMkLst>
            <pc:docMk/>
            <pc:sldMk cId="2847858403" sldId="257"/>
            <ac:spMk id="2" creationId="{00000000-0000-0000-0000-000000000000}"/>
          </ac:spMkLst>
        </pc:spChg>
        <pc:spChg chg="add mod">
          <ac:chgData name="help desk" userId="076106f8-e622-4bba-bf8d-41b4b1aaf204" providerId="ADAL" clId="{54550FF9-654D-4DE8-9609-EFE5B7278F0B}" dt="2025-01-29T17:08:26.139" v="30" actId="20577"/>
          <ac:spMkLst>
            <pc:docMk/>
            <pc:sldMk cId="2847858403" sldId="257"/>
            <ac:spMk id="7" creationId="{8F4E0218-1FC5-4557-8BEE-8F5AEE46E44C}"/>
          </ac:spMkLst>
        </pc:spChg>
      </pc:sldChg>
      <pc:sldChg chg="modSp">
        <pc:chgData name="help desk" userId="076106f8-e622-4bba-bf8d-41b4b1aaf204" providerId="ADAL" clId="{54550FF9-654D-4DE8-9609-EFE5B7278F0B}" dt="2025-01-14T21:52:51.529" v="2"/>
        <pc:sldMkLst>
          <pc:docMk/>
          <pc:sldMk cId="3125298073" sldId="258"/>
        </pc:sldMkLst>
        <pc:spChg chg="mod">
          <ac:chgData name="help desk" userId="076106f8-e622-4bba-bf8d-41b4b1aaf204" providerId="ADAL" clId="{54550FF9-654D-4DE8-9609-EFE5B7278F0B}" dt="2025-01-14T21:52:51.529" v="2"/>
          <ac:spMkLst>
            <pc:docMk/>
            <pc:sldMk cId="3125298073" sldId="258"/>
            <ac:spMk id="4" creationId="{AD148FFB-0773-4F1D-987F-DFDD48FB2726}"/>
          </ac:spMkLst>
        </pc:spChg>
      </pc:sldChg>
      <pc:sldChg chg="del">
        <pc:chgData name="help desk" userId="076106f8-e622-4bba-bf8d-41b4b1aaf204" providerId="ADAL" clId="{54550FF9-654D-4DE8-9609-EFE5B7278F0B}" dt="2025-01-10T14:59:38.759" v="1" actId="47"/>
        <pc:sldMkLst>
          <pc:docMk/>
          <pc:sldMk cId="4268497802" sldId="260"/>
        </pc:sldMkLst>
      </pc:sldChg>
      <pc:sldChg chg="modTransition">
        <pc:chgData name="help desk" userId="076106f8-e622-4bba-bf8d-41b4b1aaf204" providerId="ADAL" clId="{54550FF9-654D-4DE8-9609-EFE5B7278F0B}" dt="2025-01-27T16:51:53.520" v="28"/>
        <pc:sldMkLst>
          <pc:docMk/>
          <pc:sldMk cId="1075878489" sldId="350"/>
        </pc:sldMkLst>
      </pc:sldChg>
      <pc:sldChg chg="modSp mod">
        <pc:chgData name="help desk" userId="076106f8-e622-4bba-bf8d-41b4b1aaf204" providerId="ADAL" clId="{54550FF9-654D-4DE8-9609-EFE5B7278F0B}" dt="2025-01-29T21:41:16.985" v="33" actId="14100"/>
        <pc:sldMkLst>
          <pc:docMk/>
          <pc:sldMk cId="3229334575" sldId="393"/>
        </pc:sldMkLst>
        <pc:cxnChg chg="mod">
          <ac:chgData name="help desk" userId="076106f8-e622-4bba-bf8d-41b4b1aaf204" providerId="ADAL" clId="{54550FF9-654D-4DE8-9609-EFE5B7278F0B}" dt="2025-01-29T21:41:16.985" v="33" actId="14100"/>
          <ac:cxnSpMkLst>
            <pc:docMk/>
            <pc:sldMk cId="3229334575" sldId="393"/>
            <ac:cxnSpMk id="36" creationId="{00000000-0000-0000-0000-000000000000}"/>
          </ac:cxnSpMkLst>
        </pc:cxnChg>
        <pc:cxnChg chg="mod">
          <ac:chgData name="help desk" userId="076106f8-e622-4bba-bf8d-41b4b1aaf204" providerId="ADAL" clId="{54550FF9-654D-4DE8-9609-EFE5B7278F0B}" dt="2025-01-27T16:50:55.158" v="27" actId="14100"/>
          <ac:cxnSpMkLst>
            <pc:docMk/>
            <pc:sldMk cId="3229334575" sldId="393"/>
            <ac:cxnSpMk id="40" creationId="{15225B32-39E7-41AD-96C7-F30F0660560A}"/>
          </ac:cxnSpMkLst>
        </pc:cxnChg>
      </pc:sldChg>
      <pc:sldChg chg="add">
        <pc:chgData name="help desk" userId="076106f8-e622-4bba-bf8d-41b4b1aaf204" providerId="ADAL" clId="{54550FF9-654D-4DE8-9609-EFE5B7278F0B}" dt="2025-01-10T14:59:30.601" v="0"/>
        <pc:sldMkLst>
          <pc:docMk/>
          <pc:sldMk cId="3494355416" sldId="428"/>
        </pc:sldMkLst>
      </pc:sldChg>
    </pc:docChg>
  </pc:docChgLst>
  <pc:docChgLst>
    <pc:chgData name="help desk" userId="076106f8-e622-4bba-bf8d-41b4b1aaf204" providerId="ADAL" clId="{1553BA26-40BA-480C-A543-78EF8E8351E7}"/>
    <pc:docChg chg="addSld delSld modSld">
      <pc:chgData name="help desk" userId="076106f8-e622-4bba-bf8d-41b4b1aaf204" providerId="ADAL" clId="{1553BA26-40BA-480C-A543-78EF8E8351E7}" dt="2026-04-30T14:47:38.200" v="51"/>
      <pc:docMkLst>
        <pc:docMk/>
      </pc:docMkLst>
      <pc:sldChg chg="addSp modSp add mod">
        <pc:chgData name="help desk" userId="076106f8-e622-4bba-bf8d-41b4b1aaf204" providerId="ADAL" clId="{1553BA26-40BA-480C-A543-78EF8E8351E7}" dt="2026-04-29T19:23:46.780" v="39" actId="1036"/>
        <pc:sldMkLst>
          <pc:docMk/>
          <pc:sldMk cId="1576177480" sldId="256"/>
        </pc:sldMkLst>
        <pc:spChg chg="mod">
          <ac:chgData name="help desk" userId="076106f8-e622-4bba-bf8d-41b4b1aaf204" providerId="ADAL" clId="{1553BA26-40BA-480C-A543-78EF8E8351E7}" dt="2026-04-29T19:23:09.980" v="20" actId="21"/>
          <ac:spMkLst>
            <pc:docMk/>
            <pc:sldMk cId="1576177480" sldId="256"/>
            <ac:spMk id="2" creationId="{2FC3E90C-15F8-4D2E-8C40-759E6203ED1D}"/>
          </ac:spMkLst>
        </pc:spChg>
        <pc:spChg chg="add mod">
          <ac:chgData name="help desk" userId="076106f8-e622-4bba-bf8d-41b4b1aaf204" providerId="ADAL" clId="{1553BA26-40BA-480C-A543-78EF8E8351E7}" dt="2026-04-29T19:23:46.780" v="39" actId="1036"/>
          <ac:spMkLst>
            <pc:docMk/>
            <pc:sldMk cId="1576177480" sldId="256"/>
            <ac:spMk id="3" creationId="{C01C6B5E-C13C-4F4D-A51D-418F02DFBBFE}"/>
          </ac:spMkLst>
        </pc:spChg>
      </pc:sldChg>
      <pc:sldChg chg="del">
        <pc:chgData name="help desk" userId="076106f8-e622-4bba-bf8d-41b4b1aaf204" providerId="ADAL" clId="{1553BA26-40BA-480C-A543-78EF8E8351E7}" dt="2026-04-28T20:09:01.686" v="19" actId="47"/>
        <pc:sldMkLst>
          <pc:docMk/>
          <pc:sldMk cId="2847858403" sldId="257"/>
        </pc:sldMkLst>
      </pc:sldChg>
      <pc:sldChg chg="del">
        <pc:chgData name="help desk" userId="076106f8-e622-4bba-bf8d-41b4b1aaf204" providerId="ADAL" clId="{1553BA26-40BA-480C-A543-78EF8E8351E7}" dt="2026-04-29T19:24:48.499" v="41" actId="47"/>
        <pc:sldMkLst>
          <pc:docMk/>
          <pc:sldMk cId="3125298073" sldId="258"/>
        </pc:sldMkLst>
      </pc:sldChg>
      <pc:sldChg chg="modSp mod modAnim">
        <pc:chgData name="help desk" userId="076106f8-e622-4bba-bf8d-41b4b1aaf204" providerId="ADAL" clId="{1553BA26-40BA-480C-A543-78EF8E8351E7}" dt="2026-04-29T19:26:18.154" v="48"/>
        <pc:sldMkLst>
          <pc:docMk/>
          <pc:sldMk cId="3443636487" sldId="259"/>
        </pc:sldMkLst>
        <pc:spChg chg="mod">
          <ac:chgData name="help desk" userId="076106f8-e622-4bba-bf8d-41b4b1aaf204" providerId="ADAL" clId="{1553BA26-40BA-480C-A543-78EF8E8351E7}" dt="2026-04-29T19:25:56.939" v="47" actId="207"/>
          <ac:spMkLst>
            <pc:docMk/>
            <pc:sldMk cId="3443636487" sldId="259"/>
            <ac:spMk id="2" creationId="{270C5D8D-268B-4412-AF78-8AD5C9F6245B}"/>
          </ac:spMkLst>
        </pc:spChg>
      </pc:sldChg>
      <pc:sldChg chg="del">
        <pc:chgData name="help desk" userId="076106f8-e622-4bba-bf8d-41b4b1aaf204" providerId="ADAL" clId="{1553BA26-40BA-480C-A543-78EF8E8351E7}" dt="2026-04-29T19:25:09.148" v="44" actId="47"/>
        <pc:sldMkLst>
          <pc:docMk/>
          <pc:sldMk cId="3148168845" sldId="261"/>
        </pc:sldMkLst>
      </pc:sldChg>
      <pc:sldChg chg="del">
        <pc:chgData name="help desk" userId="076106f8-e622-4bba-bf8d-41b4b1aaf204" providerId="ADAL" clId="{1553BA26-40BA-480C-A543-78EF8E8351E7}" dt="2026-04-29T19:25:07.386" v="43" actId="47"/>
        <pc:sldMkLst>
          <pc:docMk/>
          <pc:sldMk cId="3494355416" sldId="428"/>
        </pc:sldMkLst>
      </pc:sldChg>
      <pc:sldChg chg="add modAnim">
        <pc:chgData name="help desk" userId="076106f8-e622-4bba-bf8d-41b4b1aaf204" providerId="ADAL" clId="{1553BA26-40BA-480C-A543-78EF8E8351E7}" dt="2026-04-30T14:47:38.200" v="51"/>
        <pc:sldMkLst>
          <pc:docMk/>
          <pc:sldMk cId="1905254606" sldId="502"/>
        </pc:sldMkLst>
      </pc:sldChg>
      <pc:sldChg chg="add modAnim">
        <pc:chgData name="help desk" userId="076106f8-e622-4bba-bf8d-41b4b1aaf204" providerId="ADAL" clId="{1553BA26-40BA-480C-A543-78EF8E8351E7}" dt="2026-04-29T19:26:39.576" v="50"/>
        <pc:sldMkLst>
          <pc:docMk/>
          <pc:sldMk cId="2716035184" sldId="503"/>
        </pc:sldMkLst>
      </pc:sldChg>
      <pc:sldChg chg="add">
        <pc:chgData name="help desk" userId="076106f8-e622-4bba-bf8d-41b4b1aaf204" providerId="ADAL" clId="{1553BA26-40BA-480C-A543-78EF8E8351E7}" dt="2026-04-29T19:25:02.450" v="42"/>
        <pc:sldMkLst>
          <pc:docMk/>
          <pc:sldMk cId="33441867" sldId="5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42540" cy="443495"/>
          </a:xfrm>
          <a:prstGeom prst="rect">
            <a:avLst/>
          </a:prstGeom>
        </p:spPr>
        <p:txBody>
          <a:bodyPr vert="horz" lIns="84027" tIns="42014" rIns="84027" bIns="42014" rtlCol="0"/>
          <a:lstStyle>
            <a:lvl1pPr algn="l">
              <a:defRPr sz="1100"/>
            </a:lvl1pPr>
          </a:lstStyle>
          <a:p>
            <a:endParaRPr lang="en-CA" dirty="0"/>
          </a:p>
        </p:txBody>
      </p:sp>
      <p:sp>
        <p:nvSpPr>
          <p:cNvPr id="3" name="Date Placeholder 2"/>
          <p:cNvSpPr>
            <a:spLocks noGrp="1"/>
          </p:cNvSpPr>
          <p:nvPr>
            <p:ph type="dt" idx="1"/>
          </p:nvPr>
        </p:nvSpPr>
        <p:spPr>
          <a:xfrm>
            <a:off x="3323502" y="0"/>
            <a:ext cx="2542540" cy="443495"/>
          </a:xfrm>
          <a:prstGeom prst="rect">
            <a:avLst/>
          </a:prstGeom>
        </p:spPr>
        <p:txBody>
          <a:bodyPr vert="horz" lIns="84027" tIns="42014" rIns="84027" bIns="42014" rtlCol="0"/>
          <a:lstStyle>
            <a:lvl1pPr algn="r">
              <a:defRPr sz="1100"/>
            </a:lvl1pPr>
          </a:lstStyle>
          <a:p>
            <a:fld id="{9670563F-02DC-4124-A5F1-A9C636BD1AFF}" type="datetimeFigureOut">
              <a:rPr lang="en-CA" smtClean="0"/>
              <a:t>2026-08-17</a:t>
            </a:fld>
            <a:endParaRPr lang="en-CA" dirty="0"/>
          </a:p>
        </p:txBody>
      </p:sp>
      <p:sp>
        <p:nvSpPr>
          <p:cNvPr id="4" name="Slide Image Placeholder 3"/>
          <p:cNvSpPr>
            <a:spLocks noGrp="1" noRot="1" noChangeAspect="1"/>
          </p:cNvSpPr>
          <p:nvPr>
            <p:ph type="sldImg" idx="2"/>
          </p:nvPr>
        </p:nvSpPr>
        <p:spPr>
          <a:xfrm>
            <a:off x="282575" y="1104900"/>
            <a:ext cx="5302250" cy="2982913"/>
          </a:xfrm>
          <a:prstGeom prst="rect">
            <a:avLst/>
          </a:prstGeom>
          <a:noFill/>
          <a:ln w="12700">
            <a:solidFill>
              <a:prstClr val="black"/>
            </a:solidFill>
          </a:ln>
        </p:spPr>
        <p:txBody>
          <a:bodyPr vert="horz" lIns="84027" tIns="42014" rIns="84027" bIns="42014" rtlCol="0" anchor="ctr"/>
          <a:lstStyle/>
          <a:p>
            <a:endParaRPr lang="en-CA" dirty="0"/>
          </a:p>
        </p:txBody>
      </p:sp>
      <p:sp>
        <p:nvSpPr>
          <p:cNvPr id="5" name="Notes Placeholder 4"/>
          <p:cNvSpPr>
            <a:spLocks noGrp="1"/>
          </p:cNvSpPr>
          <p:nvPr>
            <p:ph type="body" sz="quarter" idx="3"/>
          </p:nvPr>
        </p:nvSpPr>
        <p:spPr>
          <a:xfrm>
            <a:off x="586740" y="4253865"/>
            <a:ext cx="4693920" cy="3480435"/>
          </a:xfrm>
          <a:prstGeom prst="rect">
            <a:avLst/>
          </a:prstGeom>
        </p:spPr>
        <p:txBody>
          <a:bodyPr vert="horz" lIns="84027" tIns="42014" rIns="84027" bIns="420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395707"/>
            <a:ext cx="2542540" cy="443494"/>
          </a:xfrm>
          <a:prstGeom prst="rect">
            <a:avLst/>
          </a:prstGeom>
        </p:spPr>
        <p:txBody>
          <a:bodyPr vert="horz" lIns="84027" tIns="42014" rIns="84027" bIns="42014" rtlCol="0" anchor="b"/>
          <a:lstStyle>
            <a:lvl1pPr algn="l">
              <a:defRPr sz="1100"/>
            </a:lvl1pPr>
          </a:lstStyle>
          <a:p>
            <a:endParaRPr lang="en-CA" dirty="0"/>
          </a:p>
        </p:txBody>
      </p:sp>
      <p:sp>
        <p:nvSpPr>
          <p:cNvPr id="7" name="Slide Number Placeholder 6"/>
          <p:cNvSpPr>
            <a:spLocks noGrp="1"/>
          </p:cNvSpPr>
          <p:nvPr>
            <p:ph type="sldNum" sz="quarter" idx="5"/>
          </p:nvPr>
        </p:nvSpPr>
        <p:spPr>
          <a:xfrm>
            <a:off x="3323502" y="8395707"/>
            <a:ext cx="2542540" cy="443494"/>
          </a:xfrm>
          <a:prstGeom prst="rect">
            <a:avLst/>
          </a:prstGeom>
        </p:spPr>
        <p:txBody>
          <a:bodyPr vert="horz" lIns="84027" tIns="42014" rIns="84027" bIns="42014" rtlCol="0" anchor="b"/>
          <a:lstStyle>
            <a:lvl1pPr algn="r">
              <a:defRPr sz="1100"/>
            </a:lvl1pPr>
          </a:lstStyle>
          <a:p>
            <a:fld id="{0B8BEBD6-E9C6-4D02-8BBB-C6BBFADC817C}" type="slidenum">
              <a:rPr lang="en-CA" smtClean="0"/>
              <a:t>‹#›</a:t>
            </a:fld>
            <a:endParaRPr lang="en-CA" dirty="0"/>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0B8BEBD6-E9C6-4D02-8BBB-C6BBFADC817C}" type="slidenum">
              <a:rPr lang="en-CA" smtClean="0"/>
              <a:t>4</a:t>
            </a:fld>
            <a:endParaRPr lang="en-CA" dirty="0"/>
          </a:p>
        </p:txBody>
      </p:sp>
    </p:spTree>
    <p:extLst>
      <p:ext uri="{BB962C8B-B14F-4D97-AF65-F5344CB8AC3E}">
        <p14:creationId xmlns:p14="http://schemas.microsoft.com/office/powerpoint/2010/main" val="290702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dirty="0"/>
              <a:t>Click icon to add online image</a:t>
            </a:r>
            <a:endParaRPr lang="en-CA" noProof="0" dirty="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dirty="0"/>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dirty="0"/>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2026-08-17</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dirty="0"/>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4779165" y="3429000"/>
            <a:ext cx="2943358" cy="523220"/>
          </a:xfrm>
          <a:prstGeom prst="rect">
            <a:avLst/>
          </a:prstGeom>
          <a:noFill/>
        </p:spPr>
        <p:txBody>
          <a:bodyPr wrap="square" rtlCol="0">
            <a:spAutoFit/>
          </a:bodyPr>
          <a:lstStyle/>
          <a:p>
            <a:r>
              <a:rPr lang="en-CA" sz="2800" dirty="0">
                <a:latin typeface="Script MT Bold" panose="03040602040607080904" pitchFamily="66" charset="0"/>
              </a:rPr>
              <a:t>Intermediate Level</a:t>
            </a:r>
          </a:p>
        </p:txBody>
      </p:sp>
      <p:pic>
        <p:nvPicPr>
          <p:cNvPr id="6" name="Picture 5">
            <a:extLst>
              <a:ext uri="{FF2B5EF4-FFF2-40B4-BE49-F238E27FC236}">
                <a16:creationId xmlns:a16="http://schemas.microsoft.com/office/drawing/2014/main" id="{FF764718-EDE6-4088-AD07-03BF39AEA9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1822" y="2200491"/>
            <a:ext cx="1088356" cy="1012776"/>
          </a:xfrm>
          <a:prstGeom prst="rect">
            <a:avLst/>
          </a:prstGeom>
        </p:spPr>
      </p:pic>
      <p:sp>
        <p:nvSpPr>
          <p:cNvPr id="3" name="TextBox 2">
            <a:extLst>
              <a:ext uri="{FF2B5EF4-FFF2-40B4-BE49-F238E27FC236}">
                <a16:creationId xmlns:a16="http://schemas.microsoft.com/office/drawing/2014/main" id="{C01C6B5E-C13C-4F4D-A51D-418F02DFBBFE}"/>
              </a:ext>
            </a:extLst>
          </p:cNvPr>
          <p:cNvSpPr txBox="1"/>
          <p:nvPr/>
        </p:nvSpPr>
        <p:spPr>
          <a:xfrm>
            <a:off x="2479430" y="1107828"/>
            <a:ext cx="7306408" cy="769441"/>
          </a:xfrm>
          <a:prstGeom prst="rect">
            <a:avLst/>
          </a:prstGeom>
          <a:noFill/>
        </p:spPr>
        <p:txBody>
          <a:bodyPr wrap="square" rtlCol="0">
            <a:spAutoFit/>
          </a:bodyPr>
          <a:lstStyle/>
          <a:p>
            <a:pPr algn="ctr"/>
            <a:r>
              <a:rPr lang="en-CA" sz="4400" dirty="0">
                <a:solidFill>
                  <a:schemeClr val="tx1"/>
                </a:solidFill>
              </a:rPr>
              <a:t>Word 2021 Proofing &amp; Review </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6E3F311-1B88-4839-BA30-9BCE7DC5A3CE}"/>
              </a:ext>
            </a:extLst>
          </p:cNvPr>
          <p:cNvPicPr>
            <a:picLocks noChangeAspect="1"/>
          </p:cNvPicPr>
          <p:nvPr/>
        </p:nvPicPr>
        <p:blipFill>
          <a:blip r:embed="rId2"/>
          <a:stretch>
            <a:fillRect/>
          </a:stretch>
        </p:blipFill>
        <p:spPr>
          <a:xfrm>
            <a:off x="7305675" y="46936"/>
            <a:ext cx="4841963" cy="5286844"/>
          </a:xfrm>
          <a:prstGeom prst="rect">
            <a:avLst/>
          </a:prstGeom>
        </p:spPr>
      </p:pic>
      <p:pic>
        <p:nvPicPr>
          <p:cNvPr id="22" name="Picture 21">
            <a:extLst>
              <a:ext uri="{FF2B5EF4-FFF2-40B4-BE49-F238E27FC236}">
                <a16:creationId xmlns:a16="http://schemas.microsoft.com/office/drawing/2014/main" id="{F721D414-D4E9-4D7A-BAC7-C2C5A019EC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269" y="3447672"/>
            <a:ext cx="1080299" cy="1806871"/>
          </a:xfrm>
          <a:prstGeom prst="rect">
            <a:avLst/>
          </a:prstGeom>
        </p:spPr>
      </p:pic>
      <p:pic>
        <p:nvPicPr>
          <p:cNvPr id="11" name="Picture 10">
            <a:extLst>
              <a:ext uri="{FF2B5EF4-FFF2-40B4-BE49-F238E27FC236}">
                <a16:creationId xmlns:a16="http://schemas.microsoft.com/office/drawing/2014/main" id="{5216610C-5FC6-410B-989E-3753F1CAC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866" y="5409495"/>
            <a:ext cx="10693400" cy="1332800"/>
          </a:xfrm>
          <a:prstGeom prst="rect">
            <a:avLst/>
          </a:prstGeom>
        </p:spPr>
      </p:pic>
      <p:sp>
        <p:nvSpPr>
          <p:cNvPr id="5" name="Slide Number Placeholder 2">
            <a:extLst>
              <a:ext uri="{FF2B5EF4-FFF2-40B4-BE49-F238E27FC236}">
                <a16:creationId xmlns:a16="http://schemas.microsoft.com/office/drawing/2014/main" id="{E1EB6192-D392-4692-9D12-B9F8EB4A9A8B}"/>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10</a:t>
            </a:fld>
            <a:endParaRPr lang="en-GB" dirty="0">
              <a:solidFill>
                <a:schemeClr val="tx1"/>
              </a:solidFill>
            </a:endParaRPr>
          </a:p>
        </p:txBody>
      </p:sp>
      <p:sp>
        <p:nvSpPr>
          <p:cNvPr id="3" name="TextBox 2">
            <a:extLst>
              <a:ext uri="{FF2B5EF4-FFF2-40B4-BE49-F238E27FC236}">
                <a16:creationId xmlns:a16="http://schemas.microsoft.com/office/drawing/2014/main" id="{260400AB-CF17-4F33-A757-6EC72AE956D7}"/>
              </a:ext>
            </a:extLst>
          </p:cNvPr>
          <p:cNvSpPr txBox="1"/>
          <p:nvPr/>
        </p:nvSpPr>
        <p:spPr>
          <a:xfrm>
            <a:off x="257175" y="247650"/>
            <a:ext cx="4088488" cy="400110"/>
          </a:xfrm>
          <a:prstGeom prst="rect">
            <a:avLst/>
          </a:prstGeom>
          <a:solidFill>
            <a:schemeClr val="accent2">
              <a:lumMod val="20000"/>
              <a:lumOff val="80000"/>
            </a:schemeClr>
          </a:solidFill>
          <a:effectLst>
            <a:glow rad="101600">
              <a:schemeClr val="accent2">
                <a:satMod val="175000"/>
                <a:alpha val="40000"/>
              </a:schemeClr>
            </a:glow>
            <a:softEdge rad="31750"/>
          </a:effectLst>
        </p:spPr>
        <p:txBody>
          <a:bodyPr wrap="square" rtlCol="0">
            <a:spAutoFit/>
          </a:bodyPr>
          <a:lstStyle>
            <a:defPPr>
              <a:defRPr lang="en-US"/>
            </a:defPPr>
          </a:lstStyle>
          <a:p>
            <a:pPr algn="ctr"/>
            <a:r>
              <a:rPr lang="en-CA" sz="2000" dirty="0"/>
              <a:t>Auto-correction – </a:t>
            </a:r>
            <a:r>
              <a:rPr lang="en-CA" sz="2000" b="1" dirty="0"/>
              <a:t>Math AutoCorrect</a:t>
            </a:r>
          </a:p>
        </p:txBody>
      </p:sp>
      <p:sp>
        <p:nvSpPr>
          <p:cNvPr id="7" name="TextBox 6">
            <a:extLst>
              <a:ext uri="{FF2B5EF4-FFF2-40B4-BE49-F238E27FC236}">
                <a16:creationId xmlns:a16="http://schemas.microsoft.com/office/drawing/2014/main" id="{0F3032E2-F2EB-40E1-BD02-C91BC7B00A22}"/>
              </a:ext>
            </a:extLst>
          </p:cNvPr>
          <p:cNvSpPr txBox="1"/>
          <p:nvPr/>
        </p:nvSpPr>
        <p:spPr>
          <a:xfrm>
            <a:off x="151864" y="918485"/>
            <a:ext cx="6453289" cy="1015663"/>
          </a:xfrm>
          <a:prstGeom prst="rect">
            <a:avLst/>
          </a:prstGeom>
          <a:noFill/>
          <a:ln w="19050">
            <a:solidFill>
              <a:srgbClr val="FFD5D5"/>
            </a:solidFill>
          </a:ln>
        </p:spPr>
        <p:txBody>
          <a:bodyPr wrap="square" rtlCol="0">
            <a:spAutoFit/>
          </a:bodyPr>
          <a:lstStyle/>
          <a:p>
            <a:r>
              <a:rPr lang="en-CA" sz="2000" b="1" dirty="0"/>
              <a:t>Math Auto-Correction </a:t>
            </a:r>
            <a:r>
              <a:rPr lang="en-CA" sz="2000" dirty="0"/>
              <a:t>is similar to </a:t>
            </a:r>
            <a:r>
              <a:rPr lang="en-CA" sz="2000" b="1" dirty="0"/>
              <a:t>AutoCorrect</a:t>
            </a:r>
            <a:r>
              <a:rPr lang="en-CA" sz="2000" dirty="0"/>
              <a:t> in that you have a </a:t>
            </a:r>
            <a:r>
              <a:rPr lang="en-CA" sz="2000" b="1" dirty="0"/>
              <a:t>list of text items</a:t>
            </a:r>
            <a:r>
              <a:rPr lang="en-CA" sz="2000" dirty="0"/>
              <a:t> that, when typed into the cell or text box, are then replaced with other text.</a:t>
            </a:r>
          </a:p>
        </p:txBody>
      </p:sp>
      <p:sp>
        <p:nvSpPr>
          <p:cNvPr id="12" name="Rectangle 11">
            <a:extLst>
              <a:ext uri="{FF2B5EF4-FFF2-40B4-BE49-F238E27FC236}">
                <a16:creationId xmlns:a16="http://schemas.microsoft.com/office/drawing/2014/main" id="{83FF00EE-6D3A-4319-B675-BDB2A93E0DB5}"/>
              </a:ext>
            </a:extLst>
          </p:cNvPr>
          <p:cNvSpPr/>
          <p:nvPr/>
        </p:nvSpPr>
        <p:spPr>
          <a:xfrm>
            <a:off x="151864" y="3578430"/>
            <a:ext cx="5163770" cy="1015663"/>
          </a:xfrm>
          <a:prstGeom prst="rect">
            <a:avLst/>
          </a:prstGeom>
          <a:ln w="19050">
            <a:solidFill>
              <a:srgbClr val="FFD5D5"/>
            </a:solidFill>
          </a:ln>
        </p:spPr>
        <p:txBody>
          <a:bodyPr wrap="square">
            <a:spAutoFit/>
          </a:bodyPr>
          <a:lstStyle/>
          <a:p>
            <a:r>
              <a:rPr lang="en-CA" sz="2000" dirty="0"/>
              <a:t>These math symbols can also be accessed through the </a:t>
            </a:r>
            <a:r>
              <a:rPr lang="en-CA" sz="2000" b="1" dirty="0"/>
              <a:t>Equation</a:t>
            </a:r>
            <a:r>
              <a:rPr lang="en-CA" sz="2000" dirty="0"/>
              <a:t> dialog found in the Insert ribbon and in the </a:t>
            </a:r>
            <a:r>
              <a:rPr lang="en-CA" sz="2000" b="1" dirty="0"/>
              <a:t>Symbols</a:t>
            </a:r>
            <a:r>
              <a:rPr lang="en-CA" sz="2000" dirty="0"/>
              <a:t> group.</a:t>
            </a:r>
            <a:endParaRPr lang="en-GB" sz="2000" dirty="0"/>
          </a:p>
        </p:txBody>
      </p:sp>
      <p:cxnSp>
        <p:nvCxnSpPr>
          <p:cNvPr id="14" name="Straight Arrow Connector 13">
            <a:extLst>
              <a:ext uri="{FF2B5EF4-FFF2-40B4-BE49-F238E27FC236}">
                <a16:creationId xmlns:a16="http://schemas.microsoft.com/office/drawing/2014/main" id="{A3D35DD2-1777-4F02-A411-FF283C8E1CD6}"/>
              </a:ext>
            </a:extLst>
          </p:cNvPr>
          <p:cNvCxnSpPr>
            <a:cxnSpLocks/>
          </p:cNvCxnSpPr>
          <p:nvPr/>
        </p:nvCxnSpPr>
        <p:spPr>
          <a:xfrm>
            <a:off x="2952750" y="4486275"/>
            <a:ext cx="2969669" cy="7176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222870E-15BA-4280-8130-1D4635390AF6}"/>
              </a:ext>
            </a:extLst>
          </p:cNvPr>
          <p:cNvCxnSpPr>
            <a:cxnSpLocks/>
          </p:cNvCxnSpPr>
          <p:nvPr/>
        </p:nvCxnSpPr>
        <p:spPr>
          <a:xfrm>
            <a:off x="2476500" y="4152900"/>
            <a:ext cx="3445919" cy="4762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6291ED6-5017-4DF1-9743-41B4B266B1DA}"/>
              </a:ext>
            </a:extLst>
          </p:cNvPr>
          <p:cNvCxnSpPr>
            <a:cxnSpLocks/>
            <a:stCxn id="26" idx="1"/>
          </p:cNvCxnSpPr>
          <p:nvPr/>
        </p:nvCxnSpPr>
        <p:spPr>
          <a:xfrm flipH="1" flipV="1">
            <a:off x="6096001" y="3696195"/>
            <a:ext cx="4317998" cy="24586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530133E8-9165-4A9D-9018-37E3B325CA57}"/>
              </a:ext>
            </a:extLst>
          </p:cNvPr>
          <p:cNvSpPr/>
          <p:nvPr/>
        </p:nvSpPr>
        <p:spPr>
          <a:xfrm>
            <a:off x="10413999" y="5737074"/>
            <a:ext cx="533987" cy="835541"/>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Straight Arrow Connector 3">
            <a:extLst>
              <a:ext uri="{FF2B5EF4-FFF2-40B4-BE49-F238E27FC236}">
                <a16:creationId xmlns:a16="http://schemas.microsoft.com/office/drawing/2014/main" id="{295EFED5-6B5E-4065-B2B3-F17B0EE261E2}"/>
              </a:ext>
            </a:extLst>
          </p:cNvPr>
          <p:cNvCxnSpPr>
            <a:cxnSpLocks/>
            <a:endCxn id="9" idx="1"/>
          </p:cNvCxnSpPr>
          <p:nvPr/>
        </p:nvCxnSpPr>
        <p:spPr>
          <a:xfrm>
            <a:off x="6605153" y="1934148"/>
            <a:ext cx="331635" cy="11672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Left Brace 8">
            <a:extLst>
              <a:ext uri="{FF2B5EF4-FFF2-40B4-BE49-F238E27FC236}">
                <a16:creationId xmlns:a16="http://schemas.microsoft.com/office/drawing/2014/main" id="{77E9A63F-0D45-4E66-AD31-F62BC86044B7}"/>
              </a:ext>
            </a:extLst>
          </p:cNvPr>
          <p:cNvSpPr/>
          <p:nvPr/>
        </p:nvSpPr>
        <p:spPr>
          <a:xfrm>
            <a:off x="6936788" y="1768938"/>
            <a:ext cx="615765" cy="2647406"/>
          </a:xfrm>
          <a:prstGeom prst="leftBrace">
            <a:avLst>
              <a:gd name="adj1" fmla="val 45458"/>
              <a:gd name="adj2" fmla="val 50329"/>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9" name="TextBox 18">
            <a:extLst>
              <a:ext uri="{FF2B5EF4-FFF2-40B4-BE49-F238E27FC236}">
                <a16:creationId xmlns:a16="http://schemas.microsoft.com/office/drawing/2014/main" id="{588F6FE8-09CF-41E7-BA30-5B8C2AD5990C}"/>
              </a:ext>
            </a:extLst>
          </p:cNvPr>
          <p:cNvSpPr txBox="1"/>
          <p:nvPr/>
        </p:nvSpPr>
        <p:spPr>
          <a:xfrm>
            <a:off x="151865" y="2237943"/>
            <a:ext cx="6453288" cy="1015663"/>
          </a:xfrm>
          <a:prstGeom prst="rect">
            <a:avLst/>
          </a:prstGeom>
          <a:noFill/>
          <a:ln w="19050">
            <a:solidFill>
              <a:srgbClr val="FFD5D5"/>
            </a:solidFill>
          </a:ln>
        </p:spPr>
        <p:txBody>
          <a:bodyPr wrap="square" rtlCol="0">
            <a:spAutoFit/>
          </a:bodyPr>
          <a:lstStyle/>
          <a:p>
            <a:r>
              <a:rPr lang="en-CA" sz="2000" dirty="0"/>
              <a:t>The difference is that in this case you can insert math symbols that you would otherwise have to go to the Equations dialog to insert.</a:t>
            </a:r>
          </a:p>
        </p:txBody>
      </p:sp>
      <p:cxnSp>
        <p:nvCxnSpPr>
          <p:cNvPr id="16" name="Straight Connector 15">
            <a:extLst>
              <a:ext uri="{FF2B5EF4-FFF2-40B4-BE49-F238E27FC236}">
                <a16:creationId xmlns:a16="http://schemas.microsoft.com/office/drawing/2014/main" id="{A915192D-196D-4967-BA9D-334DD5662966}"/>
              </a:ext>
            </a:extLst>
          </p:cNvPr>
          <p:cNvCxnSpPr>
            <a:cxnSpLocks/>
          </p:cNvCxnSpPr>
          <p:nvPr/>
        </p:nvCxnSpPr>
        <p:spPr>
          <a:xfrm>
            <a:off x="8911948" y="842022"/>
            <a:ext cx="980197"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29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up)">
                                      <p:cBhvr>
                                        <p:cTn id="24" dur="500"/>
                                        <p:tgtEl>
                                          <p:spTgt spid="4"/>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up)">
                                      <p:cBhvr>
                                        <p:cTn id="33" dur="500"/>
                                        <p:tgtEl>
                                          <p:spTgt spid="22"/>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left)">
                                      <p:cBhvr>
                                        <p:cTn id="41" dur="500"/>
                                        <p:tgtEl>
                                          <p:spTgt spid="12"/>
                                        </p:tgtEl>
                                      </p:cBhvr>
                                    </p:animEffect>
                                  </p:childTnLst>
                                </p:cTn>
                              </p:par>
                            </p:childTnLst>
                          </p:cTn>
                        </p:par>
                        <p:par>
                          <p:cTn id="42" fill="hold">
                            <p:stCondLst>
                              <p:cond delay="1500"/>
                            </p:stCondLst>
                            <p:childTnLst>
                              <p:par>
                                <p:cTn id="43" presetID="22" presetClass="entr" presetSubtype="8"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par>
                                <p:cTn id="46" presetID="22" presetClass="entr" presetSubtype="8" fill="hold"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left)">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wipe(up)">
                                      <p:cBhvr>
                                        <p:cTn id="53" dur="500"/>
                                        <p:tgtEl>
                                          <p:spTgt spid="11"/>
                                        </p:tgtEl>
                                      </p:cBhvr>
                                    </p:animEffect>
                                  </p:childTnLst>
                                </p:cTn>
                              </p:par>
                            </p:childTnLst>
                          </p:cTn>
                        </p:par>
                        <p:par>
                          <p:cTn id="54" fill="hold">
                            <p:stCondLst>
                              <p:cond delay="500"/>
                            </p:stCondLst>
                            <p:childTnLst>
                              <p:par>
                                <p:cTn id="55" presetID="22" presetClass="entr" presetSubtype="1"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up)">
                                      <p:cBhvr>
                                        <p:cTn id="57" dur="500"/>
                                        <p:tgtEl>
                                          <p:spTgt spid="26"/>
                                        </p:tgtEl>
                                      </p:cBhvr>
                                    </p:animEffect>
                                  </p:childTnLst>
                                </p:cTn>
                              </p:par>
                            </p:childTnLst>
                          </p:cTn>
                        </p:par>
                        <p:par>
                          <p:cTn id="58" fill="hold">
                            <p:stCondLst>
                              <p:cond delay="1000"/>
                            </p:stCondLst>
                            <p:childTnLst>
                              <p:par>
                                <p:cTn id="59" presetID="22" presetClass="entr" presetSubtype="2" fill="hold" nodeType="after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right)">
                                      <p:cBhvr>
                                        <p:cTn id="61" dur="500"/>
                                        <p:tgtEl>
                                          <p:spTgt spid="2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xit" presetSubtype="2" fill="hold" grpId="1" nodeType="clickEffect">
                                  <p:stCondLst>
                                    <p:cond delay="0"/>
                                  </p:stCondLst>
                                  <p:childTnLst>
                                    <p:animEffect transition="out" filter="wipe(right)">
                                      <p:cBhvr>
                                        <p:cTn id="65" dur="500"/>
                                        <p:tgtEl>
                                          <p:spTgt spid="7"/>
                                        </p:tgtEl>
                                      </p:cBhvr>
                                    </p:animEffect>
                                    <p:set>
                                      <p:cBhvr>
                                        <p:cTn id="66" dur="1" fill="hold">
                                          <p:stCondLst>
                                            <p:cond delay="499"/>
                                          </p:stCondLst>
                                        </p:cTn>
                                        <p:tgtEl>
                                          <p:spTgt spid="7"/>
                                        </p:tgtEl>
                                        <p:attrNameLst>
                                          <p:attrName>style.visibility</p:attrName>
                                        </p:attrNameLst>
                                      </p:cBhvr>
                                      <p:to>
                                        <p:strVal val="hidden"/>
                                      </p:to>
                                    </p:set>
                                  </p:childTnLst>
                                </p:cTn>
                              </p:par>
                              <p:par>
                                <p:cTn id="67" presetID="22" presetClass="exit" presetSubtype="2" fill="hold" nodeType="withEffect">
                                  <p:stCondLst>
                                    <p:cond delay="0"/>
                                  </p:stCondLst>
                                  <p:childTnLst>
                                    <p:animEffect transition="out" filter="wipe(right)">
                                      <p:cBhvr>
                                        <p:cTn id="68" dur="500"/>
                                        <p:tgtEl>
                                          <p:spTgt spid="4"/>
                                        </p:tgtEl>
                                      </p:cBhvr>
                                    </p:animEffect>
                                    <p:set>
                                      <p:cBhvr>
                                        <p:cTn id="69" dur="1" fill="hold">
                                          <p:stCondLst>
                                            <p:cond delay="499"/>
                                          </p:stCondLst>
                                        </p:cTn>
                                        <p:tgtEl>
                                          <p:spTgt spid="4"/>
                                        </p:tgtEl>
                                        <p:attrNameLst>
                                          <p:attrName>style.visibility</p:attrName>
                                        </p:attrNameLst>
                                      </p:cBhvr>
                                      <p:to>
                                        <p:strVal val="hidden"/>
                                      </p:to>
                                    </p:set>
                                  </p:childTnLst>
                                </p:cTn>
                              </p:par>
                              <p:par>
                                <p:cTn id="70" presetID="22" presetClass="exit" presetSubtype="2" fill="hold" grpId="1" nodeType="withEffect">
                                  <p:stCondLst>
                                    <p:cond delay="0"/>
                                  </p:stCondLst>
                                  <p:childTnLst>
                                    <p:animEffect transition="out" filter="wipe(right)">
                                      <p:cBhvr>
                                        <p:cTn id="71" dur="500"/>
                                        <p:tgtEl>
                                          <p:spTgt spid="9"/>
                                        </p:tgtEl>
                                      </p:cBhvr>
                                    </p:animEffect>
                                    <p:set>
                                      <p:cBhvr>
                                        <p:cTn id="72" dur="1" fill="hold">
                                          <p:stCondLst>
                                            <p:cond delay="499"/>
                                          </p:stCondLst>
                                        </p:cTn>
                                        <p:tgtEl>
                                          <p:spTgt spid="9"/>
                                        </p:tgtEl>
                                        <p:attrNameLst>
                                          <p:attrName>style.visibility</p:attrName>
                                        </p:attrNameLst>
                                      </p:cBhvr>
                                      <p:to>
                                        <p:strVal val="hidden"/>
                                      </p:to>
                                    </p:set>
                                  </p:childTnLst>
                                </p:cTn>
                              </p:par>
                              <p:par>
                                <p:cTn id="73" presetID="22" presetClass="exit" presetSubtype="2" fill="hold" nodeType="withEffect">
                                  <p:stCondLst>
                                    <p:cond delay="0"/>
                                  </p:stCondLst>
                                  <p:childTnLst>
                                    <p:animEffect transition="out" filter="wipe(right)">
                                      <p:cBhvr>
                                        <p:cTn id="74" dur="500"/>
                                        <p:tgtEl>
                                          <p:spTgt spid="22"/>
                                        </p:tgtEl>
                                      </p:cBhvr>
                                    </p:animEffect>
                                    <p:set>
                                      <p:cBhvr>
                                        <p:cTn id="75" dur="1" fill="hold">
                                          <p:stCondLst>
                                            <p:cond delay="499"/>
                                          </p:stCondLst>
                                        </p:cTn>
                                        <p:tgtEl>
                                          <p:spTgt spid="22"/>
                                        </p:tgtEl>
                                        <p:attrNameLst>
                                          <p:attrName>style.visibility</p:attrName>
                                        </p:attrNameLst>
                                      </p:cBhvr>
                                      <p:to>
                                        <p:strVal val="hidden"/>
                                      </p:to>
                                    </p:set>
                                  </p:childTnLst>
                                </p:cTn>
                              </p:par>
                              <p:par>
                                <p:cTn id="76" presetID="22" presetClass="exit" presetSubtype="2" fill="hold" grpId="1" nodeType="withEffect">
                                  <p:stCondLst>
                                    <p:cond delay="0"/>
                                  </p:stCondLst>
                                  <p:childTnLst>
                                    <p:animEffect transition="out" filter="wipe(right)">
                                      <p:cBhvr>
                                        <p:cTn id="77" dur="500"/>
                                        <p:tgtEl>
                                          <p:spTgt spid="19"/>
                                        </p:tgtEl>
                                      </p:cBhvr>
                                    </p:animEffect>
                                    <p:set>
                                      <p:cBhvr>
                                        <p:cTn id="78" dur="1" fill="hold">
                                          <p:stCondLst>
                                            <p:cond delay="499"/>
                                          </p:stCondLst>
                                        </p:cTn>
                                        <p:tgtEl>
                                          <p:spTgt spid="19"/>
                                        </p:tgtEl>
                                        <p:attrNameLst>
                                          <p:attrName>style.visibility</p:attrName>
                                        </p:attrNameLst>
                                      </p:cBhvr>
                                      <p:to>
                                        <p:strVal val="hidden"/>
                                      </p:to>
                                    </p:set>
                                  </p:childTnLst>
                                </p:cTn>
                              </p:par>
                              <p:par>
                                <p:cTn id="79" presetID="22" presetClass="exit" presetSubtype="2" fill="hold" grpId="1" nodeType="withEffect">
                                  <p:stCondLst>
                                    <p:cond delay="0"/>
                                  </p:stCondLst>
                                  <p:childTnLst>
                                    <p:animEffect transition="out" filter="wipe(right)">
                                      <p:cBhvr>
                                        <p:cTn id="80" dur="500"/>
                                        <p:tgtEl>
                                          <p:spTgt spid="12"/>
                                        </p:tgtEl>
                                      </p:cBhvr>
                                    </p:animEffect>
                                    <p:set>
                                      <p:cBhvr>
                                        <p:cTn id="81" dur="1" fill="hold">
                                          <p:stCondLst>
                                            <p:cond delay="499"/>
                                          </p:stCondLst>
                                        </p:cTn>
                                        <p:tgtEl>
                                          <p:spTgt spid="12"/>
                                        </p:tgtEl>
                                        <p:attrNameLst>
                                          <p:attrName>style.visibility</p:attrName>
                                        </p:attrNameLst>
                                      </p:cBhvr>
                                      <p:to>
                                        <p:strVal val="hidden"/>
                                      </p:to>
                                    </p:set>
                                  </p:childTnLst>
                                </p:cTn>
                              </p:par>
                              <p:par>
                                <p:cTn id="82" presetID="22" presetClass="exit" presetSubtype="2" fill="hold" nodeType="withEffect">
                                  <p:stCondLst>
                                    <p:cond delay="0"/>
                                  </p:stCondLst>
                                  <p:childTnLst>
                                    <p:animEffect transition="out" filter="wipe(right)">
                                      <p:cBhvr>
                                        <p:cTn id="83" dur="500"/>
                                        <p:tgtEl>
                                          <p:spTgt spid="21"/>
                                        </p:tgtEl>
                                      </p:cBhvr>
                                    </p:animEffect>
                                    <p:set>
                                      <p:cBhvr>
                                        <p:cTn id="84" dur="1" fill="hold">
                                          <p:stCondLst>
                                            <p:cond delay="499"/>
                                          </p:stCondLst>
                                        </p:cTn>
                                        <p:tgtEl>
                                          <p:spTgt spid="21"/>
                                        </p:tgtEl>
                                        <p:attrNameLst>
                                          <p:attrName>style.visibility</p:attrName>
                                        </p:attrNameLst>
                                      </p:cBhvr>
                                      <p:to>
                                        <p:strVal val="hidden"/>
                                      </p:to>
                                    </p:set>
                                  </p:childTnLst>
                                </p:cTn>
                              </p:par>
                              <p:par>
                                <p:cTn id="85" presetID="22" presetClass="exit" presetSubtype="2" fill="hold" nodeType="withEffect">
                                  <p:stCondLst>
                                    <p:cond delay="0"/>
                                  </p:stCondLst>
                                  <p:childTnLst>
                                    <p:animEffect transition="out" filter="wipe(right)">
                                      <p:cBhvr>
                                        <p:cTn id="86" dur="500"/>
                                        <p:tgtEl>
                                          <p:spTgt spid="14"/>
                                        </p:tgtEl>
                                      </p:cBhvr>
                                    </p:animEffect>
                                    <p:set>
                                      <p:cBhvr>
                                        <p:cTn id="87" dur="1" fill="hold">
                                          <p:stCondLst>
                                            <p:cond delay="499"/>
                                          </p:stCondLst>
                                        </p:cTn>
                                        <p:tgtEl>
                                          <p:spTgt spid="14"/>
                                        </p:tgtEl>
                                        <p:attrNameLst>
                                          <p:attrName>style.visibility</p:attrName>
                                        </p:attrNameLst>
                                      </p:cBhvr>
                                      <p:to>
                                        <p:strVal val="hidden"/>
                                      </p:to>
                                    </p:set>
                                  </p:childTnLst>
                                </p:cTn>
                              </p:par>
                              <p:par>
                                <p:cTn id="88" presetID="22" presetClass="exit" presetSubtype="8" fill="hold" nodeType="withEffect">
                                  <p:stCondLst>
                                    <p:cond delay="0"/>
                                  </p:stCondLst>
                                  <p:childTnLst>
                                    <p:animEffect transition="out" filter="wipe(left)">
                                      <p:cBhvr>
                                        <p:cTn id="89" dur="500"/>
                                        <p:tgtEl>
                                          <p:spTgt spid="24"/>
                                        </p:tgtEl>
                                      </p:cBhvr>
                                    </p:animEffect>
                                    <p:set>
                                      <p:cBhvr>
                                        <p:cTn id="90" dur="1" fill="hold">
                                          <p:stCondLst>
                                            <p:cond delay="499"/>
                                          </p:stCondLst>
                                        </p:cTn>
                                        <p:tgtEl>
                                          <p:spTgt spid="24"/>
                                        </p:tgtEl>
                                        <p:attrNameLst>
                                          <p:attrName>style.visibility</p:attrName>
                                        </p:attrNameLst>
                                      </p:cBhvr>
                                      <p:to>
                                        <p:strVal val="hidden"/>
                                      </p:to>
                                    </p:set>
                                  </p:childTnLst>
                                </p:cTn>
                              </p:par>
                              <p:par>
                                <p:cTn id="91" presetID="22" presetClass="exit" presetSubtype="8" fill="hold" grpId="1" nodeType="withEffect">
                                  <p:stCondLst>
                                    <p:cond delay="0"/>
                                  </p:stCondLst>
                                  <p:childTnLst>
                                    <p:animEffect transition="out" filter="wipe(left)">
                                      <p:cBhvr>
                                        <p:cTn id="92" dur="500"/>
                                        <p:tgtEl>
                                          <p:spTgt spid="26"/>
                                        </p:tgtEl>
                                      </p:cBhvr>
                                    </p:animEffect>
                                    <p:set>
                                      <p:cBhvr>
                                        <p:cTn id="93" dur="1" fill="hold">
                                          <p:stCondLst>
                                            <p:cond delay="499"/>
                                          </p:stCondLst>
                                        </p:cTn>
                                        <p:tgtEl>
                                          <p:spTgt spid="26"/>
                                        </p:tgtEl>
                                        <p:attrNameLst>
                                          <p:attrName>style.visibility</p:attrName>
                                        </p:attrNameLst>
                                      </p:cBhvr>
                                      <p:to>
                                        <p:strVal val="hidden"/>
                                      </p:to>
                                    </p:set>
                                  </p:childTnLst>
                                </p:cTn>
                              </p:par>
                              <p:par>
                                <p:cTn id="94" presetID="22" presetClass="exit" presetSubtype="1" fill="hold" nodeType="withEffect">
                                  <p:stCondLst>
                                    <p:cond delay="0"/>
                                  </p:stCondLst>
                                  <p:childTnLst>
                                    <p:animEffect transition="out" filter="wipe(up)">
                                      <p:cBhvr>
                                        <p:cTn id="95" dur="500"/>
                                        <p:tgtEl>
                                          <p:spTgt spid="11"/>
                                        </p:tgtEl>
                                      </p:cBhvr>
                                    </p:animEffect>
                                    <p:set>
                                      <p:cBhvr>
                                        <p:cTn id="96" dur="1" fill="hold">
                                          <p:stCondLst>
                                            <p:cond delay="499"/>
                                          </p:stCondLst>
                                        </p:cTn>
                                        <p:tgtEl>
                                          <p:spTgt spid="11"/>
                                        </p:tgtEl>
                                        <p:attrNameLst>
                                          <p:attrName>style.visibility</p:attrName>
                                        </p:attrNameLst>
                                      </p:cBhvr>
                                      <p:to>
                                        <p:strVal val="hidden"/>
                                      </p:to>
                                    </p:set>
                                  </p:childTnLst>
                                </p:cTn>
                              </p:par>
                              <p:par>
                                <p:cTn id="97" presetID="22" presetClass="exit" presetSubtype="4" fill="hold" nodeType="withEffect">
                                  <p:stCondLst>
                                    <p:cond delay="0"/>
                                  </p:stCondLst>
                                  <p:childTnLst>
                                    <p:animEffect transition="out" filter="wipe(down)">
                                      <p:cBhvr>
                                        <p:cTn id="98" dur="500"/>
                                        <p:tgtEl>
                                          <p:spTgt spid="8"/>
                                        </p:tgtEl>
                                      </p:cBhvr>
                                    </p:animEffect>
                                    <p:set>
                                      <p:cBhvr>
                                        <p:cTn id="99" dur="1" fill="hold">
                                          <p:stCondLst>
                                            <p:cond delay="499"/>
                                          </p:stCondLst>
                                        </p:cTn>
                                        <p:tgtEl>
                                          <p:spTgt spid="8"/>
                                        </p:tgtEl>
                                        <p:attrNameLst>
                                          <p:attrName>style.visibility</p:attrName>
                                        </p:attrNameLst>
                                      </p:cBhvr>
                                      <p:to>
                                        <p:strVal val="hidden"/>
                                      </p:to>
                                    </p:set>
                                  </p:childTnLst>
                                </p:cTn>
                              </p:par>
                              <p:par>
                                <p:cTn id="100" presetID="22" presetClass="exit" presetSubtype="2" fill="hold" nodeType="withEffect">
                                  <p:stCondLst>
                                    <p:cond delay="0"/>
                                  </p:stCondLst>
                                  <p:childTnLst>
                                    <p:animEffect transition="out" filter="wipe(right)">
                                      <p:cBhvr>
                                        <p:cTn id="101" dur="500"/>
                                        <p:tgtEl>
                                          <p:spTgt spid="16"/>
                                        </p:tgtEl>
                                      </p:cBhvr>
                                    </p:animEffect>
                                    <p:set>
                                      <p:cBhvr>
                                        <p:cTn id="102" dur="1" fill="hold">
                                          <p:stCondLst>
                                            <p:cond delay="499"/>
                                          </p:stCondLst>
                                        </p:cTn>
                                        <p:tgtEl>
                                          <p:spTgt spid="16"/>
                                        </p:tgtEl>
                                        <p:attrNameLst>
                                          <p:attrName>style.visibility</p:attrName>
                                        </p:attrNameLst>
                                      </p:cBhvr>
                                      <p:to>
                                        <p:strVal val="hidden"/>
                                      </p:to>
                                    </p:set>
                                  </p:childTnLst>
                                </p:cTn>
                              </p:par>
                              <p:par>
                                <p:cTn id="103" presetID="22" presetClass="exit" presetSubtype="2" fill="hold" grpId="1" nodeType="withEffect">
                                  <p:stCondLst>
                                    <p:cond delay="0"/>
                                  </p:stCondLst>
                                  <p:childTnLst>
                                    <p:animEffect transition="out" filter="wipe(right)">
                                      <p:cBhvr>
                                        <p:cTn id="104" dur="500"/>
                                        <p:tgtEl>
                                          <p:spTgt spid="3"/>
                                        </p:tgtEl>
                                      </p:cBhvr>
                                    </p:animEffect>
                                    <p:set>
                                      <p:cBhvr>
                                        <p:cTn id="105"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12" grpId="0" animBg="1"/>
      <p:bldP spid="12" grpId="1" animBg="1"/>
      <p:bldP spid="26" grpId="0" animBg="1"/>
      <p:bldP spid="26" grpId="1" animBg="1"/>
      <p:bldP spid="9" grpId="0" animBg="1"/>
      <p:bldP spid="9" grpId="1" animBg="1"/>
      <p:bldP spid="19" grpId="0" animBg="1"/>
      <p:bldP spid="1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7A1EB0-A6CB-4E62-81FF-63076D9DC182}"/>
              </a:ext>
            </a:extLst>
          </p:cNvPr>
          <p:cNvPicPr>
            <a:picLocks noChangeAspect="1"/>
          </p:cNvPicPr>
          <p:nvPr/>
        </p:nvPicPr>
        <p:blipFill>
          <a:blip r:embed="rId2"/>
          <a:stretch>
            <a:fillRect/>
          </a:stretch>
        </p:blipFill>
        <p:spPr>
          <a:xfrm>
            <a:off x="7570053" y="1838235"/>
            <a:ext cx="4457143" cy="4866667"/>
          </a:xfrm>
          <a:prstGeom prst="rect">
            <a:avLst/>
          </a:prstGeom>
        </p:spPr>
      </p:pic>
      <p:sp>
        <p:nvSpPr>
          <p:cNvPr id="25" name="TextBox 24">
            <a:extLst>
              <a:ext uri="{FF2B5EF4-FFF2-40B4-BE49-F238E27FC236}">
                <a16:creationId xmlns:a16="http://schemas.microsoft.com/office/drawing/2014/main" id="{D116FCB8-033F-4798-BBCE-19D3B0E2B27B}"/>
              </a:ext>
            </a:extLst>
          </p:cNvPr>
          <p:cNvSpPr txBox="1"/>
          <p:nvPr/>
        </p:nvSpPr>
        <p:spPr>
          <a:xfrm>
            <a:off x="238126" y="206011"/>
            <a:ext cx="2848164"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defPPr>
              <a:defRPr lang="en-US"/>
            </a:defPPr>
            <a:lvl1pPr>
              <a:defRPr sz="2000"/>
            </a:lvl1pPr>
          </a:lstStyle>
          <a:p>
            <a:r>
              <a:rPr lang="en-CA" dirty="0"/>
              <a:t>Auto-correction – </a:t>
            </a:r>
            <a:r>
              <a:rPr lang="en-CA" b="1" dirty="0"/>
              <a:t>Actions</a:t>
            </a:r>
          </a:p>
        </p:txBody>
      </p:sp>
      <p:sp>
        <p:nvSpPr>
          <p:cNvPr id="27" name="TextBox 26">
            <a:extLst>
              <a:ext uri="{FF2B5EF4-FFF2-40B4-BE49-F238E27FC236}">
                <a16:creationId xmlns:a16="http://schemas.microsoft.com/office/drawing/2014/main" id="{E305680D-43DA-4D52-948D-734A35BBF9AF}"/>
              </a:ext>
            </a:extLst>
          </p:cNvPr>
          <p:cNvSpPr txBox="1"/>
          <p:nvPr/>
        </p:nvSpPr>
        <p:spPr>
          <a:xfrm>
            <a:off x="1095375" y="924759"/>
            <a:ext cx="9424579" cy="400110"/>
          </a:xfrm>
          <a:prstGeom prst="rect">
            <a:avLst/>
          </a:prstGeom>
          <a:noFill/>
        </p:spPr>
        <p:txBody>
          <a:bodyPr wrap="square" rtlCol="0">
            <a:spAutoFit/>
          </a:bodyPr>
          <a:lstStyle/>
          <a:p>
            <a:r>
              <a:rPr lang="en-CA" sz="2000" dirty="0"/>
              <a:t>Word provides a mechanism for adding additional actions to the right-click context menu.</a:t>
            </a:r>
            <a:endParaRPr lang="en-GB" sz="2000" dirty="0"/>
          </a:p>
        </p:txBody>
      </p:sp>
      <p:sp>
        <p:nvSpPr>
          <p:cNvPr id="34" name="TextBox 33">
            <a:extLst>
              <a:ext uri="{FF2B5EF4-FFF2-40B4-BE49-F238E27FC236}">
                <a16:creationId xmlns:a16="http://schemas.microsoft.com/office/drawing/2014/main" id="{10E1E2AC-033E-434A-BE7F-01F8C4F61899}"/>
              </a:ext>
            </a:extLst>
          </p:cNvPr>
          <p:cNvSpPr txBox="1"/>
          <p:nvPr/>
        </p:nvSpPr>
        <p:spPr>
          <a:xfrm>
            <a:off x="1095375" y="2175189"/>
            <a:ext cx="5520875" cy="400110"/>
          </a:xfrm>
          <a:prstGeom prst="rect">
            <a:avLst/>
          </a:prstGeom>
          <a:noFill/>
          <a:ln w="19050">
            <a:solidFill>
              <a:srgbClr val="FFD5D5"/>
            </a:solidFill>
          </a:ln>
        </p:spPr>
        <p:txBody>
          <a:bodyPr wrap="square" rtlCol="0">
            <a:spAutoFit/>
          </a:bodyPr>
          <a:lstStyle/>
          <a:p>
            <a:r>
              <a:rPr lang="en-CA" sz="2000" dirty="0"/>
              <a:t>Click on this checkbox to enable additional actions.</a:t>
            </a:r>
            <a:endParaRPr lang="en-GB" sz="2000" dirty="0"/>
          </a:p>
        </p:txBody>
      </p:sp>
      <p:cxnSp>
        <p:nvCxnSpPr>
          <p:cNvPr id="36" name="Straight Arrow Connector 35">
            <a:extLst>
              <a:ext uri="{FF2B5EF4-FFF2-40B4-BE49-F238E27FC236}">
                <a16:creationId xmlns:a16="http://schemas.microsoft.com/office/drawing/2014/main" id="{B9DED8FD-9D7C-4862-82C2-E4356EA0D4B6}"/>
              </a:ext>
            </a:extLst>
          </p:cNvPr>
          <p:cNvCxnSpPr>
            <a:cxnSpLocks/>
            <a:stCxn id="34" idx="3"/>
          </p:cNvCxnSpPr>
          <p:nvPr/>
        </p:nvCxnSpPr>
        <p:spPr>
          <a:xfrm>
            <a:off x="6616250" y="2375244"/>
            <a:ext cx="1099000" cy="6918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0CDBEBC-D991-42BF-9189-7362BF9D514E}"/>
              </a:ext>
            </a:extLst>
          </p:cNvPr>
          <p:cNvCxnSpPr/>
          <p:nvPr/>
        </p:nvCxnSpPr>
        <p:spPr>
          <a:xfrm>
            <a:off x="10632681" y="2575299"/>
            <a:ext cx="587769"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0A268005-461B-4E4A-A129-E753CD667361}"/>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11</a:t>
            </a:fld>
            <a:endParaRPr lang="en-GB" dirty="0">
              <a:solidFill>
                <a:schemeClr val="tx1"/>
              </a:solidFill>
            </a:endParaRPr>
          </a:p>
        </p:txBody>
      </p:sp>
      <p:sp>
        <p:nvSpPr>
          <p:cNvPr id="11" name="TextBox 10">
            <a:extLst>
              <a:ext uri="{FF2B5EF4-FFF2-40B4-BE49-F238E27FC236}">
                <a16:creationId xmlns:a16="http://schemas.microsoft.com/office/drawing/2014/main" id="{3E91AC26-FCF8-47CF-B36E-CC9357443C22}"/>
              </a:ext>
            </a:extLst>
          </p:cNvPr>
          <p:cNvSpPr txBox="1"/>
          <p:nvPr/>
        </p:nvSpPr>
        <p:spPr>
          <a:xfrm>
            <a:off x="99753" y="3663546"/>
            <a:ext cx="6949440" cy="400110"/>
          </a:xfrm>
          <a:prstGeom prst="rect">
            <a:avLst/>
          </a:prstGeom>
          <a:noFill/>
          <a:ln w="19050">
            <a:solidFill>
              <a:srgbClr val="FFD5D5"/>
            </a:solidFill>
          </a:ln>
        </p:spPr>
        <p:txBody>
          <a:bodyPr wrap="square" rtlCol="0">
            <a:spAutoFit/>
          </a:bodyPr>
          <a:lstStyle/>
          <a:p>
            <a:r>
              <a:rPr lang="en-CA" sz="2000" dirty="0"/>
              <a:t>Each of these items will be added to the right-click context menu.</a:t>
            </a:r>
            <a:endParaRPr lang="en-GB" sz="2000" dirty="0"/>
          </a:p>
        </p:txBody>
      </p:sp>
      <p:cxnSp>
        <p:nvCxnSpPr>
          <p:cNvPr id="12" name="Straight Arrow Connector 11">
            <a:extLst>
              <a:ext uri="{FF2B5EF4-FFF2-40B4-BE49-F238E27FC236}">
                <a16:creationId xmlns:a16="http://schemas.microsoft.com/office/drawing/2014/main" id="{710AEEA6-E1CE-40DA-AD60-3C20286F9F76}"/>
              </a:ext>
            </a:extLst>
          </p:cNvPr>
          <p:cNvCxnSpPr>
            <a:cxnSpLocks/>
            <a:stCxn id="11" idx="3"/>
          </p:cNvCxnSpPr>
          <p:nvPr/>
        </p:nvCxnSpPr>
        <p:spPr>
          <a:xfrm>
            <a:off x="7049193" y="3863601"/>
            <a:ext cx="382385" cy="104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 name="Left Brace 3">
            <a:extLst>
              <a:ext uri="{FF2B5EF4-FFF2-40B4-BE49-F238E27FC236}">
                <a16:creationId xmlns:a16="http://schemas.microsoft.com/office/drawing/2014/main" id="{4B06654C-4AF3-4362-9135-E369AB2700CB}"/>
              </a:ext>
            </a:extLst>
          </p:cNvPr>
          <p:cNvSpPr/>
          <p:nvPr/>
        </p:nvSpPr>
        <p:spPr>
          <a:xfrm>
            <a:off x="7481455" y="3350028"/>
            <a:ext cx="423949" cy="1064029"/>
          </a:xfrm>
          <a:prstGeom prst="leftBrace">
            <a:avLst>
              <a:gd name="adj1" fmla="val 43627"/>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82713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22"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par>
                                <p:cTn id="11" presetID="22" presetClass="entr" presetSubtype="8"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0-#ppt_w/2"/>
                                          </p:val>
                                        </p:tav>
                                        <p:tav tm="100000">
                                          <p:val>
                                            <p:strVal val="#ppt_x"/>
                                          </p:val>
                                        </p:tav>
                                      </p:tavLst>
                                    </p:anim>
                                    <p:anim calcmode="lin" valueType="num">
                                      <p:cBhvr additive="base">
                                        <p:cTn id="24" dur="500" fill="hold"/>
                                        <p:tgtEl>
                                          <p:spTgt spid="34"/>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0-#ppt_w/2"/>
                                          </p:val>
                                        </p:tav>
                                        <p:tav tm="100000">
                                          <p:val>
                                            <p:strVal val="#ppt_x"/>
                                          </p:val>
                                        </p:tav>
                                      </p:tavLst>
                                    </p:anim>
                                    <p:anim calcmode="lin" valueType="num">
                                      <p:cBhvr additive="base">
                                        <p:cTn id="34" dur="500" fill="hold"/>
                                        <p:tgtEl>
                                          <p:spTgt spid="11"/>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wipe(left)">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1" nodeType="clickEffect">
                                  <p:stCondLst>
                                    <p:cond delay="0"/>
                                  </p:stCondLst>
                                  <p:childTnLst>
                                    <p:animEffect transition="out" filter="randombar(horizontal)">
                                      <p:cBhvr>
                                        <p:cTn id="46" dur="500"/>
                                        <p:tgtEl>
                                          <p:spTgt spid="25"/>
                                        </p:tgtEl>
                                      </p:cBhvr>
                                    </p:animEffect>
                                    <p:set>
                                      <p:cBhvr>
                                        <p:cTn id="47" dur="1" fill="hold">
                                          <p:stCondLst>
                                            <p:cond delay="499"/>
                                          </p:stCondLst>
                                        </p:cTn>
                                        <p:tgtEl>
                                          <p:spTgt spid="25"/>
                                        </p:tgtEl>
                                        <p:attrNameLst>
                                          <p:attrName>style.visibility</p:attrName>
                                        </p:attrNameLst>
                                      </p:cBhvr>
                                      <p:to>
                                        <p:strVal val="hidden"/>
                                      </p:to>
                                    </p:set>
                                  </p:childTnLst>
                                </p:cTn>
                              </p:par>
                              <p:par>
                                <p:cTn id="48" presetID="22" presetClass="exit" presetSubtype="2" fill="hold" nodeType="withEffect">
                                  <p:stCondLst>
                                    <p:cond delay="0"/>
                                  </p:stCondLst>
                                  <p:childTnLst>
                                    <p:animEffect transition="out" filter="wipe(right)">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par>
                                <p:cTn id="51" presetID="22" presetClass="exit" presetSubtype="4" fill="hold" nodeType="withEffect">
                                  <p:stCondLst>
                                    <p:cond delay="0"/>
                                  </p:stCondLst>
                                  <p:childTnLst>
                                    <p:animEffect transition="out" filter="wipe(down)">
                                      <p:cBhvr>
                                        <p:cTn id="52" dur="500"/>
                                        <p:tgtEl>
                                          <p:spTgt spid="3"/>
                                        </p:tgtEl>
                                      </p:cBhvr>
                                    </p:animEffect>
                                    <p:set>
                                      <p:cBhvr>
                                        <p:cTn id="53" dur="1" fill="hold">
                                          <p:stCondLst>
                                            <p:cond delay="499"/>
                                          </p:stCondLst>
                                        </p:cTn>
                                        <p:tgtEl>
                                          <p:spTgt spid="3"/>
                                        </p:tgtEl>
                                        <p:attrNameLst>
                                          <p:attrName>style.visibility</p:attrName>
                                        </p:attrNameLst>
                                      </p:cBhvr>
                                      <p:to>
                                        <p:strVal val="hidden"/>
                                      </p:to>
                                    </p:set>
                                  </p:childTnLst>
                                </p:cTn>
                              </p:par>
                              <p:par>
                                <p:cTn id="54" presetID="2" presetClass="exit" presetSubtype="8" fill="hold" grpId="1" nodeType="withEffect">
                                  <p:stCondLst>
                                    <p:cond delay="0"/>
                                  </p:stCondLst>
                                  <p:childTnLst>
                                    <p:anim calcmode="lin" valueType="num">
                                      <p:cBhvr additive="base">
                                        <p:cTn id="55" dur="500"/>
                                        <p:tgtEl>
                                          <p:spTgt spid="34"/>
                                        </p:tgtEl>
                                        <p:attrNameLst>
                                          <p:attrName>ppt_x</p:attrName>
                                        </p:attrNameLst>
                                      </p:cBhvr>
                                      <p:tavLst>
                                        <p:tav tm="0">
                                          <p:val>
                                            <p:strVal val="ppt_x"/>
                                          </p:val>
                                        </p:tav>
                                        <p:tav tm="100000">
                                          <p:val>
                                            <p:strVal val="0-ppt_w/2"/>
                                          </p:val>
                                        </p:tav>
                                      </p:tavLst>
                                    </p:anim>
                                    <p:anim calcmode="lin" valueType="num">
                                      <p:cBhvr additive="base">
                                        <p:cTn id="56" dur="500"/>
                                        <p:tgtEl>
                                          <p:spTgt spid="34"/>
                                        </p:tgtEl>
                                        <p:attrNameLst>
                                          <p:attrName>ppt_y</p:attrName>
                                        </p:attrNameLst>
                                      </p:cBhvr>
                                      <p:tavLst>
                                        <p:tav tm="0">
                                          <p:val>
                                            <p:strVal val="ppt_y"/>
                                          </p:val>
                                        </p:tav>
                                        <p:tav tm="100000">
                                          <p:val>
                                            <p:strVal val="ppt_y"/>
                                          </p:val>
                                        </p:tav>
                                      </p:tavLst>
                                    </p:anim>
                                    <p:set>
                                      <p:cBhvr>
                                        <p:cTn id="57" dur="1" fill="hold">
                                          <p:stCondLst>
                                            <p:cond delay="499"/>
                                          </p:stCondLst>
                                        </p:cTn>
                                        <p:tgtEl>
                                          <p:spTgt spid="34"/>
                                        </p:tgtEl>
                                        <p:attrNameLst>
                                          <p:attrName>style.visibility</p:attrName>
                                        </p:attrNameLst>
                                      </p:cBhvr>
                                      <p:to>
                                        <p:strVal val="hidden"/>
                                      </p:to>
                                    </p:set>
                                  </p:childTnLst>
                                </p:cTn>
                              </p:par>
                              <p:par>
                                <p:cTn id="58" presetID="22" presetClass="exit" presetSubtype="2" fill="hold" nodeType="withEffect">
                                  <p:stCondLst>
                                    <p:cond delay="0"/>
                                  </p:stCondLst>
                                  <p:childTnLst>
                                    <p:animEffect transition="out" filter="wipe(right)">
                                      <p:cBhvr>
                                        <p:cTn id="59" dur="500"/>
                                        <p:tgtEl>
                                          <p:spTgt spid="36"/>
                                        </p:tgtEl>
                                      </p:cBhvr>
                                    </p:animEffect>
                                    <p:set>
                                      <p:cBhvr>
                                        <p:cTn id="60" dur="1" fill="hold">
                                          <p:stCondLst>
                                            <p:cond delay="499"/>
                                          </p:stCondLst>
                                        </p:cTn>
                                        <p:tgtEl>
                                          <p:spTgt spid="36"/>
                                        </p:tgtEl>
                                        <p:attrNameLst>
                                          <p:attrName>style.visibility</p:attrName>
                                        </p:attrNameLst>
                                      </p:cBhvr>
                                      <p:to>
                                        <p:strVal val="hidden"/>
                                      </p:to>
                                    </p:set>
                                  </p:childTnLst>
                                </p:cTn>
                              </p:par>
                              <p:par>
                                <p:cTn id="61" presetID="2" presetClass="exit" presetSubtype="8" fill="hold" grpId="1" nodeType="withEffect">
                                  <p:stCondLst>
                                    <p:cond delay="0"/>
                                  </p:stCondLst>
                                  <p:childTnLst>
                                    <p:anim calcmode="lin" valueType="num">
                                      <p:cBhvr additive="base">
                                        <p:cTn id="62" dur="500"/>
                                        <p:tgtEl>
                                          <p:spTgt spid="11"/>
                                        </p:tgtEl>
                                        <p:attrNameLst>
                                          <p:attrName>ppt_x</p:attrName>
                                        </p:attrNameLst>
                                      </p:cBhvr>
                                      <p:tavLst>
                                        <p:tav tm="0">
                                          <p:val>
                                            <p:strVal val="ppt_x"/>
                                          </p:val>
                                        </p:tav>
                                        <p:tav tm="100000">
                                          <p:val>
                                            <p:strVal val="0-ppt_w/2"/>
                                          </p:val>
                                        </p:tav>
                                      </p:tavLst>
                                    </p:anim>
                                    <p:anim calcmode="lin" valueType="num">
                                      <p:cBhvr additive="base">
                                        <p:cTn id="63" dur="500"/>
                                        <p:tgtEl>
                                          <p:spTgt spid="11"/>
                                        </p:tgtEl>
                                        <p:attrNameLst>
                                          <p:attrName>ppt_y</p:attrName>
                                        </p:attrNameLst>
                                      </p:cBhvr>
                                      <p:tavLst>
                                        <p:tav tm="0">
                                          <p:val>
                                            <p:strVal val="ppt_y"/>
                                          </p:val>
                                        </p:tav>
                                        <p:tav tm="100000">
                                          <p:val>
                                            <p:strVal val="ppt_y"/>
                                          </p:val>
                                        </p:tav>
                                      </p:tavLst>
                                    </p:anim>
                                    <p:set>
                                      <p:cBhvr>
                                        <p:cTn id="64" dur="1" fill="hold">
                                          <p:stCondLst>
                                            <p:cond delay="499"/>
                                          </p:stCondLst>
                                        </p:cTn>
                                        <p:tgtEl>
                                          <p:spTgt spid="11"/>
                                        </p:tgtEl>
                                        <p:attrNameLst>
                                          <p:attrName>style.visibility</p:attrName>
                                        </p:attrNameLst>
                                      </p:cBhvr>
                                      <p:to>
                                        <p:strVal val="hidden"/>
                                      </p:to>
                                    </p:set>
                                  </p:childTnLst>
                                </p:cTn>
                              </p:par>
                              <p:par>
                                <p:cTn id="65" presetID="22" presetClass="exit" presetSubtype="2" fill="hold" nodeType="withEffect">
                                  <p:stCondLst>
                                    <p:cond delay="0"/>
                                  </p:stCondLst>
                                  <p:childTnLst>
                                    <p:animEffect transition="out" filter="wipe(right)">
                                      <p:cBhvr>
                                        <p:cTn id="66" dur="500"/>
                                        <p:tgtEl>
                                          <p:spTgt spid="12"/>
                                        </p:tgtEl>
                                      </p:cBhvr>
                                    </p:animEffect>
                                    <p:set>
                                      <p:cBhvr>
                                        <p:cTn id="67" dur="1" fill="hold">
                                          <p:stCondLst>
                                            <p:cond delay="499"/>
                                          </p:stCondLst>
                                        </p:cTn>
                                        <p:tgtEl>
                                          <p:spTgt spid="12"/>
                                        </p:tgtEl>
                                        <p:attrNameLst>
                                          <p:attrName>style.visibility</p:attrName>
                                        </p:attrNameLst>
                                      </p:cBhvr>
                                      <p:to>
                                        <p:strVal val="hidden"/>
                                      </p:to>
                                    </p:set>
                                  </p:childTnLst>
                                </p:cTn>
                              </p:par>
                              <p:par>
                                <p:cTn id="68" presetID="22" presetClass="exit" presetSubtype="2" fill="hold" grpId="1" nodeType="withEffect">
                                  <p:stCondLst>
                                    <p:cond delay="0"/>
                                  </p:stCondLst>
                                  <p:childTnLst>
                                    <p:animEffect transition="out" filter="wipe(right)">
                                      <p:cBhvr>
                                        <p:cTn id="69" dur="500"/>
                                        <p:tgtEl>
                                          <p:spTgt spid="4"/>
                                        </p:tgtEl>
                                      </p:cBhvr>
                                    </p:animEffect>
                                    <p:set>
                                      <p:cBhvr>
                                        <p:cTn id="70" dur="1" fill="hold">
                                          <p:stCondLst>
                                            <p:cond delay="499"/>
                                          </p:stCondLst>
                                        </p:cTn>
                                        <p:tgtEl>
                                          <p:spTgt spid="4"/>
                                        </p:tgtEl>
                                        <p:attrNameLst>
                                          <p:attrName>style.visibility</p:attrName>
                                        </p:attrNameLst>
                                      </p:cBhvr>
                                      <p:to>
                                        <p:strVal val="hidden"/>
                                      </p:to>
                                    </p:set>
                                  </p:childTnLst>
                                </p:cTn>
                              </p:par>
                              <p:par>
                                <p:cTn id="71" presetID="22" presetClass="exit" presetSubtype="2" fill="hold" grpId="1" nodeType="withEffect">
                                  <p:stCondLst>
                                    <p:cond delay="0"/>
                                  </p:stCondLst>
                                  <p:childTnLst>
                                    <p:animEffect transition="out" filter="wipe(right)">
                                      <p:cBhvr>
                                        <p:cTn id="72" dur="500"/>
                                        <p:tgtEl>
                                          <p:spTgt spid="27"/>
                                        </p:tgtEl>
                                      </p:cBhvr>
                                    </p:animEffect>
                                    <p:set>
                                      <p:cBhvr>
                                        <p:cTn id="73"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7" grpId="0"/>
      <p:bldP spid="27" grpId="1"/>
      <p:bldP spid="34" grpId="0" animBg="1"/>
      <p:bldP spid="34" grpId="1" animBg="1"/>
      <p:bldP spid="11" grpId="0" animBg="1"/>
      <p:bldP spid="11" grpId="1" animBg="1"/>
      <p:bldP spid="4" grpId="0" animBg="1"/>
      <p:bldP spid="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E0FC62F-D33F-4729-834D-0CA568BFCAE6}"/>
              </a:ext>
            </a:extLst>
          </p:cNvPr>
          <p:cNvPicPr>
            <a:picLocks noChangeAspect="1"/>
          </p:cNvPicPr>
          <p:nvPr/>
        </p:nvPicPr>
        <p:blipFill>
          <a:blip r:embed="rId2"/>
          <a:stretch>
            <a:fillRect/>
          </a:stretch>
        </p:blipFill>
        <p:spPr>
          <a:xfrm>
            <a:off x="7574908" y="1846720"/>
            <a:ext cx="4457143" cy="4866667"/>
          </a:xfrm>
          <a:prstGeom prst="rect">
            <a:avLst/>
          </a:prstGeom>
        </p:spPr>
      </p:pic>
      <p:sp>
        <p:nvSpPr>
          <p:cNvPr id="25" name="TextBox 24">
            <a:extLst>
              <a:ext uri="{FF2B5EF4-FFF2-40B4-BE49-F238E27FC236}">
                <a16:creationId xmlns:a16="http://schemas.microsoft.com/office/drawing/2014/main" id="{D116FCB8-033F-4798-BBCE-19D3B0E2B27B}"/>
              </a:ext>
            </a:extLst>
          </p:cNvPr>
          <p:cNvSpPr txBox="1"/>
          <p:nvPr/>
        </p:nvSpPr>
        <p:spPr>
          <a:xfrm>
            <a:off x="238125" y="206011"/>
            <a:ext cx="4757823"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defPPr>
              <a:defRPr lang="en-US"/>
            </a:defPPr>
            <a:lvl1pPr>
              <a:defRPr sz="2000"/>
            </a:lvl1pPr>
          </a:lstStyle>
          <a:p>
            <a:r>
              <a:rPr lang="en-CA" dirty="0"/>
              <a:t>Auto-correction – </a:t>
            </a:r>
            <a:r>
              <a:rPr lang="en-CA" b="1" dirty="0"/>
              <a:t>AutoFormat as You Type</a:t>
            </a:r>
          </a:p>
        </p:txBody>
      </p:sp>
      <p:sp>
        <p:nvSpPr>
          <p:cNvPr id="34" name="TextBox 33">
            <a:extLst>
              <a:ext uri="{FF2B5EF4-FFF2-40B4-BE49-F238E27FC236}">
                <a16:creationId xmlns:a16="http://schemas.microsoft.com/office/drawing/2014/main" id="{10E1E2AC-033E-434A-BE7F-01F8C4F61899}"/>
              </a:ext>
            </a:extLst>
          </p:cNvPr>
          <p:cNvSpPr txBox="1"/>
          <p:nvPr/>
        </p:nvSpPr>
        <p:spPr>
          <a:xfrm>
            <a:off x="156802" y="1526797"/>
            <a:ext cx="5520875" cy="707886"/>
          </a:xfrm>
          <a:prstGeom prst="rect">
            <a:avLst/>
          </a:prstGeom>
          <a:noFill/>
          <a:ln w="19050">
            <a:solidFill>
              <a:srgbClr val="FFD5D5"/>
            </a:solidFill>
          </a:ln>
        </p:spPr>
        <p:txBody>
          <a:bodyPr wrap="square" rtlCol="0">
            <a:spAutoFit/>
          </a:bodyPr>
          <a:lstStyle/>
          <a:p>
            <a:r>
              <a:rPr lang="en-CA" sz="2000" dirty="0"/>
              <a:t>These options replace the text you typed with characters difficult to add to your document.</a:t>
            </a:r>
            <a:endParaRPr lang="en-GB" sz="2000" dirty="0"/>
          </a:p>
        </p:txBody>
      </p:sp>
      <p:cxnSp>
        <p:nvCxnSpPr>
          <p:cNvPr id="36" name="Straight Arrow Connector 35">
            <a:extLst>
              <a:ext uri="{FF2B5EF4-FFF2-40B4-BE49-F238E27FC236}">
                <a16:creationId xmlns:a16="http://schemas.microsoft.com/office/drawing/2014/main" id="{B9DED8FD-9D7C-4862-82C2-E4356EA0D4B6}"/>
              </a:ext>
            </a:extLst>
          </p:cNvPr>
          <p:cNvCxnSpPr>
            <a:cxnSpLocks/>
            <a:stCxn id="34" idx="3"/>
            <a:endCxn id="8" idx="1"/>
          </p:cNvCxnSpPr>
          <p:nvPr/>
        </p:nvCxnSpPr>
        <p:spPr>
          <a:xfrm>
            <a:off x="5677677" y="1880740"/>
            <a:ext cx="1587647" cy="13279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0CDBEBC-D991-42BF-9189-7362BF9D514E}"/>
              </a:ext>
            </a:extLst>
          </p:cNvPr>
          <p:cNvCxnSpPr>
            <a:cxnSpLocks/>
          </p:cNvCxnSpPr>
          <p:nvPr/>
        </p:nvCxnSpPr>
        <p:spPr>
          <a:xfrm>
            <a:off x="10465724" y="2575299"/>
            <a:ext cx="1197032"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Left Brace 7">
            <a:extLst>
              <a:ext uri="{FF2B5EF4-FFF2-40B4-BE49-F238E27FC236}">
                <a16:creationId xmlns:a16="http://schemas.microsoft.com/office/drawing/2014/main" id="{ABD39AF2-4D7F-4193-B6C6-CB6E72218532}"/>
              </a:ext>
            </a:extLst>
          </p:cNvPr>
          <p:cNvSpPr/>
          <p:nvPr/>
        </p:nvSpPr>
        <p:spPr>
          <a:xfrm>
            <a:off x="7265324" y="2867891"/>
            <a:ext cx="457200" cy="681644"/>
          </a:xfrm>
          <a:prstGeom prst="leftBrace">
            <a:avLst>
              <a:gd name="adj1" fmla="val 37424"/>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Left Brace 14">
            <a:extLst>
              <a:ext uri="{FF2B5EF4-FFF2-40B4-BE49-F238E27FC236}">
                <a16:creationId xmlns:a16="http://schemas.microsoft.com/office/drawing/2014/main" id="{5A5A4D37-B87A-42E9-89E6-F5842EFF5B98}"/>
              </a:ext>
            </a:extLst>
          </p:cNvPr>
          <p:cNvSpPr/>
          <p:nvPr/>
        </p:nvSpPr>
        <p:spPr>
          <a:xfrm>
            <a:off x="7262177" y="3990109"/>
            <a:ext cx="457200" cy="561412"/>
          </a:xfrm>
          <a:prstGeom prst="leftBrace">
            <a:avLst>
              <a:gd name="adj1" fmla="val 37424"/>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Left Brace 15">
            <a:extLst>
              <a:ext uri="{FF2B5EF4-FFF2-40B4-BE49-F238E27FC236}">
                <a16:creationId xmlns:a16="http://schemas.microsoft.com/office/drawing/2014/main" id="{499C9425-5486-485D-9918-99781DD7DB52}"/>
              </a:ext>
            </a:extLst>
          </p:cNvPr>
          <p:cNvSpPr/>
          <p:nvPr/>
        </p:nvSpPr>
        <p:spPr>
          <a:xfrm>
            <a:off x="7248324" y="4937759"/>
            <a:ext cx="457200" cy="523703"/>
          </a:xfrm>
          <a:prstGeom prst="leftBrace">
            <a:avLst>
              <a:gd name="adj1" fmla="val 37424"/>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190DBC75-3773-4AD0-8DC7-42743E4250E3}"/>
              </a:ext>
            </a:extLst>
          </p:cNvPr>
          <p:cNvSpPr txBox="1"/>
          <p:nvPr/>
        </p:nvSpPr>
        <p:spPr>
          <a:xfrm>
            <a:off x="156802" y="3155359"/>
            <a:ext cx="5520875" cy="1015663"/>
          </a:xfrm>
          <a:prstGeom prst="rect">
            <a:avLst/>
          </a:prstGeom>
          <a:noFill/>
          <a:ln w="19050">
            <a:solidFill>
              <a:srgbClr val="FFD5D5"/>
            </a:solidFill>
          </a:ln>
        </p:spPr>
        <p:txBody>
          <a:bodyPr wrap="square" rtlCol="0">
            <a:spAutoFit/>
          </a:bodyPr>
          <a:lstStyle/>
          <a:p>
            <a:r>
              <a:rPr lang="en-CA" sz="2000" dirty="0"/>
              <a:t>Applies formatting as you type, but does not replace the text you type as “Replace as you type” does.</a:t>
            </a:r>
            <a:endParaRPr lang="en-GB" sz="2000" dirty="0"/>
          </a:p>
        </p:txBody>
      </p:sp>
      <p:cxnSp>
        <p:nvCxnSpPr>
          <p:cNvPr id="19" name="Straight Arrow Connector 18">
            <a:extLst>
              <a:ext uri="{FF2B5EF4-FFF2-40B4-BE49-F238E27FC236}">
                <a16:creationId xmlns:a16="http://schemas.microsoft.com/office/drawing/2014/main" id="{9AEA3A63-E531-4493-AD30-3EADD186C670}"/>
              </a:ext>
            </a:extLst>
          </p:cNvPr>
          <p:cNvCxnSpPr>
            <a:cxnSpLocks/>
            <a:stCxn id="18" idx="3"/>
            <a:endCxn id="15" idx="1"/>
          </p:cNvCxnSpPr>
          <p:nvPr/>
        </p:nvCxnSpPr>
        <p:spPr>
          <a:xfrm>
            <a:off x="5677677" y="3663191"/>
            <a:ext cx="1584500" cy="6076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E6BAA37-94D2-4914-95A3-CE6C1407D72E}"/>
              </a:ext>
            </a:extLst>
          </p:cNvPr>
          <p:cNvSpPr txBox="1"/>
          <p:nvPr/>
        </p:nvSpPr>
        <p:spPr>
          <a:xfrm>
            <a:off x="147961" y="4927705"/>
            <a:ext cx="5520875" cy="400110"/>
          </a:xfrm>
          <a:prstGeom prst="rect">
            <a:avLst/>
          </a:prstGeom>
          <a:noFill/>
          <a:ln w="19050">
            <a:solidFill>
              <a:srgbClr val="FFD5D5"/>
            </a:solidFill>
          </a:ln>
        </p:spPr>
        <p:txBody>
          <a:bodyPr wrap="square" rtlCol="0">
            <a:spAutoFit/>
          </a:bodyPr>
          <a:lstStyle/>
          <a:p>
            <a:r>
              <a:rPr lang="en-CA" sz="2000" dirty="0"/>
              <a:t>Some more options to replace text as you type.</a:t>
            </a:r>
            <a:endParaRPr lang="en-GB" sz="2000" dirty="0"/>
          </a:p>
        </p:txBody>
      </p:sp>
      <p:cxnSp>
        <p:nvCxnSpPr>
          <p:cNvPr id="22" name="Straight Arrow Connector 21">
            <a:extLst>
              <a:ext uri="{FF2B5EF4-FFF2-40B4-BE49-F238E27FC236}">
                <a16:creationId xmlns:a16="http://schemas.microsoft.com/office/drawing/2014/main" id="{25C6D6F0-72CA-4849-86F6-0AC1346951E3}"/>
              </a:ext>
            </a:extLst>
          </p:cNvPr>
          <p:cNvCxnSpPr>
            <a:cxnSpLocks/>
            <a:stCxn id="21" idx="3"/>
            <a:endCxn id="16" idx="1"/>
          </p:cNvCxnSpPr>
          <p:nvPr/>
        </p:nvCxnSpPr>
        <p:spPr>
          <a:xfrm>
            <a:off x="5668836" y="5127760"/>
            <a:ext cx="1579488" cy="718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Slide Number Placeholder 2">
            <a:extLst>
              <a:ext uri="{FF2B5EF4-FFF2-40B4-BE49-F238E27FC236}">
                <a16:creationId xmlns:a16="http://schemas.microsoft.com/office/drawing/2014/main" id="{EF4CD777-4B59-4DD2-BB8E-4549FFBA625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12</a:t>
            </a:fld>
            <a:endParaRPr lang="en-GB" dirty="0">
              <a:solidFill>
                <a:schemeClr val="tx1"/>
              </a:solidFill>
            </a:endParaRPr>
          </a:p>
        </p:txBody>
      </p:sp>
    </p:spTree>
    <p:extLst>
      <p:ext uri="{BB962C8B-B14F-4D97-AF65-F5344CB8AC3E}">
        <p14:creationId xmlns:p14="http://schemas.microsoft.com/office/powerpoint/2010/main" val="386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par>
                                <p:cTn id="8" presetID="22" presetClass="entr" presetSubtype="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up)">
                                      <p:cBhvr>
                                        <p:cTn id="10" dur="500"/>
                                        <p:tgtEl>
                                          <p:spTgt spid="4"/>
                                        </p:tgtEl>
                                      </p:cBhvr>
                                    </p:animEffect>
                                  </p:childTnLst>
                                </p:cTn>
                              </p:par>
                              <p:par>
                                <p:cTn id="11" presetID="22" presetClass="entr" presetSubtype="8"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500" fill="hold"/>
                                        <p:tgtEl>
                                          <p:spTgt spid="34"/>
                                        </p:tgtEl>
                                        <p:attrNameLst>
                                          <p:attrName>ppt_x</p:attrName>
                                        </p:attrNameLst>
                                      </p:cBhvr>
                                      <p:tavLst>
                                        <p:tav tm="0">
                                          <p:val>
                                            <p:strVal val="0-#ppt_w/2"/>
                                          </p:val>
                                        </p:tav>
                                        <p:tav tm="100000">
                                          <p:val>
                                            <p:strVal val="#ppt_x"/>
                                          </p:val>
                                        </p:tav>
                                      </p:tavLst>
                                    </p:anim>
                                    <p:anim calcmode="lin" valueType="num">
                                      <p:cBhvr additive="base">
                                        <p:cTn id="19" dur="500" fill="hold"/>
                                        <p:tgtEl>
                                          <p:spTgt spid="34"/>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up)">
                                      <p:cBhvr>
                                        <p:cTn id="23" dur="500"/>
                                        <p:tgtEl>
                                          <p:spTgt spid="36"/>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0-#ppt_w/2"/>
                                          </p:val>
                                        </p:tav>
                                        <p:tav tm="100000">
                                          <p:val>
                                            <p:strVal val="#ppt_x"/>
                                          </p:val>
                                        </p:tav>
                                      </p:tavLst>
                                    </p:anim>
                                    <p:anim calcmode="lin" valueType="num">
                                      <p:cBhvr additive="base">
                                        <p:cTn id="33" dur="500" fill="hold"/>
                                        <p:tgtEl>
                                          <p:spTgt spid="18"/>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1" fill="hold"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up)">
                                      <p:cBhvr>
                                        <p:cTn id="37" dur="500"/>
                                        <p:tgtEl>
                                          <p:spTgt spid="19"/>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0-#ppt_w/2"/>
                                          </p:val>
                                        </p:tav>
                                        <p:tav tm="100000">
                                          <p:val>
                                            <p:strVal val="#ppt_x"/>
                                          </p:val>
                                        </p:tav>
                                      </p:tavLst>
                                    </p:anim>
                                    <p:anim calcmode="lin" valueType="num">
                                      <p:cBhvr additive="base">
                                        <p:cTn id="47" dur="500" fill="hold"/>
                                        <p:tgtEl>
                                          <p:spTgt spid="21"/>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up)">
                                      <p:cBhvr>
                                        <p:cTn id="51" dur="500"/>
                                        <p:tgtEl>
                                          <p:spTgt spid="22"/>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xit" presetSubtype="8" fill="hold" grpId="1" nodeType="clickEffect">
                                  <p:stCondLst>
                                    <p:cond delay="0"/>
                                  </p:stCondLst>
                                  <p:childTnLst>
                                    <p:anim calcmode="lin" valueType="num">
                                      <p:cBhvr additive="base">
                                        <p:cTn id="59" dur="500"/>
                                        <p:tgtEl>
                                          <p:spTgt spid="34"/>
                                        </p:tgtEl>
                                        <p:attrNameLst>
                                          <p:attrName>ppt_x</p:attrName>
                                        </p:attrNameLst>
                                      </p:cBhvr>
                                      <p:tavLst>
                                        <p:tav tm="0">
                                          <p:val>
                                            <p:strVal val="ppt_x"/>
                                          </p:val>
                                        </p:tav>
                                        <p:tav tm="100000">
                                          <p:val>
                                            <p:strVal val="0-ppt_w/2"/>
                                          </p:val>
                                        </p:tav>
                                      </p:tavLst>
                                    </p:anim>
                                    <p:anim calcmode="lin" valueType="num">
                                      <p:cBhvr additive="base">
                                        <p:cTn id="60" dur="500"/>
                                        <p:tgtEl>
                                          <p:spTgt spid="34"/>
                                        </p:tgtEl>
                                        <p:attrNameLst>
                                          <p:attrName>ppt_y</p:attrName>
                                        </p:attrNameLst>
                                      </p:cBhvr>
                                      <p:tavLst>
                                        <p:tav tm="0">
                                          <p:val>
                                            <p:strVal val="ppt_y"/>
                                          </p:val>
                                        </p:tav>
                                        <p:tav tm="100000">
                                          <p:val>
                                            <p:strVal val="ppt_y"/>
                                          </p:val>
                                        </p:tav>
                                      </p:tavLst>
                                    </p:anim>
                                    <p:set>
                                      <p:cBhvr>
                                        <p:cTn id="61" dur="1" fill="hold">
                                          <p:stCondLst>
                                            <p:cond delay="499"/>
                                          </p:stCondLst>
                                        </p:cTn>
                                        <p:tgtEl>
                                          <p:spTgt spid="34"/>
                                        </p:tgtEl>
                                        <p:attrNameLst>
                                          <p:attrName>style.visibility</p:attrName>
                                        </p:attrNameLst>
                                      </p:cBhvr>
                                      <p:to>
                                        <p:strVal val="hidden"/>
                                      </p:to>
                                    </p:set>
                                  </p:childTnLst>
                                </p:cTn>
                              </p:par>
                              <p:par>
                                <p:cTn id="62" presetID="2" presetClass="exit" presetSubtype="8" fill="hold" grpId="1" nodeType="withEffect">
                                  <p:stCondLst>
                                    <p:cond delay="0"/>
                                  </p:stCondLst>
                                  <p:childTnLst>
                                    <p:anim calcmode="lin" valueType="num">
                                      <p:cBhvr additive="base">
                                        <p:cTn id="63" dur="500"/>
                                        <p:tgtEl>
                                          <p:spTgt spid="18"/>
                                        </p:tgtEl>
                                        <p:attrNameLst>
                                          <p:attrName>ppt_x</p:attrName>
                                        </p:attrNameLst>
                                      </p:cBhvr>
                                      <p:tavLst>
                                        <p:tav tm="0">
                                          <p:val>
                                            <p:strVal val="ppt_x"/>
                                          </p:val>
                                        </p:tav>
                                        <p:tav tm="100000">
                                          <p:val>
                                            <p:strVal val="0-ppt_w/2"/>
                                          </p:val>
                                        </p:tav>
                                      </p:tavLst>
                                    </p:anim>
                                    <p:anim calcmode="lin" valueType="num">
                                      <p:cBhvr additive="base">
                                        <p:cTn id="64" dur="500"/>
                                        <p:tgtEl>
                                          <p:spTgt spid="18"/>
                                        </p:tgtEl>
                                        <p:attrNameLst>
                                          <p:attrName>ppt_y</p:attrName>
                                        </p:attrNameLst>
                                      </p:cBhvr>
                                      <p:tavLst>
                                        <p:tav tm="0">
                                          <p:val>
                                            <p:strVal val="ppt_y"/>
                                          </p:val>
                                        </p:tav>
                                        <p:tav tm="100000">
                                          <p:val>
                                            <p:strVal val="ppt_y"/>
                                          </p:val>
                                        </p:tav>
                                      </p:tavLst>
                                    </p:anim>
                                    <p:set>
                                      <p:cBhvr>
                                        <p:cTn id="65" dur="1" fill="hold">
                                          <p:stCondLst>
                                            <p:cond delay="499"/>
                                          </p:stCondLst>
                                        </p:cTn>
                                        <p:tgtEl>
                                          <p:spTgt spid="18"/>
                                        </p:tgtEl>
                                        <p:attrNameLst>
                                          <p:attrName>style.visibility</p:attrName>
                                        </p:attrNameLst>
                                      </p:cBhvr>
                                      <p:to>
                                        <p:strVal val="hidden"/>
                                      </p:to>
                                    </p:set>
                                  </p:childTnLst>
                                </p:cTn>
                              </p:par>
                              <p:par>
                                <p:cTn id="66" presetID="2" presetClass="exit" presetSubtype="8" fill="hold" grpId="1" nodeType="withEffect">
                                  <p:stCondLst>
                                    <p:cond delay="0"/>
                                  </p:stCondLst>
                                  <p:childTnLst>
                                    <p:anim calcmode="lin" valueType="num">
                                      <p:cBhvr additive="base">
                                        <p:cTn id="67" dur="500"/>
                                        <p:tgtEl>
                                          <p:spTgt spid="21"/>
                                        </p:tgtEl>
                                        <p:attrNameLst>
                                          <p:attrName>ppt_x</p:attrName>
                                        </p:attrNameLst>
                                      </p:cBhvr>
                                      <p:tavLst>
                                        <p:tav tm="0">
                                          <p:val>
                                            <p:strVal val="ppt_x"/>
                                          </p:val>
                                        </p:tav>
                                        <p:tav tm="100000">
                                          <p:val>
                                            <p:strVal val="0-ppt_w/2"/>
                                          </p:val>
                                        </p:tav>
                                      </p:tavLst>
                                    </p:anim>
                                    <p:anim calcmode="lin" valueType="num">
                                      <p:cBhvr additive="base">
                                        <p:cTn id="68" dur="500"/>
                                        <p:tgtEl>
                                          <p:spTgt spid="21"/>
                                        </p:tgtEl>
                                        <p:attrNameLst>
                                          <p:attrName>ppt_y</p:attrName>
                                        </p:attrNameLst>
                                      </p:cBhvr>
                                      <p:tavLst>
                                        <p:tav tm="0">
                                          <p:val>
                                            <p:strVal val="ppt_y"/>
                                          </p:val>
                                        </p:tav>
                                        <p:tav tm="100000">
                                          <p:val>
                                            <p:strVal val="ppt_y"/>
                                          </p:val>
                                        </p:tav>
                                      </p:tavLst>
                                    </p:anim>
                                    <p:set>
                                      <p:cBhvr>
                                        <p:cTn id="69" dur="1" fill="hold">
                                          <p:stCondLst>
                                            <p:cond delay="499"/>
                                          </p:stCondLst>
                                        </p:cTn>
                                        <p:tgtEl>
                                          <p:spTgt spid="21"/>
                                        </p:tgtEl>
                                        <p:attrNameLst>
                                          <p:attrName>style.visibility</p:attrName>
                                        </p:attrNameLst>
                                      </p:cBhvr>
                                      <p:to>
                                        <p:strVal val="hidden"/>
                                      </p:to>
                                    </p:set>
                                  </p:childTnLst>
                                </p:cTn>
                              </p:par>
                              <p:par>
                                <p:cTn id="70" presetID="22" presetClass="exit" presetSubtype="2" fill="hold" nodeType="withEffect">
                                  <p:stCondLst>
                                    <p:cond delay="0"/>
                                  </p:stCondLst>
                                  <p:childTnLst>
                                    <p:animEffect transition="out" filter="wipe(right)">
                                      <p:cBhvr>
                                        <p:cTn id="71" dur="500"/>
                                        <p:tgtEl>
                                          <p:spTgt spid="36"/>
                                        </p:tgtEl>
                                      </p:cBhvr>
                                    </p:animEffect>
                                    <p:set>
                                      <p:cBhvr>
                                        <p:cTn id="72" dur="1" fill="hold">
                                          <p:stCondLst>
                                            <p:cond delay="499"/>
                                          </p:stCondLst>
                                        </p:cTn>
                                        <p:tgtEl>
                                          <p:spTgt spid="36"/>
                                        </p:tgtEl>
                                        <p:attrNameLst>
                                          <p:attrName>style.visibility</p:attrName>
                                        </p:attrNameLst>
                                      </p:cBhvr>
                                      <p:to>
                                        <p:strVal val="hidden"/>
                                      </p:to>
                                    </p:set>
                                  </p:childTnLst>
                                </p:cTn>
                              </p:par>
                              <p:par>
                                <p:cTn id="73" presetID="22" presetClass="exit" presetSubtype="2" fill="hold" grpId="1" nodeType="withEffect">
                                  <p:stCondLst>
                                    <p:cond delay="0"/>
                                  </p:stCondLst>
                                  <p:childTnLst>
                                    <p:animEffect transition="out" filter="wipe(right)">
                                      <p:cBhvr>
                                        <p:cTn id="74" dur="500"/>
                                        <p:tgtEl>
                                          <p:spTgt spid="8"/>
                                        </p:tgtEl>
                                      </p:cBhvr>
                                    </p:animEffect>
                                    <p:set>
                                      <p:cBhvr>
                                        <p:cTn id="75" dur="1" fill="hold">
                                          <p:stCondLst>
                                            <p:cond delay="499"/>
                                          </p:stCondLst>
                                        </p:cTn>
                                        <p:tgtEl>
                                          <p:spTgt spid="8"/>
                                        </p:tgtEl>
                                        <p:attrNameLst>
                                          <p:attrName>style.visibility</p:attrName>
                                        </p:attrNameLst>
                                      </p:cBhvr>
                                      <p:to>
                                        <p:strVal val="hidden"/>
                                      </p:to>
                                    </p:set>
                                  </p:childTnLst>
                                </p:cTn>
                              </p:par>
                              <p:par>
                                <p:cTn id="76" presetID="22" presetClass="exit" presetSubtype="2" fill="hold" nodeType="withEffect">
                                  <p:stCondLst>
                                    <p:cond delay="0"/>
                                  </p:stCondLst>
                                  <p:childTnLst>
                                    <p:animEffect transition="out" filter="wipe(right)">
                                      <p:cBhvr>
                                        <p:cTn id="77" dur="500"/>
                                        <p:tgtEl>
                                          <p:spTgt spid="19"/>
                                        </p:tgtEl>
                                      </p:cBhvr>
                                    </p:animEffect>
                                    <p:set>
                                      <p:cBhvr>
                                        <p:cTn id="78" dur="1" fill="hold">
                                          <p:stCondLst>
                                            <p:cond delay="499"/>
                                          </p:stCondLst>
                                        </p:cTn>
                                        <p:tgtEl>
                                          <p:spTgt spid="19"/>
                                        </p:tgtEl>
                                        <p:attrNameLst>
                                          <p:attrName>style.visibility</p:attrName>
                                        </p:attrNameLst>
                                      </p:cBhvr>
                                      <p:to>
                                        <p:strVal val="hidden"/>
                                      </p:to>
                                    </p:set>
                                  </p:childTnLst>
                                </p:cTn>
                              </p:par>
                              <p:par>
                                <p:cTn id="79" presetID="22" presetClass="exit" presetSubtype="2" fill="hold" grpId="1" nodeType="withEffect">
                                  <p:stCondLst>
                                    <p:cond delay="0"/>
                                  </p:stCondLst>
                                  <p:childTnLst>
                                    <p:animEffect transition="out" filter="wipe(right)">
                                      <p:cBhvr>
                                        <p:cTn id="80" dur="500"/>
                                        <p:tgtEl>
                                          <p:spTgt spid="15"/>
                                        </p:tgtEl>
                                      </p:cBhvr>
                                    </p:animEffect>
                                    <p:set>
                                      <p:cBhvr>
                                        <p:cTn id="81" dur="1" fill="hold">
                                          <p:stCondLst>
                                            <p:cond delay="499"/>
                                          </p:stCondLst>
                                        </p:cTn>
                                        <p:tgtEl>
                                          <p:spTgt spid="15"/>
                                        </p:tgtEl>
                                        <p:attrNameLst>
                                          <p:attrName>style.visibility</p:attrName>
                                        </p:attrNameLst>
                                      </p:cBhvr>
                                      <p:to>
                                        <p:strVal val="hidden"/>
                                      </p:to>
                                    </p:set>
                                  </p:childTnLst>
                                </p:cTn>
                              </p:par>
                              <p:par>
                                <p:cTn id="82" presetID="22" presetClass="exit" presetSubtype="2" fill="hold" nodeType="withEffect">
                                  <p:stCondLst>
                                    <p:cond delay="0"/>
                                  </p:stCondLst>
                                  <p:childTnLst>
                                    <p:animEffect transition="out" filter="wipe(right)">
                                      <p:cBhvr>
                                        <p:cTn id="83" dur="500"/>
                                        <p:tgtEl>
                                          <p:spTgt spid="22"/>
                                        </p:tgtEl>
                                      </p:cBhvr>
                                    </p:animEffect>
                                    <p:set>
                                      <p:cBhvr>
                                        <p:cTn id="84" dur="1" fill="hold">
                                          <p:stCondLst>
                                            <p:cond delay="499"/>
                                          </p:stCondLst>
                                        </p:cTn>
                                        <p:tgtEl>
                                          <p:spTgt spid="22"/>
                                        </p:tgtEl>
                                        <p:attrNameLst>
                                          <p:attrName>style.visibility</p:attrName>
                                        </p:attrNameLst>
                                      </p:cBhvr>
                                      <p:to>
                                        <p:strVal val="hidden"/>
                                      </p:to>
                                    </p:set>
                                  </p:childTnLst>
                                </p:cTn>
                              </p:par>
                              <p:par>
                                <p:cTn id="85" presetID="22" presetClass="exit" presetSubtype="2" fill="hold" grpId="1" nodeType="withEffect">
                                  <p:stCondLst>
                                    <p:cond delay="0"/>
                                  </p:stCondLst>
                                  <p:childTnLst>
                                    <p:animEffect transition="out" filter="wipe(right)">
                                      <p:cBhvr>
                                        <p:cTn id="86" dur="500"/>
                                        <p:tgtEl>
                                          <p:spTgt spid="16"/>
                                        </p:tgtEl>
                                      </p:cBhvr>
                                    </p:animEffect>
                                    <p:set>
                                      <p:cBhvr>
                                        <p:cTn id="87" dur="1" fill="hold">
                                          <p:stCondLst>
                                            <p:cond delay="499"/>
                                          </p:stCondLst>
                                        </p:cTn>
                                        <p:tgtEl>
                                          <p:spTgt spid="16"/>
                                        </p:tgtEl>
                                        <p:attrNameLst>
                                          <p:attrName>style.visibility</p:attrName>
                                        </p:attrNameLst>
                                      </p:cBhvr>
                                      <p:to>
                                        <p:strVal val="hidden"/>
                                      </p:to>
                                    </p:set>
                                  </p:childTnLst>
                                </p:cTn>
                              </p:par>
                              <p:par>
                                <p:cTn id="88" presetID="22" presetClass="exit" presetSubtype="4" fill="hold" nodeType="withEffect">
                                  <p:stCondLst>
                                    <p:cond delay="0"/>
                                  </p:stCondLst>
                                  <p:childTnLst>
                                    <p:animEffect transition="out" filter="wipe(down)">
                                      <p:cBhvr>
                                        <p:cTn id="89" dur="500"/>
                                        <p:tgtEl>
                                          <p:spTgt spid="4"/>
                                        </p:tgtEl>
                                      </p:cBhvr>
                                    </p:animEffect>
                                    <p:set>
                                      <p:cBhvr>
                                        <p:cTn id="90" dur="1" fill="hold">
                                          <p:stCondLst>
                                            <p:cond delay="499"/>
                                          </p:stCondLst>
                                        </p:cTn>
                                        <p:tgtEl>
                                          <p:spTgt spid="4"/>
                                        </p:tgtEl>
                                        <p:attrNameLst>
                                          <p:attrName>style.visibility</p:attrName>
                                        </p:attrNameLst>
                                      </p:cBhvr>
                                      <p:to>
                                        <p:strVal val="hidden"/>
                                      </p:to>
                                    </p:set>
                                  </p:childTnLst>
                                </p:cTn>
                              </p:par>
                              <p:par>
                                <p:cTn id="91" presetID="22" presetClass="exit" presetSubtype="2" fill="hold" nodeType="withEffect">
                                  <p:stCondLst>
                                    <p:cond delay="0"/>
                                  </p:stCondLst>
                                  <p:childTnLst>
                                    <p:animEffect transition="out" filter="wipe(right)">
                                      <p:cBhvr>
                                        <p:cTn id="92" dur="500"/>
                                        <p:tgtEl>
                                          <p:spTgt spid="9"/>
                                        </p:tgtEl>
                                      </p:cBhvr>
                                    </p:animEffect>
                                    <p:set>
                                      <p:cBhvr>
                                        <p:cTn id="93" dur="1" fill="hold">
                                          <p:stCondLst>
                                            <p:cond delay="499"/>
                                          </p:stCondLst>
                                        </p:cTn>
                                        <p:tgtEl>
                                          <p:spTgt spid="9"/>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25"/>
                                        </p:tgtEl>
                                      </p:cBhvr>
                                    </p:animEffect>
                                    <p:set>
                                      <p:cBhvr>
                                        <p:cTn id="96"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34" grpId="0" animBg="1"/>
      <p:bldP spid="34" grpId="1" animBg="1"/>
      <p:bldP spid="8" grpId="0" animBg="1"/>
      <p:bldP spid="8" grpId="1" animBg="1"/>
      <p:bldP spid="15" grpId="0" animBg="1"/>
      <p:bldP spid="15" grpId="1" animBg="1"/>
      <p:bldP spid="16" grpId="0" animBg="1"/>
      <p:bldP spid="16" grpId="1" animBg="1"/>
      <p:bldP spid="18" grpId="0" animBg="1"/>
      <p:bldP spid="18" grpId="1" animBg="1"/>
      <p:bldP spid="21" grpId="0" animBg="1"/>
      <p:bldP spid="21"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C983057-D80B-4293-B43C-F3107617D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67" y="642944"/>
            <a:ext cx="7114911" cy="5840084"/>
          </a:xfrm>
          <a:prstGeom prst="rect">
            <a:avLst/>
          </a:prstGeom>
          <a:ln>
            <a:solidFill>
              <a:srgbClr val="FFD5D5"/>
            </a:solidFill>
          </a:ln>
        </p:spPr>
      </p:pic>
      <p:sp>
        <p:nvSpPr>
          <p:cNvPr id="3" name="TextBox 2"/>
          <p:cNvSpPr txBox="1"/>
          <p:nvPr/>
        </p:nvSpPr>
        <p:spPr>
          <a:xfrm>
            <a:off x="165469" y="131277"/>
            <a:ext cx="4057395"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General Options</a:t>
            </a:r>
          </a:p>
        </p:txBody>
      </p:sp>
      <p:sp>
        <p:nvSpPr>
          <p:cNvPr id="40" name="TextBox 39"/>
          <p:cNvSpPr txBox="1"/>
          <p:nvPr/>
        </p:nvSpPr>
        <p:spPr>
          <a:xfrm>
            <a:off x="70133" y="3137942"/>
            <a:ext cx="5532201"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Any links to files and/or hyperlinks are ignored.</a:t>
            </a:r>
          </a:p>
        </p:txBody>
      </p:sp>
      <p:sp>
        <p:nvSpPr>
          <p:cNvPr id="41" name="TextBox 40"/>
          <p:cNvSpPr txBox="1"/>
          <p:nvPr/>
        </p:nvSpPr>
        <p:spPr>
          <a:xfrm>
            <a:off x="70133" y="687239"/>
            <a:ext cx="5532201" cy="1015663"/>
          </a:xfrm>
          <a:prstGeom prst="rect">
            <a:avLst/>
          </a:prstGeom>
          <a:solidFill>
            <a:schemeClr val="bg1"/>
          </a:solidFill>
          <a:ln w="19050">
            <a:solidFill>
              <a:srgbClr val="FFD5D5"/>
            </a:solidFill>
          </a:ln>
        </p:spPr>
        <p:txBody>
          <a:bodyPr wrap="square" rtlCol="0">
            <a:spAutoFit/>
          </a:bodyPr>
          <a:lstStyle/>
          <a:p>
            <a:r>
              <a:rPr lang="en-CA" sz="2000" dirty="0"/>
              <a:t>Most uppercase words are usually meant as a </a:t>
            </a:r>
            <a:r>
              <a:rPr lang="en-CA" sz="2000" b="1" i="1" dirty="0">
                <a:solidFill>
                  <a:schemeClr val="accent2"/>
                </a:solidFill>
              </a:rPr>
              <a:t>visual style </a:t>
            </a:r>
            <a:r>
              <a:rPr lang="en-CA" sz="2000" dirty="0"/>
              <a:t>or </a:t>
            </a:r>
            <a:r>
              <a:rPr lang="en-CA" sz="2000" b="1" i="1" dirty="0">
                <a:solidFill>
                  <a:schemeClr val="accent2"/>
                </a:solidFill>
              </a:rPr>
              <a:t>contextual emphasis</a:t>
            </a:r>
            <a:r>
              <a:rPr lang="en-CA" sz="2000" dirty="0"/>
              <a:t>, such as to represent shouting.</a:t>
            </a:r>
          </a:p>
        </p:txBody>
      </p:sp>
      <p:sp>
        <p:nvSpPr>
          <p:cNvPr id="61" name="TextBox 60"/>
          <p:cNvSpPr txBox="1"/>
          <p:nvPr/>
        </p:nvSpPr>
        <p:spPr>
          <a:xfrm>
            <a:off x="70133" y="3890653"/>
            <a:ext cx="5532201" cy="1015663"/>
          </a:xfrm>
          <a:prstGeom prst="rect">
            <a:avLst/>
          </a:prstGeom>
          <a:solidFill>
            <a:schemeClr val="bg1"/>
          </a:solidFill>
          <a:ln w="19050">
            <a:solidFill>
              <a:srgbClr val="FFD5D5"/>
            </a:solidFill>
          </a:ln>
        </p:spPr>
        <p:txBody>
          <a:bodyPr wrap="square" rtlCol="0">
            <a:spAutoFit/>
          </a:bodyPr>
          <a:lstStyle/>
          <a:p>
            <a:r>
              <a:rPr lang="en-CA" sz="2000" dirty="0"/>
              <a:t>When two identical words appear one after the other, do you want them flagged?</a:t>
            </a:r>
          </a:p>
          <a:p>
            <a:r>
              <a:rPr lang="en-CA" sz="2000" dirty="0"/>
              <a:t>If so, check this option.</a:t>
            </a:r>
          </a:p>
        </p:txBody>
      </p:sp>
      <p:cxnSp>
        <p:nvCxnSpPr>
          <p:cNvPr id="63" name="Straight Arrow Connector 62"/>
          <p:cNvCxnSpPr>
            <a:cxnSpLocks/>
            <a:stCxn id="61" idx="3"/>
          </p:cNvCxnSpPr>
          <p:nvPr/>
        </p:nvCxnSpPr>
        <p:spPr>
          <a:xfrm flipV="1">
            <a:off x="5602334" y="2967348"/>
            <a:ext cx="724063" cy="14311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876300" y="6471691"/>
            <a:ext cx="10900194" cy="369332"/>
          </a:xfrm>
          <a:prstGeom prst="rect">
            <a:avLst/>
          </a:prstGeom>
          <a:solidFill>
            <a:schemeClr val="accent2">
              <a:lumMod val="20000"/>
              <a:lumOff val="80000"/>
            </a:schemeClr>
          </a:solidFill>
          <a:ln w="19050">
            <a:solidFill>
              <a:srgbClr val="FFD5D5"/>
            </a:solidFill>
          </a:ln>
        </p:spPr>
        <p:txBody>
          <a:bodyPr wrap="square" rtlCol="0">
            <a:spAutoFit/>
          </a:bodyPr>
          <a:lstStyle/>
          <a:p>
            <a:r>
              <a:rPr lang="en-CA" dirty="0"/>
              <a:t>Note that any words you add go into your custom dictionary.  The Microsoft default dictionary cannot be modified.</a:t>
            </a:r>
          </a:p>
        </p:txBody>
      </p:sp>
      <p:cxnSp>
        <p:nvCxnSpPr>
          <p:cNvPr id="67" name="Straight Arrow Connector 66">
            <a:extLst>
              <a:ext uri="{FF2B5EF4-FFF2-40B4-BE49-F238E27FC236}">
                <a16:creationId xmlns:a16="http://schemas.microsoft.com/office/drawing/2014/main" id="{24E4B884-E34C-43BE-AB7D-9148B3BD36F8}"/>
              </a:ext>
            </a:extLst>
          </p:cNvPr>
          <p:cNvCxnSpPr>
            <a:cxnSpLocks/>
          </p:cNvCxnSpPr>
          <p:nvPr/>
        </p:nvCxnSpPr>
        <p:spPr>
          <a:xfrm>
            <a:off x="5602334" y="1702902"/>
            <a:ext cx="724063" cy="6592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A7D9EAD-2F64-47AB-92A0-F21C626D86C4}"/>
              </a:ext>
            </a:extLst>
          </p:cNvPr>
          <p:cNvSpPr txBox="1"/>
          <p:nvPr/>
        </p:nvSpPr>
        <p:spPr>
          <a:xfrm>
            <a:off x="70133" y="2044990"/>
            <a:ext cx="5532201" cy="707886"/>
          </a:xfrm>
          <a:prstGeom prst="rect">
            <a:avLst/>
          </a:prstGeom>
          <a:solidFill>
            <a:schemeClr val="bg1"/>
          </a:solidFill>
          <a:ln w="19050">
            <a:solidFill>
              <a:srgbClr val="FFD5D5"/>
            </a:solidFill>
          </a:ln>
        </p:spPr>
        <p:txBody>
          <a:bodyPr wrap="square" rtlCol="0">
            <a:spAutoFit/>
          </a:bodyPr>
          <a:lstStyle/>
          <a:p>
            <a:r>
              <a:rPr lang="en-CA" sz="2000" dirty="0"/>
              <a:t>Some words contain numbers.  Check to ignore words with numbers embedded.</a:t>
            </a:r>
          </a:p>
        </p:txBody>
      </p:sp>
      <p:cxnSp>
        <p:nvCxnSpPr>
          <p:cNvPr id="16" name="Straight Arrow Connector 15">
            <a:extLst>
              <a:ext uri="{FF2B5EF4-FFF2-40B4-BE49-F238E27FC236}">
                <a16:creationId xmlns:a16="http://schemas.microsoft.com/office/drawing/2014/main" id="{EF830E7E-5776-43DC-945C-D018F3227B76}"/>
              </a:ext>
            </a:extLst>
          </p:cNvPr>
          <p:cNvCxnSpPr>
            <a:cxnSpLocks/>
          </p:cNvCxnSpPr>
          <p:nvPr/>
        </p:nvCxnSpPr>
        <p:spPr>
          <a:xfrm>
            <a:off x="5602334" y="2398522"/>
            <a:ext cx="724063" cy="1972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46CC491-D6BE-4019-BAD8-FFFF38C1C4F0}"/>
              </a:ext>
            </a:extLst>
          </p:cNvPr>
          <p:cNvCxnSpPr>
            <a:cxnSpLocks/>
            <a:stCxn id="40" idx="3"/>
          </p:cNvCxnSpPr>
          <p:nvPr/>
        </p:nvCxnSpPr>
        <p:spPr>
          <a:xfrm flipV="1">
            <a:off x="5602334" y="2789198"/>
            <a:ext cx="724063" cy="5487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2">
            <a:extLst>
              <a:ext uri="{FF2B5EF4-FFF2-40B4-BE49-F238E27FC236}">
                <a16:creationId xmlns:a16="http://schemas.microsoft.com/office/drawing/2014/main" id="{632D13BC-E7CE-4ED8-9709-37E8FE9FFA58}"/>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13</a:t>
            </a:fld>
            <a:endParaRPr lang="en-GB" dirty="0">
              <a:solidFill>
                <a:schemeClr val="tx1"/>
              </a:solidFill>
            </a:endParaRPr>
          </a:p>
        </p:txBody>
      </p:sp>
    </p:spTree>
    <p:extLst>
      <p:ext uri="{BB962C8B-B14F-4D97-AF65-F5344CB8AC3E}">
        <p14:creationId xmlns:p14="http://schemas.microsoft.com/office/powerpoint/2010/main" val="381148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22" presetClass="entr" presetSubtype="1"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wipe(up)">
                                      <p:cBhvr>
                                        <p:cTn id="10" dur="500"/>
                                        <p:tgtEl>
                                          <p:spTgt spid="6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500" fill="hold"/>
                                        <p:tgtEl>
                                          <p:spTgt spid="41"/>
                                        </p:tgtEl>
                                        <p:attrNameLst>
                                          <p:attrName>ppt_x</p:attrName>
                                        </p:attrNameLst>
                                      </p:cBhvr>
                                      <p:tavLst>
                                        <p:tav tm="0">
                                          <p:val>
                                            <p:strVal val="0-#ppt_w/2"/>
                                          </p:val>
                                        </p:tav>
                                        <p:tav tm="100000">
                                          <p:val>
                                            <p:strVal val="#ppt_x"/>
                                          </p:val>
                                        </p:tav>
                                      </p:tavLst>
                                    </p:anim>
                                    <p:anim calcmode="lin" valueType="num">
                                      <p:cBhvr additive="base">
                                        <p:cTn id="16" dur="500" fill="hold"/>
                                        <p:tgtEl>
                                          <p:spTgt spid="41"/>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1" fill="hold" nodeType="after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wipe(up)">
                                      <p:cBhvr>
                                        <p:cTn id="20" dur="500"/>
                                        <p:tgtEl>
                                          <p:spTgt spid="6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wipe(left)">
                                      <p:cBhvr>
                                        <p:cTn id="35" dur="500"/>
                                        <p:tgtEl>
                                          <p:spTgt spid="40"/>
                                        </p:tgtEl>
                                      </p:cBhvr>
                                    </p:animEffect>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61"/>
                                        </p:tgtEl>
                                        <p:attrNameLst>
                                          <p:attrName>style.visibility</p:attrName>
                                        </p:attrNameLst>
                                      </p:cBhvr>
                                      <p:to>
                                        <p:strVal val="visible"/>
                                      </p:to>
                                    </p:set>
                                    <p:anim calcmode="lin" valueType="num">
                                      <p:cBhvr additive="base">
                                        <p:cTn id="44" dur="500" fill="hold"/>
                                        <p:tgtEl>
                                          <p:spTgt spid="61"/>
                                        </p:tgtEl>
                                        <p:attrNameLst>
                                          <p:attrName>ppt_x</p:attrName>
                                        </p:attrNameLst>
                                      </p:cBhvr>
                                      <p:tavLst>
                                        <p:tav tm="0">
                                          <p:val>
                                            <p:strVal val="0-#ppt_w/2"/>
                                          </p:val>
                                        </p:tav>
                                        <p:tav tm="100000">
                                          <p:val>
                                            <p:strVal val="#ppt_x"/>
                                          </p:val>
                                        </p:tav>
                                      </p:tavLst>
                                    </p:anim>
                                    <p:anim calcmode="lin" valueType="num">
                                      <p:cBhvr additive="base">
                                        <p:cTn id="45" dur="500" fill="hold"/>
                                        <p:tgtEl>
                                          <p:spTgt spid="61"/>
                                        </p:tgtEl>
                                        <p:attrNameLst>
                                          <p:attrName>ppt_y</p:attrName>
                                        </p:attrNameLst>
                                      </p:cBhvr>
                                      <p:tavLst>
                                        <p:tav tm="0">
                                          <p:val>
                                            <p:strVal val="#ppt_y"/>
                                          </p:val>
                                        </p:tav>
                                        <p:tav tm="100000">
                                          <p:val>
                                            <p:strVal val="#ppt_y"/>
                                          </p:val>
                                        </p:tav>
                                      </p:tavLst>
                                    </p:anim>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down)">
                                      <p:cBhvr>
                                        <p:cTn id="49" dur="500"/>
                                        <p:tgtEl>
                                          <p:spTgt spid="63"/>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additive="base">
                                        <p:cTn id="54" dur="500" fill="hold"/>
                                        <p:tgtEl>
                                          <p:spTgt spid="2"/>
                                        </p:tgtEl>
                                        <p:attrNameLst>
                                          <p:attrName>ppt_x</p:attrName>
                                        </p:attrNameLst>
                                      </p:cBhvr>
                                      <p:tavLst>
                                        <p:tav tm="0">
                                          <p:val>
                                            <p:strVal val="0-#ppt_w/2"/>
                                          </p:val>
                                        </p:tav>
                                        <p:tav tm="100000">
                                          <p:val>
                                            <p:strVal val="#ppt_x"/>
                                          </p:val>
                                        </p:tav>
                                      </p:tavLst>
                                    </p:anim>
                                    <p:anim calcmode="lin" valueType="num">
                                      <p:cBhvr additive="base">
                                        <p:cTn id="55"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xit" presetSubtype="8" fill="hold" grpId="1" nodeType="clickEffect">
                                  <p:stCondLst>
                                    <p:cond delay="0"/>
                                  </p:stCondLst>
                                  <p:childTnLst>
                                    <p:anim calcmode="lin" valueType="num">
                                      <p:cBhvr additive="base">
                                        <p:cTn id="59" dur="500"/>
                                        <p:tgtEl>
                                          <p:spTgt spid="41"/>
                                        </p:tgtEl>
                                        <p:attrNameLst>
                                          <p:attrName>ppt_x</p:attrName>
                                        </p:attrNameLst>
                                      </p:cBhvr>
                                      <p:tavLst>
                                        <p:tav tm="0">
                                          <p:val>
                                            <p:strVal val="ppt_x"/>
                                          </p:val>
                                        </p:tav>
                                        <p:tav tm="100000">
                                          <p:val>
                                            <p:strVal val="0-ppt_w/2"/>
                                          </p:val>
                                        </p:tav>
                                      </p:tavLst>
                                    </p:anim>
                                    <p:anim calcmode="lin" valueType="num">
                                      <p:cBhvr additive="base">
                                        <p:cTn id="60" dur="500"/>
                                        <p:tgtEl>
                                          <p:spTgt spid="41"/>
                                        </p:tgtEl>
                                        <p:attrNameLst>
                                          <p:attrName>ppt_y</p:attrName>
                                        </p:attrNameLst>
                                      </p:cBhvr>
                                      <p:tavLst>
                                        <p:tav tm="0">
                                          <p:val>
                                            <p:strVal val="ppt_y"/>
                                          </p:val>
                                        </p:tav>
                                        <p:tav tm="100000">
                                          <p:val>
                                            <p:strVal val="ppt_y"/>
                                          </p:val>
                                        </p:tav>
                                      </p:tavLst>
                                    </p:anim>
                                    <p:set>
                                      <p:cBhvr>
                                        <p:cTn id="61" dur="1" fill="hold">
                                          <p:stCondLst>
                                            <p:cond delay="499"/>
                                          </p:stCondLst>
                                        </p:cTn>
                                        <p:tgtEl>
                                          <p:spTgt spid="41"/>
                                        </p:tgtEl>
                                        <p:attrNameLst>
                                          <p:attrName>style.visibility</p:attrName>
                                        </p:attrNameLst>
                                      </p:cBhvr>
                                      <p:to>
                                        <p:strVal val="hidden"/>
                                      </p:to>
                                    </p:set>
                                  </p:childTnLst>
                                </p:cTn>
                              </p:par>
                              <p:par>
                                <p:cTn id="62" presetID="2" presetClass="exit" presetSubtype="8" fill="hold" grpId="1" nodeType="withEffect">
                                  <p:stCondLst>
                                    <p:cond delay="0"/>
                                  </p:stCondLst>
                                  <p:childTnLst>
                                    <p:anim calcmode="lin" valueType="num">
                                      <p:cBhvr additive="base">
                                        <p:cTn id="63" dur="500"/>
                                        <p:tgtEl>
                                          <p:spTgt spid="15"/>
                                        </p:tgtEl>
                                        <p:attrNameLst>
                                          <p:attrName>ppt_x</p:attrName>
                                        </p:attrNameLst>
                                      </p:cBhvr>
                                      <p:tavLst>
                                        <p:tav tm="0">
                                          <p:val>
                                            <p:strVal val="ppt_x"/>
                                          </p:val>
                                        </p:tav>
                                        <p:tav tm="100000">
                                          <p:val>
                                            <p:strVal val="0-ppt_w/2"/>
                                          </p:val>
                                        </p:tav>
                                      </p:tavLst>
                                    </p:anim>
                                    <p:anim calcmode="lin" valueType="num">
                                      <p:cBhvr additive="base">
                                        <p:cTn id="64" dur="500"/>
                                        <p:tgtEl>
                                          <p:spTgt spid="15"/>
                                        </p:tgtEl>
                                        <p:attrNameLst>
                                          <p:attrName>ppt_y</p:attrName>
                                        </p:attrNameLst>
                                      </p:cBhvr>
                                      <p:tavLst>
                                        <p:tav tm="0">
                                          <p:val>
                                            <p:strVal val="ppt_y"/>
                                          </p:val>
                                        </p:tav>
                                        <p:tav tm="100000">
                                          <p:val>
                                            <p:strVal val="ppt_y"/>
                                          </p:val>
                                        </p:tav>
                                      </p:tavLst>
                                    </p:anim>
                                    <p:set>
                                      <p:cBhvr>
                                        <p:cTn id="65" dur="1" fill="hold">
                                          <p:stCondLst>
                                            <p:cond delay="499"/>
                                          </p:stCondLst>
                                        </p:cTn>
                                        <p:tgtEl>
                                          <p:spTgt spid="15"/>
                                        </p:tgtEl>
                                        <p:attrNameLst>
                                          <p:attrName>style.visibility</p:attrName>
                                        </p:attrNameLst>
                                      </p:cBhvr>
                                      <p:to>
                                        <p:strVal val="hidden"/>
                                      </p:to>
                                    </p:set>
                                  </p:childTnLst>
                                </p:cTn>
                              </p:par>
                              <p:par>
                                <p:cTn id="66" presetID="2" presetClass="exit" presetSubtype="8" fill="hold" grpId="1" nodeType="withEffect">
                                  <p:stCondLst>
                                    <p:cond delay="0"/>
                                  </p:stCondLst>
                                  <p:childTnLst>
                                    <p:anim calcmode="lin" valueType="num">
                                      <p:cBhvr additive="base">
                                        <p:cTn id="67" dur="500"/>
                                        <p:tgtEl>
                                          <p:spTgt spid="40"/>
                                        </p:tgtEl>
                                        <p:attrNameLst>
                                          <p:attrName>ppt_x</p:attrName>
                                        </p:attrNameLst>
                                      </p:cBhvr>
                                      <p:tavLst>
                                        <p:tav tm="0">
                                          <p:val>
                                            <p:strVal val="ppt_x"/>
                                          </p:val>
                                        </p:tav>
                                        <p:tav tm="100000">
                                          <p:val>
                                            <p:strVal val="0-ppt_w/2"/>
                                          </p:val>
                                        </p:tav>
                                      </p:tavLst>
                                    </p:anim>
                                    <p:anim calcmode="lin" valueType="num">
                                      <p:cBhvr additive="base">
                                        <p:cTn id="68" dur="500"/>
                                        <p:tgtEl>
                                          <p:spTgt spid="40"/>
                                        </p:tgtEl>
                                        <p:attrNameLst>
                                          <p:attrName>ppt_y</p:attrName>
                                        </p:attrNameLst>
                                      </p:cBhvr>
                                      <p:tavLst>
                                        <p:tav tm="0">
                                          <p:val>
                                            <p:strVal val="ppt_y"/>
                                          </p:val>
                                        </p:tav>
                                        <p:tav tm="100000">
                                          <p:val>
                                            <p:strVal val="ppt_y"/>
                                          </p:val>
                                        </p:tav>
                                      </p:tavLst>
                                    </p:anim>
                                    <p:set>
                                      <p:cBhvr>
                                        <p:cTn id="69" dur="1" fill="hold">
                                          <p:stCondLst>
                                            <p:cond delay="499"/>
                                          </p:stCondLst>
                                        </p:cTn>
                                        <p:tgtEl>
                                          <p:spTgt spid="40"/>
                                        </p:tgtEl>
                                        <p:attrNameLst>
                                          <p:attrName>style.visibility</p:attrName>
                                        </p:attrNameLst>
                                      </p:cBhvr>
                                      <p:to>
                                        <p:strVal val="hidden"/>
                                      </p:to>
                                    </p:set>
                                  </p:childTnLst>
                                </p:cTn>
                              </p:par>
                              <p:par>
                                <p:cTn id="70" presetID="2" presetClass="exit" presetSubtype="8" fill="hold" grpId="1" nodeType="withEffect">
                                  <p:stCondLst>
                                    <p:cond delay="0"/>
                                  </p:stCondLst>
                                  <p:childTnLst>
                                    <p:anim calcmode="lin" valueType="num">
                                      <p:cBhvr additive="base">
                                        <p:cTn id="71" dur="500"/>
                                        <p:tgtEl>
                                          <p:spTgt spid="61"/>
                                        </p:tgtEl>
                                        <p:attrNameLst>
                                          <p:attrName>ppt_x</p:attrName>
                                        </p:attrNameLst>
                                      </p:cBhvr>
                                      <p:tavLst>
                                        <p:tav tm="0">
                                          <p:val>
                                            <p:strVal val="ppt_x"/>
                                          </p:val>
                                        </p:tav>
                                        <p:tav tm="100000">
                                          <p:val>
                                            <p:strVal val="0-ppt_w/2"/>
                                          </p:val>
                                        </p:tav>
                                      </p:tavLst>
                                    </p:anim>
                                    <p:anim calcmode="lin" valueType="num">
                                      <p:cBhvr additive="base">
                                        <p:cTn id="72" dur="500"/>
                                        <p:tgtEl>
                                          <p:spTgt spid="61"/>
                                        </p:tgtEl>
                                        <p:attrNameLst>
                                          <p:attrName>ppt_y</p:attrName>
                                        </p:attrNameLst>
                                      </p:cBhvr>
                                      <p:tavLst>
                                        <p:tav tm="0">
                                          <p:val>
                                            <p:strVal val="ppt_y"/>
                                          </p:val>
                                        </p:tav>
                                        <p:tav tm="100000">
                                          <p:val>
                                            <p:strVal val="ppt_y"/>
                                          </p:val>
                                        </p:tav>
                                      </p:tavLst>
                                    </p:anim>
                                    <p:set>
                                      <p:cBhvr>
                                        <p:cTn id="73" dur="1" fill="hold">
                                          <p:stCondLst>
                                            <p:cond delay="499"/>
                                          </p:stCondLst>
                                        </p:cTn>
                                        <p:tgtEl>
                                          <p:spTgt spid="61"/>
                                        </p:tgtEl>
                                        <p:attrNameLst>
                                          <p:attrName>style.visibility</p:attrName>
                                        </p:attrNameLst>
                                      </p:cBhvr>
                                      <p:to>
                                        <p:strVal val="hidden"/>
                                      </p:to>
                                    </p:set>
                                  </p:childTnLst>
                                </p:cTn>
                              </p:par>
                              <p:par>
                                <p:cTn id="74" presetID="22" presetClass="exit" presetSubtype="2" fill="hold" nodeType="withEffect">
                                  <p:stCondLst>
                                    <p:cond delay="0"/>
                                  </p:stCondLst>
                                  <p:childTnLst>
                                    <p:animEffect transition="out" filter="wipe(right)">
                                      <p:cBhvr>
                                        <p:cTn id="75" dur="500"/>
                                        <p:tgtEl>
                                          <p:spTgt spid="67"/>
                                        </p:tgtEl>
                                      </p:cBhvr>
                                    </p:animEffect>
                                    <p:set>
                                      <p:cBhvr>
                                        <p:cTn id="76" dur="1" fill="hold">
                                          <p:stCondLst>
                                            <p:cond delay="499"/>
                                          </p:stCondLst>
                                        </p:cTn>
                                        <p:tgtEl>
                                          <p:spTgt spid="67"/>
                                        </p:tgtEl>
                                        <p:attrNameLst>
                                          <p:attrName>style.visibility</p:attrName>
                                        </p:attrNameLst>
                                      </p:cBhvr>
                                      <p:to>
                                        <p:strVal val="hidden"/>
                                      </p:to>
                                    </p:set>
                                  </p:childTnLst>
                                </p:cTn>
                              </p:par>
                              <p:par>
                                <p:cTn id="77" presetID="22" presetClass="exit" presetSubtype="2" fill="hold" nodeType="withEffect">
                                  <p:stCondLst>
                                    <p:cond delay="0"/>
                                  </p:stCondLst>
                                  <p:childTnLst>
                                    <p:animEffect transition="out" filter="wipe(right)">
                                      <p:cBhvr>
                                        <p:cTn id="78" dur="500"/>
                                        <p:tgtEl>
                                          <p:spTgt spid="16"/>
                                        </p:tgtEl>
                                      </p:cBhvr>
                                    </p:animEffect>
                                    <p:set>
                                      <p:cBhvr>
                                        <p:cTn id="79" dur="1" fill="hold">
                                          <p:stCondLst>
                                            <p:cond delay="499"/>
                                          </p:stCondLst>
                                        </p:cTn>
                                        <p:tgtEl>
                                          <p:spTgt spid="16"/>
                                        </p:tgtEl>
                                        <p:attrNameLst>
                                          <p:attrName>style.visibility</p:attrName>
                                        </p:attrNameLst>
                                      </p:cBhvr>
                                      <p:to>
                                        <p:strVal val="hidden"/>
                                      </p:to>
                                    </p:set>
                                  </p:childTnLst>
                                </p:cTn>
                              </p:par>
                              <p:par>
                                <p:cTn id="80" presetID="22" presetClass="exit" presetSubtype="2" fill="hold" nodeType="withEffect">
                                  <p:stCondLst>
                                    <p:cond delay="0"/>
                                  </p:stCondLst>
                                  <p:childTnLst>
                                    <p:animEffect transition="out" filter="wipe(right)">
                                      <p:cBhvr>
                                        <p:cTn id="81" dur="500"/>
                                        <p:tgtEl>
                                          <p:spTgt spid="18"/>
                                        </p:tgtEl>
                                      </p:cBhvr>
                                    </p:animEffect>
                                    <p:set>
                                      <p:cBhvr>
                                        <p:cTn id="82" dur="1" fill="hold">
                                          <p:stCondLst>
                                            <p:cond delay="499"/>
                                          </p:stCondLst>
                                        </p:cTn>
                                        <p:tgtEl>
                                          <p:spTgt spid="18"/>
                                        </p:tgtEl>
                                        <p:attrNameLst>
                                          <p:attrName>style.visibility</p:attrName>
                                        </p:attrNameLst>
                                      </p:cBhvr>
                                      <p:to>
                                        <p:strVal val="hidden"/>
                                      </p:to>
                                    </p:set>
                                  </p:childTnLst>
                                </p:cTn>
                              </p:par>
                              <p:par>
                                <p:cTn id="83" presetID="22" presetClass="exit" presetSubtype="2" fill="hold" nodeType="withEffect">
                                  <p:stCondLst>
                                    <p:cond delay="0"/>
                                  </p:stCondLst>
                                  <p:childTnLst>
                                    <p:animEffect transition="out" filter="wipe(right)">
                                      <p:cBhvr>
                                        <p:cTn id="84" dur="500"/>
                                        <p:tgtEl>
                                          <p:spTgt spid="63"/>
                                        </p:tgtEl>
                                      </p:cBhvr>
                                    </p:animEffect>
                                    <p:set>
                                      <p:cBhvr>
                                        <p:cTn id="85" dur="1" fill="hold">
                                          <p:stCondLst>
                                            <p:cond delay="499"/>
                                          </p:stCondLst>
                                        </p:cTn>
                                        <p:tgtEl>
                                          <p:spTgt spid="63"/>
                                        </p:tgtEl>
                                        <p:attrNameLst>
                                          <p:attrName>style.visibility</p:attrName>
                                        </p:attrNameLst>
                                      </p:cBhvr>
                                      <p:to>
                                        <p:strVal val="hidden"/>
                                      </p:to>
                                    </p:set>
                                  </p:childTnLst>
                                </p:cTn>
                              </p:par>
                              <p:par>
                                <p:cTn id="86" presetID="2" presetClass="exit" presetSubtype="8" fill="hold" grpId="1" nodeType="withEffect">
                                  <p:stCondLst>
                                    <p:cond delay="0"/>
                                  </p:stCondLst>
                                  <p:childTnLst>
                                    <p:anim calcmode="lin" valueType="num">
                                      <p:cBhvr additive="base">
                                        <p:cTn id="87" dur="500"/>
                                        <p:tgtEl>
                                          <p:spTgt spid="2"/>
                                        </p:tgtEl>
                                        <p:attrNameLst>
                                          <p:attrName>ppt_x</p:attrName>
                                        </p:attrNameLst>
                                      </p:cBhvr>
                                      <p:tavLst>
                                        <p:tav tm="0">
                                          <p:val>
                                            <p:strVal val="ppt_x"/>
                                          </p:val>
                                        </p:tav>
                                        <p:tav tm="100000">
                                          <p:val>
                                            <p:strVal val="0-ppt_w/2"/>
                                          </p:val>
                                        </p:tav>
                                      </p:tavLst>
                                    </p:anim>
                                    <p:anim calcmode="lin" valueType="num">
                                      <p:cBhvr additive="base">
                                        <p:cTn id="88" dur="500"/>
                                        <p:tgtEl>
                                          <p:spTgt spid="2"/>
                                        </p:tgtEl>
                                        <p:attrNameLst>
                                          <p:attrName>ppt_y</p:attrName>
                                        </p:attrNameLst>
                                      </p:cBhvr>
                                      <p:tavLst>
                                        <p:tav tm="0">
                                          <p:val>
                                            <p:strVal val="ppt_y"/>
                                          </p:val>
                                        </p:tav>
                                        <p:tav tm="100000">
                                          <p:val>
                                            <p:strVal val="ppt_y"/>
                                          </p:val>
                                        </p:tav>
                                      </p:tavLst>
                                    </p:anim>
                                    <p:set>
                                      <p:cBhvr>
                                        <p:cTn id="8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0" grpId="0" animBg="1"/>
      <p:bldP spid="40" grpId="1" animBg="1"/>
      <p:bldP spid="41" grpId="0" animBg="1"/>
      <p:bldP spid="41" grpId="1" animBg="1"/>
      <p:bldP spid="61" grpId="0" animBg="1"/>
      <p:bldP spid="61" grpId="1" animBg="1"/>
      <p:bldP spid="2" grpId="0" animBg="1"/>
      <p:bldP spid="2" grpId="1" animBg="1"/>
      <p:bldP spid="15" grpId="0" animBg="1"/>
      <p:bldP spid="1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C983057-D80B-4293-B43C-F3107617D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67" y="642944"/>
            <a:ext cx="7114911" cy="5840084"/>
          </a:xfrm>
          <a:prstGeom prst="rect">
            <a:avLst/>
          </a:prstGeom>
          <a:ln>
            <a:solidFill>
              <a:srgbClr val="FFD5D5"/>
            </a:solidFill>
          </a:ln>
        </p:spPr>
      </p:pic>
      <p:sp>
        <p:nvSpPr>
          <p:cNvPr id="40" name="TextBox 39"/>
          <p:cNvSpPr txBox="1"/>
          <p:nvPr/>
        </p:nvSpPr>
        <p:spPr>
          <a:xfrm>
            <a:off x="70133" y="5112112"/>
            <a:ext cx="5532201"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This is where you manage the other dictionaries added.</a:t>
            </a:r>
          </a:p>
        </p:txBody>
      </p:sp>
      <p:sp>
        <p:nvSpPr>
          <p:cNvPr id="41" name="TextBox 40"/>
          <p:cNvSpPr txBox="1"/>
          <p:nvPr/>
        </p:nvSpPr>
        <p:spPr>
          <a:xfrm>
            <a:off x="70133" y="1922157"/>
            <a:ext cx="5532201" cy="1631216"/>
          </a:xfrm>
          <a:prstGeom prst="rect">
            <a:avLst/>
          </a:prstGeom>
          <a:solidFill>
            <a:schemeClr val="bg1"/>
          </a:solidFill>
          <a:ln w="19050">
            <a:solidFill>
              <a:srgbClr val="FFD5D5"/>
            </a:solidFill>
          </a:ln>
        </p:spPr>
        <p:txBody>
          <a:bodyPr wrap="square" rtlCol="0">
            <a:spAutoFit/>
          </a:bodyPr>
          <a:lstStyle/>
          <a:p>
            <a:r>
              <a:rPr lang="en-CA" sz="2000" dirty="0"/>
              <a:t>If you want the proper accent marks, such as; é –acute, ê –circumflex, è –grave, and ë – the Trema.</a:t>
            </a:r>
          </a:p>
          <a:p>
            <a:r>
              <a:rPr lang="en-CA" sz="2000" dirty="0"/>
              <a:t>Where such accents are required, do you want them flagged as spelling errors when not present?     Check the box if yes.</a:t>
            </a:r>
          </a:p>
        </p:txBody>
      </p:sp>
      <p:sp>
        <p:nvSpPr>
          <p:cNvPr id="61" name="TextBox 60"/>
          <p:cNvSpPr txBox="1"/>
          <p:nvPr/>
        </p:nvSpPr>
        <p:spPr>
          <a:xfrm>
            <a:off x="70133" y="5898996"/>
            <a:ext cx="6178267" cy="400110"/>
          </a:xfrm>
          <a:prstGeom prst="rect">
            <a:avLst/>
          </a:prstGeom>
          <a:solidFill>
            <a:schemeClr val="bg1"/>
          </a:solidFill>
          <a:ln w="19050">
            <a:solidFill>
              <a:srgbClr val="FFD5D5"/>
            </a:solidFill>
          </a:ln>
        </p:spPr>
        <p:txBody>
          <a:bodyPr wrap="square" rtlCol="0">
            <a:spAutoFit/>
          </a:bodyPr>
          <a:lstStyle/>
          <a:p>
            <a:r>
              <a:rPr lang="en-CA" sz="2000" dirty="0"/>
              <a:t>You can choose from two other modes, French &amp; Spanish.</a:t>
            </a:r>
          </a:p>
        </p:txBody>
      </p:sp>
      <p:cxnSp>
        <p:nvCxnSpPr>
          <p:cNvPr id="63" name="Straight Arrow Connector 62"/>
          <p:cNvCxnSpPr>
            <a:cxnSpLocks/>
          </p:cNvCxnSpPr>
          <p:nvPr/>
        </p:nvCxnSpPr>
        <p:spPr>
          <a:xfrm flipV="1">
            <a:off x="5873262" y="4054306"/>
            <a:ext cx="460863" cy="19684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24E4B884-E34C-43BE-AB7D-9148B3BD36F8}"/>
              </a:ext>
            </a:extLst>
          </p:cNvPr>
          <p:cNvCxnSpPr>
            <a:cxnSpLocks/>
            <a:stCxn id="41" idx="3"/>
          </p:cNvCxnSpPr>
          <p:nvPr/>
        </p:nvCxnSpPr>
        <p:spPr>
          <a:xfrm>
            <a:off x="5602334" y="2737765"/>
            <a:ext cx="731791" cy="3864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A7D9EAD-2F64-47AB-92A0-F21C626D86C4}"/>
              </a:ext>
            </a:extLst>
          </p:cNvPr>
          <p:cNvSpPr txBox="1"/>
          <p:nvPr/>
        </p:nvSpPr>
        <p:spPr>
          <a:xfrm>
            <a:off x="70133" y="3733801"/>
            <a:ext cx="5532201" cy="1323439"/>
          </a:xfrm>
          <a:prstGeom prst="rect">
            <a:avLst/>
          </a:prstGeom>
          <a:solidFill>
            <a:schemeClr val="bg1"/>
          </a:solidFill>
          <a:ln w="19050">
            <a:solidFill>
              <a:srgbClr val="FFD5D5"/>
            </a:solidFill>
          </a:ln>
        </p:spPr>
        <p:txBody>
          <a:bodyPr wrap="square" rtlCol="0">
            <a:spAutoFit/>
          </a:bodyPr>
          <a:lstStyle/>
          <a:p>
            <a:r>
              <a:rPr lang="en-CA" sz="2000" dirty="0"/>
              <a:t>When you add words to your dictionary, those words are stored in a separate file from the main word file.  You can force the use of this dictionary only.</a:t>
            </a:r>
          </a:p>
        </p:txBody>
      </p:sp>
      <p:cxnSp>
        <p:nvCxnSpPr>
          <p:cNvPr id="16" name="Straight Arrow Connector 15">
            <a:extLst>
              <a:ext uri="{FF2B5EF4-FFF2-40B4-BE49-F238E27FC236}">
                <a16:creationId xmlns:a16="http://schemas.microsoft.com/office/drawing/2014/main" id="{EF830E7E-5776-43DC-945C-D018F3227B76}"/>
              </a:ext>
            </a:extLst>
          </p:cNvPr>
          <p:cNvCxnSpPr>
            <a:cxnSpLocks/>
            <a:stCxn id="15" idx="3"/>
          </p:cNvCxnSpPr>
          <p:nvPr/>
        </p:nvCxnSpPr>
        <p:spPr>
          <a:xfrm flipV="1">
            <a:off x="5602334" y="3376689"/>
            <a:ext cx="724063" cy="10188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46CC491-D6BE-4019-BAD8-FFFF38C1C4F0}"/>
              </a:ext>
            </a:extLst>
          </p:cNvPr>
          <p:cNvCxnSpPr>
            <a:cxnSpLocks/>
            <a:stCxn id="40" idx="3"/>
          </p:cNvCxnSpPr>
          <p:nvPr/>
        </p:nvCxnSpPr>
        <p:spPr>
          <a:xfrm flipV="1">
            <a:off x="5602334" y="3838491"/>
            <a:ext cx="731791" cy="16275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Slide Number Placeholder 2">
            <a:extLst>
              <a:ext uri="{FF2B5EF4-FFF2-40B4-BE49-F238E27FC236}">
                <a16:creationId xmlns:a16="http://schemas.microsoft.com/office/drawing/2014/main" id="{0E56C674-B5A8-4C65-A609-A44D9755A600}"/>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14</a:t>
            </a:fld>
            <a:endParaRPr lang="en-GB" dirty="0">
              <a:solidFill>
                <a:schemeClr val="tx1"/>
              </a:solidFill>
            </a:endParaRPr>
          </a:p>
        </p:txBody>
      </p:sp>
      <p:sp>
        <p:nvSpPr>
          <p:cNvPr id="17" name="TextBox 16">
            <a:extLst>
              <a:ext uri="{FF2B5EF4-FFF2-40B4-BE49-F238E27FC236}">
                <a16:creationId xmlns:a16="http://schemas.microsoft.com/office/drawing/2014/main" id="{6D76B342-FD83-4587-B3A3-35BDB5E8698D}"/>
              </a:ext>
            </a:extLst>
          </p:cNvPr>
          <p:cNvSpPr txBox="1"/>
          <p:nvPr/>
        </p:nvSpPr>
        <p:spPr>
          <a:xfrm>
            <a:off x="165469" y="131277"/>
            <a:ext cx="4057395"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General Options</a:t>
            </a:r>
          </a:p>
        </p:txBody>
      </p:sp>
    </p:spTree>
    <p:extLst>
      <p:ext uri="{BB962C8B-B14F-4D97-AF65-F5344CB8AC3E}">
        <p14:creationId xmlns:p14="http://schemas.microsoft.com/office/powerpoint/2010/main" val="95793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0-#ppt_w/2"/>
                                          </p:val>
                                        </p:tav>
                                        <p:tav tm="100000">
                                          <p:val>
                                            <p:strVal val="#ppt_x"/>
                                          </p:val>
                                        </p:tav>
                                      </p:tavLst>
                                    </p:anim>
                                    <p:anim calcmode="lin" valueType="num">
                                      <p:cBhvr additive="base">
                                        <p:cTn id="8" dur="500" fill="hold"/>
                                        <p:tgtEl>
                                          <p:spTgt spid="4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wipe(left)">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500" fill="hold"/>
                                        <p:tgtEl>
                                          <p:spTgt spid="40"/>
                                        </p:tgtEl>
                                        <p:attrNameLst>
                                          <p:attrName>ppt_x</p:attrName>
                                        </p:attrNameLst>
                                      </p:cBhvr>
                                      <p:tavLst>
                                        <p:tav tm="0">
                                          <p:val>
                                            <p:strVal val="0-#ppt_w/2"/>
                                          </p:val>
                                        </p:tav>
                                        <p:tav tm="100000">
                                          <p:val>
                                            <p:strVal val="#ppt_x"/>
                                          </p:val>
                                        </p:tav>
                                      </p:tavLst>
                                    </p:anim>
                                    <p:anim calcmode="lin" valueType="num">
                                      <p:cBhvr additive="base">
                                        <p:cTn id="28" dur="500" fill="hold"/>
                                        <p:tgtEl>
                                          <p:spTgt spid="40"/>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down)">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1"/>
                                        </p:tgtEl>
                                        <p:attrNameLst>
                                          <p:attrName>style.visibility</p:attrName>
                                        </p:attrNameLst>
                                      </p:cBhvr>
                                      <p:to>
                                        <p:strVal val="visible"/>
                                      </p:to>
                                    </p:set>
                                    <p:anim calcmode="lin" valueType="num">
                                      <p:cBhvr additive="base">
                                        <p:cTn id="37" dur="500" fill="hold"/>
                                        <p:tgtEl>
                                          <p:spTgt spid="61"/>
                                        </p:tgtEl>
                                        <p:attrNameLst>
                                          <p:attrName>ppt_x</p:attrName>
                                        </p:attrNameLst>
                                      </p:cBhvr>
                                      <p:tavLst>
                                        <p:tav tm="0">
                                          <p:val>
                                            <p:strVal val="0-#ppt_w/2"/>
                                          </p:val>
                                        </p:tav>
                                        <p:tav tm="100000">
                                          <p:val>
                                            <p:strVal val="#ppt_x"/>
                                          </p:val>
                                        </p:tav>
                                      </p:tavLst>
                                    </p:anim>
                                    <p:anim calcmode="lin" valueType="num">
                                      <p:cBhvr additive="base">
                                        <p:cTn id="38" dur="500" fill="hold"/>
                                        <p:tgtEl>
                                          <p:spTgt spid="61"/>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4" fill="hold" nodeType="after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wipe(down)">
                                      <p:cBhvr>
                                        <p:cTn id="42" dur="500"/>
                                        <p:tgtEl>
                                          <p:spTgt spid="6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xit" presetSubtype="8" fill="hold" grpId="1" nodeType="clickEffect">
                                  <p:stCondLst>
                                    <p:cond delay="0"/>
                                  </p:stCondLst>
                                  <p:childTnLst>
                                    <p:anim calcmode="lin" valueType="num">
                                      <p:cBhvr additive="base">
                                        <p:cTn id="46" dur="500"/>
                                        <p:tgtEl>
                                          <p:spTgt spid="41"/>
                                        </p:tgtEl>
                                        <p:attrNameLst>
                                          <p:attrName>ppt_x</p:attrName>
                                        </p:attrNameLst>
                                      </p:cBhvr>
                                      <p:tavLst>
                                        <p:tav tm="0">
                                          <p:val>
                                            <p:strVal val="ppt_x"/>
                                          </p:val>
                                        </p:tav>
                                        <p:tav tm="100000">
                                          <p:val>
                                            <p:strVal val="0-ppt_w/2"/>
                                          </p:val>
                                        </p:tav>
                                      </p:tavLst>
                                    </p:anim>
                                    <p:anim calcmode="lin" valueType="num">
                                      <p:cBhvr additive="base">
                                        <p:cTn id="47" dur="500"/>
                                        <p:tgtEl>
                                          <p:spTgt spid="41"/>
                                        </p:tgtEl>
                                        <p:attrNameLst>
                                          <p:attrName>ppt_y</p:attrName>
                                        </p:attrNameLst>
                                      </p:cBhvr>
                                      <p:tavLst>
                                        <p:tav tm="0">
                                          <p:val>
                                            <p:strVal val="ppt_y"/>
                                          </p:val>
                                        </p:tav>
                                        <p:tav tm="100000">
                                          <p:val>
                                            <p:strVal val="ppt_y"/>
                                          </p:val>
                                        </p:tav>
                                      </p:tavLst>
                                    </p:anim>
                                    <p:set>
                                      <p:cBhvr>
                                        <p:cTn id="48" dur="1" fill="hold">
                                          <p:stCondLst>
                                            <p:cond delay="499"/>
                                          </p:stCondLst>
                                        </p:cTn>
                                        <p:tgtEl>
                                          <p:spTgt spid="41"/>
                                        </p:tgtEl>
                                        <p:attrNameLst>
                                          <p:attrName>style.visibility</p:attrName>
                                        </p:attrNameLst>
                                      </p:cBhvr>
                                      <p:to>
                                        <p:strVal val="hidden"/>
                                      </p:to>
                                    </p:set>
                                  </p:childTnLst>
                                </p:cTn>
                              </p:par>
                              <p:par>
                                <p:cTn id="49" presetID="2" presetClass="exit" presetSubtype="8" fill="hold" grpId="1" nodeType="withEffect">
                                  <p:stCondLst>
                                    <p:cond delay="0"/>
                                  </p:stCondLst>
                                  <p:childTnLst>
                                    <p:anim calcmode="lin" valueType="num">
                                      <p:cBhvr additive="base">
                                        <p:cTn id="50" dur="500"/>
                                        <p:tgtEl>
                                          <p:spTgt spid="15"/>
                                        </p:tgtEl>
                                        <p:attrNameLst>
                                          <p:attrName>ppt_x</p:attrName>
                                        </p:attrNameLst>
                                      </p:cBhvr>
                                      <p:tavLst>
                                        <p:tav tm="0">
                                          <p:val>
                                            <p:strVal val="ppt_x"/>
                                          </p:val>
                                        </p:tav>
                                        <p:tav tm="100000">
                                          <p:val>
                                            <p:strVal val="0-ppt_w/2"/>
                                          </p:val>
                                        </p:tav>
                                      </p:tavLst>
                                    </p:anim>
                                    <p:anim calcmode="lin" valueType="num">
                                      <p:cBhvr additive="base">
                                        <p:cTn id="51" dur="500"/>
                                        <p:tgtEl>
                                          <p:spTgt spid="15"/>
                                        </p:tgtEl>
                                        <p:attrNameLst>
                                          <p:attrName>ppt_y</p:attrName>
                                        </p:attrNameLst>
                                      </p:cBhvr>
                                      <p:tavLst>
                                        <p:tav tm="0">
                                          <p:val>
                                            <p:strVal val="ppt_y"/>
                                          </p:val>
                                        </p:tav>
                                        <p:tav tm="100000">
                                          <p:val>
                                            <p:strVal val="ppt_y"/>
                                          </p:val>
                                        </p:tav>
                                      </p:tavLst>
                                    </p:anim>
                                    <p:set>
                                      <p:cBhvr>
                                        <p:cTn id="52" dur="1" fill="hold">
                                          <p:stCondLst>
                                            <p:cond delay="499"/>
                                          </p:stCondLst>
                                        </p:cTn>
                                        <p:tgtEl>
                                          <p:spTgt spid="15"/>
                                        </p:tgtEl>
                                        <p:attrNameLst>
                                          <p:attrName>style.visibility</p:attrName>
                                        </p:attrNameLst>
                                      </p:cBhvr>
                                      <p:to>
                                        <p:strVal val="hidden"/>
                                      </p:to>
                                    </p:set>
                                  </p:childTnLst>
                                </p:cTn>
                              </p:par>
                              <p:par>
                                <p:cTn id="53" presetID="2" presetClass="exit" presetSubtype="8" fill="hold" grpId="1" nodeType="withEffect">
                                  <p:stCondLst>
                                    <p:cond delay="0"/>
                                  </p:stCondLst>
                                  <p:childTnLst>
                                    <p:anim calcmode="lin" valueType="num">
                                      <p:cBhvr additive="base">
                                        <p:cTn id="54" dur="500"/>
                                        <p:tgtEl>
                                          <p:spTgt spid="40"/>
                                        </p:tgtEl>
                                        <p:attrNameLst>
                                          <p:attrName>ppt_x</p:attrName>
                                        </p:attrNameLst>
                                      </p:cBhvr>
                                      <p:tavLst>
                                        <p:tav tm="0">
                                          <p:val>
                                            <p:strVal val="ppt_x"/>
                                          </p:val>
                                        </p:tav>
                                        <p:tav tm="100000">
                                          <p:val>
                                            <p:strVal val="0-ppt_w/2"/>
                                          </p:val>
                                        </p:tav>
                                      </p:tavLst>
                                    </p:anim>
                                    <p:anim calcmode="lin" valueType="num">
                                      <p:cBhvr additive="base">
                                        <p:cTn id="55" dur="500"/>
                                        <p:tgtEl>
                                          <p:spTgt spid="40"/>
                                        </p:tgtEl>
                                        <p:attrNameLst>
                                          <p:attrName>ppt_y</p:attrName>
                                        </p:attrNameLst>
                                      </p:cBhvr>
                                      <p:tavLst>
                                        <p:tav tm="0">
                                          <p:val>
                                            <p:strVal val="ppt_y"/>
                                          </p:val>
                                        </p:tav>
                                        <p:tav tm="100000">
                                          <p:val>
                                            <p:strVal val="ppt_y"/>
                                          </p:val>
                                        </p:tav>
                                      </p:tavLst>
                                    </p:anim>
                                    <p:set>
                                      <p:cBhvr>
                                        <p:cTn id="56" dur="1" fill="hold">
                                          <p:stCondLst>
                                            <p:cond delay="499"/>
                                          </p:stCondLst>
                                        </p:cTn>
                                        <p:tgtEl>
                                          <p:spTgt spid="40"/>
                                        </p:tgtEl>
                                        <p:attrNameLst>
                                          <p:attrName>style.visibility</p:attrName>
                                        </p:attrNameLst>
                                      </p:cBhvr>
                                      <p:to>
                                        <p:strVal val="hidden"/>
                                      </p:to>
                                    </p:set>
                                  </p:childTnLst>
                                </p:cTn>
                              </p:par>
                              <p:par>
                                <p:cTn id="57" presetID="2" presetClass="exit" presetSubtype="8" fill="hold" grpId="1" nodeType="withEffect">
                                  <p:stCondLst>
                                    <p:cond delay="0"/>
                                  </p:stCondLst>
                                  <p:childTnLst>
                                    <p:anim calcmode="lin" valueType="num">
                                      <p:cBhvr additive="base">
                                        <p:cTn id="58" dur="500"/>
                                        <p:tgtEl>
                                          <p:spTgt spid="61"/>
                                        </p:tgtEl>
                                        <p:attrNameLst>
                                          <p:attrName>ppt_x</p:attrName>
                                        </p:attrNameLst>
                                      </p:cBhvr>
                                      <p:tavLst>
                                        <p:tav tm="0">
                                          <p:val>
                                            <p:strVal val="ppt_x"/>
                                          </p:val>
                                        </p:tav>
                                        <p:tav tm="100000">
                                          <p:val>
                                            <p:strVal val="0-ppt_w/2"/>
                                          </p:val>
                                        </p:tav>
                                      </p:tavLst>
                                    </p:anim>
                                    <p:anim calcmode="lin" valueType="num">
                                      <p:cBhvr additive="base">
                                        <p:cTn id="59" dur="500"/>
                                        <p:tgtEl>
                                          <p:spTgt spid="61"/>
                                        </p:tgtEl>
                                        <p:attrNameLst>
                                          <p:attrName>ppt_y</p:attrName>
                                        </p:attrNameLst>
                                      </p:cBhvr>
                                      <p:tavLst>
                                        <p:tav tm="0">
                                          <p:val>
                                            <p:strVal val="ppt_y"/>
                                          </p:val>
                                        </p:tav>
                                        <p:tav tm="100000">
                                          <p:val>
                                            <p:strVal val="ppt_y"/>
                                          </p:val>
                                        </p:tav>
                                      </p:tavLst>
                                    </p:anim>
                                    <p:set>
                                      <p:cBhvr>
                                        <p:cTn id="60" dur="1" fill="hold">
                                          <p:stCondLst>
                                            <p:cond delay="499"/>
                                          </p:stCondLst>
                                        </p:cTn>
                                        <p:tgtEl>
                                          <p:spTgt spid="61"/>
                                        </p:tgtEl>
                                        <p:attrNameLst>
                                          <p:attrName>style.visibility</p:attrName>
                                        </p:attrNameLst>
                                      </p:cBhvr>
                                      <p:to>
                                        <p:strVal val="hidden"/>
                                      </p:to>
                                    </p:set>
                                  </p:childTnLst>
                                </p:cTn>
                              </p:par>
                              <p:par>
                                <p:cTn id="61" presetID="2" presetClass="exit" presetSubtype="8" fill="hold" grpId="0" nodeType="withEffect">
                                  <p:stCondLst>
                                    <p:cond delay="0"/>
                                  </p:stCondLst>
                                  <p:childTnLst>
                                    <p:anim calcmode="lin" valueType="num">
                                      <p:cBhvr additive="base">
                                        <p:cTn id="62" dur="500"/>
                                        <p:tgtEl>
                                          <p:spTgt spid="14"/>
                                        </p:tgtEl>
                                        <p:attrNameLst>
                                          <p:attrName>ppt_x</p:attrName>
                                        </p:attrNameLst>
                                      </p:cBhvr>
                                      <p:tavLst>
                                        <p:tav tm="0">
                                          <p:val>
                                            <p:strVal val="ppt_x"/>
                                          </p:val>
                                        </p:tav>
                                        <p:tav tm="100000">
                                          <p:val>
                                            <p:strVal val="0-ppt_w/2"/>
                                          </p:val>
                                        </p:tav>
                                      </p:tavLst>
                                    </p:anim>
                                    <p:anim calcmode="lin" valueType="num">
                                      <p:cBhvr additive="base">
                                        <p:cTn id="63" dur="500"/>
                                        <p:tgtEl>
                                          <p:spTgt spid="14"/>
                                        </p:tgtEl>
                                        <p:attrNameLst>
                                          <p:attrName>ppt_y</p:attrName>
                                        </p:attrNameLst>
                                      </p:cBhvr>
                                      <p:tavLst>
                                        <p:tav tm="0">
                                          <p:val>
                                            <p:strVal val="ppt_y"/>
                                          </p:val>
                                        </p:tav>
                                        <p:tav tm="100000">
                                          <p:val>
                                            <p:strVal val="ppt_y"/>
                                          </p:val>
                                        </p:tav>
                                      </p:tavLst>
                                    </p:anim>
                                    <p:set>
                                      <p:cBhvr>
                                        <p:cTn id="64" dur="1" fill="hold">
                                          <p:stCondLst>
                                            <p:cond delay="499"/>
                                          </p:stCondLst>
                                        </p:cTn>
                                        <p:tgtEl>
                                          <p:spTgt spid="14"/>
                                        </p:tgtEl>
                                        <p:attrNameLst>
                                          <p:attrName>style.visibility</p:attrName>
                                        </p:attrNameLst>
                                      </p:cBhvr>
                                      <p:to>
                                        <p:strVal val="hidden"/>
                                      </p:to>
                                    </p:set>
                                  </p:childTnLst>
                                </p:cTn>
                              </p:par>
                              <p:par>
                                <p:cTn id="65" presetID="22" presetClass="exit" presetSubtype="2" fill="hold" nodeType="withEffect">
                                  <p:stCondLst>
                                    <p:cond delay="0"/>
                                  </p:stCondLst>
                                  <p:childTnLst>
                                    <p:animEffect transition="out" filter="wipe(right)">
                                      <p:cBhvr>
                                        <p:cTn id="66" dur="500"/>
                                        <p:tgtEl>
                                          <p:spTgt spid="67"/>
                                        </p:tgtEl>
                                      </p:cBhvr>
                                    </p:animEffect>
                                    <p:set>
                                      <p:cBhvr>
                                        <p:cTn id="67" dur="1" fill="hold">
                                          <p:stCondLst>
                                            <p:cond delay="499"/>
                                          </p:stCondLst>
                                        </p:cTn>
                                        <p:tgtEl>
                                          <p:spTgt spid="67"/>
                                        </p:tgtEl>
                                        <p:attrNameLst>
                                          <p:attrName>style.visibility</p:attrName>
                                        </p:attrNameLst>
                                      </p:cBhvr>
                                      <p:to>
                                        <p:strVal val="hidden"/>
                                      </p:to>
                                    </p:set>
                                  </p:childTnLst>
                                </p:cTn>
                              </p:par>
                              <p:par>
                                <p:cTn id="68" presetID="22" presetClass="exit" presetSubtype="2" fill="hold" nodeType="withEffect">
                                  <p:stCondLst>
                                    <p:cond delay="0"/>
                                  </p:stCondLst>
                                  <p:childTnLst>
                                    <p:animEffect transition="out" filter="wipe(right)">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par>
                                <p:cTn id="71" presetID="22" presetClass="exit" presetSubtype="2" fill="hold" nodeType="withEffect">
                                  <p:stCondLst>
                                    <p:cond delay="0"/>
                                  </p:stCondLst>
                                  <p:childTnLst>
                                    <p:animEffect transition="out" filter="wipe(right)">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par>
                                <p:cTn id="74" presetID="22" presetClass="exit" presetSubtype="2" fill="hold" nodeType="withEffect">
                                  <p:stCondLst>
                                    <p:cond delay="0"/>
                                  </p:stCondLst>
                                  <p:childTnLst>
                                    <p:animEffect transition="out" filter="wipe(right)">
                                      <p:cBhvr>
                                        <p:cTn id="75" dur="500"/>
                                        <p:tgtEl>
                                          <p:spTgt spid="63"/>
                                        </p:tgtEl>
                                      </p:cBhvr>
                                    </p:animEffect>
                                    <p:set>
                                      <p:cBhvr>
                                        <p:cTn id="76" dur="1" fill="hold">
                                          <p:stCondLst>
                                            <p:cond delay="499"/>
                                          </p:stCondLst>
                                        </p:cTn>
                                        <p:tgtEl>
                                          <p:spTgt spid="6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0" grpId="1" animBg="1"/>
      <p:bldP spid="41" grpId="0" animBg="1"/>
      <p:bldP spid="41" grpId="1" animBg="1"/>
      <p:bldP spid="61" grpId="0" animBg="1"/>
      <p:bldP spid="61" grpId="1" animBg="1"/>
      <p:bldP spid="15" grpId="0" animBg="1"/>
      <p:bldP spid="15" grpId="1" animBg="1"/>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C983057-D80B-4293-B43C-F3107617D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67" y="642944"/>
            <a:ext cx="7114911" cy="5840084"/>
          </a:xfrm>
          <a:prstGeom prst="rect">
            <a:avLst/>
          </a:prstGeom>
          <a:ln>
            <a:solidFill>
              <a:srgbClr val="FFD5D5"/>
            </a:solidFill>
          </a:ln>
        </p:spPr>
      </p:pic>
      <p:sp>
        <p:nvSpPr>
          <p:cNvPr id="45" name="TextBox 44"/>
          <p:cNvSpPr txBox="1"/>
          <p:nvPr/>
        </p:nvSpPr>
        <p:spPr>
          <a:xfrm>
            <a:off x="240372" y="3629673"/>
            <a:ext cx="5532201" cy="1015663"/>
          </a:xfrm>
          <a:prstGeom prst="rect">
            <a:avLst/>
          </a:prstGeom>
          <a:solidFill>
            <a:schemeClr val="bg1"/>
          </a:solidFill>
          <a:ln w="19050">
            <a:solidFill>
              <a:srgbClr val="FFD5D5"/>
            </a:solidFill>
          </a:ln>
        </p:spPr>
        <p:txBody>
          <a:bodyPr wrap="square" rtlCol="0">
            <a:spAutoFit/>
          </a:bodyPr>
          <a:lstStyle/>
          <a:p>
            <a:r>
              <a:rPr lang="en-CA" sz="2000" dirty="0"/>
              <a:t>Marking grammar errors while  you type is the same as spelling mistakes, except the line under the text is green, not red</a:t>
            </a:r>
          </a:p>
        </p:txBody>
      </p:sp>
      <p:sp>
        <p:nvSpPr>
          <p:cNvPr id="61" name="TextBox 60"/>
          <p:cNvSpPr txBox="1"/>
          <p:nvPr/>
        </p:nvSpPr>
        <p:spPr>
          <a:xfrm>
            <a:off x="207035" y="2520442"/>
            <a:ext cx="5532201" cy="1015663"/>
          </a:xfrm>
          <a:prstGeom prst="rect">
            <a:avLst/>
          </a:prstGeom>
          <a:solidFill>
            <a:schemeClr val="bg1"/>
          </a:solidFill>
          <a:ln w="19050">
            <a:solidFill>
              <a:srgbClr val="FFD5D5"/>
            </a:solidFill>
          </a:ln>
        </p:spPr>
        <p:txBody>
          <a:bodyPr wrap="square" rtlCol="0">
            <a:spAutoFit/>
          </a:bodyPr>
          <a:lstStyle/>
          <a:p>
            <a:r>
              <a:rPr lang="en-CA" sz="2000" dirty="0"/>
              <a:t>When two identical words appear one after the other, do you want them flagged?  If so, check this option.</a:t>
            </a:r>
          </a:p>
        </p:txBody>
      </p:sp>
      <p:cxnSp>
        <p:nvCxnSpPr>
          <p:cNvPr id="63" name="Straight Arrow Connector 62"/>
          <p:cNvCxnSpPr>
            <a:cxnSpLocks/>
          </p:cNvCxnSpPr>
          <p:nvPr/>
        </p:nvCxnSpPr>
        <p:spPr>
          <a:xfrm>
            <a:off x="5739236" y="3228328"/>
            <a:ext cx="575839" cy="12769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26E8C05-EF70-491A-9A4B-1021F39A288F}"/>
              </a:ext>
            </a:extLst>
          </p:cNvPr>
          <p:cNvCxnSpPr>
            <a:cxnSpLocks/>
            <a:stCxn id="45" idx="3"/>
          </p:cNvCxnSpPr>
          <p:nvPr/>
        </p:nvCxnSpPr>
        <p:spPr>
          <a:xfrm>
            <a:off x="5772573" y="4137505"/>
            <a:ext cx="561552" cy="6154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6E34D49-1423-4DDF-9121-845D78D1D076}"/>
              </a:ext>
            </a:extLst>
          </p:cNvPr>
          <p:cNvSpPr txBox="1"/>
          <p:nvPr/>
        </p:nvSpPr>
        <p:spPr>
          <a:xfrm>
            <a:off x="207034" y="181154"/>
            <a:ext cx="4057395"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General Options</a:t>
            </a:r>
          </a:p>
        </p:txBody>
      </p:sp>
      <p:sp>
        <p:nvSpPr>
          <p:cNvPr id="10" name="Slide Number Placeholder 2">
            <a:extLst>
              <a:ext uri="{FF2B5EF4-FFF2-40B4-BE49-F238E27FC236}">
                <a16:creationId xmlns:a16="http://schemas.microsoft.com/office/drawing/2014/main" id="{5FC875B0-D0D7-4FBC-A705-4EA43F34D7E7}"/>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15</a:t>
            </a:fld>
            <a:endParaRPr lang="en-GB" dirty="0">
              <a:solidFill>
                <a:schemeClr val="tx1"/>
              </a:solidFill>
            </a:endParaRPr>
          </a:p>
        </p:txBody>
      </p:sp>
    </p:spTree>
    <p:extLst>
      <p:ext uri="{BB962C8B-B14F-4D97-AF65-F5344CB8AC3E}">
        <p14:creationId xmlns:p14="http://schemas.microsoft.com/office/powerpoint/2010/main" val="131339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0-#ppt_w/2"/>
                                          </p:val>
                                        </p:tav>
                                        <p:tav tm="100000">
                                          <p:val>
                                            <p:strVal val="#ppt_x"/>
                                          </p:val>
                                        </p:tav>
                                      </p:tavLst>
                                    </p:anim>
                                    <p:anim calcmode="lin" valueType="num">
                                      <p:cBhvr additive="base">
                                        <p:cTn id="8" dur="500" fill="hold"/>
                                        <p:tgtEl>
                                          <p:spTgt spid="6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0-#ppt_w/2"/>
                                          </p:val>
                                        </p:tav>
                                        <p:tav tm="100000">
                                          <p:val>
                                            <p:strVal val="#ppt_x"/>
                                          </p:val>
                                        </p:tav>
                                      </p:tavLst>
                                    </p:anim>
                                    <p:anim calcmode="lin" valueType="num">
                                      <p:cBhvr additive="base">
                                        <p:cTn id="18" dur="500" fill="hold"/>
                                        <p:tgtEl>
                                          <p:spTgt spid="4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xit" presetSubtype="8" fill="hold" grpId="1" nodeType="clickEffect">
                                  <p:stCondLst>
                                    <p:cond delay="0"/>
                                  </p:stCondLst>
                                  <p:childTnLst>
                                    <p:anim calcmode="lin" valueType="num">
                                      <p:cBhvr additive="base">
                                        <p:cTn id="26" dur="500"/>
                                        <p:tgtEl>
                                          <p:spTgt spid="61"/>
                                        </p:tgtEl>
                                        <p:attrNameLst>
                                          <p:attrName>ppt_x</p:attrName>
                                        </p:attrNameLst>
                                      </p:cBhvr>
                                      <p:tavLst>
                                        <p:tav tm="0">
                                          <p:val>
                                            <p:strVal val="ppt_x"/>
                                          </p:val>
                                        </p:tav>
                                        <p:tav tm="100000">
                                          <p:val>
                                            <p:strVal val="0-ppt_w/2"/>
                                          </p:val>
                                        </p:tav>
                                      </p:tavLst>
                                    </p:anim>
                                    <p:anim calcmode="lin" valueType="num">
                                      <p:cBhvr additive="base">
                                        <p:cTn id="27" dur="500"/>
                                        <p:tgtEl>
                                          <p:spTgt spid="61"/>
                                        </p:tgtEl>
                                        <p:attrNameLst>
                                          <p:attrName>ppt_y</p:attrName>
                                        </p:attrNameLst>
                                      </p:cBhvr>
                                      <p:tavLst>
                                        <p:tav tm="0">
                                          <p:val>
                                            <p:strVal val="ppt_y"/>
                                          </p:val>
                                        </p:tav>
                                        <p:tav tm="100000">
                                          <p:val>
                                            <p:strVal val="ppt_y"/>
                                          </p:val>
                                        </p:tav>
                                      </p:tavLst>
                                    </p:anim>
                                    <p:set>
                                      <p:cBhvr>
                                        <p:cTn id="28" dur="1" fill="hold">
                                          <p:stCondLst>
                                            <p:cond delay="499"/>
                                          </p:stCondLst>
                                        </p:cTn>
                                        <p:tgtEl>
                                          <p:spTgt spid="61"/>
                                        </p:tgtEl>
                                        <p:attrNameLst>
                                          <p:attrName>style.visibility</p:attrName>
                                        </p:attrNameLst>
                                      </p:cBhvr>
                                      <p:to>
                                        <p:strVal val="hidden"/>
                                      </p:to>
                                    </p:set>
                                  </p:childTnLst>
                                </p:cTn>
                              </p:par>
                              <p:par>
                                <p:cTn id="29" presetID="2" presetClass="exit" presetSubtype="8" fill="hold" grpId="1" nodeType="withEffect">
                                  <p:stCondLst>
                                    <p:cond delay="0"/>
                                  </p:stCondLst>
                                  <p:childTnLst>
                                    <p:anim calcmode="lin" valueType="num">
                                      <p:cBhvr additive="base">
                                        <p:cTn id="30" dur="500"/>
                                        <p:tgtEl>
                                          <p:spTgt spid="45"/>
                                        </p:tgtEl>
                                        <p:attrNameLst>
                                          <p:attrName>ppt_x</p:attrName>
                                        </p:attrNameLst>
                                      </p:cBhvr>
                                      <p:tavLst>
                                        <p:tav tm="0">
                                          <p:val>
                                            <p:strVal val="ppt_x"/>
                                          </p:val>
                                        </p:tav>
                                        <p:tav tm="100000">
                                          <p:val>
                                            <p:strVal val="0-ppt_w/2"/>
                                          </p:val>
                                        </p:tav>
                                      </p:tavLst>
                                    </p:anim>
                                    <p:anim calcmode="lin" valueType="num">
                                      <p:cBhvr additive="base">
                                        <p:cTn id="31" dur="500"/>
                                        <p:tgtEl>
                                          <p:spTgt spid="45"/>
                                        </p:tgtEl>
                                        <p:attrNameLst>
                                          <p:attrName>ppt_y</p:attrName>
                                        </p:attrNameLst>
                                      </p:cBhvr>
                                      <p:tavLst>
                                        <p:tav tm="0">
                                          <p:val>
                                            <p:strVal val="ppt_y"/>
                                          </p:val>
                                        </p:tav>
                                        <p:tav tm="100000">
                                          <p:val>
                                            <p:strVal val="ppt_y"/>
                                          </p:val>
                                        </p:tav>
                                      </p:tavLst>
                                    </p:anim>
                                    <p:set>
                                      <p:cBhvr>
                                        <p:cTn id="32" dur="1" fill="hold">
                                          <p:stCondLst>
                                            <p:cond delay="499"/>
                                          </p:stCondLst>
                                        </p:cTn>
                                        <p:tgtEl>
                                          <p:spTgt spid="45"/>
                                        </p:tgtEl>
                                        <p:attrNameLst>
                                          <p:attrName>style.visibility</p:attrName>
                                        </p:attrNameLst>
                                      </p:cBhvr>
                                      <p:to>
                                        <p:strVal val="hidden"/>
                                      </p:to>
                                    </p:set>
                                  </p:childTnLst>
                                </p:cTn>
                              </p:par>
                              <p:par>
                                <p:cTn id="33" presetID="22" presetClass="exit" presetSubtype="4" fill="hold" nodeType="withEffect">
                                  <p:stCondLst>
                                    <p:cond delay="0"/>
                                  </p:stCondLst>
                                  <p:childTnLst>
                                    <p:animEffect transition="out" filter="wipe(down)">
                                      <p:cBhvr>
                                        <p:cTn id="34" dur="500"/>
                                        <p:tgtEl>
                                          <p:spTgt spid="63"/>
                                        </p:tgtEl>
                                      </p:cBhvr>
                                    </p:animEffect>
                                    <p:set>
                                      <p:cBhvr>
                                        <p:cTn id="35" dur="1" fill="hold">
                                          <p:stCondLst>
                                            <p:cond delay="499"/>
                                          </p:stCondLst>
                                        </p:cTn>
                                        <p:tgtEl>
                                          <p:spTgt spid="63"/>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61" grpId="0" animBg="1"/>
      <p:bldP spid="6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C983057-D80B-4293-B43C-F3107617D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67" y="642944"/>
            <a:ext cx="7114911" cy="5840084"/>
          </a:xfrm>
          <a:prstGeom prst="rect">
            <a:avLst/>
          </a:prstGeom>
        </p:spPr>
      </p:pic>
      <p:sp>
        <p:nvSpPr>
          <p:cNvPr id="24" name="TextBox 23">
            <a:extLst>
              <a:ext uri="{FF2B5EF4-FFF2-40B4-BE49-F238E27FC236}">
                <a16:creationId xmlns:a16="http://schemas.microsoft.com/office/drawing/2014/main" id="{3D559120-8DDD-479C-AE87-4334545E545F}"/>
              </a:ext>
            </a:extLst>
          </p:cNvPr>
          <p:cNvSpPr txBox="1"/>
          <p:nvPr/>
        </p:nvSpPr>
        <p:spPr>
          <a:xfrm>
            <a:off x="65260" y="999605"/>
            <a:ext cx="5853403"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Check for those works that can get confused with each other, such as when to use “then” as opposed to “than”.</a:t>
            </a:r>
          </a:p>
        </p:txBody>
      </p:sp>
      <p:sp>
        <p:nvSpPr>
          <p:cNvPr id="42" name="TextBox 41">
            <a:extLst>
              <a:ext uri="{FF2B5EF4-FFF2-40B4-BE49-F238E27FC236}">
                <a16:creationId xmlns:a16="http://schemas.microsoft.com/office/drawing/2014/main" id="{92CB4AC0-4E94-468C-B1F0-A552D4777ADD}"/>
              </a:ext>
            </a:extLst>
          </p:cNvPr>
          <p:cNvSpPr txBox="1"/>
          <p:nvPr/>
        </p:nvSpPr>
        <p:spPr>
          <a:xfrm>
            <a:off x="65262" y="3029626"/>
            <a:ext cx="4919604"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This option simply delays the grammar check until you manually perform a spell check. The check is done at that time.</a:t>
            </a:r>
          </a:p>
        </p:txBody>
      </p:sp>
      <p:sp>
        <p:nvSpPr>
          <p:cNvPr id="36" name="TextBox 35">
            <a:extLst>
              <a:ext uri="{FF2B5EF4-FFF2-40B4-BE49-F238E27FC236}">
                <a16:creationId xmlns:a16="http://schemas.microsoft.com/office/drawing/2014/main" id="{29306BDC-A157-4790-8512-DF5664415634}"/>
              </a:ext>
            </a:extLst>
          </p:cNvPr>
          <p:cNvSpPr txBox="1"/>
          <p:nvPr/>
        </p:nvSpPr>
        <p:spPr>
          <a:xfrm>
            <a:off x="65261" y="5121712"/>
            <a:ext cx="5853403"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Discover your grammar mistakes as you type, but be aware that this can lead to laziness in learning the correct grammar when it fixes it for you automatically.</a:t>
            </a:r>
          </a:p>
        </p:txBody>
      </p:sp>
      <p:cxnSp>
        <p:nvCxnSpPr>
          <p:cNvPr id="37" name="Straight Arrow Connector 36">
            <a:extLst>
              <a:ext uri="{FF2B5EF4-FFF2-40B4-BE49-F238E27FC236}">
                <a16:creationId xmlns:a16="http://schemas.microsoft.com/office/drawing/2014/main" id="{ED512BDA-4A56-437E-A39B-AC96F2ED8BA5}"/>
              </a:ext>
            </a:extLst>
          </p:cNvPr>
          <p:cNvCxnSpPr>
            <a:cxnSpLocks/>
            <a:stCxn id="36" idx="3"/>
          </p:cNvCxnSpPr>
          <p:nvPr/>
        </p:nvCxnSpPr>
        <p:spPr>
          <a:xfrm flipV="1">
            <a:off x="5918664" y="5314950"/>
            <a:ext cx="405936" cy="3145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D02C31C-E364-4329-92D9-86C0A628F1AA}"/>
              </a:ext>
            </a:extLst>
          </p:cNvPr>
          <p:cNvSpPr txBox="1"/>
          <p:nvPr/>
        </p:nvSpPr>
        <p:spPr>
          <a:xfrm>
            <a:off x="207034" y="181154"/>
            <a:ext cx="4057395"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General Options</a:t>
            </a:r>
          </a:p>
        </p:txBody>
      </p:sp>
      <p:sp>
        <p:nvSpPr>
          <p:cNvPr id="11" name="Slide Number Placeholder 2">
            <a:extLst>
              <a:ext uri="{FF2B5EF4-FFF2-40B4-BE49-F238E27FC236}">
                <a16:creationId xmlns:a16="http://schemas.microsoft.com/office/drawing/2014/main" id="{25EBC843-36C1-4BE6-92DB-B0939F388F8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16</a:t>
            </a:fld>
            <a:endParaRPr lang="en-GB" dirty="0">
              <a:solidFill>
                <a:schemeClr val="tx1"/>
              </a:solidFill>
            </a:endParaRPr>
          </a:p>
        </p:txBody>
      </p:sp>
      <p:cxnSp>
        <p:nvCxnSpPr>
          <p:cNvPr id="3" name="Straight Arrow Connector 2">
            <a:extLst>
              <a:ext uri="{FF2B5EF4-FFF2-40B4-BE49-F238E27FC236}">
                <a16:creationId xmlns:a16="http://schemas.microsoft.com/office/drawing/2014/main" id="{CEBC8CFB-EA60-41C9-A5C3-B58F8F120AE0}"/>
              </a:ext>
            </a:extLst>
          </p:cNvPr>
          <p:cNvCxnSpPr/>
          <p:nvPr/>
        </p:nvCxnSpPr>
        <p:spPr>
          <a:xfrm>
            <a:off x="5104015" y="2015268"/>
            <a:ext cx="1220585" cy="28643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CB36790B-E0D0-46DD-88EC-403C41A62920}"/>
              </a:ext>
            </a:extLst>
          </p:cNvPr>
          <p:cNvCxnSpPr>
            <a:cxnSpLocks/>
            <a:stCxn id="42" idx="3"/>
          </p:cNvCxnSpPr>
          <p:nvPr/>
        </p:nvCxnSpPr>
        <p:spPr>
          <a:xfrm>
            <a:off x="4984866" y="3537458"/>
            <a:ext cx="1339734" cy="15353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088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additive="base">
                                        <p:cTn id="17" dur="500" fill="hold"/>
                                        <p:tgtEl>
                                          <p:spTgt spid="42"/>
                                        </p:tgtEl>
                                        <p:attrNameLst>
                                          <p:attrName>ppt_x</p:attrName>
                                        </p:attrNameLst>
                                      </p:cBhvr>
                                      <p:tavLst>
                                        <p:tav tm="0">
                                          <p:val>
                                            <p:strVal val="0-#ppt_w/2"/>
                                          </p:val>
                                        </p:tav>
                                        <p:tav tm="100000">
                                          <p:val>
                                            <p:strVal val="#ppt_x"/>
                                          </p:val>
                                        </p:tav>
                                      </p:tavLst>
                                    </p:anim>
                                    <p:anim calcmode="lin" valueType="num">
                                      <p:cBhvr additive="base">
                                        <p:cTn id="18" dur="500" fill="hold"/>
                                        <p:tgtEl>
                                          <p:spTgt spid="42"/>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up)">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additive="base">
                                        <p:cTn id="27" dur="500" fill="hold"/>
                                        <p:tgtEl>
                                          <p:spTgt spid="36"/>
                                        </p:tgtEl>
                                        <p:attrNameLst>
                                          <p:attrName>ppt_x</p:attrName>
                                        </p:attrNameLst>
                                      </p:cBhvr>
                                      <p:tavLst>
                                        <p:tav tm="0">
                                          <p:val>
                                            <p:strVal val="0-#ppt_w/2"/>
                                          </p:val>
                                        </p:tav>
                                        <p:tav tm="100000">
                                          <p:val>
                                            <p:strVal val="#ppt_x"/>
                                          </p:val>
                                        </p:tav>
                                      </p:tavLst>
                                    </p:anim>
                                    <p:anim calcmode="lin" valueType="num">
                                      <p:cBhvr additive="base">
                                        <p:cTn id="28" dur="500" fill="hold"/>
                                        <p:tgtEl>
                                          <p:spTgt spid="3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down)">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8" fill="hold" grpId="1" nodeType="clickEffect">
                                  <p:stCondLst>
                                    <p:cond delay="0"/>
                                  </p:stCondLst>
                                  <p:childTnLst>
                                    <p:anim calcmode="lin" valueType="num">
                                      <p:cBhvr additive="base">
                                        <p:cTn id="36" dur="500"/>
                                        <p:tgtEl>
                                          <p:spTgt spid="24"/>
                                        </p:tgtEl>
                                        <p:attrNameLst>
                                          <p:attrName>ppt_x</p:attrName>
                                        </p:attrNameLst>
                                      </p:cBhvr>
                                      <p:tavLst>
                                        <p:tav tm="0">
                                          <p:val>
                                            <p:strVal val="ppt_x"/>
                                          </p:val>
                                        </p:tav>
                                        <p:tav tm="100000">
                                          <p:val>
                                            <p:strVal val="0-ppt_w/2"/>
                                          </p:val>
                                        </p:tav>
                                      </p:tavLst>
                                    </p:anim>
                                    <p:anim calcmode="lin" valueType="num">
                                      <p:cBhvr additive="base">
                                        <p:cTn id="37" dur="500"/>
                                        <p:tgtEl>
                                          <p:spTgt spid="24"/>
                                        </p:tgtEl>
                                        <p:attrNameLst>
                                          <p:attrName>ppt_y</p:attrName>
                                        </p:attrNameLst>
                                      </p:cBhvr>
                                      <p:tavLst>
                                        <p:tav tm="0">
                                          <p:val>
                                            <p:strVal val="ppt_y"/>
                                          </p:val>
                                        </p:tav>
                                        <p:tav tm="100000">
                                          <p:val>
                                            <p:strVal val="ppt_y"/>
                                          </p:val>
                                        </p:tav>
                                      </p:tavLst>
                                    </p:anim>
                                    <p:set>
                                      <p:cBhvr>
                                        <p:cTn id="38" dur="1" fill="hold">
                                          <p:stCondLst>
                                            <p:cond delay="499"/>
                                          </p:stCondLst>
                                        </p:cTn>
                                        <p:tgtEl>
                                          <p:spTgt spid="24"/>
                                        </p:tgtEl>
                                        <p:attrNameLst>
                                          <p:attrName>style.visibility</p:attrName>
                                        </p:attrNameLst>
                                      </p:cBhvr>
                                      <p:to>
                                        <p:strVal val="hidden"/>
                                      </p:to>
                                    </p:set>
                                  </p:childTnLst>
                                </p:cTn>
                              </p:par>
                              <p:par>
                                <p:cTn id="39" presetID="2" presetClass="exit" presetSubtype="8" fill="hold" grpId="1" nodeType="withEffect">
                                  <p:stCondLst>
                                    <p:cond delay="0"/>
                                  </p:stCondLst>
                                  <p:childTnLst>
                                    <p:anim calcmode="lin" valueType="num">
                                      <p:cBhvr additive="base">
                                        <p:cTn id="40" dur="500"/>
                                        <p:tgtEl>
                                          <p:spTgt spid="42"/>
                                        </p:tgtEl>
                                        <p:attrNameLst>
                                          <p:attrName>ppt_x</p:attrName>
                                        </p:attrNameLst>
                                      </p:cBhvr>
                                      <p:tavLst>
                                        <p:tav tm="0">
                                          <p:val>
                                            <p:strVal val="ppt_x"/>
                                          </p:val>
                                        </p:tav>
                                        <p:tav tm="100000">
                                          <p:val>
                                            <p:strVal val="0-ppt_w/2"/>
                                          </p:val>
                                        </p:tav>
                                      </p:tavLst>
                                    </p:anim>
                                    <p:anim calcmode="lin" valueType="num">
                                      <p:cBhvr additive="base">
                                        <p:cTn id="41" dur="500"/>
                                        <p:tgtEl>
                                          <p:spTgt spid="42"/>
                                        </p:tgtEl>
                                        <p:attrNameLst>
                                          <p:attrName>ppt_y</p:attrName>
                                        </p:attrNameLst>
                                      </p:cBhvr>
                                      <p:tavLst>
                                        <p:tav tm="0">
                                          <p:val>
                                            <p:strVal val="ppt_y"/>
                                          </p:val>
                                        </p:tav>
                                        <p:tav tm="100000">
                                          <p:val>
                                            <p:strVal val="ppt_y"/>
                                          </p:val>
                                        </p:tav>
                                      </p:tavLst>
                                    </p:anim>
                                    <p:set>
                                      <p:cBhvr>
                                        <p:cTn id="42" dur="1" fill="hold">
                                          <p:stCondLst>
                                            <p:cond delay="499"/>
                                          </p:stCondLst>
                                        </p:cTn>
                                        <p:tgtEl>
                                          <p:spTgt spid="42"/>
                                        </p:tgtEl>
                                        <p:attrNameLst>
                                          <p:attrName>style.visibility</p:attrName>
                                        </p:attrNameLst>
                                      </p:cBhvr>
                                      <p:to>
                                        <p:strVal val="hidden"/>
                                      </p:to>
                                    </p:set>
                                  </p:childTnLst>
                                </p:cTn>
                              </p:par>
                              <p:par>
                                <p:cTn id="43" presetID="2" presetClass="exit" presetSubtype="8" fill="hold" grpId="1" nodeType="withEffect">
                                  <p:stCondLst>
                                    <p:cond delay="0"/>
                                  </p:stCondLst>
                                  <p:childTnLst>
                                    <p:anim calcmode="lin" valueType="num">
                                      <p:cBhvr additive="base">
                                        <p:cTn id="44" dur="500"/>
                                        <p:tgtEl>
                                          <p:spTgt spid="36"/>
                                        </p:tgtEl>
                                        <p:attrNameLst>
                                          <p:attrName>ppt_x</p:attrName>
                                        </p:attrNameLst>
                                      </p:cBhvr>
                                      <p:tavLst>
                                        <p:tav tm="0">
                                          <p:val>
                                            <p:strVal val="ppt_x"/>
                                          </p:val>
                                        </p:tav>
                                        <p:tav tm="100000">
                                          <p:val>
                                            <p:strVal val="0-ppt_w/2"/>
                                          </p:val>
                                        </p:tav>
                                      </p:tavLst>
                                    </p:anim>
                                    <p:anim calcmode="lin" valueType="num">
                                      <p:cBhvr additive="base">
                                        <p:cTn id="45" dur="500"/>
                                        <p:tgtEl>
                                          <p:spTgt spid="36"/>
                                        </p:tgtEl>
                                        <p:attrNameLst>
                                          <p:attrName>ppt_y</p:attrName>
                                        </p:attrNameLst>
                                      </p:cBhvr>
                                      <p:tavLst>
                                        <p:tav tm="0">
                                          <p:val>
                                            <p:strVal val="ppt_y"/>
                                          </p:val>
                                        </p:tav>
                                        <p:tav tm="100000">
                                          <p:val>
                                            <p:strVal val="ppt_y"/>
                                          </p:val>
                                        </p:tav>
                                      </p:tavLst>
                                    </p:anim>
                                    <p:set>
                                      <p:cBhvr>
                                        <p:cTn id="46" dur="1" fill="hold">
                                          <p:stCondLst>
                                            <p:cond delay="499"/>
                                          </p:stCondLst>
                                        </p:cTn>
                                        <p:tgtEl>
                                          <p:spTgt spid="36"/>
                                        </p:tgtEl>
                                        <p:attrNameLst>
                                          <p:attrName>style.visibility</p:attrName>
                                        </p:attrNameLst>
                                      </p:cBhvr>
                                      <p:to>
                                        <p:strVal val="hidden"/>
                                      </p:to>
                                    </p:set>
                                  </p:childTnLst>
                                </p:cTn>
                              </p:par>
                              <p:par>
                                <p:cTn id="47" presetID="22" presetClass="exit" presetSubtype="4" fill="hold" nodeType="withEffect">
                                  <p:stCondLst>
                                    <p:cond delay="0"/>
                                  </p:stCondLst>
                                  <p:childTnLst>
                                    <p:animEffect transition="out" filter="wipe(down)">
                                      <p:cBhvr>
                                        <p:cTn id="48" dur="500"/>
                                        <p:tgtEl>
                                          <p:spTgt spid="3"/>
                                        </p:tgtEl>
                                      </p:cBhvr>
                                    </p:animEffect>
                                    <p:set>
                                      <p:cBhvr>
                                        <p:cTn id="49" dur="1" fill="hold">
                                          <p:stCondLst>
                                            <p:cond delay="499"/>
                                          </p:stCondLst>
                                        </p:cTn>
                                        <p:tgtEl>
                                          <p:spTgt spid="3"/>
                                        </p:tgtEl>
                                        <p:attrNameLst>
                                          <p:attrName>style.visibility</p:attrName>
                                        </p:attrNameLst>
                                      </p:cBhvr>
                                      <p:to>
                                        <p:strVal val="hidden"/>
                                      </p:to>
                                    </p:set>
                                  </p:childTnLst>
                                </p:cTn>
                              </p:par>
                              <p:par>
                                <p:cTn id="50" presetID="22" presetClass="exit" presetSubtype="4" fill="hold" nodeType="withEffect">
                                  <p:stCondLst>
                                    <p:cond delay="0"/>
                                  </p:stCondLst>
                                  <p:childTnLst>
                                    <p:animEffect transition="out" filter="wipe(down)">
                                      <p:cBhvr>
                                        <p:cTn id="51" dur="500"/>
                                        <p:tgtEl>
                                          <p:spTgt spid="15"/>
                                        </p:tgtEl>
                                      </p:cBhvr>
                                    </p:animEffect>
                                    <p:set>
                                      <p:cBhvr>
                                        <p:cTn id="52" dur="1" fill="hold">
                                          <p:stCondLst>
                                            <p:cond delay="499"/>
                                          </p:stCondLst>
                                        </p:cTn>
                                        <p:tgtEl>
                                          <p:spTgt spid="15"/>
                                        </p:tgtEl>
                                        <p:attrNameLst>
                                          <p:attrName>style.visibility</p:attrName>
                                        </p:attrNameLst>
                                      </p:cBhvr>
                                      <p:to>
                                        <p:strVal val="hidden"/>
                                      </p:to>
                                    </p:set>
                                  </p:childTnLst>
                                </p:cTn>
                              </p:par>
                              <p:par>
                                <p:cTn id="53" presetID="22" presetClass="exit" presetSubtype="2" fill="hold" nodeType="withEffect">
                                  <p:stCondLst>
                                    <p:cond delay="0"/>
                                  </p:stCondLst>
                                  <p:childTnLst>
                                    <p:animEffect transition="out" filter="wipe(right)">
                                      <p:cBhvr>
                                        <p:cTn id="54" dur="500"/>
                                        <p:tgtEl>
                                          <p:spTgt spid="37"/>
                                        </p:tgtEl>
                                      </p:cBhvr>
                                    </p:animEffect>
                                    <p:set>
                                      <p:cBhvr>
                                        <p:cTn id="55"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42" grpId="0" animBg="1"/>
      <p:bldP spid="42" grpId="1" animBg="1"/>
      <p:bldP spid="36" grpId="0" animBg="1"/>
      <p:bldP spid="36"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0FDBF0A-794D-46CB-ADDC-3970AEB9DE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167" y="642944"/>
            <a:ext cx="7114911" cy="5840084"/>
          </a:xfrm>
          <a:prstGeom prst="rect">
            <a:avLst/>
          </a:prstGeom>
        </p:spPr>
      </p:pic>
      <p:sp>
        <p:nvSpPr>
          <p:cNvPr id="35" name="Rectangle 34">
            <a:extLst>
              <a:ext uri="{FF2B5EF4-FFF2-40B4-BE49-F238E27FC236}">
                <a16:creationId xmlns:a16="http://schemas.microsoft.com/office/drawing/2014/main" id="{081C6B86-C481-401D-A004-B5339FC28BC6}"/>
              </a:ext>
            </a:extLst>
          </p:cNvPr>
          <p:cNvSpPr/>
          <p:nvPr/>
        </p:nvSpPr>
        <p:spPr>
          <a:xfrm>
            <a:off x="6226233" y="5403274"/>
            <a:ext cx="2901142" cy="68995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29306BDC-A157-4790-8512-DF5664415634}"/>
              </a:ext>
            </a:extLst>
          </p:cNvPr>
          <p:cNvSpPr txBox="1"/>
          <p:nvPr/>
        </p:nvSpPr>
        <p:spPr>
          <a:xfrm>
            <a:off x="207035" y="2105561"/>
            <a:ext cx="4373278" cy="1938992"/>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Exceptions can be made to the rules above when checking for spelling and grammar mistakes in each document you have open.</a:t>
            </a:r>
          </a:p>
          <a:p>
            <a:pPr marL="342900" indent="-342900">
              <a:buFont typeface="Arial" panose="020B0604020202020204" pitchFamily="34" charset="0"/>
              <a:buChar char="•"/>
            </a:pPr>
            <a:r>
              <a:rPr lang="en-CA" dirty="0"/>
              <a:t>Hide spelling mistakes</a:t>
            </a:r>
          </a:p>
          <a:p>
            <a:pPr marL="342900" indent="-342900">
              <a:buFont typeface="Arial" panose="020B0604020202020204" pitchFamily="34" charset="0"/>
              <a:buChar char="•"/>
            </a:pPr>
            <a:r>
              <a:rPr lang="en-CA" dirty="0"/>
              <a:t>Hide Grammar mistakes</a:t>
            </a:r>
          </a:p>
        </p:txBody>
      </p:sp>
      <p:cxnSp>
        <p:nvCxnSpPr>
          <p:cNvPr id="37" name="Straight Arrow Connector 36">
            <a:extLst>
              <a:ext uri="{FF2B5EF4-FFF2-40B4-BE49-F238E27FC236}">
                <a16:creationId xmlns:a16="http://schemas.microsoft.com/office/drawing/2014/main" id="{ED512BDA-4A56-437E-A39B-AC96F2ED8BA5}"/>
              </a:ext>
            </a:extLst>
          </p:cNvPr>
          <p:cNvCxnSpPr>
            <a:cxnSpLocks/>
            <a:stCxn id="36" idx="3"/>
          </p:cNvCxnSpPr>
          <p:nvPr/>
        </p:nvCxnSpPr>
        <p:spPr>
          <a:xfrm>
            <a:off x="4580313" y="3075057"/>
            <a:ext cx="3096491" cy="23282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DB3A00F-D0C2-49DD-B9E9-52FD35BD54AF}"/>
              </a:ext>
            </a:extLst>
          </p:cNvPr>
          <p:cNvSpPr txBox="1"/>
          <p:nvPr/>
        </p:nvSpPr>
        <p:spPr>
          <a:xfrm>
            <a:off x="207034" y="181154"/>
            <a:ext cx="4057395"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General Options</a:t>
            </a:r>
          </a:p>
        </p:txBody>
      </p:sp>
      <p:sp>
        <p:nvSpPr>
          <p:cNvPr id="10" name="Slide Number Placeholder 2">
            <a:extLst>
              <a:ext uri="{FF2B5EF4-FFF2-40B4-BE49-F238E27FC236}">
                <a16:creationId xmlns:a16="http://schemas.microsoft.com/office/drawing/2014/main" id="{9D0BE3F5-EE47-4084-A480-DF8E91440E32}"/>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17</a:t>
            </a:fld>
            <a:endParaRPr lang="en-GB" dirty="0">
              <a:solidFill>
                <a:schemeClr val="tx1"/>
              </a:solidFill>
            </a:endParaRPr>
          </a:p>
        </p:txBody>
      </p:sp>
    </p:spTree>
    <p:extLst>
      <p:ext uri="{BB962C8B-B14F-4D97-AF65-F5344CB8AC3E}">
        <p14:creationId xmlns:p14="http://schemas.microsoft.com/office/powerpoint/2010/main" val="4845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up)">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4" fill="hold" grpId="1" nodeType="clickEffect">
                                  <p:stCondLst>
                                    <p:cond delay="0"/>
                                  </p:stCondLst>
                                  <p:childTnLst>
                                    <p:animEffect transition="out" filter="wipe(down)">
                                      <p:cBhvr>
                                        <p:cTn id="20" dur="500"/>
                                        <p:tgtEl>
                                          <p:spTgt spid="35"/>
                                        </p:tgtEl>
                                      </p:cBhvr>
                                    </p:animEffect>
                                    <p:set>
                                      <p:cBhvr>
                                        <p:cTn id="21" dur="1" fill="hold">
                                          <p:stCondLst>
                                            <p:cond delay="499"/>
                                          </p:stCondLst>
                                        </p:cTn>
                                        <p:tgtEl>
                                          <p:spTgt spid="35"/>
                                        </p:tgtEl>
                                        <p:attrNameLst>
                                          <p:attrName>style.visibility</p:attrName>
                                        </p:attrNameLst>
                                      </p:cBhvr>
                                      <p:to>
                                        <p:strVal val="hidden"/>
                                      </p:to>
                                    </p:set>
                                  </p:childTnLst>
                                </p:cTn>
                              </p:par>
                              <p:par>
                                <p:cTn id="22" presetID="22" presetClass="exit" presetSubtype="4" fill="hold" nodeType="withEffect">
                                  <p:stCondLst>
                                    <p:cond delay="0"/>
                                  </p:stCondLst>
                                  <p:childTnLst>
                                    <p:animEffect transition="out" filter="wipe(down)">
                                      <p:cBhvr>
                                        <p:cTn id="23" dur="500"/>
                                        <p:tgtEl>
                                          <p:spTgt spid="37"/>
                                        </p:tgtEl>
                                      </p:cBhvr>
                                    </p:animEffect>
                                    <p:set>
                                      <p:cBhvr>
                                        <p:cTn id="24" dur="1" fill="hold">
                                          <p:stCondLst>
                                            <p:cond delay="499"/>
                                          </p:stCondLst>
                                        </p:cTn>
                                        <p:tgtEl>
                                          <p:spTgt spid="37"/>
                                        </p:tgtEl>
                                        <p:attrNameLst>
                                          <p:attrName>style.visibility</p:attrName>
                                        </p:attrNameLst>
                                      </p:cBhvr>
                                      <p:to>
                                        <p:strVal val="hidden"/>
                                      </p:to>
                                    </p:set>
                                  </p:childTnLst>
                                </p:cTn>
                              </p:par>
                              <p:par>
                                <p:cTn id="25" presetID="2" presetClass="exit" presetSubtype="8" fill="hold" grpId="1" nodeType="withEffect">
                                  <p:stCondLst>
                                    <p:cond delay="0"/>
                                  </p:stCondLst>
                                  <p:childTnLst>
                                    <p:anim calcmode="lin" valueType="num">
                                      <p:cBhvr additive="base">
                                        <p:cTn id="26" dur="500"/>
                                        <p:tgtEl>
                                          <p:spTgt spid="36"/>
                                        </p:tgtEl>
                                        <p:attrNameLst>
                                          <p:attrName>ppt_x</p:attrName>
                                        </p:attrNameLst>
                                      </p:cBhvr>
                                      <p:tavLst>
                                        <p:tav tm="0">
                                          <p:val>
                                            <p:strVal val="ppt_x"/>
                                          </p:val>
                                        </p:tav>
                                        <p:tav tm="100000">
                                          <p:val>
                                            <p:strVal val="0-ppt_w/2"/>
                                          </p:val>
                                        </p:tav>
                                      </p:tavLst>
                                    </p:anim>
                                    <p:anim calcmode="lin" valueType="num">
                                      <p:cBhvr additive="base">
                                        <p:cTn id="27" dur="500"/>
                                        <p:tgtEl>
                                          <p:spTgt spid="36"/>
                                        </p:tgtEl>
                                        <p:attrNameLst>
                                          <p:attrName>ppt_y</p:attrName>
                                        </p:attrNameLst>
                                      </p:cBhvr>
                                      <p:tavLst>
                                        <p:tav tm="0">
                                          <p:val>
                                            <p:strVal val="ppt_y"/>
                                          </p:val>
                                        </p:tav>
                                        <p:tav tm="100000">
                                          <p:val>
                                            <p:strVal val="ppt_y"/>
                                          </p:val>
                                        </p:tav>
                                      </p:tavLst>
                                    </p:anim>
                                    <p:set>
                                      <p:cBhvr>
                                        <p:cTn id="28" dur="1" fill="hold">
                                          <p:stCondLst>
                                            <p:cond delay="499"/>
                                          </p:stCondLst>
                                        </p:cTn>
                                        <p:tgtEl>
                                          <p:spTgt spid="36"/>
                                        </p:tgtEl>
                                        <p:attrNameLst>
                                          <p:attrName>style.visibility</p:attrName>
                                        </p:attrNameLst>
                                      </p:cBhvr>
                                      <p:to>
                                        <p:strVal val="hidden"/>
                                      </p:to>
                                    </p:set>
                                  </p:childTnLst>
                                </p:cTn>
                              </p:par>
                              <p:par>
                                <p:cTn id="29" presetID="22" presetClass="exit" presetSubtype="4" fill="hold" nodeType="withEffect">
                                  <p:stCondLst>
                                    <p:cond delay="0"/>
                                  </p:stCondLst>
                                  <p:childTnLst>
                                    <p:animEffect transition="out" filter="wipe(down)">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par>
                                <p:cTn id="32" presetID="16" presetClass="exit" presetSubtype="21" fill="hold" grpId="0" nodeType="withEffect">
                                  <p:stCondLst>
                                    <p:cond delay="0"/>
                                  </p:stCondLst>
                                  <p:childTnLst>
                                    <p:animEffect transition="out" filter="barn(inVertical)">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36" grpId="0" animBg="1"/>
      <p:bldP spid="36" grpId="1"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DA01213-D3CA-45B9-9686-05663A2FAD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4146"/>
            <a:ext cx="12192000" cy="1560576"/>
          </a:xfrm>
          <a:prstGeom prst="rect">
            <a:avLst/>
          </a:prstGeom>
        </p:spPr>
      </p:pic>
      <p:sp>
        <p:nvSpPr>
          <p:cNvPr id="3" name="TextBox 2"/>
          <p:cNvSpPr txBox="1"/>
          <p:nvPr/>
        </p:nvSpPr>
        <p:spPr>
          <a:xfrm>
            <a:off x="29111" y="21485"/>
            <a:ext cx="1815859" cy="400110"/>
          </a:xfrm>
          <a:prstGeom prst="rect">
            <a:avLst/>
          </a:prstGeom>
          <a:solidFill>
            <a:schemeClr val="bg1"/>
          </a:solidFill>
          <a:ln w="19050">
            <a:solidFill>
              <a:srgbClr val="FFD5D5"/>
            </a:solidFill>
          </a:ln>
          <a:effectLst/>
        </p:spPr>
        <p:txBody>
          <a:bodyPr wrap="square" rtlCol="0">
            <a:spAutoFit/>
          </a:bodyPr>
          <a:lstStyle/>
          <a:p>
            <a:pPr algn="ctr"/>
            <a:r>
              <a:rPr lang="en-CA" sz="2000" dirty="0"/>
              <a:t>Review Ribbon</a:t>
            </a:r>
          </a:p>
        </p:txBody>
      </p:sp>
      <p:sp>
        <p:nvSpPr>
          <p:cNvPr id="4" name="TextBox 3"/>
          <p:cNvSpPr txBox="1"/>
          <p:nvPr/>
        </p:nvSpPr>
        <p:spPr>
          <a:xfrm>
            <a:off x="62363" y="2195440"/>
            <a:ext cx="1984972"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Start </a:t>
            </a:r>
            <a:r>
              <a:rPr lang="en-CA"/>
              <a:t>a </a:t>
            </a:r>
            <a:r>
              <a:rPr lang="en-CA" dirty="0"/>
              <a:t>Spelling &amp; </a:t>
            </a:r>
            <a:r>
              <a:rPr lang="en-CA"/>
              <a:t>Grammar </a:t>
            </a:r>
            <a:r>
              <a:rPr lang="en-CA" dirty="0"/>
              <a:t>check.</a:t>
            </a:r>
          </a:p>
        </p:txBody>
      </p:sp>
      <p:sp>
        <p:nvSpPr>
          <p:cNvPr id="5" name="Rectangle 4"/>
          <p:cNvSpPr/>
          <p:nvPr/>
        </p:nvSpPr>
        <p:spPr>
          <a:xfrm>
            <a:off x="64476" y="889263"/>
            <a:ext cx="752695" cy="8896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p:cNvSpPr/>
          <p:nvPr/>
        </p:nvSpPr>
        <p:spPr>
          <a:xfrm>
            <a:off x="832697" y="891930"/>
            <a:ext cx="1187863" cy="8869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62363" y="3058892"/>
            <a:ext cx="2572827" cy="317009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Pull up the Research pane or check the Thesaurus for bigger, loftier-sounding words.</a:t>
            </a:r>
          </a:p>
          <a:p>
            <a:endParaRPr lang="en-CA" dirty="0"/>
          </a:p>
          <a:p>
            <a:r>
              <a:rPr lang="en-CA" dirty="0"/>
              <a:t>The research pane includes the Thesaurus.  It appears on the right side. </a:t>
            </a:r>
          </a:p>
        </p:txBody>
      </p:sp>
      <p:cxnSp>
        <p:nvCxnSpPr>
          <p:cNvPr id="11" name="Straight Arrow Connector 10"/>
          <p:cNvCxnSpPr>
            <a:cxnSpLocks/>
          </p:cNvCxnSpPr>
          <p:nvPr/>
        </p:nvCxnSpPr>
        <p:spPr>
          <a:xfrm flipH="1" flipV="1">
            <a:off x="2010806" y="1724041"/>
            <a:ext cx="207209" cy="13348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62992" y="2200866"/>
            <a:ext cx="3456163"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Check for disabled accessibility.</a:t>
            </a:r>
          </a:p>
          <a:p>
            <a:r>
              <a:rPr lang="en-CA" dirty="0"/>
              <a:t>Set the preferred language.</a:t>
            </a:r>
          </a:p>
        </p:txBody>
      </p:sp>
      <p:sp>
        <p:nvSpPr>
          <p:cNvPr id="15" name="Rectangle 14"/>
          <p:cNvSpPr/>
          <p:nvPr/>
        </p:nvSpPr>
        <p:spPr>
          <a:xfrm>
            <a:off x="2805871" y="886486"/>
            <a:ext cx="1984264" cy="8869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2809875" y="3058892"/>
            <a:ext cx="3076575" cy="3477875"/>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Adding comments is usually done by others when they review your document or when you review another’s document.</a:t>
            </a:r>
          </a:p>
          <a:p>
            <a:endParaRPr lang="en-CA" dirty="0"/>
          </a:p>
          <a:p>
            <a:r>
              <a:rPr lang="en-CA" dirty="0"/>
              <a:t>Then, in the review process, you can choose to accept or reject the changes submitted by those who reviewed your document. </a:t>
            </a:r>
          </a:p>
        </p:txBody>
      </p:sp>
      <p:sp>
        <p:nvSpPr>
          <p:cNvPr id="18" name="Rectangle 17"/>
          <p:cNvSpPr/>
          <p:nvPr/>
        </p:nvSpPr>
        <p:spPr>
          <a:xfrm>
            <a:off x="4836326" y="886486"/>
            <a:ext cx="2840007" cy="8869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0" name="Straight Arrow Connector 19"/>
          <p:cNvCxnSpPr>
            <a:cxnSpLocks/>
          </p:cNvCxnSpPr>
          <p:nvPr/>
        </p:nvCxnSpPr>
        <p:spPr>
          <a:xfrm flipV="1">
            <a:off x="5886450" y="1773480"/>
            <a:ext cx="0" cy="12854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999491" y="2236875"/>
            <a:ext cx="6049633" cy="2554545"/>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Tracking group handles changes to your document that occur through the review process.</a:t>
            </a:r>
          </a:p>
          <a:p>
            <a:endParaRPr lang="en-CA" dirty="0"/>
          </a:p>
          <a:p>
            <a:r>
              <a:rPr lang="en-CA" dirty="0"/>
              <a:t>When initiating a review on your own or another’s document, click on the Track Changes button first.</a:t>
            </a:r>
          </a:p>
          <a:p>
            <a:endParaRPr lang="en-CA" dirty="0"/>
          </a:p>
          <a:p>
            <a:r>
              <a:rPr lang="en-CA" dirty="0"/>
              <a:t>The Markup menus provide options for marking the document for review. </a:t>
            </a:r>
          </a:p>
        </p:txBody>
      </p:sp>
      <p:sp>
        <p:nvSpPr>
          <p:cNvPr id="22" name="Rectangle 21"/>
          <p:cNvSpPr/>
          <p:nvPr/>
        </p:nvSpPr>
        <p:spPr>
          <a:xfrm>
            <a:off x="7722524" y="883819"/>
            <a:ext cx="706581" cy="8896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4" name="Straight Arrow Connector 23"/>
          <p:cNvCxnSpPr>
            <a:cxnSpLocks/>
            <a:stCxn id="21" idx="0"/>
            <a:endCxn id="22" idx="2"/>
          </p:cNvCxnSpPr>
          <p:nvPr/>
        </p:nvCxnSpPr>
        <p:spPr>
          <a:xfrm flipH="1" flipV="1">
            <a:off x="8075815" y="1773480"/>
            <a:ext cx="948493" cy="4633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883109" y="5213328"/>
            <a:ext cx="6166012" cy="132343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When reviewing the recommended changes to a document, the comments appear beside the document in a balloon box but do not change the document structure or pagination. </a:t>
            </a:r>
          </a:p>
        </p:txBody>
      </p:sp>
      <p:sp>
        <p:nvSpPr>
          <p:cNvPr id="23" name="Slide Number Placeholder 2">
            <a:extLst>
              <a:ext uri="{FF2B5EF4-FFF2-40B4-BE49-F238E27FC236}">
                <a16:creationId xmlns:a16="http://schemas.microsoft.com/office/drawing/2014/main" id="{95B20D7B-A684-4E0A-B2D1-0108493E4E79}"/>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18</a:t>
            </a:fld>
            <a:endParaRPr lang="en-GB" dirty="0">
              <a:solidFill>
                <a:schemeClr val="tx1"/>
              </a:solidFill>
            </a:endParaRPr>
          </a:p>
        </p:txBody>
      </p:sp>
      <p:cxnSp>
        <p:nvCxnSpPr>
          <p:cNvPr id="10" name="Straight Arrow Connector 9">
            <a:extLst>
              <a:ext uri="{FF2B5EF4-FFF2-40B4-BE49-F238E27FC236}">
                <a16:creationId xmlns:a16="http://schemas.microsoft.com/office/drawing/2014/main" id="{C8737A4F-944A-4569-AFBB-91E85B069154}"/>
              </a:ext>
            </a:extLst>
          </p:cNvPr>
          <p:cNvCxnSpPr>
            <a:cxnSpLocks/>
            <a:stCxn id="4" idx="0"/>
            <a:endCxn id="5" idx="2"/>
          </p:cNvCxnSpPr>
          <p:nvPr/>
        </p:nvCxnSpPr>
        <p:spPr>
          <a:xfrm flipH="1" flipV="1">
            <a:off x="440824" y="1778924"/>
            <a:ext cx="614025" cy="4165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21BD1E2-9759-4F2C-84E6-06430B1EB360}"/>
              </a:ext>
            </a:extLst>
          </p:cNvPr>
          <p:cNvCxnSpPr>
            <a:cxnSpLocks/>
            <a:stCxn id="12" idx="0"/>
          </p:cNvCxnSpPr>
          <p:nvPr/>
        </p:nvCxnSpPr>
        <p:spPr>
          <a:xfrm flipV="1">
            <a:off x="3991074" y="1773480"/>
            <a:ext cx="4704" cy="4273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15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par>
                          <p:cTn id="29" fill="hold">
                            <p:stCondLst>
                              <p:cond delay="1000"/>
                            </p:stCondLst>
                            <p:childTnLst>
                              <p:par>
                                <p:cTn id="30" presetID="53" presetClass="entr" presetSubtype="16"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fill="hold"/>
                                        <p:tgtEl>
                                          <p:spTgt spid="6"/>
                                        </p:tgtEl>
                                        <p:attrNameLst>
                                          <p:attrName>ppt_w</p:attrName>
                                        </p:attrNameLst>
                                      </p:cBhvr>
                                      <p:tavLst>
                                        <p:tav tm="0">
                                          <p:val>
                                            <p:fltVal val="0"/>
                                          </p:val>
                                        </p:tav>
                                        <p:tav tm="100000">
                                          <p:val>
                                            <p:strVal val="#ppt_w"/>
                                          </p:val>
                                        </p:tav>
                                      </p:tavLst>
                                    </p:anim>
                                    <p:anim calcmode="lin" valueType="num">
                                      <p:cBhvr>
                                        <p:cTn id="33" dur="500" fill="hold"/>
                                        <p:tgtEl>
                                          <p:spTgt spid="6"/>
                                        </p:tgtEl>
                                        <p:attrNameLst>
                                          <p:attrName>ppt_h</p:attrName>
                                        </p:attrNameLst>
                                      </p:cBhvr>
                                      <p:tavLst>
                                        <p:tav tm="0">
                                          <p:val>
                                            <p:fltVal val="0"/>
                                          </p:val>
                                        </p:tav>
                                        <p:tav tm="100000">
                                          <p:val>
                                            <p:strVal val="#ppt_h"/>
                                          </p:val>
                                        </p:tav>
                                      </p:tavLst>
                                    </p:anim>
                                    <p:animEffect transition="in" filter="fade">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down)">
                                      <p:cBhvr>
                                        <p:cTn id="43" dur="500"/>
                                        <p:tgtEl>
                                          <p:spTgt spid="25"/>
                                        </p:tgtEl>
                                      </p:cBhvr>
                                    </p:animEffect>
                                  </p:childTnLst>
                                </p:cTn>
                              </p:par>
                            </p:childTnLst>
                          </p:cTn>
                        </p:par>
                        <p:par>
                          <p:cTn id="44" fill="hold">
                            <p:stCondLst>
                              <p:cond delay="1000"/>
                            </p:stCondLst>
                            <p:childTnLst>
                              <p:par>
                                <p:cTn id="45" presetID="53" presetClass="entr" presetSubtype="16" fill="hold" grpId="0"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500" fill="hold"/>
                                        <p:tgtEl>
                                          <p:spTgt spid="15"/>
                                        </p:tgtEl>
                                        <p:attrNameLst>
                                          <p:attrName>ppt_w</p:attrName>
                                        </p:attrNameLst>
                                      </p:cBhvr>
                                      <p:tavLst>
                                        <p:tav tm="0">
                                          <p:val>
                                            <p:fltVal val="0"/>
                                          </p:val>
                                        </p:tav>
                                        <p:tav tm="100000">
                                          <p:val>
                                            <p:strVal val="#ppt_w"/>
                                          </p:val>
                                        </p:tav>
                                      </p:tavLst>
                                    </p:anim>
                                    <p:anim calcmode="lin" valueType="num">
                                      <p:cBhvr>
                                        <p:cTn id="48" dur="500" fill="hold"/>
                                        <p:tgtEl>
                                          <p:spTgt spid="15"/>
                                        </p:tgtEl>
                                        <p:attrNameLst>
                                          <p:attrName>ppt_h</p:attrName>
                                        </p:attrNameLst>
                                      </p:cBhvr>
                                      <p:tavLst>
                                        <p:tav tm="0">
                                          <p:val>
                                            <p:fltVal val="0"/>
                                          </p:val>
                                        </p:tav>
                                        <p:tav tm="100000">
                                          <p:val>
                                            <p:strVal val="#ppt_h"/>
                                          </p:val>
                                        </p:tav>
                                      </p:tavLst>
                                    </p:anim>
                                    <p:animEffect transition="in" filter="fad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 calcmode="lin" valueType="num">
                                      <p:cBhvr additive="base">
                                        <p:cTn id="54" dur="500" fill="hold"/>
                                        <p:tgtEl>
                                          <p:spTgt spid="17"/>
                                        </p:tgtEl>
                                        <p:attrNameLst>
                                          <p:attrName>ppt_x</p:attrName>
                                        </p:attrNameLst>
                                      </p:cBhvr>
                                      <p:tavLst>
                                        <p:tav tm="0">
                                          <p:val>
                                            <p:strVal val="#ppt_x"/>
                                          </p:val>
                                        </p:tav>
                                        <p:tav tm="100000">
                                          <p:val>
                                            <p:strVal val="#ppt_x"/>
                                          </p:val>
                                        </p:tav>
                                      </p:tavLst>
                                    </p:anim>
                                    <p:anim calcmode="lin" valueType="num">
                                      <p:cBhvr additive="base">
                                        <p:cTn id="55" dur="500" fill="hold"/>
                                        <p:tgtEl>
                                          <p:spTgt spid="17"/>
                                        </p:tgtEl>
                                        <p:attrNameLst>
                                          <p:attrName>ppt_y</p:attrName>
                                        </p:attrNameLst>
                                      </p:cBhvr>
                                      <p:tavLst>
                                        <p:tav tm="0">
                                          <p:val>
                                            <p:strVal val="1+#ppt_h/2"/>
                                          </p:val>
                                        </p:tav>
                                        <p:tav tm="100000">
                                          <p:val>
                                            <p:strVal val="#ppt_y"/>
                                          </p:val>
                                        </p:tav>
                                      </p:tavLst>
                                    </p:anim>
                                  </p:childTnLst>
                                </p:cTn>
                              </p:par>
                            </p:childTnLst>
                          </p:cTn>
                        </p:par>
                        <p:par>
                          <p:cTn id="56" fill="hold">
                            <p:stCondLst>
                              <p:cond delay="500"/>
                            </p:stCondLst>
                            <p:childTnLst>
                              <p:par>
                                <p:cTn id="57" presetID="22" presetClass="entr" presetSubtype="4"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down)">
                                      <p:cBhvr>
                                        <p:cTn id="59" dur="500"/>
                                        <p:tgtEl>
                                          <p:spTgt spid="20"/>
                                        </p:tgtEl>
                                      </p:cBhvr>
                                    </p:animEffect>
                                  </p:childTnLst>
                                </p:cTn>
                              </p:par>
                            </p:childTnLst>
                          </p:cTn>
                        </p:par>
                        <p:par>
                          <p:cTn id="60" fill="hold">
                            <p:stCondLst>
                              <p:cond delay="1000"/>
                            </p:stCondLst>
                            <p:childTnLst>
                              <p:par>
                                <p:cTn id="61" presetID="53" presetClass="entr" presetSubtype="16" fill="hold" grpId="0" nodeType="after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500" fill="hold"/>
                                        <p:tgtEl>
                                          <p:spTgt spid="18"/>
                                        </p:tgtEl>
                                        <p:attrNameLst>
                                          <p:attrName>ppt_w</p:attrName>
                                        </p:attrNameLst>
                                      </p:cBhvr>
                                      <p:tavLst>
                                        <p:tav tm="0">
                                          <p:val>
                                            <p:fltVal val="0"/>
                                          </p:val>
                                        </p:tav>
                                        <p:tav tm="100000">
                                          <p:val>
                                            <p:strVal val="#ppt_w"/>
                                          </p:val>
                                        </p:tav>
                                      </p:tavLst>
                                    </p:anim>
                                    <p:anim calcmode="lin" valueType="num">
                                      <p:cBhvr>
                                        <p:cTn id="64" dur="500" fill="hold"/>
                                        <p:tgtEl>
                                          <p:spTgt spid="18"/>
                                        </p:tgtEl>
                                        <p:attrNameLst>
                                          <p:attrName>ppt_h</p:attrName>
                                        </p:attrNameLst>
                                      </p:cBhvr>
                                      <p:tavLst>
                                        <p:tav tm="0">
                                          <p:val>
                                            <p:fltVal val="0"/>
                                          </p:val>
                                        </p:tav>
                                        <p:tav tm="100000">
                                          <p:val>
                                            <p:strVal val="#ppt_h"/>
                                          </p:val>
                                        </p:tav>
                                      </p:tavLst>
                                    </p:anim>
                                    <p:animEffect transition="in" filter="fade">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wipe(left)">
                                      <p:cBhvr>
                                        <p:cTn id="70" dur="500"/>
                                        <p:tgtEl>
                                          <p:spTgt spid="29"/>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21"/>
                                        </p:tgtEl>
                                        <p:attrNameLst>
                                          <p:attrName>style.visibility</p:attrName>
                                        </p:attrNameLst>
                                      </p:cBhvr>
                                      <p:to>
                                        <p:strVal val="visible"/>
                                      </p:to>
                                    </p:set>
                                    <p:anim calcmode="lin" valueType="num">
                                      <p:cBhvr additive="base">
                                        <p:cTn id="75" dur="500" fill="hold"/>
                                        <p:tgtEl>
                                          <p:spTgt spid="21"/>
                                        </p:tgtEl>
                                        <p:attrNameLst>
                                          <p:attrName>ppt_x</p:attrName>
                                        </p:attrNameLst>
                                      </p:cBhvr>
                                      <p:tavLst>
                                        <p:tav tm="0">
                                          <p:val>
                                            <p:strVal val="1+#ppt_w/2"/>
                                          </p:val>
                                        </p:tav>
                                        <p:tav tm="100000">
                                          <p:val>
                                            <p:strVal val="#ppt_x"/>
                                          </p:val>
                                        </p:tav>
                                      </p:tavLst>
                                    </p:anim>
                                    <p:anim calcmode="lin" valueType="num">
                                      <p:cBhvr additive="base">
                                        <p:cTn id="76" dur="500" fill="hold"/>
                                        <p:tgtEl>
                                          <p:spTgt spid="21"/>
                                        </p:tgtEl>
                                        <p:attrNameLst>
                                          <p:attrName>ppt_y</p:attrName>
                                        </p:attrNameLst>
                                      </p:cBhvr>
                                      <p:tavLst>
                                        <p:tav tm="0">
                                          <p:val>
                                            <p:strVal val="#ppt_y"/>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wipe(down)">
                                      <p:cBhvr>
                                        <p:cTn id="80" dur="500"/>
                                        <p:tgtEl>
                                          <p:spTgt spid="24"/>
                                        </p:tgtEl>
                                      </p:cBhvr>
                                    </p:animEffect>
                                  </p:childTnLst>
                                </p:cTn>
                              </p:par>
                            </p:childTnLst>
                          </p:cTn>
                        </p:par>
                        <p:par>
                          <p:cTn id="81" fill="hold">
                            <p:stCondLst>
                              <p:cond delay="1000"/>
                            </p:stCondLst>
                            <p:childTnLst>
                              <p:par>
                                <p:cTn id="82" presetID="53" presetClass="entr" presetSubtype="16" fill="hold" grpId="0" nodeType="after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p:cTn id="84" dur="500" fill="hold"/>
                                        <p:tgtEl>
                                          <p:spTgt spid="22"/>
                                        </p:tgtEl>
                                        <p:attrNameLst>
                                          <p:attrName>ppt_w</p:attrName>
                                        </p:attrNameLst>
                                      </p:cBhvr>
                                      <p:tavLst>
                                        <p:tav tm="0">
                                          <p:val>
                                            <p:fltVal val="0"/>
                                          </p:val>
                                        </p:tav>
                                        <p:tav tm="100000">
                                          <p:val>
                                            <p:strVal val="#ppt_w"/>
                                          </p:val>
                                        </p:tav>
                                      </p:tavLst>
                                    </p:anim>
                                    <p:anim calcmode="lin" valueType="num">
                                      <p:cBhvr>
                                        <p:cTn id="85" dur="500" fill="hold"/>
                                        <p:tgtEl>
                                          <p:spTgt spid="22"/>
                                        </p:tgtEl>
                                        <p:attrNameLst>
                                          <p:attrName>ppt_h</p:attrName>
                                        </p:attrNameLst>
                                      </p:cBhvr>
                                      <p:tavLst>
                                        <p:tav tm="0">
                                          <p:val>
                                            <p:fltVal val="0"/>
                                          </p:val>
                                        </p:tav>
                                        <p:tav tm="100000">
                                          <p:val>
                                            <p:strVal val="#ppt_h"/>
                                          </p:val>
                                        </p:tav>
                                      </p:tavLst>
                                    </p:anim>
                                    <p:animEffect transition="in" filter="fade">
                                      <p:cBhvr>
                                        <p:cTn id="86" dur="500"/>
                                        <p:tgtEl>
                                          <p:spTgt spid="22"/>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xit" presetSubtype="4" fill="hold" grpId="1" nodeType="clickEffect">
                                  <p:stCondLst>
                                    <p:cond delay="0"/>
                                  </p:stCondLst>
                                  <p:childTnLst>
                                    <p:anim calcmode="lin" valueType="num">
                                      <p:cBhvr additive="base">
                                        <p:cTn id="90" dur="500"/>
                                        <p:tgtEl>
                                          <p:spTgt spid="4"/>
                                        </p:tgtEl>
                                        <p:attrNameLst>
                                          <p:attrName>ppt_x</p:attrName>
                                        </p:attrNameLst>
                                      </p:cBhvr>
                                      <p:tavLst>
                                        <p:tav tm="0">
                                          <p:val>
                                            <p:strVal val="ppt_x"/>
                                          </p:val>
                                        </p:tav>
                                        <p:tav tm="100000">
                                          <p:val>
                                            <p:strVal val="ppt_x"/>
                                          </p:val>
                                        </p:tav>
                                      </p:tavLst>
                                    </p:anim>
                                    <p:anim calcmode="lin" valueType="num">
                                      <p:cBhvr additive="base">
                                        <p:cTn id="91" dur="500"/>
                                        <p:tgtEl>
                                          <p:spTgt spid="4"/>
                                        </p:tgtEl>
                                        <p:attrNameLst>
                                          <p:attrName>ppt_y</p:attrName>
                                        </p:attrNameLst>
                                      </p:cBhvr>
                                      <p:tavLst>
                                        <p:tav tm="0">
                                          <p:val>
                                            <p:strVal val="ppt_y"/>
                                          </p:val>
                                        </p:tav>
                                        <p:tav tm="100000">
                                          <p:val>
                                            <p:strVal val="1+ppt_h/2"/>
                                          </p:val>
                                        </p:tav>
                                      </p:tavLst>
                                    </p:anim>
                                    <p:set>
                                      <p:cBhvr>
                                        <p:cTn id="92" dur="1" fill="hold">
                                          <p:stCondLst>
                                            <p:cond delay="499"/>
                                          </p:stCondLst>
                                        </p:cTn>
                                        <p:tgtEl>
                                          <p:spTgt spid="4"/>
                                        </p:tgtEl>
                                        <p:attrNameLst>
                                          <p:attrName>style.visibility</p:attrName>
                                        </p:attrNameLst>
                                      </p:cBhvr>
                                      <p:to>
                                        <p:strVal val="hidden"/>
                                      </p:to>
                                    </p:set>
                                  </p:childTnLst>
                                </p:cTn>
                              </p:par>
                              <p:par>
                                <p:cTn id="93" presetID="2" presetClass="exit" presetSubtype="4" fill="hold" nodeType="withEffect">
                                  <p:stCondLst>
                                    <p:cond delay="0"/>
                                  </p:stCondLst>
                                  <p:childTnLst>
                                    <p:anim calcmode="lin" valueType="num">
                                      <p:cBhvr additive="base">
                                        <p:cTn id="94" dur="500"/>
                                        <p:tgtEl>
                                          <p:spTgt spid="10"/>
                                        </p:tgtEl>
                                        <p:attrNameLst>
                                          <p:attrName>ppt_x</p:attrName>
                                        </p:attrNameLst>
                                      </p:cBhvr>
                                      <p:tavLst>
                                        <p:tav tm="0">
                                          <p:val>
                                            <p:strVal val="ppt_x"/>
                                          </p:val>
                                        </p:tav>
                                        <p:tav tm="100000">
                                          <p:val>
                                            <p:strVal val="ppt_x"/>
                                          </p:val>
                                        </p:tav>
                                      </p:tavLst>
                                    </p:anim>
                                    <p:anim calcmode="lin" valueType="num">
                                      <p:cBhvr additive="base">
                                        <p:cTn id="95" dur="500"/>
                                        <p:tgtEl>
                                          <p:spTgt spid="10"/>
                                        </p:tgtEl>
                                        <p:attrNameLst>
                                          <p:attrName>ppt_y</p:attrName>
                                        </p:attrNameLst>
                                      </p:cBhvr>
                                      <p:tavLst>
                                        <p:tav tm="0">
                                          <p:val>
                                            <p:strVal val="ppt_y"/>
                                          </p:val>
                                        </p:tav>
                                        <p:tav tm="100000">
                                          <p:val>
                                            <p:strVal val="1+ppt_h/2"/>
                                          </p:val>
                                        </p:tav>
                                      </p:tavLst>
                                    </p:anim>
                                    <p:set>
                                      <p:cBhvr>
                                        <p:cTn id="96" dur="1" fill="hold">
                                          <p:stCondLst>
                                            <p:cond delay="499"/>
                                          </p:stCondLst>
                                        </p:cTn>
                                        <p:tgtEl>
                                          <p:spTgt spid="10"/>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5"/>
                                        </p:tgtEl>
                                        <p:attrNameLst>
                                          <p:attrName>ppt_x</p:attrName>
                                        </p:attrNameLst>
                                      </p:cBhvr>
                                      <p:tavLst>
                                        <p:tav tm="0">
                                          <p:val>
                                            <p:strVal val="ppt_x"/>
                                          </p:val>
                                        </p:tav>
                                        <p:tav tm="100000">
                                          <p:val>
                                            <p:strVal val="ppt_x"/>
                                          </p:val>
                                        </p:tav>
                                      </p:tavLst>
                                    </p:anim>
                                    <p:anim calcmode="lin" valueType="num">
                                      <p:cBhvr additive="base">
                                        <p:cTn id="99" dur="500"/>
                                        <p:tgtEl>
                                          <p:spTgt spid="5"/>
                                        </p:tgtEl>
                                        <p:attrNameLst>
                                          <p:attrName>ppt_y</p:attrName>
                                        </p:attrNameLst>
                                      </p:cBhvr>
                                      <p:tavLst>
                                        <p:tav tm="0">
                                          <p:val>
                                            <p:strVal val="ppt_y"/>
                                          </p:val>
                                        </p:tav>
                                        <p:tav tm="100000">
                                          <p:val>
                                            <p:strVal val="1+ppt_h/2"/>
                                          </p:val>
                                        </p:tav>
                                      </p:tavLst>
                                    </p:anim>
                                    <p:set>
                                      <p:cBhvr>
                                        <p:cTn id="100" dur="1" fill="hold">
                                          <p:stCondLst>
                                            <p:cond delay="499"/>
                                          </p:stCondLst>
                                        </p:cTn>
                                        <p:tgtEl>
                                          <p:spTgt spid="5"/>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7"/>
                                        </p:tgtEl>
                                        <p:attrNameLst>
                                          <p:attrName>ppt_x</p:attrName>
                                        </p:attrNameLst>
                                      </p:cBhvr>
                                      <p:tavLst>
                                        <p:tav tm="0">
                                          <p:val>
                                            <p:strVal val="ppt_x"/>
                                          </p:val>
                                        </p:tav>
                                        <p:tav tm="100000">
                                          <p:val>
                                            <p:strVal val="ppt_x"/>
                                          </p:val>
                                        </p:tav>
                                      </p:tavLst>
                                    </p:anim>
                                    <p:anim calcmode="lin" valueType="num">
                                      <p:cBhvr additive="base">
                                        <p:cTn id="103" dur="500"/>
                                        <p:tgtEl>
                                          <p:spTgt spid="7"/>
                                        </p:tgtEl>
                                        <p:attrNameLst>
                                          <p:attrName>ppt_y</p:attrName>
                                        </p:attrNameLst>
                                      </p:cBhvr>
                                      <p:tavLst>
                                        <p:tav tm="0">
                                          <p:val>
                                            <p:strVal val="ppt_y"/>
                                          </p:val>
                                        </p:tav>
                                        <p:tav tm="100000">
                                          <p:val>
                                            <p:strVal val="1+ppt_h/2"/>
                                          </p:val>
                                        </p:tav>
                                      </p:tavLst>
                                    </p:anim>
                                    <p:set>
                                      <p:cBhvr>
                                        <p:cTn id="104" dur="1" fill="hold">
                                          <p:stCondLst>
                                            <p:cond delay="499"/>
                                          </p:stCondLst>
                                        </p:cTn>
                                        <p:tgtEl>
                                          <p:spTgt spid="7"/>
                                        </p:tgtEl>
                                        <p:attrNameLst>
                                          <p:attrName>style.visibility</p:attrName>
                                        </p:attrNameLst>
                                      </p:cBhvr>
                                      <p:to>
                                        <p:strVal val="hidden"/>
                                      </p:to>
                                    </p:set>
                                  </p:childTnLst>
                                </p:cTn>
                              </p:par>
                              <p:par>
                                <p:cTn id="105" presetID="2" presetClass="exit" presetSubtype="4" fill="hold" nodeType="withEffect">
                                  <p:stCondLst>
                                    <p:cond delay="0"/>
                                  </p:stCondLst>
                                  <p:childTnLst>
                                    <p:anim calcmode="lin" valueType="num">
                                      <p:cBhvr additive="base">
                                        <p:cTn id="106" dur="500"/>
                                        <p:tgtEl>
                                          <p:spTgt spid="11"/>
                                        </p:tgtEl>
                                        <p:attrNameLst>
                                          <p:attrName>ppt_x</p:attrName>
                                        </p:attrNameLst>
                                      </p:cBhvr>
                                      <p:tavLst>
                                        <p:tav tm="0">
                                          <p:val>
                                            <p:strVal val="ppt_x"/>
                                          </p:val>
                                        </p:tav>
                                        <p:tav tm="100000">
                                          <p:val>
                                            <p:strVal val="ppt_x"/>
                                          </p:val>
                                        </p:tav>
                                      </p:tavLst>
                                    </p:anim>
                                    <p:anim calcmode="lin" valueType="num">
                                      <p:cBhvr additive="base">
                                        <p:cTn id="107" dur="500"/>
                                        <p:tgtEl>
                                          <p:spTgt spid="11"/>
                                        </p:tgtEl>
                                        <p:attrNameLst>
                                          <p:attrName>ppt_y</p:attrName>
                                        </p:attrNameLst>
                                      </p:cBhvr>
                                      <p:tavLst>
                                        <p:tav tm="0">
                                          <p:val>
                                            <p:strVal val="ppt_y"/>
                                          </p:val>
                                        </p:tav>
                                        <p:tav tm="100000">
                                          <p:val>
                                            <p:strVal val="1+ppt_h/2"/>
                                          </p:val>
                                        </p:tav>
                                      </p:tavLst>
                                    </p:anim>
                                    <p:set>
                                      <p:cBhvr>
                                        <p:cTn id="108" dur="1" fill="hold">
                                          <p:stCondLst>
                                            <p:cond delay="499"/>
                                          </p:stCondLst>
                                        </p:cTn>
                                        <p:tgtEl>
                                          <p:spTgt spid="11"/>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6"/>
                                        </p:tgtEl>
                                        <p:attrNameLst>
                                          <p:attrName>ppt_x</p:attrName>
                                        </p:attrNameLst>
                                      </p:cBhvr>
                                      <p:tavLst>
                                        <p:tav tm="0">
                                          <p:val>
                                            <p:strVal val="ppt_x"/>
                                          </p:val>
                                        </p:tav>
                                        <p:tav tm="100000">
                                          <p:val>
                                            <p:strVal val="ppt_x"/>
                                          </p:val>
                                        </p:tav>
                                      </p:tavLst>
                                    </p:anim>
                                    <p:anim calcmode="lin" valueType="num">
                                      <p:cBhvr additive="base">
                                        <p:cTn id="111" dur="500"/>
                                        <p:tgtEl>
                                          <p:spTgt spid="6"/>
                                        </p:tgtEl>
                                        <p:attrNameLst>
                                          <p:attrName>ppt_y</p:attrName>
                                        </p:attrNameLst>
                                      </p:cBhvr>
                                      <p:tavLst>
                                        <p:tav tm="0">
                                          <p:val>
                                            <p:strVal val="ppt_y"/>
                                          </p:val>
                                        </p:tav>
                                        <p:tav tm="100000">
                                          <p:val>
                                            <p:strVal val="1+ppt_h/2"/>
                                          </p:val>
                                        </p:tav>
                                      </p:tavLst>
                                    </p:anim>
                                    <p:set>
                                      <p:cBhvr>
                                        <p:cTn id="112" dur="1" fill="hold">
                                          <p:stCondLst>
                                            <p:cond delay="499"/>
                                          </p:stCondLst>
                                        </p:cTn>
                                        <p:tgtEl>
                                          <p:spTgt spid="6"/>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12"/>
                                        </p:tgtEl>
                                        <p:attrNameLst>
                                          <p:attrName>ppt_x</p:attrName>
                                        </p:attrNameLst>
                                      </p:cBhvr>
                                      <p:tavLst>
                                        <p:tav tm="0">
                                          <p:val>
                                            <p:strVal val="ppt_x"/>
                                          </p:val>
                                        </p:tav>
                                        <p:tav tm="100000">
                                          <p:val>
                                            <p:strVal val="ppt_x"/>
                                          </p:val>
                                        </p:tav>
                                      </p:tavLst>
                                    </p:anim>
                                    <p:anim calcmode="lin" valueType="num">
                                      <p:cBhvr additive="base">
                                        <p:cTn id="115" dur="500"/>
                                        <p:tgtEl>
                                          <p:spTgt spid="12"/>
                                        </p:tgtEl>
                                        <p:attrNameLst>
                                          <p:attrName>ppt_y</p:attrName>
                                        </p:attrNameLst>
                                      </p:cBhvr>
                                      <p:tavLst>
                                        <p:tav tm="0">
                                          <p:val>
                                            <p:strVal val="ppt_y"/>
                                          </p:val>
                                        </p:tav>
                                        <p:tav tm="100000">
                                          <p:val>
                                            <p:strVal val="1+ppt_h/2"/>
                                          </p:val>
                                        </p:tav>
                                      </p:tavLst>
                                    </p:anim>
                                    <p:set>
                                      <p:cBhvr>
                                        <p:cTn id="116" dur="1" fill="hold">
                                          <p:stCondLst>
                                            <p:cond delay="499"/>
                                          </p:stCondLst>
                                        </p:cTn>
                                        <p:tgtEl>
                                          <p:spTgt spid="12"/>
                                        </p:tgtEl>
                                        <p:attrNameLst>
                                          <p:attrName>style.visibility</p:attrName>
                                        </p:attrNameLst>
                                      </p:cBhvr>
                                      <p:to>
                                        <p:strVal val="hidden"/>
                                      </p:to>
                                    </p:set>
                                  </p:childTnLst>
                                </p:cTn>
                              </p:par>
                              <p:par>
                                <p:cTn id="117" presetID="2" presetClass="exit" presetSubtype="4" fill="hold" nodeType="withEffect">
                                  <p:stCondLst>
                                    <p:cond delay="0"/>
                                  </p:stCondLst>
                                  <p:childTnLst>
                                    <p:anim calcmode="lin" valueType="num">
                                      <p:cBhvr additive="base">
                                        <p:cTn id="118" dur="500"/>
                                        <p:tgtEl>
                                          <p:spTgt spid="25"/>
                                        </p:tgtEl>
                                        <p:attrNameLst>
                                          <p:attrName>ppt_x</p:attrName>
                                        </p:attrNameLst>
                                      </p:cBhvr>
                                      <p:tavLst>
                                        <p:tav tm="0">
                                          <p:val>
                                            <p:strVal val="ppt_x"/>
                                          </p:val>
                                        </p:tav>
                                        <p:tav tm="100000">
                                          <p:val>
                                            <p:strVal val="ppt_x"/>
                                          </p:val>
                                        </p:tav>
                                      </p:tavLst>
                                    </p:anim>
                                    <p:anim calcmode="lin" valueType="num">
                                      <p:cBhvr additive="base">
                                        <p:cTn id="119" dur="500"/>
                                        <p:tgtEl>
                                          <p:spTgt spid="25"/>
                                        </p:tgtEl>
                                        <p:attrNameLst>
                                          <p:attrName>ppt_y</p:attrName>
                                        </p:attrNameLst>
                                      </p:cBhvr>
                                      <p:tavLst>
                                        <p:tav tm="0">
                                          <p:val>
                                            <p:strVal val="ppt_y"/>
                                          </p:val>
                                        </p:tav>
                                        <p:tav tm="100000">
                                          <p:val>
                                            <p:strVal val="1+ppt_h/2"/>
                                          </p:val>
                                        </p:tav>
                                      </p:tavLst>
                                    </p:anim>
                                    <p:set>
                                      <p:cBhvr>
                                        <p:cTn id="120" dur="1" fill="hold">
                                          <p:stCondLst>
                                            <p:cond delay="499"/>
                                          </p:stCondLst>
                                        </p:cTn>
                                        <p:tgtEl>
                                          <p:spTgt spid="25"/>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15"/>
                                        </p:tgtEl>
                                        <p:attrNameLst>
                                          <p:attrName>ppt_x</p:attrName>
                                        </p:attrNameLst>
                                      </p:cBhvr>
                                      <p:tavLst>
                                        <p:tav tm="0">
                                          <p:val>
                                            <p:strVal val="ppt_x"/>
                                          </p:val>
                                        </p:tav>
                                        <p:tav tm="100000">
                                          <p:val>
                                            <p:strVal val="ppt_x"/>
                                          </p:val>
                                        </p:tav>
                                      </p:tavLst>
                                    </p:anim>
                                    <p:anim calcmode="lin" valueType="num">
                                      <p:cBhvr additive="base">
                                        <p:cTn id="123" dur="500"/>
                                        <p:tgtEl>
                                          <p:spTgt spid="15"/>
                                        </p:tgtEl>
                                        <p:attrNameLst>
                                          <p:attrName>ppt_y</p:attrName>
                                        </p:attrNameLst>
                                      </p:cBhvr>
                                      <p:tavLst>
                                        <p:tav tm="0">
                                          <p:val>
                                            <p:strVal val="ppt_y"/>
                                          </p:val>
                                        </p:tav>
                                        <p:tav tm="100000">
                                          <p:val>
                                            <p:strVal val="1+ppt_h/2"/>
                                          </p:val>
                                        </p:tav>
                                      </p:tavLst>
                                    </p:anim>
                                    <p:set>
                                      <p:cBhvr>
                                        <p:cTn id="124" dur="1" fill="hold">
                                          <p:stCondLst>
                                            <p:cond delay="499"/>
                                          </p:stCondLst>
                                        </p:cTn>
                                        <p:tgtEl>
                                          <p:spTgt spid="1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17"/>
                                        </p:tgtEl>
                                        <p:attrNameLst>
                                          <p:attrName>ppt_x</p:attrName>
                                        </p:attrNameLst>
                                      </p:cBhvr>
                                      <p:tavLst>
                                        <p:tav tm="0">
                                          <p:val>
                                            <p:strVal val="ppt_x"/>
                                          </p:val>
                                        </p:tav>
                                        <p:tav tm="100000">
                                          <p:val>
                                            <p:strVal val="ppt_x"/>
                                          </p:val>
                                        </p:tav>
                                      </p:tavLst>
                                    </p:anim>
                                    <p:anim calcmode="lin" valueType="num">
                                      <p:cBhvr additive="base">
                                        <p:cTn id="127" dur="500"/>
                                        <p:tgtEl>
                                          <p:spTgt spid="17"/>
                                        </p:tgtEl>
                                        <p:attrNameLst>
                                          <p:attrName>ppt_y</p:attrName>
                                        </p:attrNameLst>
                                      </p:cBhvr>
                                      <p:tavLst>
                                        <p:tav tm="0">
                                          <p:val>
                                            <p:strVal val="ppt_y"/>
                                          </p:val>
                                        </p:tav>
                                        <p:tav tm="100000">
                                          <p:val>
                                            <p:strVal val="1+ppt_h/2"/>
                                          </p:val>
                                        </p:tav>
                                      </p:tavLst>
                                    </p:anim>
                                    <p:set>
                                      <p:cBhvr>
                                        <p:cTn id="128" dur="1" fill="hold">
                                          <p:stCondLst>
                                            <p:cond delay="499"/>
                                          </p:stCondLst>
                                        </p:cTn>
                                        <p:tgtEl>
                                          <p:spTgt spid="17"/>
                                        </p:tgtEl>
                                        <p:attrNameLst>
                                          <p:attrName>style.visibility</p:attrName>
                                        </p:attrNameLst>
                                      </p:cBhvr>
                                      <p:to>
                                        <p:strVal val="hidden"/>
                                      </p:to>
                                    </p:set>
                                  </p:childTnLst>
                                </p:cTn>
                              </p:par>
                              <p:par>
                                <p:cTn id="129" presetID="2" presetClass="exit" presetSubtype="4" fill="hold" nodeType="withEffect">
                                  <p:stCondLst>
                                    <p:cond delay="0"/>
                                  </p:stCondLst>
                                  <p:childTnLst>
                                    <p:anim calcmode="lin" valueType="num">
                                      <p:cBhvr additive="base">
                                        <p:cTn id="130" dur="500"/>
                                        <p:tgtEl>
                                          <p:spTgt spid="20"/>
                                        </p:tgtEl>
                                        <p:attrNameLst>
                                          <p:attrName>ppt_x</p:attrName>
                                        </p:attrNameLst>
                                      </p:cBhvr>
                                      <p:tavLst>
                                        <p:tav tm="0">
                                          <p:val>
                                            <p:strVal val="ppt_x"/>
                                          </p:val>
                                        </p:tav>
                                        <p:tav tm="100000">
                                          <p:val>
                                            <p:strVal val="ppt_x"/>
                                          </p:val>
                                        </p:tav>
                                      </p:tavLst>
                                    </p:anim>
                                    <p:anim calcmode="lin" valueType="num">
                                      <p:cBhvr additive="base">
                                        <p:cTn id="131" dur="500"/>
                                        <p:tgtEl>
                                          <p:spTgt spid="20"/>
                                        </p:tgtEl>
                                        <p:attrNameLst>
                                          <p:attrName>ppt_y</p:attrName>
                                        </p:attrNameLst>
                                      </p:cBhvr>
                                      <p:tavLst>
                                        <p:tav tm="0">
                                          <p:val>
                                            <p:strVal val="ppt_y"/>
                                          </p:val>
                                        </p:tav>
                                        <p:tav tm="100000">
                                          <p:val>
                                            <p:strVal val="1+ppt_h/2"/>
                                          </p:val>
                                        </p:tav>
                                      </p:tavLst>
                                    </p:anim>
                                    <p:set>
                                      <p:cBhvr>
                                        <p:cTn id="132" dur="1" fill="hold">
                                          <p:stCondLst>
                                            <p:cond delay="499"/>
                                          </p:stCondLst>
                                        </p:cTn>
                                        <p:tgtEl>
                                          <p:spTgt spid="20"/>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18"/>
                                        </p:tgtEl>
                                        <p:attrNameLst>
                                          <p:attrName>ppt_x</p:attrName>
                                        </p:attrNameLst>
                                      </p:cBhvr>
                                      <p:tavLst>
                                        <p:tav tm="0">
                                          <p:val>
                                            <p:strVal val="ppt_x"/>
                                          </p:val>
                                        </p:tav>
                                        <p:tav tm="100000">
                                          <p:val>
                                            <p:strVal val="ppt_x"/>
                                          </p:val>
                                        </p:tav>
                                      </p:tavLst>
                                    </p:anim>
                                    <p:anim calcmode="lin" valueType="num">
                                      <p:cBhvr additive="base">
                                        <p:cTn id="135" dur="500"/>
                                        <p:tgtEl>
                                          <p:spTgt spid="18"/>
                                        </p:tgtEl>
                                        <p:attrNameLst>
                                          <p:attrName>ppt_y</p:attrName>
                                        </p:attrNameLst>
                                      </p:cBhvr>
                                      <p:tavLst>
                                        <p:tav tm="0">
                                          <p:val>
                                            <p:strVal val="ppt_y"/>
                                          </p:val>
                                        </p:tav>
                                        <p:tav tm="100000">
                                          <p:val>
                                            <p:strVal val="1+ppt_h/2"/>
                                          </p:val>
                                        </p:tav>
                                      </p:tavLst>
                                    </p:anim>
                                    <p:set>
                                      <p:cBhvr>
                                        <p:cTn id="136" dur="1" fill="hold">
                                          <p:stCondLst>
                                            <p:cond delay="499"/>
                                          </p:stCondLst>
                                        </p:cTn>
                                        <p:tgtEl>
                                          <p:spTgt spid="18"/>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29"/>
                                        </p:tgtEl>
                                        <p:attrNameLst>
                                          <p:attrName>ppt_x</p:attrName>
                                        </p:attrNameLst>
                                      </p:cBhvr>
                                      <p:tavLst>
                                        <p:tav tm="0">
                                          <p:val>
                                            <p:strVal val="ppt_x"/>
                                          </p:val>
                                        </p:tav>
                                        <p:tav tm="100000">
                                          <p:val>
                                            <p:strVal val="ppt_x"/>
                                          </p:val>
                                        </p:tav>
                                      </p:tavLst>
                                    </p:anim>
                                    <p:anim calcmode="lin" valueType="num">
                                      <p:cBhvr additive="base">
                                        <p:cTn id="139" dur="500"/>
                                        <p:tgtEl>
                                          <p:spTgt spid="29"/>
                                        </p:tgtEl>
                                        <p:attrNameLst>
                                          <p:attrName>ppt_y</p:attrName>
                                        </p:attrNameLst>
                                      </p:cBhvr>
                                      <p:tavLst>
                                        <p:tav tm="0">
                                          <p:val>
                                            <p:strVal val="ppt_y"/>
                                          </p:val>
                                        </p:tav>
                                        <p:tav tm="100000">
                                          <p:val>
                                            <p:strVal val="1+ppt_h/2"/>
                                          </p:val>
                                        </p:tav>
                                      </p:tavLst>
                                    </p:anim>
                                    <p:set>
                                      <p:cBhvr>
                                        <p:cTn id="140" dur="1" fill="hold">
                                          <p:stCondLst>
                                            <p:cond delay="499"/>
                                          </p:stCondLst>
                                        </p:cTn>
                                        <p:tgtEl>
                                          <p:spTgt spid="29"/>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21"/>
                                        </p:tgtEl>
                                        <p:attrNameLst>
                                          <p:attrName>ppt_x</p:attrName>
                                        </p:attrNameLst>
                                      </p:cBhvr>
                                      <p:tavLst>
                                        <p:tav tm="0">
                                          <p:val>
                                            <p:strVal val="ppt_x"/>
                                          </p:val>
                                        </p:tav>
                                        <p:tav tm="100000">
                                          <p:val>
                                            <p:strVal val="ppt_x"/>
                                          </p:val>
                                        </p:tav>
                                      </p:tavLst>
                                    </p:anim>
                                    <p:anim calcmode="lin" valueType="num">
                                      <p:cBhvr additive="base">
                                        <p:cTn id="143" dur="500"/>
                                        <p:tgtEl>
                                          <p:spTgt spid="21"/>
                                        </p:tgtEl>
                                        <p:attrNameLst>
                                          <p:attrName>ppt_y</p:attrName>
                                        </p:attrNameLst>
                                      </p:cBhvr>
                                      <p:tavLst>
                                        <p:tav tm="0">
                                          <p:val>
                                            <p:strVal val="ppt_y"/>
                                          </p:val>
                                        </p:tav>
                                        <p:tav tm="100000">
                                          <p:val>
                                            <p:strVal val="1+ppt_h/2"/>
                                          </p:val>
                                        </p:tav>
                                      </p:tavLst>
                                    </p:anim>
                                    <p:set>
                                      <p:cBhvr>
                                        <p:cTn id="144" dur="1" fill="hold">
                                          <p:stCondLst>
                                            <p:cond delay="499"/>
                                          </p:stCondLst>
                                        </p:cTn>
                                        <p:tgtEl>
                                          <p:spTgt spid="21"/>
                                        </p:tgtEl>
                                        <p:attrNameLst>
                                          <p:attrName>style.visibility</p:attrName>
                                        </p:attrNameLst>
                                      </p:cBhvr>
                                      <p:to>
                                        <p:strVal val="hidden"/>
                                      </p:to>
                                    </p:set>
                                  </p:childTnLst>
                                </p:cTn>
                              </p:par>
                              <p:par>
                                <p:cTn id="145" presetID="2" presetClass="exit" presetSubtype="4" fill="hold" nodeType="withEffect">
                                  <p:stCondLst>
                                    <p:cond delay="0"/>
                                  </p:stCondLst>
                                  <p:childTnLst>
                                    <p:anim calcmode="lin" valueType="num">
                                      <p:cBhvr additive="base">
                                        <p:cTn id="146" dur="500"/>
                                        <p:tgtEl>
                                          <p:spTgt spid="24"/>
                                        </p:tgtEl>
                                        <p:attrNameLst>
                                          <p:attrName>ppt_x</p:attrName>
                                        </p:attrNameLst>
                                      </p:cBhvr>
                                      <p:tavLst>
                                        <p:tav tm="0">
                                          <p:val>
                                            <p:strVal val="ppt_x"/>
                                          </p:val>
                                        </p:tav>
                                        <p:tav tm="100000">
                                          <p:val>
                                            <p:strVal val="ppt_x"/>
                                          </p:val>
                                        </p:tav>
                                      </p:tavLst>
                                    </p:anim>
                                    <p:anim calcmode="lin" valueType="num">
                                      <p:cBhvr additive="base">
                                        <p:cTn id="147" dur="500"/>
                                        <p:tgtEl>
                                          <p:spTgt spid="24"/>
                                        </p:tgtEl>
                                        <p:attrNameLst>
                                          <p:attrName>ppt_y</p:attrName>
                                        </p:attrNameLst>
                                      </p:cBhvr>
                                      <p:tavLst>
                                        <p:tav tm="0">
                                          <p:val>
                                            <p:strVal val="ppt_y"/>
                                          </p:val>
                                        </p:tav>
                                        <p:tav tm="100000">
                                          <p:val>
                                            <p:strVal val="1+ppt_h/2"/>
                                          </p:val>
                                        </p:tav>
                                      </p:tavLst>
                                    </p:anim>
                                    <p:set>
                                      <p:cBhvr>
                                        <p:cTn id="148" dur="1" fill="hold">
                                          <p:stCondLst>
                                            <p:cond delay="499"/>
                                          </p:stCondLst>
                                        </p:cTn>
                                        <p:tgtEl>
                                          <p:spTgt spid="24"/>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22"/>
                                        </p:tgtEl>
                                        <p:attrNameLst>
                                          <p:attrName>ppt_x</p:attrName>
                                        </p:attrNameLst>
                                      </p:cBhvr>
                                      <p:tavLst>
                                        <p:tav tm="0">
                                          <p:val>
                                            <p:strVal val="ppt_x"/>
                                          </p:val>
                                        </p:tav>
                                        <p:tav tm="100000">
                                          <p:val>
                                            <p:strVal val="ppt_x"/>
                                          </p:val>
                                        </p:tav>
                                      </p:tavLst>
                                    </p:anim>
                                    <p:anim calcmode="lin" valueType="num">
                                      <p:cBhvr additive="base">
                                        <p:cTn id="151" dur="500"/>
                                        <p:tgtEl>
                                          <p:spTgt spid="22"/>
                                        </p:tgtEl>
                                        <p:attrNameLst>
                                          <p:attrName>ppt_y</p:attrName>
                                        </p:attrNameLst>
                                      </p:cBhvr>
                                      <p:tavLst>
                                        <p:tav tm="0">
                                          <p:val>
                                            <p:strVal val="ppt_y"/>
                                          </p:val>
                                        </p:tav>
                                        <p:tav tm="100000">
                                          <p:val>
                                            <p:strVal val="1+ppt_h/2"/>
                                          </p:val>
                                        </p:tav>
                                      </p:tavLst>
                                    </p:anim>
                                    <p:set>
                                      <p:cBhvr>
                                        <p:cTn id="152"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12" grpId="0" animBg="1"/>
      <p:bldP spid="12" grpId="1" animBg="1"/>
      <p:bldP spid="15" grpId="0" animBg="1"/>
      <p:bldP spid="15" grpId="1" animBg="1"/>
      <p:bldP spid="17" grpId="0" animBg="1"/>
      <p:bldP spid="17" grpId="1" animBg="1"/>
      <p:bldP spid="18" grpId="0" animBg="1"/>
      <p:bldP spid="18" grpId="1" animBg="1"/>
      <p:bldP spid="21" grpId="0" animBg="1"/>
      <p:bldP spid="21" grpId="1" animBg="1"/>
      <p:bldP spid="22" grpId="0" animBg="1"/>
      <p:bldP spid="22" grpId="1" animBg="1"/>
      <p:bldP spid="29" grpId="0" animBg="1"/>
      <p:bldP spid="2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F0CE5AF-80DC-45DA-A7B1-323EC7420E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4146"/>
            <a:ext cx="12192000" cy="1560576"/>
          </a:xfrm>
          <a:prstGeom prst="rect">
            <a:avLst/>
          </a:prstGeom>
        </p:spPr>
      </p:pic>
      <p:sp>
        <p:nvSpPr>
          <p:cNvPr id="25" name="Rectangle 24"/>
          <p:cNvSpPr/>
          <p:nvPr/>
        </p:nvSpPr>
        <p:spPr>
          <a:xfrm>
            <a:off x="8454043" y="898773"/>
            <a:ext cx="1128107" cy="87183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p:cNvSpPr txBox="1"/>
          <p:nvPr/>
        </p:nvSpPr>
        <p:spPr>
          <a:xfrm>
            <a:off x="29112" y="2145884"/>
            <a:ext cx="7791948"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Accept or reject a proposed change to your document from your reviewers or cycle through the recommended changes.</a:t>
            </a:r>
          </a:p>
        </p:txBody>
      </p:sp>
      <p:cxnSp>
        <p:nvCxnSpPr>
          <p:cNvPr id="10" name="Straight Arrow Connector 9"/>
          <p:cNvCxnSpPr>
            <a:cxnSpLocks/>
          </p:cNvCxnSpPr>
          <p:nvPr/>
        </p:nvCxnSpPr>
        <p:spPr>
          <a:xfrm flipV="1">
            <a:off x="7821059" y="1379913"/>
            <a:ext cx="632984" cy="7598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9112" y="3011580"/>
            <a:ext cx="9861824" cy="132343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Compare two documents, your original with a reviewed document, then combine from one or more documents.</a:t>
            </a:r>
          </a:p>
          <a:p>
            <a:r>
              <a:rPr lang="en-CA" dirty="0"/>
              <a:t>The Compare command starts the review process.</a:t>
            </a:r>
          </a:p>
          <a:p>
            <a:r>
              <a:rPr lang="en-CA" dirty="0"/>
              <a:t>The Combine command in this same menu finalizes the review process.</a:t>
            </a:r>
          </a:p>
        </p:txBody>
      </p:sp>
      <p:sp>
        <p:nvSpPr>
          <p:cNvPr id="27" name="Rectangle 26"/>
          <p:cNvSpPr/>
          <p:nvPr/>
        </p:nvSpPr>
        <p:spPr>
          <a:xfrm>
            <a:off x="9636021" y="898772"/>
            <a:ext cx="804763" cy="87183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p:cNvCxnSpPr>
            <a:cxnSpLocks/>
          </p:cNvCxnSpPr>
          <p:nvPr/>
        </p:nvCxnSpPr>
        <p:spPr>
          <a:xfrm flipV="1">
            <a:off x="7821059" y="1770611"/>
            <a:ext cx="1814962" cy="12346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2">
            <a:extLst>
              <a:ext uri="{FF2B5EF4-FFF2-40B4-BE49-F238E27FC236}">
                <a16:creationId xmlns:a16="http://schemas.microsoft.com/office/drawing/2014/main" id="{255899A0-712F-4A15-A3F1-A0FE57350102}"/>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19</a:t>
            </a:fld>
            <a:endParaRPr lang="en-GB" dirty="0">
              <a:solidFill>
                <a:schemeClr val="tx1"/>
              </a:solidFill>
            </a:endParaRPr>
          </a:p>
        </p:txBody>
      </p:sp>
      <p:sp>
        <p:nvSpPr>
          <p:cNvPr id="14" name="TextBox 13">
            <a:extLst>
              <a:ext uri="{FF2B5EF4-FFF2-40B4-BE49-F238E27FC236}">
                <a16:creationId xmlns:a16="http://schemas.microsoft.com/office/drawing/2014/main" id="{FE952BA6-C8A9-43ED-87E4-42458088B989}"/>
              </a:ext>
            </a:extLst>
          </p:cNvPr>
          <p:cNvSpPr txBox="1"/>
          <p:nvPr/>
        </p:nvSpPr>
        <p:spPr>
          <a:xfrm>
            <a:off x="29111" y="21485"/>
            <a:ext cx="1815859" cy="400110"/>
          </a:xfrm>
          <a:prstGeom prst="rect">
            <a:avLst/>
          </a:prstGeom>
          <a:solidFill>
            <a:schemeClr val="bg1"/>
          </a:solidFill>
          <a:ln w="19050">
            <a:solidFill>
              <a:srgbClr val="FFD5D5"/>
            </a:solidFill>
          </a:ln>
          <a:effectLst/>
        </p:spPr>
        <p:txBody>
          <a:bodyPr wrap="square" rtlCol="0">
            <a:spAutoFit/>
          </a:bodyPr>
          <a:lstStyle/>
          <a:p>
            <a:pPr algn="ctr"/>
            <a:r>
              <a:rPr lang="en-CA" sz="2000" dirty="0"/>
              <a:t>Review Ribbon</a:t>
            </a:r>
          </a:p>
        </p:txBody>
      </p:sp>
      <p:sp>
        <p:nvSpPr>
          <p:cNvPr id="22" name="TextBox 21">
            <a:extLst>
              <a:ext uri="{FF2B5EF4-FFF2-40B4-BE49-F238E27FC236}">
                <a16:creationId xmlns:a16="http://schemas.microsoft.com/office/drawing/2014/main" id="{EB1D70B0-8D58-409D-968A-1452B3C8D294}"/>
              </a:ext>
            </a:extLst>
          </p:cNvPr>
          <p:cNvSpPr txBox="1"/>
          <p:nvPr/>
        </p:nvSpPr>
        <p:spPr>
          <a:xfrm>
            <a:off x="29110" y="4487382"/>
            <a:ext cx="11085006" cy="132343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Protect your document with a password.</a:t>
            </a:r>
          </a:p>
          <a:p>
            <a:r>
              <a:rPr lang="en-CA" dirty="0"/>
              <a:t>If you have your document saved in a shared location, you can block any specific text or all text from being changed by specified authors while allowing controlled access.</a:t>
            </a:r>
          </a:p>
          <a:p>
            <a:r>
              <a:rPr lang="en-CA" dirty="0"/>
              <a:t>The author(s) you can block or allow to modify certain text are those on your domain.</a:t>
            </a:r>
          </a:p>
        </p:txBody>
      </p:sp>
      <p:sp>
        <p:nvSpPr>
          <p:cNvPr id="23" name="Rectangle 22">
            <a:extLst>
              <a:ext uri="{FF2B5EF4-FFF2-40B4-BE49-F238E27FC236}">
                <a16:creationId xmlns:a16="http://schemas.microsoft.com/office/drawing/2014/main" id="{6B5FDDB3-3828-4314-9E03-C4DD6FE39DAC}"/>
              </a:ext>
            </a:extLst>
          </p:cNvPr>
          <p:cNvSpPr/>
          <p:nvPr/>
        </p:nvSpPr>
        <p:spPr>
          <a:xfrm>
            <a:off x="10470065" y="892434"/>
            <a:ext cx="644051" cy="87183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4" name="Straight Arrow Connector 23">
            <a:extLst>
              <a:ext uri="{FF2B5EF4-FFF2-40B4-BE49-F238E27FC236}">
                <a16:creationId xmlns:a16="http://schemas.microsoft.com/office/drawing/2014/main" id="{16B8F8C3-2E24-4060-BF5B-32E3A31DF1D9}"/>
              </a:ext>
            </a:extLst>
          </p:cNvPr>
          <p:cNvCxnSpPr>
            <a:cxnSpLocks/>
            <a:endCxn id="23" idx="2"/>
          </p:cNvCxnSpPr>
          <p:nvPr/>
        </p:nvCxnSpPr>
        <p:spPr>
          <a:xfrm flipV="1">
            <a:off x="10792090" y="1764273"/>
            <a:ext cx="1" cy="2723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1E39B19-CDA8-46F2-AF86-315EE40B411A}"/>
              </a:ext>
            </a:extLst>
          </p:cNvPr>
          <p:cNvSpPr txBox="1"/>
          <p:nvPr/>
        </p:nvSpPr>
        <p:spPr>
          <a:xfrm>
            <a:off x="178937" y="5959227"/>
            <a:ext cx="11834126"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On devices that have a touch screen, you can draw on the screen in Word.  This option hides your drawings.</a:t>
            </a:r>
          </a:p>
        </p:txBody>
      </p:sp>
      <p:sp>
        <p:nvSpPr>
          <p:cNvPr id="32" name="Rectangle 31">
            <a:extLst>
              <a:ext uri="{FF2B5EF4-FFF2-40B4-BE49-F238E27FC236}">
                <a16:creationId xmlns:a16="http://schemas.microsoft.com/office/drawing/2014/main" id="{0369A617-0B0D-428A-9B7B-0F94B7F80F35}"/>
              </a:ext>
            </a:extLst>
          </p:cNvPr>
          <p:cNvSpPr/>
          <p:nvPr/>
        </p:nvSpPr>
        <p:spPr>
          <a:xfrm>
            <a:off x="11169532" y="892434"/>
            <a:ext cx="644051" cy="87183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a:extLst>
              <a:ext uri="{FF2B5EF4-FFF2-40B4-BE49-F238E27FC236}">
                <a16:creationId xmlns:a16="http://schemas.microsoft.com/office/drawing/2014/main" id="{193CEEDF-B5D5-4C26-A6A8-0B8752E45F5E}"/>
              </a:ext>
            </a:extLst>
          </p:cNvPr>
          <p:cNvCxnSpPr>
            <a:cxnSpLocks/>
          </p:cNvCxnSpPr>
          <p:nvPr/>
        </p:nvCxnSpPr>
        <p:spPr>
          <a:xfrm flipV="1">
            <a:off x="11491557" y="1764275"/>
            <a:ext cx="24941" cy="42039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32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1+#ppt_w/2"/>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par>
                          <p:cTn id="29" fill="hold">
                            <p:stCondLst>
                              <p:cond delay="1000"/>
                            </p:stCondLst>
                            <p:childTnLst>
                              <p:par>
                                <p:cTn id="30" presetID="53" presetClass="entr" presetSubtype="16"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anim calcmode="lin" valueType="num">
                                      <p:cBhvr>
                                        <p:cTn id="32" dur="500" fill="hold"/>
                                        <p:tgtEl>
                                          <p:spTgt spid="27"/>
                                        </p:tgtEl>
                                        <p:attrNameLst>
                                          <p:attrName>ppt_w</p:attrName>
                                        </p:attrNameLst>
                                      </p:cBhvr>
                                      <p:tavLst>
                                        <p:tav tm="0">
                                          <p:val>
                                            <p:fltVal val="0"/>
                                          </p:val>
                                        </p:tav>
                                        <p:tav tm="100000">
                                          <p:val>
                                            <p:strVal val="#ppt_w"/>
                                          </p:val>
                                        </p:tav>
                                      </p:tavLst>
                                    </p:anim>
                                    <p:anim calcmode="lin" valueType="num">
                                      <p:cBhvr>
                                        <p:cTn id="33" dur="500" fill="hold"/>
                                        <p:tgtEl>
                                          <p:spTgt spid="27"/>
                                        </p:tgtEl>
                                        <p:attrNameLst>
                                          <p:attrName>ppt_h</p:attrName>
                                        </p:attrNameLst>
                                      </p:cBhvr>
                                      <p:tavLst>
                                        <p:tav tm="0">
                                          <p:val>
                                            <p:fltVal val="0"/>
                                          </p:val>
                                        </p:tav>
                                        <p:tav tm="100000">
                                          <p:val>
                                            <p:strVal val="#ppt_h"/>
                                          </p:val>
                                        </p:tav>
                                      </p:tavLst>
                                    </p:anim>
                                    <p:animEffect transition="in" filter="fade">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6"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1+#ppt_w/2"/>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00"/>
                                        <p:tgtEl>
                                          <p:spTgt spid="24"/>
                                        </p:tgtEl>
                                      </p:cBhvr>
                                    </p:animEffect>
                                  </p:childTnLst>
                                </p:cTn>
                              </p:par>
                            </p:childTnLst>
                          </p:cTn>
                        </p:par>
                        <p:par>
                          <p:cTn id="45" fill="hold">
                            <p:stCondLst>
                              <p:cond delay="1000"/>
                            </p:stCondLst>
                            <p:childTnLst>
                              <p:par>
                                <p:cTn id="46" presetID="53" presetClass="entr" presetSubtype="16" fill="hold" grpId="0" nodeType="afterEffect">
                                  <p:stCondLst>
                                    <p:cond delay="0"/>
                                  </p:stCondLst>
                                  <p:childTnLst>
                                    <p:set>
                                      <p:cBhvr>
                                        <p:cTn id="47" dur="1" fill="hold">
                                          <p:stCondLst>
                                            <p:cond delay="0"/>
                                          </p:stCondLst>
                                        </p:cTn>
                                        <p:tgtEl>
                                          <p:spTgt spid="23"/>
                                        </p:tgtEl>
                                        <p:attrNameLst>
                                          <p:attrName>style.visibility</p:attrName>
                                        </p:attrNameLst>
                                      </p:cBhvr>
                                      <p:to>
                                        <p:strVal val="visible"/>
                                      </p:to>
                                    </p:set>
                                    <p:anim calcmode="lin" valueType="num">
                                      <p:cBhvr>
                                        <p:cTn id="48" dur="500" fill="hold"/>
                                        <p:tgtEl>
                                          <p:spTgt spid="23"/>
                                        </p:tgtEl>
                                        <p:attrNameLst>
                                          <p:attrName>ppt_w</p:attrName>
                                        </p:attrNameLst>
                                      </p:cBhvr>
                                      <p:tavLst>
                                        <p:tav tm="0">
                                          <p:val>
                                            <p:fltVal val="0"/>
                                          </p:val>
                                        </p:tav>
                                        <p:tav tm="100000">
                                          <p:val>
                                            <p:strVal val="#ppt_w"/>
                                          </p:val>
                                        </p:tav>
                                      </p:tavLst>
                                    </p:anim>
                                    <p:anim calcmode="lin" valueType="num">
                                      <p:cBhvr>
                                        <p:cTn id="49" dur="500" fill="hold"/>
                                        <p:tgtEl>
                                          <p:spTgt spid="23"/>
                                        </p:tgtEl>
                                        <p:attrNameLst>
                                          <p:attrName>ppt_h</p:attrName>
                                        </p:attrNameLst>
                                      </p:cBhvr>
                                      <p:tavLst>
                                        <p:tav tm="0">
                                          <p:val>
                                            <p:fltVal val="0"/>
                                          </p:val>
                                        </p:tav>
                                        <p:tav tm="100000">
                                          <p:val>
                                            <p:strVal val="#ppt_h"/>
                                          </p:val>
                                        </p:tav>
                                      </p:tavLst>
                                    </p:anim>
                                    <p:animEffect transition="in" filter="fade">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6"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1+#ppt_w/2"/>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00"/>
                                        <p:tgtEl>
                                          <p:spTgt spid="33"/>
                                        </p:tgtEl>
                                      </p:cBhvr>
                                    </p:animEffect>
                                  </p:childTnLst>
                                </p:cTn>
                              </p:par>
                            </p:childTnLst>
                          </p:cTn>
                        </p:par>
                        <p:par>
                          <p:cTn id="61" fill="hold">
                            <p:stCondLst>
                              <p:cond delay="1000"/>
                            </p:stCondLst>
                            <p:childTnLst>
                              <p:par>
                                <p:cTn id="62" presetID="53" presetClass="entr" presetSubtype="16" fill="hold" grpId="0" nodeType="after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500" fill="hold"/>
                                        <p:tgtEl>
                                          <p:spTgt spid="32"/>
                                        </p:tgtEl>
                                        <p:attrNameLst>
                                          <p:attrName>ppt_w</p:attrName>
                                        </p:attrNameLst>
                                      </p:cBhvr>
                                      <p:tavLst>
                                        <p:tav tm="0">
                                          <p:val>
                                            <p:fltVal val="0"/>
                                          </p:val>
                                        </p:tav>
                                        <p:tav tm="100000">
                                          <p:val>
                                            <p:strVal val="#ppt_w"/>
                                          </p:val>
                                        </p:tav>
                                      </p:tavLst>
                                    </p:anim>
                                    <p:anim calcmode="lin" valueType="num">
                                      <p:cBhvr>
                                        <p:cTn id="65" dur="500" fill="hold"/>
                                        <p:tgtEl>
                                          <p:spTgt spid="32"/>
                                        </p:tgtEl>
                                        <p:attrNameLst>
                                          <p:attrName>ppt_h</p:attrName>
                                        </p:attrNameLst>
                                      </p:cBhvr>
                                      <p:tavLst>
                                        <p:tav tm="0">
                                          <p:val>
                                            <p:fltVal val="0"/>
                                          </p:val>
                                        </p:tav>
                                        <p:tav tm="100000">
                                          <p:val>
                                            <p:strVal val="#ppt_h"/>
                                          </p:val>
                                        </p:tav>
                                      </p:tavLst>
                                    </p:anim>
                                    <p:animEffect transition="in" filter="fade">
                                      <p:cBhvr>
                                        <p:cTn id="66" dur="500"/>
                                        <p:tgtEl>
                                          <p:spTgt spid="32"/>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xit" presetSubtype="1" fill="hold" grpId="1" nodeType="clickEffect">
                                  <p:stCondLst>
                                    <p:cond delay="0"/>
                                  </p:stCondLst>
                                  <p:childTnLst>
                                    <p:animEffect transition="out" filter="wipe(up)">
                                      <p:cBhvr>
                                        <p:cTn id="70" dur="500"/>
                                        <p:tgtEl>
                                          <p:spTgt spid="26"/>
                                        </p:tgtEl>
                                      </p:cBhvr>
                                    </p:animEffect>
                                    <p:set>
                                      <p:cBhvr>
                                        <p:cTn id="71" dur="1" fill="hold">
                                          <p:stCondLst>
                                            <p:cond delay="499"/>
                                          </p:stCondLst>
                                        </p:cTn>
                                        <p:tgtEl>
                                          <p:spTgt spid="26"/>
                                        </p:tgtEl>
                                        <p:attrNameLst>
                                          <p:attrName>style.visibility</p:attrName>
                                        </p:attrNameLst>
                                      </p:cBhvr>
                                      <p:to>
                                        <p:strVal val="hidden"/>
                                      </p:to>
                                    </p:set>
                                  </p:childTnLst>
                                </p:cTn>
                              </p:par>
                              <p:par>
                                <p:cTn id="72" presetID="22" presetClass="exit" presetSubtype="1" fill="hold" nodeType="withEffect">
                                  <p:stCondLst>
                                    <p:cond delay="0"/>
                                  </p:stCondLst>
                                  <p:childTnLst>
                                    <p:animEffect transition="out" filter="wipe(up)">
                                      <p:cBhvr>
                                        <p:cTn id="73" dur="500"/>
                                        <p:tgtEl>
                                          <p:spTgt spid="10"/>
                                        </p:tgtEl>
                                      </p:cBhvr>
                                    </p:animEffect>
                                    <p:set>
                                      <p:cBhvr>
                                        <p:cTn id="74" dur="1" fill="hold">
                                          <p:stCondLst>
                                            <p:cond delay="499"/>
                                          </p:stCondLst>
                                        </p:cTn>
                                        <p:tgtEl>
                                          <p:spTgt spid="10"/>
                                        </p:tgtEl>
                                        <p:attrNameLst>
                                          <p:attrName>style.visibility</p:attrName>
                                        </p:attrNameLst>
                                      </p:cBhvr>
                                      <p:to>
                                        <p:strVal val="hidden"/>
                                      </p:to>
                                    </p:set>
                                  </p:childTnLst>
                                </p:cTn>
                              </p:par>
                              <p:par>
                                <p:cTn id="75" presetID="22" presetClass="exit" presetSubtype="1" fill="hold" grpId="1" nodeType="withEffect">
                                  <p:stCondLst>
                                    <p:cond delay="0"/>
                                  </p:stCondLst>
                                  <p:childTnLst>
                                    <p:animEffect transition="out" filter="wipe(up)">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22" presetClass="exit" presetSubtype="1" fill="hold" grpId="1" nodeType="withEffect">
                                  <p:stCondLst>
                                    <p:cond delay="0"/>
                                  </p:stCondLst>
                                  <p:childTnLst>
                                    <p:animEffect transition="out" filter="wipe(up)">
                                      <p:cBhvr>
                                        <p:cTn id="79" dur="500"/>
                                        <p:tgtEl>
                                          <p:spTgt spid="13"/>
                                        </p:tgtEl>
                                      </p:cBhvr>
                                    </p:animEffect>
                                    <p:set>
                                      <p:cBhvr>
                                        <p:cTn id="80" dur="1" fill="hold">
                                          <p:stCondLst>
                                            <p:cond delay="499"/>
                                          </p:stCondLst>
                                        </p:cTn>
                                        <p:tgtEl>
                                          <p:spTgt spid="13"/>
                                        </p:tgtEl>
                                        <p:attrNameLst>
                                          <p:attrName>style.visibility</p:attrName>
                                        </p:attrNameLst>
                                      </p:cBhvr>
                                      <p:to>
                                        <p:strVal val="hidden"/>
                                      </p:to>
                                    </p:set>
                                  </p:childTnLst>
                                </p:cTn>
                              </p:par>
                              <p:par>
                                <p:cTn id="81" presetID="22" presetClass="exit" presetSubtype="1" fill="hold" nodeType="withEffect">
                                  <p:stCondLst>
                                    <p:cond delay="0"/>
                                  </p:stCondLst>
                                  <p:childTnLst>
                                    <p:animEffect transition="out" filter="wipe(up)">
                                      <p:cBhvr>
                                        <p:cTn id="82" dur="500"/>
                                        <p:tgtEl>
                                          <p:spTgt spid="28"/>
                                        </p:tgtEl>
                                      </p:cBhvr>
                                    </p:animEffect>
                                    <p:set>
                                      <p:cBhvr>
                                        <p:cTn id="83" dur="1" fill="hold">
                                          <p:stCondLst>
                                            <p:cond delay="499"/>
                                          </p:stCondLst>
                                        </p:cTn>
                                        <p:tgtEl>
                                          <p:spTgt spid="28"/>
                                        </p:tgtEl>
                                        <p:attrNameLst>
                                          <p:attrName>style.visibility</p:attrName>
                                        </p:attrNameLst>
                                      </p:cBhvr>
                                      <p:to>
                                        <p:strVal val="hidden"/>
                                      </p:to>
                                    </p:set>
                                  </p:childTnLst>
                                </p:cTn>
                              </p:par>
                              <p:par>
                                <p:cTn id="84" presetID="22" presetClass="exit" presetSubtype="1" fill="hold" grpId="1" nodeType="withEffect">
                                  <p:stCondLst>
                                    <p:cond delay="0"/>
                                  </p:stCondLst>
                                  <p:childTnLst>
                                    <p:animEffect transition="out" filter="wipe(up)">
                                      <p:cBhvr>
                                        <p:cTn id="85" dur="500"/>
                                        <p:tgtEl>
                                          <p:spTgt spid="27"/>
                                        </p:tgtEl>
                                      </p:cBhvr>
                                    </p:animEffect>
                                    <p:set>
                                      <p:cBhvr>
                                        <p:cTn id="86" dur="1" fill="hold">
                                          <p:stCondLst>
                                            <p:cond delay="499"/>
                                          </p:stCondLst>
                                        </p:cTn>
                                        <p:tgtEl>
                                          <p:spTgt spid="27"/>
                                        </p:tgtEl>
                                        <p:attrNameLst>
                                          <p:attrName>style.visibility</p:attrName>
                                        </p:attrNameLst>
                                      </p:cBhvr>
                                      <p:to>
                                        <p:strVal val="hidden"/>
                                      </p:to>
                                    </p:set>
                                  </p:childTnLst>
                                </p:cTn>
                              </p:par>
                              <p:par>
                                <p:cTn id="87" presetID="22" presetClass="exit" presetSubtype="1" fill="hold" grpId="1" nodeType="withEffect">
                                  <p:stCondLst>
                                    <p:cond delay="0"/>
                                  </p:stCondLst>
                                  <p:childTnLst>
                                    <p:animEffect transition="out" filter="wipe(up)">
                                      <p:cBhvr>
                                        <p:cTn id="88" dur="500"/>
                                        <p:tgtEl>
                                          <p:spTgt spid="22"/>
                                        </p:tgtEl>
                                      </p:cBhvr>
                                    </p:animEffect>
                                    <p:set>
                                      <p:cBhvr>
                                        <p:cTn id="89" dur="1" fill="hold">
                                          <p:stCondLst>
                                            <p:cond delay="499"/>
                                          </p:stCondLst>
                                        </p:cTn>
                                        <p:tgtEl>
                                          <p:spTgt spid="22"/>
                                        </p:tgtEl>
                                        <p:attrNameLst>
                                          <p:attrName>style.visibility</p:attrName>
                                        </p:attrNameLst>
                                      </p:cBhvr>
                                      <p:to>
                                        <p:strVal val="hidden"/>
                                      </p:to>
                                    </p:set>
                                  </p:childTnLst>
                                </p:cTn>
                              </p:par>
                              <p:par>
                                <p:cTn id="90" presetID="22" presetClass="exit" presetSubtype="1" fill="hold" nodeType="withEffect">
                                  <p:stCondLst>
                                    <p:cond delay="0"/>
                                  </p:stCondLst>
                                  <p:childTnLst>
                                    <p:animEffect transition="out" filter="wipe(up)">
                                      <p:cBhvr>
                                        <p:cTn id="91" dur="500"/>
                                        <p:tgtEl>
                                          <p:spTgt spid="24"/>
                                        </p:tgtEl>
                                      </p:cBhvr>
                                    </p:animEffect>
                                    <p:set>
                                      <p:cBhvr>
                                        <p:cTn id="92" dur="1" fill="hold">
                                          <p:stCondLst>
                                            <p:cond delay="499"/>
                                          </p:stCondLst>
                                        </p:cTn>
                                        <p:tgtEl>
                                          <p:spTgt spid="24"/>
                                        </p:tgtEl>
                                        <p:attrNameLst>
                                          <p:attrName>style.visibility</p:attrName>
                                        </p:attrNameLst>
                                      </p:cBhvr>
                                      <p:to>
                                        <p:strVal val="hidden"/>
                                      </p:to>
                                    </p:set>
                                  </p:childTnLst>
                                </p:cTn>
                              </p:par>
                              <p:par>
                                <p:cTn id="93" presetID="22" presetClass="exit" presetSubtype="1" fill="hold" grpId="1" nodeType="withEffect">
                                  <p:stCondLst>
                                    <p:cond delay="0"/>
                                  </p:stCondLst>
                                  <p:childTnLst>
                                    <p:animEffect transition="out" filter="wipe(up)">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22" presetClass="exit" presetSubtype="1" fill="hold" grpId="1" nodeType="withEffect">
                                  <p:stCondLst>
                                    <p:cond delay="0"/>
                                  </p:stCondLst>
                                  <p:childTnLst>
                                    <p:animEffect transition="out" filter="wipe(up)">
                                      <p:cBhvr>
                                        <p:cTn id="97" dur="500"/>
                                        <p:tgtEl>
                                          <p:spTgt spid="31"/>
                                        </p:tgtEl>
                                      </p:cBhvr>
                                    </p:animEffect>
                                    <p:set>
                                      <p:cBhvr>
                                        <p:cTn id="98" dur="1" fill="hold">
                                          <p:stCondLst>
                                            <p:cond delay="499"/>
                                          </p:stCondLst>
                                        </p:cTn>
                                        <p:tgtEl>
                                          <p:spTgt spid="31"/>
                                        </p:tgtEl>
                                        <p:attrNameLst>
                                          <p:attrName>style.visibility</p:attrName>
                                        </p:attrNameLst>
                                      </p:cBhvr>
                                      <p:to>
                                        <p:strVal val="hidden"/>
                                      </p:to>
                                    </p:set>
                                  </p:childTnLst>
                                </p:cTn>
                              </p:par>
                              <p:par>
                                <p:cTn id="99" presetID="22" presetClass="exit" presetSubtype="1" fill="hold" nodeType="withEffect">
                                  <p:stCondLst>
                                    <p:cond delay="0"/>
                                  </p:stCondLst>
                                  <p:childTnLst>
                                    <p:animEffect transition="out" filter="wipe(up)">
                                      <p:cBhvr>
                                        <p:cTn id="100" dur="500"/>
                                        <p:tgtEl>
                                          <p:spTgt spid="33"/>
                                        </p:tgtEl>
                                      </p:cBhvr>
                                    </p:animEffect>
                                    <p:set>
                                      <p:cBhvr>
                                        <p:cTn id="101" dur="1" fill="hold">
                                          <p:stCondLst>
                                            <p:cond delay="499"/>
                                          </p:stCondLst>
                                        </p:cTn>
                                        <p:tgtEl>
                                          <p:spTgt spid="33"/>
                                        </p:tgtEl>
                                        <p:attrNameLst>
                                          <p:attrName>style.visibility</p:attrName>
                                        </p:attrNameLst>
                                      </p:cBhvr>
                                      <p:to>
                                        <p:strVal val="hidden"/>
                                      </p:to>
                                    </p:set>
                                  </p:childTnLst>
                                </p:cTn>
                              </p:par>
                              <p:par>
                                <p:cTn id="102" presetID="22" presetClass="exit" presetSubtype="1" fill="hold" grpId="1" nodeType="withEffect">
                                  <p:stCondLst>
                                    <p:cond delay="0"/>
                                  </p:stCondLst>
                                  <p:childTnLst>
                                    <p:animEffect transition="out" filter="wipe(up)">
                                      <p:cBhvr>
                                        <p:cTn id="103" dur="500"/>
                                        <p:tgtEl>
                                          <p:spTgt spid="32"/>
                                        </p:tgtEl>
                                      </p:cBhvr>
                                    </p:animEffect>
                                    <p:set>
                                      <p:cBhvr>
                                        <p:cTn id="104"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26" grpId="0" animBg="1"/>
      <p:bldP spid="26" grpId="1" animBg="1"/>
      <p:bldP spid="13" grpId="0" animBg="1"/>
      <p:bldP spid="13" grpId="1" animBg="1"/>
      <p:bldP spid="27" grpId="0" animBg="1"/>
      <p:bldP spid="27" grpId="1" animBg="1"/>
      <p:bldP spid="22" grpId="0" animBg="1"/>
      <p:bldP spid="22" grpId="1" animBg="1"/>
      <p:bldP spid="23" grpId="0" animBg="1"/>
      <p:bldP spid="23" grpId="1" animBg="1"/>
      <p:bldP spid="31" grpId="0" animBg="1"/>
      <p:bldP spid="31" grpId="1" animBg="1"/>
      <p:bldP spid="32" grpId="0" animBg="1"/>
      <p:bldP spid="3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p:cNvSpPr/>
          <p:nvPr/>
        </p:nvSpPr>
        <p:spPr>
          <a:xfrm>
            <a:off x="652190" y="1216149"/>
            <a:ext cx="3862660" cy="296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7675" lvl="1" indent="-342900">
              <a:buFont typeface="Wingdings" panose="05000000000000000000" pitchFamily="2" charset="2"/>
              <a:buChar char="Ø"/>
            </a:pPr>
            <a:r>
              <a:rPr lang="en-CA" sz="2000" dirty="0">
                <a:solidFill>
                  <a:schemeClr val="tx1"/>
                </a:solidFill>
              </a:rPr>
              <a:t>Check the spelling &amp; grammar</a:t>
            </a:r>
          </a:p>
        </p:txBody>
      </p:sp>
      <p:sp>
        <p:nvSpPr>
          <p:cNvPr id="39" name="TextBox 38"/>
          <p:cNvSpPr txBox="1"/>
          <p:nvPr/>
        </p:nvSpPr>
        <p:spPr>
          <a:xfrm>
            <a:off x="490267" y="752295"/>
            <a:ext cx="5889101"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The first step is for you to use the tools built into Word:</a:t>
            </a:r>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9368" y="1096012"/>
            <a:ext cx="5765079" cy="4050793"/>
          </a:xfrm>
          <a:prstGeom prst="rect">
            <a:avLst/>
          </a:prstGeom>
        </p:spPr>
      </p:pic>
      <p:sp>
        <p:nvSpPr>
          <p:cNvPr id="2" name="TextBox 1"/>
          <p:cNvSpPr txBox="1"/>
          <p:nvPr/>
        </p:nvSpPr>
        <p:spPr>
          <a:xfrm>
            <a:off x="351525" y="140000"/>
            <a:ext cx="9859275"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Start the proofing and review process by </a:t>
            </a:r>
            <a:r>
              <a:rPr lang="en-CA" sz="2000" b="1" i="1" dirty="0"/>
              <a:t>checking the quality of your document by proofing</a:t>
            </a:r>
            <a:r>
              <a:rPr lang="en-CA" sz="2000" dirty="0"/>
              <a:t>.</a:t>
            </a:r>
          </a:p>
        </p:txBody>
      </p:sp>
      <p:grpSp>
        <p:nvGrpSpPr>
          <p:cNvPr id="16" name="Group 15"/>
          <p:cNvGrpSpPr/>
          <p:nvPr/>
        </p:nvGrpSpPr>
        <p:grpSpPr>
          <a:xfrm>
            <a:off x="125860" y="1589200"/>
            <a:ext cx="3219796" cy="2641330"/>
            <a:chOff x="490267" y="1641589"/>
            <a:chExt cx="2862533" cy="2228509"/>
          </a:xfrm>
        </p:grpSpPr>
        <p:sp>
          <p:nvSpPr>
            <p:cNvPr id="14" name="TextBox 13"/>
            <p:cNvSpPr txBox="1"/>
            <p:nvPr/>
          </p:nvSpPr>
          <p:spPr>
            <a:xfrm>
              <a:off x="490267" y="1641589"/>
              <a:ext cx="2862533" cy="1635941"/>
            </a:xfrm>
            <a:prstGeom prst="rect">
              <a:avLst/>
            </a:prstGeom>
            <a:noFill/>
            <a:ln w="19050">
              <a:solidFill>
                <a:schemeClr val="accent2"/>
              </a:solidFill>
            </a:ln>
          </p:spPr>
          <p:txBody>
            <a:bodyPr wrap="square" rtlCol="0">
              <a:spAutoFit/>
            </a:bodyPr>
            <a:lstStyle/>
            <a:p>
              <a:r>
                <a:rPr lang="en-CA" sz="2000" dirty="0"/>
                <a:t>Place the cursor in the document where you want to start a spelling check, usually at the beginning, and click on the button on the                   </a:t>
              </a:r>
              <a:r>
                <a:rPr lang="en-CA" sz="2000" b="1" i="1" dirty="0"/>
                <a:t>Review</a:t>
              </a:r>
              <a:r>
                <a:rPr lang="en-CA" sz="2000" dirty="0"/>
                <a:t> tab. </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4569" y="2968511"/>
              <a:ext cx="800000" cy="901587"/>
            </a:xfrm>
            <a:prstGeom prst="rect">
              <a:avLst/>
            </a:prstGeom>
            <a:solidFill>
              <a:schemeClr val="bg1"/>
            </a:solidFill>
            <a:ln w="19050">
              <a:solidFill>
                <a:srgbClr val="FFD5D5"/>
              </a:solidFill>
            </a:ln>
          </p:spPr>
        </p:pic>
      </p:grpSp>
      <p:sp>
        <p:nvSpPr>
          <p:cNvPr id="18" name="TextBox 17"/>
          <p:cNvSpPr txBox="1"/>
          <p:nvPr/>
        </p:nvSpPr>
        <p:spPr>
          <a:xfrm>
            <a:off x="3424237" y="1585475"/>
            <a:ext cx="2876550" cy="163121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top box lists the word it did not find in either the Microsoft-provided dictionary or your custom dictionary. </a:t>
            </a:r>
          </a:p>
        </p:txBody>
      </p:sp>
      <p:sp>
        <p:nvSpPr>
          <p:cNvPr id="19" name="Rectangle 18"/>
          <p:cNvSpPr/>
          <p:nvPr/>
        </p:nvSpPr>
        <p:spPr>
          <a:xfrm>
            <a:off x="6457950" y="1708264"/>
            <a:ext cx="4212925" cy="103493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p:cNvCxnSpPr>
            <a:stCxn id="18" idx="3"/>
            <a:endCxn id="19" idx="1"/>
          </p:cNvCxnSpPr>
          <p:nvPr/>
        </p:nvCxnSpPr>
        <p:spPr>
          <a:xfrm flipV="1">
            <a:off x="6300787" y="2225732"/>
            <a:ext cx="157163" cy="1753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424237" y="3248025"/>
            <a:ext cx="2876550"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If it has any suggested spellings of the word, they will be listed here. </a:t>
            </a:r>
          </a:p>
        </p:txBody>
      </p:sp>
      <p:sp>
        <p:nvSpPr>
          <p:cNvPr id="23" name="Rectangle 22"/>
          <p:cNvSpPr/>
          <p:nvPr/>
        </p:nvSpPr>
        <p:spPr>
          <a:xfrm>
            <a:off x="6457950" y="2981325"/>
            <a:ext cx="4212925" cy="104167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p:cNvCxnSpPr>
            <a:stCxn id="22" idx="3"/>
            <a:endCxn id="23" idx="1"/>
          </p:cNvCxnSpPr>
          <p:nvPr/>
        </p:nvCxnSpPr>
        <p:spPr>
          <a:xfrm flipV="1">
            <a:off x="6300787" y="3502161"/>
            <a:ext cx="157163" cy="2536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457950" y="4048875"/>
            <a:ext cx="4212925" cy="30746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47553" y="4306699"/>
            <a:ext cx="6253234"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Of course, you can always choose the language dictionary.</a:t>
            </a:r>
          </a:p>
        </p:txBody>
      </p:sp>
      <p:cxnSp>
        <p:nvCxnSpPr>
          <p:cNvPr id="12" name="Straight Arrow Connector 11"/>
          <p:cNvCxnSpPr>
            <a:cxnSpLocks/>
            <a:stCxn id="10" idx="3"/>
          </p:cNvCxnSpPr>
          <p:nvPr/>
        </p:nvCxnSpPr>
        <p:spPr>
          <a:xfrm flipV="1">
            <a:off x="6300787" y="4230530"/>
            <a:ext cx="157163" cy="2762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7553" y="4796287"/>
            <a:ext cx="6253234"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Choose to check the grammar at the same time, or not.</a:t>
            </a:r>
          </a:p>
        </p:txBody>
      </p:sp>
      <p:sp>
        <p:nvSpPr>
          <p:cNvPr id="20" name="Rectangle 19"/>
          <p:cNvSpPr/>
          <p:nvPr/>
        </p:nvSpPr>
        <p:spPr>
          <a:xfrm>
            <a:off x="6457950" y="4437415"/>
            <a:ext cx="1271318" cy="21990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6" name="Straight Arrow Connector 25"/>
          <p:cNvCxnSpPr>
            <a:cxnSpLocks/>
            <a:stCxn id="13" idx="3"/>
          </p:cNvCxnSpPr>
          <p:nvPr/>
        </p:nvCxnSpPr>
        <p:spPr>
          <a:xfrm flipV="1">
            <a:off x="6300787" y="4606510"/>
            <a:ext cx="186277" cy="3898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457950" y="4741973"/>
            <a:ext cx="960767" cy="28722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p:cNvSpPr txBox="1"/>
          <p:nvPr/>
        </p:nvSpPr>
        <p:spPr>
          <a:xfrm>
            <a:off x="47553" y="5340835"/>
            <a:ext cx="7371165"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Options button displays the proofing options, which are also accessible from the backstage Options button that we have already covered.</a:t>
            </a:r>
          </a:p>
        </p:txBody>
      </p:sp>
      <p:cxnSp>
        <p:nvCxnSpPr>
          <p:cNvPr id="32" name="Straight Arrow Connector 31"/>
          <p:cNvCxnSpPr>
            <a:endCxn id="29" idx="2"/>
          </p:cNvCxnSpPr>
          <p:nvPr/>
        </p:nvCxnSpPr>
        <p:spPr>
          <a:xfrm flipV="1">
            <a:off x="6754483" y="5029202"/>
            <a:ext cx="183851" cy="3019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539487" y="5340835"/>
            <a:ext cx="2033138"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Undo last change</a:t>
            </a:r>
          </a:p>
        </p:txBody>
      </p:sp>
      <p:sp>
        <p:nvSpPr>
          <p:cNvPr id="27" name="TextBox 26"/>
          <p:cNvSpPr txBox="1"/>
          <p:nvPr/>
        </p:nvSpPr>
        <p:spPr>
          <a:xfrm>
            <a:off x="7539487" y="6013696"/>
            <a:ext cx="4652513"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Close the Spell and Grammar check dialog.</a:t>
            </a:r>
          </a:p>
        </p:txBody>
      </p:sp>
      <p:sp>
        <p:nvSpPr>
          <p:cNvPr id="8" name="Rectangle 7"/>
          <p:cNvSpPr/>
          <p:nvPr/>
        </p:nvSpPr>
        <p:spPr>
          <a:xfrm>
            <a:off x="7539487" y="4741973"/>
            <a:ext cx="948905" cy="28722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ectangle 30"/>
          <p:cNvSpPr/>
          <p:nvPr/>
        </p:nvSpPr>
        <p:spPr>
          <a:xfrm>
            <a:off x="10768533" y="4740369"/>
            <a:ext cx="1273941" cy="28722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1" name="Straight Arrow Connector 10"/>
          <p:cNvCxnSpPr>
            <a:cxnSpLocks/>
            <a:stCxn id="6" idx="0"/>
            <a:endCxn id="8" idx="2"/>
          </p:cNvCxnSpPr>
          <p:nvPr/>
        </p:nvCxnSpPr>
        <p:spPr>
          <a:xfrm flipH="1" flipV="1">
            <a:off x="8013940" y="5029202"/>
            <a:ext cx="542116" cy="3116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cxnSpLocks/>
            <a:stCxn id="27" idx="0"/>
            <a:endCxn id="31" idx="2"/>
          </p:cNvCxnSpPr>
          <p:nvPr/>
        </p:nvCxnSpPr>
        <p:spPr>
          <a:xfrm flipV="1">
            <a:off x="9865744" y="5027598"/>
            <a:ext cx="1539760" cy="9860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Slide Number Placeholder 2">
            <a:extLst>
              <a:ext uri="{FF2B5EF4-FFF2-40B4-BE49-F238E27FC236}">
                <a16:creationId xmlns:a16="http://schemas.microsoft.com/office/drawing/2014/main" id="{A50F4345-904F-4C47-9CC2-35516BBCE586}"/>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20</a:t>
            </a:fld>
            <a:endParaRPr lang="en-GB" dirty="0">
              <a:solidFill>
                <a:schemeClr val="tx1"/>
              </a:solidFill>
            </a:endParaRPr>
          </a:p>
        </p:txBody>
      </p:sp>
    </p:spTree>
    <p:extLst>
      <p:ext uri="{BB962C8B-B14F-4D97-AF65-F5344CB8AC3E}">
        <p14:creationId xmlns:p14="http://schemas.microsoft.com/office/powerpoint/2010/main" val="13866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0-#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0"/>
                                        </p:tgtEl>
                                        <p:attrNameLst>
                                          <p:attrName>style.visibility</p:attrName>
                                        </p:attrNameLst>
                                      </p:cBhvr>
                                      <p:to>
                                        <p:strVal val="visible"/>
                                      </p:to>
                                    </p:set>
                                    <p:anim calcmode="lin" valueType="num">
                                      <p:cBhvr additive="base">
                                        <p:cTn id="12" dur="500" fill="hold"/>
                                        <p:tgtEl>
                                          <p:spTgt spid="40"/>
                                        </p:tgtEl>
                                        <p:attrNameLst>
                                          <p:attrName>ppt_x</p:attrName>
                                        </p:attrNameLst>
                                      </p:cBhvr>
                                      <p:tavLst>
                                        <p:tav tm="0">
                                          <p:val>
                                            <p:strVal val="1+#ppt_w/2"/>
                                          </p:val>
                                        </p:tav>
                                        <p:tav tm="100000">
                                          <p:val>
                                            <p:strVal val="#ppt_x"/>
                                          </p:val>
                                        </p:tav>
                                      </p:tavLst>
                                    </p:anim>
                                    <p:anim calcmode="lin" valueType="num">
                                      <p:cBhvr additive="base">
                                        <p:cTn id="13"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down)">
                                      <p:cBhvr>
                                        <p:cTn id="29" dur="500"/>
                                        <p:tgtEl>
                                          <p:spTgt spid="21"/>
                                        </p:tgtEl>
                                      </p:cBhvr>
                                    </p:animEffect>
                                  </p:childTnLst>
                                </p:cTn>
                              </p:par>
                            </p:childTnLst>
                          </p:cTn>
                        </p:par>
                        <p:par>
                          <p:cTn id="30" fill="hold">
                            <p:stCondLst>
                              <p:cond delay="1000"/>
                            </p:stCondLst>
                            <p:childTnLst>
                              <p:par>
                                <p:cTn id="31" presetID="53" presetClass="entr" presetSubtype="16"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p:cTn id="33" dur="500" fill="hold"/>
                                        <p:tgtEl>
                                          <p:spTgt spid="19"/>
                                        </p:tgtEl>
                                        <p:attrNameLst>
                                          <p:attrName>ppt_w</p:attrName>
                                        </p:attrNameLst>
                                      </p:cBhvr>
                                      <p:tavLst>
                                        <p:tav tm="0">
                                          <p:val>
                                            <p:fltVal val="0"/>
                                          </p:val>
                                        </p:tav>
                                        <p:tav tm="100000">
                                          <p:val>
                                            <p:strVal val="#ppt_w"/>
                                          </p:val>
                                        </p:tav>
                                      </p:tavLst>
                                    </p:anim>
                                    <p:anim calcmode="lin" valueType="num">
                                      <p:cBhvr>
                                        <p:cTn id="34" dur="500" fill="hold"/>
                                        <p:tgtEl>
                                          <p:spTgt spid="19"/>
                                        </p:tgtEl>
                                        <p:attrNameLst>
                                          <p:attrName>ppt_h</p:attrName>
                                        </p:attrNameLst>
                                      </p:cBhvr>
                                      <p:tavLst>
                                        <p:tav tm="0">
                                          <p:val>
                                            <p:fltVal val="0"/>
                                          </p:val>
                                        </p:tav>
                                        <p:tav tm="100000">
                                          <p:val>
                                            <p:strVal val="#ppt_h"/>
                                          </p:val>
                                        </p:tav>
                                      </p:tavLst>
                                    </p:anim>
                                    <p:animEffect transition="in" filter="fade">
                                      <p:cBhvr>
                                        <p:cTn id="35" dur="500"/>
                                        <p:tgtEl>
                                          <p:spTgt spid="19"/>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childTnLst>
                          </p:cTn>
                        </p:par>
                        <p:par>
                          <p:cTn id="42" fill="hold">
                            <p:stCondLst>
                              <p:cond delay="500"/>
                            </p:stCondLst>
                            <p:childTnLst>
                              <p:par>
                                <p:cTn id="43" presetID="22" presetClass="entr" presetSubtype="4"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down)">
                                      <p:cBhvr>
                                        <p:cTn id="45" dur="500"/>
                                        <p:tgtEl>
                                          <p:spTgt spid="25"/>
                                        </p:tgtEl>
                                      </p:cBhvr>
                                    </p:animEffect>
                                  </p:childTnLst>
                                </p:cTn>
                              </p:par>
                            </p:childTnLst>
                          </p:cTn>
                        </p:par>
                        <p:par>
                          <p:cTn id="46" fill="hold">
                            <p:stCondLst>
                              <p:cond delay="1000"/>
                            </p:stCondLst>
                            <p:childTnLst>
                              <p:par>
                                <p:cTn id="47" presetID="53" presetClass="entr" presetSubtype="16" fill="hold" grpId="0" nodeType="after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0-#ppt_w/2"/>
                                          </p:val>
                                        </p:tav>
                                        <p:tav tm="100000">
                                          <p:val>
                                            <p:strVal val="#ppt_x"/>
                                          </p:val>
                                        </p:tav>
                                      </p:tavLst>
                                    </p:anim>
                                    <p:anim calcmode="lin" valueType="num">
                                      <p:cBhvr additive="base">
                                        <p:cTn id="57" dur="500" fill="hold"/>
                                        <p:tgtEl>
                                          <p:spTgt spid="10"/>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2" presetClass="entr" presetSubtype="4" fill="hold"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00"/>
                                        <p:tgtEl>
                                          <p:spTgt spid="12"/>
                                        </p:tgtEl>
                                      </p:cBhvr>
                                    </p:animEffect>
                                  </p:childTnLst>
                                </p:cTn>
                              </p:par>
                            </p:childTnLst>
                          </p:cTn>
                        </p:par>
                        <p:par>
                          <p:cTn id="62" fill="hold">
                            <p:stCondLst>
                              <p:cond delay="1000"/>
                            </p:stCondLst>
                            <p:childTnLst>
                              <p:par>
                                <p:cTn id="63" presetID="53" presetClass="entr" presetSubtype="16" fill="hold" grpId="0" nodeType="afterEffect">
                                  <p:stCondLst>
                                    <p:cond delay="0"/>
                                  </p:stCondLst>
                                  <p:childTnLst>
                                    <p:set>
                                      <p:cBhvr>
                                        <p:cTn id="64" dur="1" fill="hold">
                                          <p:stCondLst>
                                            <p:cond delay="0"/>
                                          </p:stCondLst>
                                        </p:cTn>
                                        <p:tgtEl>
                                          <p:spTgt spid="7"/>
                                        </p:tgtEl>
                                        <p:attrNameLst>
                                          <p:attrName>style.visibility</p:attrName>
                                        </p:attrNameLst>
                                      </p:cBhvr>
                                      <p:to>
                                        <p:strVal val="visible"/>
                                      </p:to>
                                    </p:set>
                                    <p:anim calcmode="lin" valueType="num">
                                      <p:cBhvr>
                                        <p:cTn id="65" dur="500" fill="hold"/>
                                        <p:tgtEl>
                                          <p:spTgt spid="7"/>
                                        </p:tgtEl>
                                        <p:attrNameLst>
                                          <p:attrName>ppt_w</p:attrName>
                                        </p:attrNameLst>
                                      </p:cBhvr>
                                      <p:tavLst>
                                        <p:tav tm="0">
                                          <p:val>
                                            <p:fltVal val="0"/>
                                          </p:val>
                                        </p:tav>
                                        <p:tav tm="100000">
                                          <p:val>
                                            <p:strVal val="#ppt_w"/>
                                          </p:val>
                                        </p:tav>
                                      </p:tavLst>
                                    </p:anim>
                                    <p:anim calcmode="lin" valueType="num">
                                      <p:cBhvr>
                                        <p:cTn id="66" dur="500" fill="hold"/>
                                        <p:tgtEl>
                                          <p:spTgt spid="7"/>
                                        </p:tgtEl>
                                        <p:attrNameLst>
                                          <p:attrName>ppt_h</p:attrName>
                                        </p:attrNameLst>
                                      </p:cBhvr>
                                      <p:tavLst>
                                        <p:tav tm="0">
                                          <p:val>
                                            <p:fltVal val="0"/>
                                          </p:val>
                                        </p:tav>
                                        <p:tav tm="100000">
                                          <p:val>
                                            <p:strVal val="#ppt_h"/>
                                          </p:val>
                                        </p:tav>
                                      </p:tavLst>
                                    </p:anim>
                                    <p:animEffect transition="in" filter="fade">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 calcmode="lin" valueType="num">
                                      <p:cBhvr additive="base">
                                        <p:cTn id="72" dur="500" fill="hold"/>
                                        <p:tgtEl>
                                          <p:spTgt spid="13"/>
                                        </p:tgtEl>
                                        <p:attrNameLst>
                                          <p:attrName>ppt_x</p:attrName>
                                        </p:attrNameLst>
                                      </p:cBhvr>
                                      <p:tavLst>
                                        <p:tav tm="0">
                                          <p:val>
                                            <p:strVal val="0-#ppt_w/2"/>
                                          </p:val>
                                        </p:tav>
                                        <p:tav tm="100000">
                                          <p:val>
                                            <p:strVal val="#ppt_x"/>
                                          </p:val>
                                        </p:tav>
                                      </p:tavLst>
                                    </p:anim>
                                    <p:anim calcmode="lin" valueType="num">
                                      <p:cBhvr additive="base">
                                        <p:cTn id="73" dur="500" fill="hold"/>
                                        <p:tgtEl>
                                          <p:spTgt spid="13"/>
                                        </p:tgtEl>
                                        <p:attrNameLst>
                                          <p:attrName>ppt_y</p:attrName>
                                        </p:attrNameLst>
                                      </p:cBhvr>
                                      <p:tavLst>
                                        <p:tav tm="0">
                                          <p:val>
                                            <p:strVal val="#ppt_y"/>
                                          </p:val>
                                        </p:tav>
                                        <p:tav tm="100000">
                                          <p:val>
                                            <p:strVal val="#ppt_y"/>
                                          </p:val>
                                        </p:tav>
                                      </p:tavLst>
                                    </p:anim>
                                  </p:childTnLst>
                                </p:cTn>
                              </p:par>
                            </p:childTnLst>
                          </p:cTn>
                        </p:par>
                        <p:par>
                          <p:cTn id="74" fill="hold">
                            <p:stCondLst>
                              <p:cond delay="500"/>
                            </p:stCondLst>
                            <p:childTnLst>
                              <p:par>
                                <p:cTn id="75" presetID="22" presetClass="entr" presetSubtype="4" fill="hold"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down)">
                                      <p:cBhvr>
                                        <p:cTn id="77" dur="500"/>
                                        <p:tgtEl>
                                          <p:spTgt spid="26"/>
                                        </p:tgtEl>
                                      </p:cBhvr>
                                    </p:animEffect>
                                  </p:childTnLst>
                                </p:cTn>
                              </p:par>
                            </p:childTnLst>
                          </p:cTn>
                        </p:par>
                        <p:par>
                          <p:cTn id="78" fill="hold">
                            <p:stCondLst>
                              <p:cond delay="1000"/>
                            </p:stCondLst>
                            <p:childTnLst>
                              <p:par>
                                <p:cTn id="79" presetID="53" presetClass="entr" presetSubtype="16" fill="hold" grpId="0" nodeType="afterEffect">
                                  <p:stCondLst>
                                    <p:cond delay="0"/>
                                  </p:stCondLst>
                                  <p:childTnLst>
                                    <p:set>
                                      <p:cBhvr>
                                        <p:cTn id="80" dur="1" fill="hold">
                                          <p:stCondLst>
                                            <p:cond delay="0"/>
                                          </p:stCondLst>
                                        </p:cTn>
                                        <p:tgtEl>
                                          <p:spTgt spid="20"/>
                                        </p:tgtEl>
                                        <p:attrNameLst>
                                          <p:attrName>style.visibility</p:attrName>
                                        </p:attrNameLst>
                                      </p:cBhvr>
                                      <p:to>
                                        <p:strVal val="visible"/>
                                      </p:to>
                                    </p:set>
                                    <p:anim calcmode="lin" valueType="num">
                                      <p:cBhvr>
                                        <p:cTn id="81" dur="500" fill="hold"/>
                                        <p:tgtEl>
                                          <p:spTgt spid="20"/>
                                        </p:tgtEl>
                                        <p:attrNameLst>
                                          <p:attrName>ppt_w</p:attrName>
                                        </p:attrNameLst>
                                      </p:cBhvr>
                                      <p:tavLst>
                                        <p:tav tm="0">
                                          <p:val>
                                            <p:fltVal val="0"/>
                                          </p:val>
                                        </p:tav>
                                        <p:tav tm="100000">
                                          <p:val>
                                            <p:strVal val="#ppt_w"/>
                                          </p:val>
                                        </p:tav>
                                      </p:tavLst>
                                    </p:anim>
                                    <p:anim calcmode="lin" valueType="num">
                                      <p:cBhvr>
                                        <p:cTn id="82" dur="500" fill="hold"/>
                                        <p:tgtEl>
                                          <p:spTgt spid="20"/>
                                        </p:tgtEl>
                                        <p:attrNameLst>
                                          <p:attrName>ppt_h</p:attrName>
                                        </p:attrNameLst>
                                      </p:cBhvr>
                                      <p:tavLst>
                                        <p:tav tm="0">
                                          <p:val>
                                            <p:fltVal val="0"/>
                                          </p:val>
                                        </p:tav>
                                        <p:tav tm="100000">
                                          <p:val>
                                            <p:strVal val="#ppt_h"/>
                                          </p:val>
                                        </p:tav>
                                      </p:tavLst>
                                    </p:anim>
                                    <p:animEffect transition="in" filter="fade">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grpId="0" nodeType="clickEffect">
                                  <p:stCondLst>
                                    <p:cond delay="0"/>
                                  </p:stCondLst>
                                  <p:childTnLst>
                                    <p:set>
                                      <p:cBhvr>
                                        <p:cTn id="87" dur="1" fill="hold">
                                          <p:stCondLst>
                                            <p:cond delay="0"/>
                                          </p:stCondLst>
                                        </p:cTn>
                                        <p:tgtEl>
                                          <p:spTgt spid="30"/>
                                        </p:tgtEl>
                                        <p:attrNameLst>
                                          <p:attrName>style.visibility</p:attrName>
                                        </p:attrNameLst>
                                      </p:cBhvr>
                                      <p:to>
                                        <p:strVal val="visible"/>
                                      </p:to>
                                    </p:set>
                                    <p:anim calcmode="lin" valueType="num">
                                      <p:cBhvr additive="base">
                                        <p:cTn id="88" dur="500" fill="hold"/>
                                        <p:tgtEl>
                                          <p:spTgt spid="30"/>
                                        </p:tgtEl>
                                        <p:attrNameLst>
                                          <p:attrName>ppt_x</p:attrName>
                                        </p:attrNameLst>
                                      </p:cBhvr>
                                      <p:tavLst>
                                        <p:tav tm="0">
                                          <p:val>
                                            <p:strVal val="#ppt_x"/>
                                          </p:val>
                                        </p:tav>
                                        <p:tav tm="100000">
                                          <p:val>
                                            <p:strVal val="#ppt_x"/>
                                          </p:val>
                                        </p:tav>
                                      </p:tavLst>
                                    </p:anim>
                                    <p:anim calcmode="lin" valueType="num">
                                      <p:cBhvr additive="base">
                                        <p:cTn id="89" dur="500" fill="hold"/>
                                        <p:tgtEl>
                                          <p:spTgt spid="30"/>
                                        </p:tgtEl>
                                        <p:attrNameLst>
                                          <p:attrName>ppt_y</p:attrName>
                                        </p:attrNameLst>
                                      </p:cBhvr>
                                      <p:tavLst>
                                        <p:tav tm="0">
                                          <p:val>
                                            <p:strVal val="1+#ppt_h/2"/>
                                          </p:val>
                                        </p:tav>
                                        <p:tav tm="100000">
                                          <p:val>
                                            <p:strVal val="#ppt_y"/>
                                          </p:val>
                                        </p:tav>
                                      </p:tavLst>
                                    </p:anim>
                                  </p:childTnLst>
                                </p:cTn>
                              </p:par>
                            </p:childTnLst>
                          </p:cTn>
                        </p:par>
                        <p:par>
                          <p:cTn id="90" fill="hold">
                            <p:stCondLst>
                              <p:cond delay="500"/>
                            </p:stCondLst>
                            <p:childTnLst>
                              <p:par>
                                <p:cTn id="91" presetID="22" presetClass="entr" presetSubtype="4" fill="hold" nodeType="afterEffect">
                                  <p:stCondLst>
                                    <p:cond delay="0"/>
                                  </p:stCondLst>
                                  <p:childTnLst>
                                    <p:set>
                                      <p:cBhvr>
                                        <p:cTn id="92" dur="1" fill="hold">
                                          <p:stCondLst>
                                            <p:cond delay="0"/>
                                          </p:stCondLst>
                                        </p:cTn>
                                        <p:tgtEl>
                                          <p:spTgt spid="32"/>
                                        </p:tgtEl>
                                        <p:attrNameLst>
                                          <p:attrName>style.visibility</p:attrName>
                                        </p:attrNameLst>
                                      </p:cBhvr>
                                      <p:to>
                                        <p:strVal val="visible"/>
                                      </p:to>
                                    </p:set>
                                    <p:animEffect transition="in" filter="wipe(down)">
                                      <p:cBhvr>
                                        <p:cTn id="93" dur="500"/>
                                        <p:tgtEl>
                                          <p:spTgt spid="32"/>
                                        </p:tgtEl>
                                      </p:cBhvr>
                                    </p:animEffect>
                                  </p:childTnLst>
                                </p:cTn>
                              </p:par>
                            </p:childTnLst>
                          </p:cTn>
                        </p:par>
                        <p:par>
                          <p:cTn id="94" fill="hold">
                            <p:stCondLst>
                              <p:cond delay="1000"/>
                            </p:stCondLst>
                            <p:childTnLst>
                              <p:par>
                                <p:cTn id="95" presetID="53" presetClass="entr" presetSubtype="16" fill="hold" grpId="0" nodeType="after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p:cTn id="97" dur="500" fill="hold"/>
                                        <p:tgtEl>
                                          <p:spTgt spid="29"/>
                                        </p:tgtEl>
                                        <p:attrNameLst>
                                          <p:attrName>ppt_w</p:attrName>
                                        </p:attrNameLst>
                                      </p:cBhvr>
                                      <p:tavLst>
                                        <p:tav tm="0">
                                          <p:val>
                                            <p:fltVal val="0"/>
                                          </p:val>
                                        </p:tav>
                                        <p:tav tm="100000">
                                          <p:val>
                                            <p:strVal val="#ppt_w"/>
                                          </p:val>
                                        </p:tav>
                                      </p:tavLst>
                                    </p:anim>
                                    <p:anim calcmode="lin" valueType="num">
                                      <p:cBhvr>
                                        <p:cTn id="98" dur="500" fill="hold"/>
                                        <p:tgtEl>
                                          <p:spTgt spid="29"/>
                                        </p:tgtEl>
                                        <p:attrNameLst>
                                          <p:attrName>ppt_h</p:attrName>
                                        </p:attrNameLst>
                                      </p:cBhvr>
                                      <p:tavLst>
                                        <p:tav tm="0">
                                          <p:val>
                                            <p:fltVal val="0"/>
                                          </p:val>
                                        </p:tav>
                                        <p:tav tm="100000">
                                          <p:val>
                                            <p:strVal val="#ppt_h"/>
                                          </p:val>
                                        </p:tav>
                                      </p:tavLst>
                                    </p:anim>
                                    <p:animEffect transition="in" filter="fade">
                                      <p:cBhvr>
                                        <p:cTn id="99" dur="500"/>
                                        <p:tgtEl>
                                          <p:spTgt spid="29"/>
                                        </p:tgtEl>
                                      </p:cBhvr>
                                    </p:animEffec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6"/>
                                        </p:tgtEl>
                                        <p:attrNameLst>
                                          <p:attrName>style.visibility</p:attrName>
                                        </p:attrNameLst>
                                      </p:cBhvr>
                                      <p:to>
                                        <p:strVal val="visible"/>
                                      </p:to>
                                    </p:set>
                                    <p:anim calcmode="lin" valueType="num">
                                      <p:cBhvr additive="base">
                                        <p:cTn id="104" dur="500" fill="hold"/>
                                        <p:tgtEl>
                                          <p:spTgt spid="6"/>
                                        </p:tgtEl>
                                        <p:attrNameLst>
                                          <p:attrName>ppt_x</p:attrName>
                                        </p:attrNameLst>
                                      </p:cBhvr>
                                      <p:tavLst>
                                        <p:tav tm="0">
                                          <p:val>
                                            <p:strVal val="#ppt_x"/>
                                          </p:val>
                                        </p:tav>
                                        <p:tav tm="100000">
                                          <p:val>
                                            <p:strVal val="#ppt_x"/>
                                          </p:val>
                                        </p:tav>
                                      </p:tavLst>
                                    </p:anim>
                                    <p:anim calcmode="lin" valueType="num">
                                      <p:cBhvr additive="base">
                                        <p:cTn id="105" dur="500" fill="hold"/>
                                        <p:tgtEl>
                                          <p:spTgt spid="6"/>
                                        </p:tgtEl>
                                        <p:attrNameLst>
                                          <p:attrName>ppt_y</p:attrName>
                                        </p:attrNameLst>
                                      </p:cBhvr>
                                      <p:tavLst>
                                        <p:tav tm="0">
                                          <p:val>
                                            <p:strVal val="1+#ppt_h/2"/>
                                          </p:val>
                                        </p:tav>
                                        <p:tav tm="100000">
                                          <p:val>
                                            <p:strVal val="#ppt_y"/>
                                          </p:val>
                                        </p:tav>
                                      </p:tavLst>
                                    </p:anim>
                                  </p:childTnLst>
                                </p:cTn>
                              </p:par>
                            </p:childTnLst>
                          </p:cTn>
                        </p:par>
                        <p:par>
                          <p:cTn id="106" fill="hold">
                            <p:stCondLst>
                              <p:cond delay="500"/>
                            </p:stCondLst>
                            <p:childTnLst>
                              <p:par>
                                <p:cTn id="107" presetID="22" presetClass="entr" presetSubtype="4" fill="hold" nodeType="afterEffect">
                                  <p:stCondLst>
                                    <p:cond delay="0"/>
                                  </p:stCondLst>
                                  <p:childTnLst>
                                    <p:set>
                                      <p:cBhvr>
                                        <p:cTn id="108" dur="1" fill="hold">
                                          <p:stCondLst>
                                            <p:cond delay="0"/>
                                          </p:stCondLst>
                                        </p:cTn>
                                        <p:tgtEl>
                                          <p:spTgt spid="11"/>
                                        </p:tgtEl>
                                        <p:attrNameLst>
                                          <p:attrName>style.visibility</p:attrName>
                                        </p:attrNameLst>
                                      </p:cBhvr>
                                      <p:to>
                                        <p:strVal val="visible"/>
                                      </p:to>
                                    </p:set>
                                    <p:animEffect transition="in" filter="wipe(down)">
                                      <p:cBhvr>
                                        <p:cTn id="109" dur="500"/>
                                        <p:tgtEl>
                                          <p:spTgt spid="11"/>
                                        </p:tgtEl>
                                      </p:cBhvr>
                                    </p:animEffect>
                                  </p:childTnLst>
                                </p:cTn>
                              </p:par>
                            </p:childTnLst>
                          </p:cTn>
                        </p:par>
                        <p:par>
                          <p:cTn id="110" fill="hold">
                            <p:stCondLst>
                              <p:cond delay="1000"/>
                            </p:stCondLst>
                            <p:childTnLst>
                              <p:par>
                                <p:cTn id="111" presetID="53" presetClass="entr" presetSubtype="16" fill="hold" grpId="0" nodeType="afterEffect">
                                  <p:stCondLst>
                                    <p:cond delay="0"/>
                                  </p:stCondLst>
                                  <p:childTnLst>
                                    <p:set>
                                      <p:cBhvr>
                                        <p:cTn id="112" dur="1" fill="hold">
                                          <p:stCondLst>
                                            <p:cond delay="0"/>
                                          </p:stCondLst>
                                        </p:cTn>
                                        <p:tgtEl>
                                          <p:spTgt spid="8"/>
                                        </p:tgtEl>
                                        <p:attrNameLst>
                                          <p:attrName>style.visibility</p:attrName>
                                        </p:attrNameLst>
                                      </p:cBhvr>
                                      <p:to>
                                        <p:strVal val="visible"/>
                                      </p:to>
                                    </p:set>
                                    <p:anim calcmode="lin" valueType="num">
                                      <p:cBhvr>
                                        <p:cTn id="113" dur="500" fill="hold"/>
                                        <p:tgtEl>
                                          <p:spTgt spid="8"/>
                                        </p:tgtEl>
                                        <p:attrNameLst>
                                          <p:attrName>ppt_w</p:attrName>
                                        </p:attrNameLst>
                                      </p:cBhvr>
                                      <p:tavLst>
                                        <p:tav tm="0">
                                          <p:val>
                                            <p:fltVal val="0"/>
                                          </p:val>
                                        </p:tav>
                                        <p:tav tm="100000">
                                          <p:val>
                                            <p:strVal val="#ppt_w"/>
                                          </p:val>
                                        </p:tav>
                                      </p:tavLst>
                                    </p:anim>
                                    <p:anim calcmode="lin" valueType="num">
                                      <p:cBhvr>
                                        <p:cTn id="114" dur="500" fill="hold"/>
                                        <p:tgtEl>
                                          <p:spTgt spid="8"/>
                                        </p:tgtEl>
                                        <p:attrNameLst>
                                          <p:attrName>ppt_h</p:attrName>
                                        </p:attrNameLst>
                                      </p:cBhvr>
                                      <p:tavLst>
                                        <p:tav tm="0">
                                          <p:val>
                                            <p:fltVal val="0"/>
                                          </p:val>
                                        </p:tav>
                                        <p:tav tm="100000">
                                          <p:val>
                                            <p:strVal val="#ppt_h"/>
                                          </p:val>
                                        </p:tav>
                                      </p:tavLst>
                                    </p:anim>
                                    <p:animEffect transition="in" filter="fade">
                                      <p:cBhvr>
                                        <p:cTn id="115" dur="500"/>
                                        <p:tgtEl>
                                          <p:spTgt spid="8"/>
                                        </p:tgtEl>
                                      </p:cBhvr>
                                    </p:animEffect>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27"/>
                                        </p:tgtEl>
                                        <p:attrNameLst>
                                          <p:attrName>style.visibility</p:attrName>
                                        </p:attrNameLst>
                                      </p:cBhvr>
                                      <p:to>
                                        <p:strVal val="visible"/>
                                      </p:to>
                                    </p:set>
                                    <p:anim calcmode="lin" valueType="num">
                                      <p:cBhvr additive="base">
                                        <p:cTn id="120" dur="500" fill="hold"/>
                                        <p:tgtEl>
                                          <p:spTgt spid="27"/>
                                        </p:tgtEl>
                                        <p:attrNameLst>
                                          <p:attrName>ppt_x</p:attrName>
                                        </p:attrNameLst>
                                      </p:cBhvr>
                                      <p:tavLst>
                                        <p:tav tm="0">
                                          <p:val>
                                            <p:strVal val="#ppt_x"/>
                                          </p:val>
                                        </p:tav>
                                        <p:tav tm="100000">
                                          <p:val>
                                            <p:strVal val="#ppt_x"/>
                                          </p:val>
                                        </p:tav>
                                      </p:tavLst>
                                    </p:anim>
                                    <p:anim calcmode="lin" valueType="num">
                                      <p:cBhvr additive="base">
                                        <p:cTn id="121" dur="500" fill="hold"/>
                                        <p:tgtEl>
                                          <p:spTgt spid="27"/>
                                        </p:tgtEl>
                                        <p:attrNameLst>
                                          <p:attrName>ppt_y</p:attrName>
                                        </p:attrNameLst>
                                      </p:cBhvr>
                                      <p:tavLst>
                                        <p:tav tm="0">
                                          <p:val>
                                            <p:strVal val="1+#ppt_h/2"/>
                                          </p:val>
                                        </p:tav>
                                        <p:tav tm="100000">
                                          <p:val>
                                            <p:strVal val="#ppt_y"/>
                                          </p:val>
                                        </p:tav>
                                      </p:tavLst>
                                    </p:anim>
                                  </p:childTnLst>
                                </p:cTn>
                              </p:par>
                            </p:childTnLst>
                          </p:cTn>
                        </p:par>
                        <p:par>
                          <p:cTn id="122" fill="hold">
                            <p:stCondLst>
                              <p:cond delay="500"/>
                            </p:stCondLst>
                            <p:childTnLst>
                              <p:par>
                                <p:cTn id="123" presetID="22" presetClass="entr" presetSubtype="4" fill="hold" nodeType="afterEffect">
                                  <p:stCondLst>
                                    <p:cond delay="0"/>
                                  </p:stCondLst>
                                  <p:childTnLst>
                                    <p:set>
                                      <p:cBhvr>
                                        <p:cTn id="124" dur="1" fill="hold">
                                          <p:stCondLst>
                                            <p:cond delay="0"/>
                                          </p:stCondLst>
                                        </p:cTn>
                                        <p:tgtEl>
                                          <p:spTgt spid="33"/>
                                        </p:tgtEl>
                                        <p:attrNameLst>
                                          <p:attrName>style.visibility</p:attrName>
                                        </p:attrNameLst>
                                      </p:cBhvr>
                                      <p:to>
                                        <p:strVal val="visible"/>
                                      </p:to>
                                    </p:set>
                                    <p:animEffect transition="in" filter="wipe(down)">
                                      <p:cBhvr>
                                        <p:cTn id="125" dur="500"/>
                                        <p:tgtEl>
                                          <p:spTgt spid="33"/>
                                        </p:tgtEl>
                                      </p:cBhvr>
                                    </p:animEffect>
                                  </p:childTnLst>
                                </p:cTn>
                              </p:par>
                            </p:childTnLst>
                          </p:cTn>
                        </p:par>
                        <p:par>
                          <p:cTn id="126" fill="hold">
                            <p:stCondLst>
                              <p:cond delay="1000"/>
                            </p:stCondLst>
                            <p:childTnLst>
                              <p:par>
                                <p:cTn id="127" presetID="53" presetClass="entr" presetSubtype="16" fill="hold" grpId="0" nodeType="afterEffect">
                                  <p:stCondLst>
                                    <p:cond delay="0"/>
                                  </p:stCondLst>
                                  <p:childTnLst>
                                    <p:set>
                                      <p:cBhvr>
                                        <p:cTn id="128" dur="1" fill="hold">
                                          <p:stCondLst>
                                            <p:cond delay="0"/>
                                          </p:stCondLst>
                                        </p:cTn>
                                        <p:tgtEl>
                                          <p:spTgt spid="31"/>
                                        </p:tgtEl>
                                        <p:attrNameLst>
                                          <p:attrName>style.visibility</p:attrName>
                                        </p:attrNameLst>
                                      </p:cBhvr>
                                      <p:to>
                                        <p:strVal val="visible"/>
                                      </p:to>
                                    </p:set>
                                    <p:anim calcmode="lin" valueType="num">
                                      <p:cBhvr>
                                        <p:cTn id="129" dur="500" fill="hold"/>
                                        <p:tgtEl>
                                          <p:spTgt spid="31"/>
                                        </p:tgtEl>
                                        <p:attrNameLst>
                                          <p:attrName>ppt_w</p:attrName>
                                        </p:attrNameLst>
                                      </p:cBhvr>
                                      <p:tavLst>
                                        <p:tav tm="0">
                                          <p:val>
                                            <p:fltVal val="0"/>
                                          </p:val>
                                        </p:tav>
                                        <p:tav tm="100000">
                                          <p:val>
                                            <p:strVal val="#ppt_w"/>
                                          </p:val>
                                        </p:tav>
                                      </p:tavLst>
                                    </p:anim>
                                    <p:anim calcmode="lin" valueType="num">
                                      <p:cBhvr>
                                        <p:cTn id="130" dur="500" fill="hold"/>
                                        <p:tgtEl>
                                          <p:spTgt spid="31"/>
                                        </p:tgtEl>
                                        <p:attrNameLst>
                                          <p:attrName>ppt_h</p:attrName>
                                        </p:attrNameLst>
                                      </p:cBhvr>
                                      <p:tavLst>
                                        <p:tav tm="0">
                                          <p:val>
                                            <p:fltVal val="0"/>
                                          </p:val>
                                        </p:tav>
                                        <p:tav tm="100000">
                                          <p:val>
                                            <p:strVal val="#ppt_h"/>
                                          </p:val>
                                        </p:tav>
                                      </p:tavLst>
                                    </p:anim>
                                    <p:animEffect transition="in" filter="fade">
                                      <p:cBhvr>
                                        <p:cTn id="13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39" grpId="0" animBg="1"/>
      <p:bldP spid="18" grpId="0" animBg="1"/>
      <p:bldP spid="19" grpId="0" animBg="1"/>
      <p:bldP spid="22" grpId="0" animBg="1"/>
      <p:bldP spid="23" grpId="0" animBg="1"/>
      <p:bldP spid="7" grpId="0" animBg="1"/>
      <p:bldP spid="10" grpId="0" animBg="1"/>
      <p:bldP spid="13" grpId="0" animBg="1"/>
      <p:bldP spid="20" grpId="0" animBg="1"/>
      <p:bldP spid="29" grpId="0" animBg="1"/>
      <p:bldP spid="30" grpId="0" animBg="1"/>
      <p:bldP spid="6" grpId="0" animBg="1"/>
      <p:bldP spid="27" grpId="0" animBg="1"/>
      <p:bldP spid="8" grpId="0" animBg="1"/>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6418052" y="2408014"/>
            <a:ext cx="5426015" cy="80101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096" y="940736"/>
            <a:ext cx="5765079" cy="4050793"/>
          </a:xfrm>
          <a:prstGeom prst="rect">
            <a:avLst/>
          </a:prstGeom>
        </p:spPr>
      </p:pic>
      <p:sp>
        <p:nvSpPr>
          <p:cNvPr id="3" name="TextBox 2"/>
          <p:cNvSpPr txBox="1"/>
          <p:nvPr/>
        </p:nvSpPr>
        <p:spPr>
          <a:xfrm>
            <a:off x="6383547" y="324666"/>
            <a:ext cx="5624422"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Ignore the spelling or grammar error just this one time…</a:t>
            </a:r>
          </a:p>
        </p:txBody>
      </p:sp>
      <p:sp>
        <p:nvSpPr>
          <p:cNvPr id="4" name="TextBox 3"/>
          <p:cNvSpPr txBox="1"/>
          <p:nvPr/>
        </p:nvSpPr>
        <p:spPr>
          <a:xfrm>
            <a:off x="6383546" y="1166261"/>
            <a:ext cx="5624423"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 or every time it finds the error in the entire document.</a:t>
            </a:r>
          </a:p>
        </p:txBody>
      </p:sp>
      <p:sp>
        <p:nvSpPr>
          <p:cNvPr id="5" name="TextBox 4"/>
          <p:cNvSpPr txBox="1"/>
          <p:nvPr/>
        </p:nvSpPr>
        <p:spPr>
          <a:xfrm>
            <a:off x="6400799" y="1960358"/>
            <a:ext cx="5624423" cy="1938992"/>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You can tell Word that you know better than it does and that you want it to add the word to the dictionary.</a:t>
            </a:r>
          </a:p>
          <a:p>
            <a:r>
              <a:rPr lang="en-CA" dirty="0"/>
              <a:t>It goes into your custom dictionary.  If you have it disabled in the options, you will not be able to add the word to the dictionary. </a:t>
            </a:r>
          </a:p>
        </p:txBody>
      </p:sp>
      <p:sp>
        <p:nvSpPr>
          <p:cNvPr id="9" name="TextBox 8"/>
          <p:cNvSpPr txBox="1"/>
          <p:nvPr/>
        </p:nvSpPr>
        <p:spPr>
          <a:xfrm>
            <a:off x="6392173" y="4044791"/>
            <a:ext cx="5615796"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Here is where you can change the word with the one highlighted, or all that it finds in the document</a:t>
            </a:r>
          </a:p>
        </p:txBody>
      </p:sp>
      <p:sp>
        <p:nvSpPr>
          <p:cNvPr id="17" name="TextBox 16"/>
          <p:cNvSpPr txBox="1"/>
          <p:nvPr/>
        </p:nvSpPr>
        <p:spPr>
          <a:xfrm>
            <a:off x="6418052" y="5003983"/>
            <a:ext cx="5624423"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AutoCorrect will change it to the suggestion at the top of the list.</a:t>
            </a:r>
          </a:p>
        </p:txBody>
      </p:sp>
      <p:sp>
        <p:nvSpPr>
          <p:cNvPr id="34" name="Rectangle 33"/>
          <p:cNvSpPr/>
          <p:nvPr/>
        </p:nvSpPr>
        <p:spPr>
          <a:xfrm>
            <a:off x="4554747" y="1570008"/>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p:cNvSpPr/>
          <p:nvPr/>
        </p:nvSpPr>
        <p:spPr>
          <a:xfrm>
            <a:off x="4554746" y="1903563"/>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p:cNvSpPr/>
          <p:nvPr/>
        </p:nvSpPr>
        <p:spPr>
          <a:xfrm>
            <a:off x="4554746" y="2237118"/>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ectangle 42"/>
          <p:cNvSpPr/>
          <p:nvPr/>
        </p:nvSpPr>
        <p:spPr>
          <a:xfrm>
            <a:off x="4554746" y="2832423"/>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ectangle 43"/>
          <p:cNvSpPr/>
          <p:nvPr/>
        </p:nvSpPr>
        <p:spPr>
          <a:xfrm>
            <a:off x="4554746" y="3160310"/>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Rectangle 44"/>
          <p:cNvSpPr/>
          <p:nvPr/>
        </p:nvSpPr>
        <p:spPr>
          <a:xfrm>
            <a:off x="4560497" y="3493864"/>
            <a:ext cx="1259457" cy="26741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p:cNvCxnSpPr>
            <a:stCxn id="3" idx="1"/>
          </p:cNvCxnSpPr>
          <p:nvPr/>
        </p:nvCxnSpPr>
        <p:spPr>
          <a:xfrm flipH="1">
            <a:off x="5814203" y="678609"/>
            <a:ext cx="569344" cy="10553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endCxn id="41" idx="3"/>
          </p:cNvCxnSpPr>
          <p:nvPr/>
        </p:nvCxnSpPr>
        <p:spPr>
          <a:xfrm flipH="1">
            <a:off x="5814203" y="1120267"/>
            <a:ext cx="569343" cy="9170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5" idx="1"/>
            <a:endCxn id="42" idx="3"/>
          </p:cNvCxnSpPr>
          <p:nvPr/>
        </p:nvCxnSpPr>
        <p:spPr>
          <a:xfrm flipH="1" flipV="1">
            <a:off x="5814203" y="2370827"/>
            <a:ext cx="586596" cy="5590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cxnSpLocks/>
            <a:stCxn id="9" idx="1"/>
            <a:endCxn id="43" idx="3"/>
          </p:cNvCxnSpPr>
          <p:nvPr/>
        </p:nvCxnSpPr>
        <p:spPr>
          <a:xfrm flipH="1" flipV="1">
            <a:off x="5814203" y="2966132"/>
            <a:ext cx="577970" cy="14018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cxnSpLocks/>
            <a:stCxn id="9" idx="1"/>
            <a:endCxn id="44" idx="3"/>
          </p:cNvCxnSpPr>
          <p:nvPr/>
        </p:nvCxnSpPr>
        <p:spPr>
          <a:xfrm flipH="1" flipV="1">
            <a:off x="5814203" y="3294019"/>
            <a:ext cx="577970" cy="10739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cxnSpLocks/>
          </p:cNvCxnSpPr>
          <p:nvPr/>
        </p:nvCxnSpPr>
        <p:spPr>
          <a:xfrm flipH="1" flipV="1">
            <a:off x="5814203" y="3618733"/>
            <a:ext cx="603849" cy="13727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351526" y="140000"/>
            <a:ext cx="5372266"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Checking the quality of your document – Proofing</a:t>
            </a:r>
          </a:p>
        </p:txBody>
      </p:sp>
      <p:sp>
        <p:nvSpPr>
          <p:cNvPr id="22" name="Slide Number Placeholder 2">
            <a:extLst>
              <a:ext uri="{FF2B5EF4-FFF2-40B4-BE49-F238E27FC236}">
                <a16:creationId xmlns:a16="http://schemas.microsoft.com/office/drawing/2014/main" id="{67498B5D-3579-4009-86BB-39A620998591}"/>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21</a:t>
            </a:fld>
            <a:endParaRPr lang="en-GB" dirty="0">
              <a:solidFill>
                <a:schemeClr val="tx1"/>
              </a:solidFill>
            </a:endParaRPr>
          </a:p>
        </p:txBody>
      </p:sp>
    </p:spTree>
    <p:extLst>
      <p:ext uri="{BB962C8B-B14F-4D97-AF65-F5344CB8AC3E}">
        <p14:creationId xmlns:p14="http://schemas.microsoft.com/office/powerpoint/2010/main" val="231750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up)">
                                      <p:cBhvr>
                                        <p:cTn id="12" dur="500"/>
                                        <p:tgtEl>
                                          <p:spTgt spid="36"/>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 calcmode="lin" valueType="num">
                                      <p:cBhvr>
                                        <p:cTn id="16" dur="500" fill="hold"/>
                                        <p:tgtEl>
                                          <p:spTgt spid="34"/>
                                        </p:tgtEl>
                                        <p:attrNameLst>
                                          <p:attrName>ppt_w</p:attrName>
                                        </p:attrNameLst>
                                      </p:cBhvr>
                                      <p:tavLst>
                                        <p:tav tm="0">
                                          <p:val>
                                            <p:fltVal val="0"/>
                                          </p:val>
                                        </p:tav>
                                        <p:tav tm="100000">
                                          <p:val>
                                            <p:strVal val="#ppt_w"/>
                                          </p:val>
                                        </p:tav>
                                      </p:tavLst>
                                    </p:anim>
                                    <p:anim calcmode="lin" valueType="num">
                                      <p:cBhvr>
                                        <p:cTn id="17" dur="500" fill="hold"/>
                                        <p:tgtEl>
                                          <p:spTgt spid="34"/>
                                        </p:tgtEl>
                                        <p:attrNameLst>
                                          <p:attrName>ppt_h</p:attrName>
                                        </p:attrNameLst>
                                      </p:cBhvr>
                                      <p:tavLst>
                                        <p:tav tm="0">
                                          <p:val>
                                            <p:fltVal val="0"/>
                                          </p:val>
                                        </p:tav>
                                        <p:tav tm="100000">
                                          <p:val>
                                            <p:strVal val="#ppt_h"/>
                                          </p:val>
                                        </p:tav>
                                      </p:tavLst>
                                    </p:anim>
                                    <p:animEffect transition="in" filter="fade">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wipe(up)">
                                      <p:cBhvr>
                                        <p:cTn id="28" dur="500"/>
                                        <p:tgtEl>
                                          <p:spTgt spid="46"/>
                                        </p:tgtEl>
                                      </p:cBhvr>
                                    </p:animEffect>
                                  </p:childTnLst>
                                </p:cTn>
                              </p:par>
                            </p:childTnLst>
                          </p:cTn>
                        </p:par>
                        <p:par>
                          <p:cTn id="29" fill="hold">
                            <p:stCondLst>
                              <p:cond delay="1000"/>
                            </p:stCondLst>
                            <p:childTnLst>
                              <p:par>
                                <p:cTn id="30" presetID="53" presetClass="entr" presetSubtype="16" fill="hold" grpId="0" nodeType="afterEffect">
                                  <p:stCondLst>
                                    <p:cond delay="0"/>
                                  </p:stCondLst>
                                  <p:childTnLst>
                                    <p:set>
                                      <p:cBhvr>
                                        <p:cTn id="31" dur="1" fill="hold">
                                          <p:stCondLst>
                                            <p:cond delay="0"/>
                                          </p:stCondLst>
                                        </p:cTn>
                                        <p:tgtEl>
                                          <p:spTgt spid="41"/>
                                        </p:tgtEl>
                                        <p:attrNameLst>
                                          <p:attrName>style.visibility</p:attrName>
                                        </p:attrNameLst>
                                      </p:cBhvr>
                                      <p:to>
                                        <p:strVal val="visible"/>
                                      </p:to>
                                    </p:set>
                                    <p:anim calcmode="lin" valueType="num">
                                      <p:cBhvr>
                                        <p:cTn id="32" dur="500" fill="hold"/>
                                        <p:tgtEl>
                                          <p:spTgt spid="41"/>
                                        </p:tgtEl>
                                        <p:attrNameLst>
                                          <p:attrName>ppt_w</p:attrName>
                                        </p:attrNameLst>
                                      </p:cBhvr>
                                      <p:tavLst>
                                        <p:tav tm="0">
                                          <p:val>
                                            <p:fltVal val="0"/>
                                          </p:val>
                                        </p:tav>
                                        <p:tav tm="100000">
                                          <p:val>
                                            <p:strVal val="#ppt_w"/>
                                          </p:val>
                                        </p:tav>
                                      </p:tavLst>
                                    </p:anim>
                                    <p:anim calcmode="lin" valueType="num">
                                      <p:cBhvr>
                                        <p:cTn id="33" dur="500" fill="hold"/>
                                        <p:tgtEl>
                                          <p:spTgt spid="41"/>
                                        </p:tgtEl>
                                        <p:attrNameLst>
                                          <p:attrName>ppt_h</p:attrName>
                                        </p:attrNameLst>
                                      </p:cBhvr>
                                      <p:tavLst>
                                        <p:tav tm="0">
                                          <p:val>
                                            <p:fltVal val="0"/>
                                          </p:val>
                                        </p:tav>
                                        <p:tav tm="100000">
                                          <p:val>
                                            <p:strVal val="#ppt_h"/>
                                          </p:val>
                                        </p:tav>
                                      </p:tavLst>
                                    </p:anim>
                                    <p:animEffect transition="in" filter="fade">
                                      <p:cBhvr>
                                        <p:cTn id="34" dur="500"/>
                                        <p:tgtEl>
                                          <p:spTgt spid="4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1+#ppt_w/2"/>
                                          </p:val>
                                        </p:tav>
                                        <p:tav tm="100000">
                                          <p:val>
                                            <p:strVal val="#ppt_x"/>
                                          </p:val>
                                        </p:tav>
                                      </p:tavLst>
                                    </p:anim>
                                    <p:anim calcmode="lin" valueType="num">
                                      <p:cBhvr additive="base">
                                        <p:cTn id="40" dur="500" fill="hold"/>
                                        <p:tgtEl>
                                          <p:spTgt spid="5"/>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down)">
                                      <p:cBhvr>
                                        <p:cTn id="44" dur="500"/>
                                        <p:tgtEl>
                                          <p:spTgt spid="47"/>
                                        </p:tgtEl>
                                      </p:cBhvr>
                                    </p:animEffect>
                                  </p:childTnLst>
                                </p:cTn>
                              </p:par>
                            </p:childTnLst>
                          </p:cTn>
                        </p:par>
                        <p:par>
                          <p:cTn id="45" fill="hold">
                            <p:stCondLst>
                              <p:cond delay="1000"/>
                            </p:stCondLst>
                            <p:childTnLst>
                              <p:par>
                                <p:cTn id="46" presetID="53" presetClass="entr" presetSubtype="16" fill="hold" grpId="0" nodeType="afterEffect">
                                  <p:stCondLst>
                                    <p:cond delay="0"/>
                                  </p:stCondLst>
                                  <p:childTnLst>
                                    <p:set>
                                      <p:cBhvr>
                                        <p:cTn id="47" dur="1" fill="hold">
                                          <p:stCondLst>
                                            <p:cond delay="0"/>
                                          </p:stCondLst>
                                        </p:cTn>
                                        <p:tgtEl>
                                          <p:spTgt spid="42"/>
                                        </p:tgtEl>
                                        <p:attrNameLst>
                                          <p:attrName>style.visibility</p:attrName>
                                        </p:attrNameLst>
                                      </p:cBhvr>
                                      <p:to>
                                        <p:strVal val="visible"/>
                                      </p:to>
                                    </p:set>
                                    <p:anim calcmode="lin" valueType="num">
                                      <p:cBhvr>
                                        <p:cTn id="48" dur="500" fill="hold"/>
                                        <p:tgtEl>
                                          <p:spTgt spid="42"/>
                                        </p:tgtEl>
                                        <p:attrNameLst>
                                          <p:attrName>ppt_w</p:attrName>
                                        </p:attrNameLst>
                                      </p:cBhvr>
                                      <p:tavLst>
                                        <p:tav tm="0">
                                          <p:val>
                                            <p:fltVal val="0"/>
                                          </p:val>
                                        </p:tav>
                                        <p:tav tm="100000">
                                          <p:val>
                                            <p:strVal val="#ppt_w"/>
                                          </p:val>
                                        </p:tav>
                                      </p:tavLst>
                                    </p:anim>
                                    <p:anim calcmode="lin" valueType="num">
                                      <p:cBhvr>
                                        <p:cTn id="49" dur="500" fill="hold"/>
                                        <p:tgtEl>
                                          <p:spTgt spid="42"/>
                                        </p:tgtEl>
                                        <p:attrNameLst>
                                          <p:attrName>ppt_h</p:attrName>
                                        </p:attrNameLst>
                                      </p:cBhvr>
                                      <p:tavLst>
                                        <p:tav tm="0">
                                          <p:val>
                                            <p:fltVal val="0"/>
                                          </p:val>
                                        </p:tav>
                                        <p:tav tm="100000">
                                          <p:val>
                                            <p:strVal val="#ppt_h"/>
                                          </p:val>
                                        </p:tav>
                                      </p:tavLst>
                                    </p:anim>
                                    <p:animEffect transition="in" filter="fade">
                                      <p:cBhvr>
                                        <p:cTn id="50" dur="500"/>
                                        <p:tgtEl>
                                          <p:spTgt spid="4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500" fill="hold"/>
                                        <p:tgtEl>
                                          <p:spTgt spid="24"/>
                                        </p:tgtEl>
                                        <p:attrNameLst>
                                          <p:attrName>ppt_w</p:attrName>
                                        </p:attrNameLst>
                                      </p:cBhvr>
                                      <p:tavLst>
                                        <p:tav tm="0">
                                          <p:val>
                                            <p:fltVal val="0"/>
                                          </p:val>
                                        </p:tav>
                                        <p:tav tm="100000">
                                          <p:val>
                                            <p:strVal val="#ppt_w"/>
                                          </p:val>
                                        </p:tav>
                                      </p:tavLst>
                                    </p:anim>
                                    <p:anim calcmode="lin" valueType="num">
                                      <p:cBhvr>
                                        <p:cTn id="56" dur="500" fill="hold"/>
                                        <p:tgtEl>
                                          <p:spTgt spid="24"/>
                                        </p:tgtEl>
                                        <p:attrNameLst>
                                          <p:attrName>ppt_h</p:attrName>
                                        </p:attrNameLst>
                                      </p:cBhvr>
                                      <p:tavLst>
                                        <p:tav tm="0">
                                          <p:val>
                                            <p:fltVal val="0"/>
                                          </p:val>
                                        </p:tav>
                                        <p:tav tm="100000">
                                          <p:val>
                                            <p:strVal val="#ppt_h"/>
                                          </p:val>
                                        </p:tav>
                                      </p:tavLst>
                                    </p:anim>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additive="base">
                                        <p:cTn id="62" dur="500" fill="hold"/>
                                        <p:tgtEl>
                                          <p:spTgt spid="9"/>
                                        </p:tgtEl>
                                        <p:attrNameLst>
                                          <p:attrName>ppt_x</p:attrName>
                                        </p:attrNameLst>
                                      </p:cBhvr>
                                      <p:tavLst>
                                        <p:tav tm="0">
                                          <p:val>
                                            <p:strVal val="1+#ppt_w/2"/>
                                          </p:val>
                                        </p:tav>
                                        <p:tav tm="100000">
                                          <p:val>
                                            <p:strVal val="#ppt_x"/>
                                          </p:val>
                                        </p:tav>
                                      </p:tavLst>
                                    </p:anim>
                                    <p:anim calcmode="lin" valueType="num">
                                      <p:cBhvr additive="base">
                                        <p:cTn id="63" dur="500" fill="hold"/>
                                        <p:tgtEl>
                                          <p:spTgt spid="9"/>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50"/>
                                        </p:tgtEl>
                                        <p:attrNameLst>
                                          <p:attrName>style.visibility</p:attrName>
                                        </p:attrNameLst>
                                      </p:cBhvr>
                                      <p:to>
                                        <p:strVal val="visible"/>
                                      </p:to>
                                    </p:set>
                                    <p:animEffect transition="in" filter="wipe(down)">
                                      <p:cBhvr>
                                        <p:cTn id="67" dur="500"/>
                                        <p:tgtEl>
                                          <p:spTgt spid="50"/>
                                        </p:tgtEl>
                                      </p:cBhvr>
                                    </p:animEffect>
                                  </p:childTnLst>
                                </p:cTn>
                              </p:par>
                              <p:par>
                                <p:cTn id="68" presetID="22" presetClass="entr" presetSubtype="4" fill="hold" nodeType="withEffect">
                                  <p:stCondLst>
                                    <p:cond delay="0"/>
                                  </p:stCondLst>
                                  <p:childTnLst>
                                    <p:set>
                                      <p:cBhvr>
                                        <p:cTn id="69" dur="1" fill="hold">
                                          <p:stCondLst>
                                            <p:cond delay="0"/>
                                          </p:stCondLst>
                                        </p:cTn>
                                        <p:tgtEl>
                                          <p:spTgt spid="53"/>
                                        </p:tgtEl>
                                        <p:attrNameLst>
                                          <p:attrName>style.visibility</p:attrName>
                                        </p:attrNameLst>
                                      </p:cBhvr>
                                      <p:to>
                                        <p:strVal val="visible"/>
                                      </p:to>
                                    </p:set>
                                    <p:animEffect transition="in" filter="wipe(down)">
                                      <p:cBhvr>
                                        <p:cTn id="70" dur="500"/>
                                        <p:tgtEl>
                                          <p:spTgt spid="53"/>
                                        </p:tgtEl>
                                      </p:cBhvr>
                                    </p:animEffect>
                                  </p:childTnLst>
                                </p:cTn>
                              </p:par>
                            </p:childTnLst>
                          </p:cTn>
                        </p:par>
                        <p:par>
                          <p:cTn id="71" fill="hold">
                            <p:stCondLst>
                              <p:cond delay="1000"/>
                            </p:stCondLst>
                            <p:childTnLst>
                              <p:par>
                                <p:cTn id="72" presetID="53" presetClass="entr" presetSubtype="16" fill="hold" grpId="0" nodeType="afterEffect">
                                  <p:stCondLst>
                                    <p:cond delay="0"/>
                                  </p:stCondLst>
                                  <p:childTnLst>
                                    <p:set>
                                      <p:cBhvr>
                                        <p:cTn id="73" dur="1" fill="hold">
                                          <p:stCondLst>
                                            <p:cond delay="0"/>
                                          </p:stCondLst>
                                        </p:cTn>
                                        <p:tgtEl>
                                          <p:spTgt spid="43"/>
                                        </p:tgtEl>
                                        <p:attrNameLst>
                                          <p:attrName>style.visibility</p:attrName>
                                        </p:attrNameLst>
                                      </p:cBhvr>
                                      <p:to>
                                        <p:strVal val="visible"/>
                                      </p:to>
                                    </p:set>
                                    <p:anim calcmode="lin" valueType="num">
                                      <p:cBhvr>
                                        <p:cTn id="74" dur="500" fill="hold"/>
                                        <p:tgtEl>
                                          <p:spTgt spid="43"/>
                                        </p:tgtEl>
                                        <p:attrNameLst>
                                          <p:attrName>ppt_w</p:attrName>
                                        </p:attrNameLst>
                                      </p:cBhvr>
                                      <p:tavLst>
                                        <p:tav tm="0">
                                          <p:val>
                                            <p:fltVal val="0"/>
                                          </p:val>
                                        </p:tav>
                                        <p:tav tm="100000">
                                          <p:val>
                                            <p:strVal val="#ppt_w"/>
                                          </p:val>
                                        </p:tav>
                                      </p:tavLst>
                                    </p:anim>
                                    <p:anim calcmode="lin" valueType="num">
                                      <p:cBhvr>
                                        <p:cTn id="75" dur="500" fill="hold"/>
                                        <p:tgtEl>
                                          <p:spTgt spid="43"/>
                                        </p:tgtEl>
                                        <p:attrNameLst>
                                          <p:attrName>ppt_h</p:attrName>
                                        </p:attrNameLst>
                                      </p:cBhvr>
                                      <p:tavLst>
                                        <p:tav tm="0">
                                          <p:val>
                                            <p:fltVal val="0"/>
                                          </p:val>
                                        </p:tav>
                                        <p:tav tm="100000">
                                          <p:val>
                                            <p:strVal val="#ppt_h"/>
                                          </p:val>
                                        </p:tav>
                                      </p:tavLst>
                                    </p:anim>
                                    <p:animEffect transition="in" filter="fade">
                                      <p:cBhvr>
                                        <p:cTn id="76" dur="500"/>
                                        <p:tgtEl>
                                          <p:spTgt spid="43"/>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44"/>
                                        </p:tgtEl>
                                        <p:attrNameLst>
                                          <p:attrName>style.visibility</p:attrName>
                                        </p:attrNameLst>
                                      </p:cBhvr>
                                      <p:to>
                                        <p:strVal val="visible"/>
                                      </p:to>
                                    </p:set>
                                    <p:anim calcmode="lin" valueType="num">
                                      <p:cBhvr>
                                        <p:cTn id="79" dur="500" fill="hold"/>
                                        <p:tgtEl>
                                          <p:spTgt spid="44"/>
                                        </p:tgtEl>
                                        <p:attrNameLst>
                                          <p:attrName>ppt_w</p:attrName>
                                        </p:attrNameLst>
                                      </p:cBhvr>
                                      <p:tavLst>
                                        <p:tav tm="0">
                                          <p:val>
                                            <p:fltVal val="0"/>
                                          </p:val>
                                        </p:tav>
                                        <p:tav tm="100000">
                                          <p:val>
                                            <p:strVal val="#ppt_w"/>
                                          </p:val>
                                        </p:tav>
                                      </p:tavLst>
                                    </p:anim>
                                    <p:anim calcmode="lin" valueType="num">
                                      <p:cBhvr>
                                        <p:cTn id="80" dur="500" fill="hold"/>
                                        <p:tgtEl>
                                          <p:spTgt spid="44"/>
                                        </p:tgtEl>
                                        <p:attrNameLst>
                                          <p:attrName>ppt_h</p:attrName>
                                        </p:attrNameLst>
                                      </p:cBhvr>
                                      <p:tavLst>
                                        <p:tav tm="0">
                                          <p:val>
                                            <p:fltVal val="0"/>
                                          </p:val>
                                        </p:tav>
                                        <p:tav tm="100000">
                                          <p:val>
                                            <p:strVal val="#ppt_h"/>
                                          </p:val>
                                        </p:tav>
                                      </p:tavLst>
                                    </p:anim>
                                    <p:animEffect transition="in" filter="fade">
                                      <p:cBhvr>
                                        <p:cTn id="81" dur="500"/>
                                        <p:tgtEl>
                                          <p:spTgt spid="44"/>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 calcmode="lin" valueType="num">
                                      <p:cBhvr additive="base">
                                        <p:cTn id="86" dur="500" fill="hold"/>
                                        <p:tgtEl>
                                          <p:spTgt spid="17"/>
                                        </p:tgtEl>
                                        <p:attrNameLst>
                                          <p:attrName>ppt_x</p:attrName>
                                        </p:attrNameLst>
                                      </p:cBhvr>
                                      <p:tavLst>
                                        <p:tav tm="0">
                                          <p:val>
                                            <p:strVal val="1+#ppt_w/2"/>
                                          </p:val>
                                        </p:tav>
                                        <p:tav tm="100000">
                                          <p:val>
                                            <p:strVal val="#ppt_x"/>
                                          </p:val>
                                        </p:tav>
                                      </p:tavLst>
                                    </p:anim>
                                    <p:anim calcmode="lin" valueType="num">
                                      <p:cBhvr additive="base">
                                        <p:cTn id="87" dur="500" fill="hold"/>
                                        <p:tgtEl>
                                          <p:spTgt spid="17"/>
                                        </p:tgtEl>
                                        <p:attrNameLst>
                                          <p:attrName>ppt_y</p:attrName>
                                        </p:attrNameLst>
                                      </p:cBhvr>
                                      <p:tavLst>
                                        <p:tav tm="0">
                                          <p:val>
                                            <p:strVal val="#ppt_y"/>
                                          </p:val>
                                        </p:tav>
                                        <p:tav tm="100000">
                                          <p:val>
                                            <p:strVal val="#ppt_y"/>
                                          </p:val>
                                        </p:tav>
                                      </p:tavLst>
                                    </p:anim>
                                  </p:childTnLst>
                                </p:cTn>
                              </p:par>
                            </p:childTnLst>
                          </p:cTn>
                        </p:par>
                        <p:par>
                          <p:cTn id="88" fill="hold">
                            <p:stCondLst>
                              <p:cond delay="500"/>
                            </p:stCondLst>
                            <p:childTnLst>
                              <p:par>
                                <p:cTn id="89" presetID="22" presetClass="entr" presetSubtype="4" fill="hold" nodeType="after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wipe(down)">
                                      <p:cBhvr>
                                        <p:cTn id="91" dur="500"/>
                                        <p:tgtEl>
                                          <p:spTgt spid="56"/>
                                        </p:tgtEl>
                                      </p:cBhvr>
                                    </p:animEffect>
                                  </p:childTnLst>
                                </p:cTn>
                              </p:par>
                            </p:childTnLst>
                          </p:cTn>
                        </p:par>
                        <p:par>
                          <p:cTn id="92" fill="hold">
                            <p:stCondLst>
                              <p:cond delay="1000"/>
                            </p:stCondLst>
                            <p:childTnLst>
                              <p:par>
                                <p:cTn id="93" presetID="53" presetClass="entr" presetSubtype="16" fill="hold" grpId="0" nodeType="afterEffect">
                                  <p:stCondLst>
                                    <p:cond delay="0"/>
                                  </p:stCondLst>
                                  <p:childTnLst>
                                    <p:set>
                                      <p:cBhvr>
                                        <p:cTn id="94" dur="1" fill="hold">
                                          <p:stCondLst>
                                            <p:cond delay="0"/>
                                          </p:stCondLst>
                                        </p:cTn>
                                        <p:tgtEl>
                                          <p:spTgt spid="45"/>
                                        </p:tgtEl>
                                        <p:attrNameLst>
                                          <p:attrName>style.visibility</p:attrName>
                                        </p:attrNameLst>
                                      </p:cBhvr>
                                      <p:to>
                                        <p:strVal val="visible"/>
                                      </p:to>
                                    </p:set>
                                    <p:anim calcmode="lin" valueType="num">
                                      <p:cBhvr>
                                        <p:cTn id="95" dur="500" fill="hold"/>
                                        <p:tgtEl>
                                          <p:spTgt spid="45"/>
                                        </p:tgtEl>
                                        <p:attrNameLst>
                                          <p:attrName>ppt_w</p:attrName>
                                        </p:attrNameLst>
                                      </p:cBhvr>
                                      <p:tavLst>
                                        <p:tav tm="0">
                                          <p:val>
                                            <p:fltVal val="0"/>
                                          </p:val>
                                        </p:tav>
                                        <p:tav tm="100000">
                                          <p:val>
                                            <p:strVal val="#ppt_w"/>
                                          </p:val>
                                        </p:tav>
                                      </p:tavLst>
                                    </p:anim>
                                    <p:anim calcmode="lin" valueType="num">
                                      <p:cBhvr>
                                        <p:cTn id="96" dur="500" fill="hold"/>
                                        <p:tgtEl>
                                          <p:spTgt spid="45"/>
                                        </p:tgtEl>
                                        <p:attrNameLst>
                                          <p:attrName>ppt_h</p:attrName>
                                        </p:attrNameLst>
                                      </p:cBhvr>
                                      <p:tavLst>
                                        <p:tav tm="0">
                                          <p:val>
                                            <p:fltVal val="0"/>
                                          </p:val>
                                        </p:tav>
                                        <p:tav tm="100000">
                                          <p:val>
                                            <p:strVal val="#ppt_h"/>
                                          </p:val>
                                        </p:tav>
                                      </p:tavLst>
                                    </p:anim>
                                    <p:animEffect transition="in" filter="fade">
                                      <p:cBhvr>
                                        <p:cTn id="9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animBg="1"/>
      <p:bldP spid="4" grpId="0" animBg="1"/>
      <p:bldP spid="5" grpId="0" animBg="1"/>
      <p:bldP spid="9" grpId="0" animBg="1"/>
      <p:bldP spid="17" grpId="0" animBg="1"/>
      <p:bldP spid="34" grpId="0" animBg="1"/>
      <p:bldP spid="41" grpId="0" animBg="1"/>
      <p:bldP spid="42" grpId="0" animBg="1"/>
      <p:bldP spid="43" grpId="0" animBg="1"/>
      <p:bldP spid="44" grpId="0" animBg="1"/>
      <p:bldP spid="4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697D2A-622E-4476-84E2-59CE04BC9147}"/>
              </a:ext>
            </a:extLst>
          </p:cNvPr>
          <p:cNvPicPr>
            <a:picLocks noChangeAspect="1"/>
          </p:cNvPicPr>
          <p:nvPr/>
        </p:nvPicPr>
        <p:blipFill>
          <a:blip r:embed="rId2"/>
          <a:stretch>
            <a:fillRect/>
          </a:stretch>
        </p:blipFill>
        <p:spPr>
          <a:xfrm>
            <a:off x="4676120" y="575991"/>
            <a:ext cx="7496912" cy="6257070"/>
          </a:xfrm>
          <a:prstGeom prst="rect">
            <a:avLst/>
          </a:prstGeom>
        </p:spPr>
      </p:pic>
      <p:sp>
        <p:nvSpPr>
          <p:cNvPr id="5" name="Rectangle 4"/>
          <p:cNvSpPr/>
          <p:nvPr/>
        </p:nvSpPr>
        <p:spPr>
          <a:xfrm>
            <a:off x="5230405" y="1214802"/>
            <a:ext cx="741872" cy="16496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7" name="Straight Arrow Connector 16"/>
          <p:cNvCxnSpPr>
            <a:cxnSpLocks/>
            <a:stCxn id="15" idx="3"/>
            <a:endCxn id="5" idx="1"/>
          </p:cNvCxnSpPr>
          <p:nvPr/>
        </p:nvCxnSpPr>
        <p:spPr>
          <a:xfrm flipV="1">
            <a:off x="4164402" y="1297283"/>
            <a:ext cx="1066003" cy="1316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20769" y="114270"/>
            <a:ext cx="4917057" cy="369332"/>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dirty="0"/>
              <a:t>Checking the quality of your document – Proofing</a:t>
            </a:r>
          </a:p>
        </p:txBody>
      </p:sp>
      <p:sp>
        <p:nvSpPr>
          <p:cNvPr id="15" name="TextBox 14"/>
          <p:cNvSpPr txBox="1"/>
          <p:nvPr/>
        </p:nvSpPr>
        <p:spPr>
          <a:xfrm>
            <a:off x="120769" y="1797784"/>
            <a:ext cx="4043633" cy="163121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second step is for you to use the tools built into Word:</a:t>
            </a:r>
          </a:p>
          <a:p>
            <a:r>
              <a:rPr lang="en-CA" dirty="0"/>
              <a:t>With the Thesaurus, you can add those words that best describe your document.</a:t>
            </a:r>
          </a:p>
        </p:txBody>
      </p:sp>
      <p:sp>
        <p:nvSpPr>
          <p:cNvPr id="12" name="Slide Number Placeholder 2">
            <a:extLst>
              <a:ext uri="{FF2B5EF4-FFF2-40B4-BE49-F238E27FC236}">
                <a16:creationId xmlns:a16="http://schemas.microsoft.com/office/drawing/2014/main" id="{3C50CB3D-F797-4595-84A8-5DF3475CFC3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22</a:t>
            </a:fld>
            <a:endParaRPr lang="en-GB" dirty="0">
              <a:solidFill>
                <a:schemeClr val="tx1"/>
              </a:solidFill>
            </a:endParaRPr>
          </a:p>
        </p:txBody>
      </p:sp>
      <p:pic>
        <p:nvPicPr>
          <p:cNvPr id="19" name="Picture 18">
            <a:extLst>
              <a:ext uri="{FF2B5EF4-FFF2-40B4-BE49-F238E27FC236}">
                <a16:creationId xmlns:a16="http://schemas.microsoft.com/office/drawing/2014/main" id="{971FE7BC-261E-4794-93B1-4305F58AA096}"/>
              </a:ext>
            </a:extLst>
          </p:cNvPr>
          <p:cNvPicPr>
            <a:picLocks noChangeAspect="1"/>
          </p:cNvPicPr>
          <p:nvPr/>
        </p:nvPicPr>
        <p:blipFill>
          <a:blip r:embed="rId3"/>
          <a:stretch>
            <a:fillRect/>
          </a:stretch>
        </p:blipFill>
        <p:spPr>
          <a:xfrm>
            <a:off x="10101838" y="1911927"/>
            <a:ext cx="2047619" cy="4732202"/>
          </a:xfrm>
          <a:prstGeom prst="rect">
            <a:avLst/>
          </a:prstGeom>
        </p:spPr>
      </p:pic>
      <p:cxnSp>
        <p:nvCxnSpPr>
          <p:cNvPr id="22" name="Straight Arrow Connector 21">
            <a:extLst>
              <a:ext uri="{FF2B5EF4-FFF2-40B4-BE49-F238E27FC236}">
                <a16:creationId xmlns:a16="http://schemas.microsoft.com/office/drawing/2014/main" id="{C57E7457-2176-4B81-8BD3-B7F0904FD6EB}"/>
              </a:ext>
            </a:extLst>
          </p:cNvPr>
          <p:cNvCxnSpPr>
            <a:cxnSpLocks/>
          </p:cNvCxnSpPr>
          <p:nvPr/>
        </p:nvCxnSpPr>
        <p:spPr>
          <a:xfrm>
            <a:off x="5972277" y="1297283"/>
            <a:ext cx="4352130" cy="8037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673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1091240" y="3657849"/>
            <a:ext cx="5059394" cy="28442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1398915" y="3983442"/>
            <a:ext cx="9849929" cy="28442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351526" y="140000"/>
            <a:ext cx="5799108"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marL="342900" indent="-342900" algn="l">
              <a:buFont typeface="+mj-lt"/>
              <a:buAutoNum type="arabicPeriod" startAt="3"/>
            </a:pPr>
            <a:r>
              <a:rPr lang="en-CA" sz="2000" dirty="0"/>
              <a:t>Third: </a:t>
            </a:r>
            <a:r>
              <a:rPr lang="en-CA" sz="2000" b="1" i="1" dirty="0"/>
              <a:t>Send your document out for review.</a:t>
            </a:r>
          </a:p>
        </p:txBody>
      </p:sp>
      <p:sp>
        <p:nvSpPr>
          <p:cNvPr id="4" name="TextBox 3"/>
          <p:cNvSpPr txBox="1"/>
          <p:nvPr/>
        </p:nvSpPr>
        <p:spPr>
          <a:xfrm>
            <a:off x="351526" y="3281186"/>
            <a:ext cx="11475289" cy="132343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second part is for you to accept or reject the suggested changes for each returned document.</a:t>
            </a:r>
          </a:p>
          <a:p>
            <a:endParaRPr lang="en-CA" dirty="0"/>
          </a:p>
          <a:p>
            <a:endParaRPr lang="en-CA" dirty="0"/>
          </a:p>
          <a:p>
            <a:endParaRPr lang="en-CA" dirty="0"/>
          </a:p>
        </p:txBody>
      </p:sp>
      <p:sp>
        <p:nvSpPr>
          <p:cNvPr id="17" name="Rectangle 16"/>
          <p:cNvSpPr/>
          <p:nvPr/>
        </p:nvSpPr>
        <p:spPr>
          <a:xfrm>
            <a:off x="351524" y="3615902"/>
            <a:ext cx="10725150" cy="3056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indent="-342900">
              <a:buFont typeface="Wingdings" panose="05000000000000000000" pitchFamily="2" charset="2"/>
              <a:buChar char="Ø"/>
            </a:pPr>
            <a:r>
              <a:rPr lang="en-CA" sz="2000" dirty="0">
                <a:solidFill>
                  <a:schemeClr val="tx1"/>
                </a:solidFill>
              </a:rPr>
              <a:t>When you receive back the reviewed document(s) …</a:t>
            </a:r>
          </a:p>
        </p:txBody>
      </p:sp>
      <p:sp>
        <p:nvSpPr>
          <p:cNvPr id="3" name="TextBox 2"/>
          <p:cNvSpPr txBox="1"/>
          <p:nvPr/>
        </p:nvSpPr>
        <p:spPr>
          <a:xfrm>
            <a:off x="535444" y="1017694"/>
            <a:ext cx="7507138" cy="1477328"/>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first part, sending out/sharing your document, is the easiest part.</a:t>
            </a:r>
          </a:p>
          <a:p>
            <a:endParaRPr lang="en-CA" dirty="0"/>
          </a:p>
          <a:p>
            <a:endParaRPr lang="en-CA" dirty="0"/>
          </a:p>
          <a:p>
            <a:endParaRPr lang="en-CA" dirty="0"/>
          </a:p>
          <a:p>
            <a:endParaRPr lang="en-CA" dirty="0"/>
          </a:p>
        </p:txBody>
      </p:sp>
      <p:sp>
        <p:nvSpPr>
          <p:cNvPr id="5" name="TextBox 4"/>
          <p:cNvSpPr txBox="1"/>
          <p:nvPr/>
        </p:nvSpPr>
        <p:spPr>
          <a:xfrm>
            <a:off x="292826" y="1283242"/>
            <a:ext cx="2503818" cy="400110"/>
          </a:xfrm>
          <a:prstGeom prst="rect">
            <a:avLst/>
          </a:prstGeom>
          <a:noFill/>
        </p:spPr>
        <p:txBody>
          <a:bodyPr wrap="square" rtlCol="0">
            <a:spAutoFit/>
          </a:bodyPr>
          <a:lstStyle/>
          <a:p>
            <a:pPr marL="534988" indent="-285750">
              <a:buFont typeface="Wingdings" panose="05000000000000000000" pitchFamily="2" charset="2"/>
              <a:buChar char="ü"/>
            </a:pPr>
            <a:r>
              <a:rPr lang="en-CA" sz="2000" dirty="0"/>
              <a:t>Send it by email</a:t>
            </a:r>
          </a:p>
        </p:txBody>
      </p:sp>
      <p:sp>
        <p:nvSpPr>
          <p:cNvPr id="6" name="TextBox 5"/>
          <p:cNvSpPr txBox="1"/>
          <p:nvPr/>
        </p:nvSpPr>
        <p:spPr>
          <a:xfrm>
            <a:off x="292826" y="1678631"/>
            <a:ext cx="3996187" cy="400110"/>
          </a:xfrm>
          <a:prstGeom prst="rect">
            <a:avLst/>
          </a:prstGeom>
          <a:noFill/>
        </p:spPr>
        <p:txBody>
          <a:bodyPr wrap="square" rtlCol="0">
            <a:spAutoFit/>
          </a:bodyPr>
          <a:lstStyle/>
          <a:p>
            <a:pPr marL="534988" indent="-285750">
              <a:buFont typeface="Wingdings" panose="05000000000000000000" pitchFamily="2" charset="2"/>
              <a:buChar char="ü"/>
            </a:pPr>
            <a:r>
              <a:rPr lang="en-CA" sz="2000" dirty="0"/>
              <a:t>Save it to a shared drive</a:t>
            </a:r>
          </a:p>
        </p:txBody>
      </p:sp>
      <p:sp>
        <p:nvSpPr>
          <p:cNvPr id="7" name="TextBox 6"/>
          <p:cNvSpPr txBox="1"/>
          <p:nvPr/>
        </p:nvSpPr>
        <p:spPr>
          <a:xfrm>
            <a:off x="548510" y="2105337"/>
            <a:ext cx="5185849" cy="400110"/>
          </a:xfrm>
          <a:prstGeom prst="rect">
            <a:avLst/>
          </a:prstGeom>
          <a:noFill/>
        </p:spPr>
        <p:txBody>
          <a:bodyPr wrap="square" rtlCol="0">
            <a:spAutoFit/>
          </a:bodyPr>
          <a:lstStyle/>
          <a:p>
            <a:pPr marL="285750" indent="-285750">
              <a:buFont typeface="Wingdings" panose="05000000000000000000" pitchFamily="2" charset="2"/>
              <a:buChar char="ü"/>
            </a:pPr>
            <a:r>
              <a:rPr lang="en-CA" sz="2000" dirty="0"/>
              <a:t>Upload it to Dropbox or Microsoft’s OneDrive</a:t>
            </a:r>
          </a:p>
        </p:txBody>
      </p:sp>
      <p:sp>
        <p:nvSpPr>
          <p:cNvPr id="9" name="TextBox 8"/>
          <p:cNvSpPr txBox="1"/>
          <p:nvPr/>
        </p:nvSpPr>
        <p:spPr>
          <a:xfrm>
            <a:off x="389043" y="3988058"/>
            <a:ext cx="11397288" cy="400110"/>
          </a:xfrm>
          <a:prstGeom prst="rect">
            <a:avLst/>
          </a:prstGeom>
          <a:noFill/>
        </p:spPr>
        <p:txBody>
          <a:bodyPr wrap="square" rtlCol="0">
            <a:spAutoFit/>
          </a:bodyPr>
          <a:lstStyle/>
          <a:p>
            <a:pPr marL="342900" indent="-342900">
              <a:buFont typeface="Wingdings" panose="05000000000000000000" pitchFamily="2" charset="2"/>
              <a:buChar char="Ø"/>
            </a:pPr>
            <a:r>
              <a:rPr lang="en-CA" sz="2000" dirty="0"/>
              <a:t>Start by going through each document separately and accepting or rejecting each change, save each one.</a:t>
            </a:r>
          </a:p>
        </p:txBody>
      </p:sp>
      <p:sp>
        <p:nvSpPr>
          <p:cNvPr id="16" name="TextBox 15"/>
          <p:cNvSpPr txBox="1"/>
          <p:nvPr/>
        </p:nvSpPr>
        <p:spPr>
          <a:xfrm>
            <a:off x="351524" y="2668420"/>
            <a:ext cx="3909923"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Checking the Returned Documents</a:t>
            </a:r>
          </a:p>
        </p:txBody>
      </p:sp>
      <p:sp>
        <p:nvSpPr>
          <p:cNvPr id="20" name="TextBox 19"/>
          <p:cNvSpPr txBox="1"/>
          <p:nvPr/>
        </p:nvSpPr>
        <p:spPr>
          <a:xfrm>
            <a:off x="319356" y="4605231"/>
            <a:ext cx="11475288"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marL="342900" indent="-342900">
              <a:buFont typeface="+mj-lt"/>
              <a:buAutoNum type="arabicPeriod" startAt="2"/>
            </a:lvl1pPr>
          </a:lstStyle>
          <a:p>
            <a:pPr marL="0" indent="0" algn="ctr">
              <a:buNone/>
            </a:pPr>
            <a:r>
              <a:rPr lang="en-CA" sz="2000" b="1" i="1" dirty="0"/>
              <a:t>How do you go about viewing, comparing, and merging the documents you sent and just received back? </a:t>
            </a:r>
          </a:p>
        </p:txBody>
      </p:sp>
      <p:sp>
        <p:nvSpPr>
          <p:cNvPr id="21" name="TextBox 20"/>
          <p:cNvSpPr txBox="1"/>
          <p:nvPr/>
        </p:nvSpPr>
        <p:spPr>
          <a:xfrm>
            <a:off x="58189" y="5142876"/>
            <a:ext cx="12067881" cy="369332"/>
          </a:xfrm>
          <a:prstGeom prst="rect">
            <a:avLst/>
          </a:prstGeom>
          <a:noFill/>
        </p:spPr>
        <p:txBody>
          <a:bodyPr wrap="square" rtlCol="0">
            <a:spAutoFit/>
          </a:bodyPr>
          <a:lstStyle/>
          <a:p>
            <a:pPr marL="342900" indent="-342900">
              <a:buFont typeface="+mj-lt"/>
              <a:buAutoNum type="arabicPeriod"/>
            </a:pPr>
            <a:r>
              <a:rPr lang="en-CA" dirty="0"/>
              <a:t>For just viewing two documents, you can set them for viewing using the </a:t>
            </a:r>
            <a:r>
              <a:rPr lang="en-CA" b="1" i="1" dirty="0"/>
              <a:t>View Side by Side </a:t>
            </a:r>
            <a:r>
              <a:rPr lang="en-CA" dirty="0"/>
              <a:t>function on the View Ribbon.</a:t>
            </a:r>
          </a:p>
        </p:txBody>
      </p:sp>
      <p:sp>
        <p:nvSpPr>
          <p:cNvPr id="22" name="TextBox 21"/>
          <p:cNvSpPr txBox="1"/>
          <p:nvPr/>
        </p:nvSpPr>
        <p:spPr>
          <a:xfrm>
            <a:off x="73558" y="5527597"/>
            <a:ext cx="12118441" cy="384721"/>
          </a:xfrm>
          <a:prstGeom prst="rect">
            <a:avLst/>
          </a:prstGeom>
          <a:noFill/>
        </p:spPr>
        <p:txBody>
          <a:bodyPr wrap="square" rtlCol="0">
            <a:spAutoFit/>
          </a:bodyPr>
          <a:lstStyle/>
          <a:p>
            <a:pPr marL="342900" indent="-342900">
              <a:buFont typeface="+mj-lt"/>
              <a:buAutoNum type="arabicPeriod" startAt="2"/>
            </a:pPr>
            <a:r>
              <a:rPr lang="en-CA" sz="1900" dirty="0"/>
              <a:t>For viewing two places on one document at the same time, you can use the </a:t>
            </a:r>
            <a:r>
              <a:rPr lang="en-CA" sz="1900" b="1" i="1" dirty="0"/>
              <a:t>Split</a:t>
            </a:r>
            <a:r>
              <a:rPr lang="en-CA" sz="1900" dirty="0"/>
              <a:t> screen function on the View Ribbon.</a:t>
            </a:r>
          </a:p>
        </p:txBody>
      </p:sp>
      <p:sp>
        <p:nvSpPr>
          <p:cNvPr id="23" name="TextBox 22"/>
          <p:cNvSpPr txBox="1"/>
          <p:nvPr/>
        </p:nvSpPr>
        <p:spPr>
          <a:xfrm>
            <a:off x="81871" y="5880977"/>
            <a:ext cx="12118441" cy="384721"/>
          </a:xfrm>
          <a:prstGeom prst="rect">
            <a:avLst/>
          </a:prstGeom>
          <a:noFill/>
        </p:spPr>
        <p:txBody>
          <a:bodyPr wrap="square" rtlCol="0">
            <a:spAutoFit/>
          </a:bodyPr>
          <a:lstStyle/>
          <a:p>
            <a:pPr marL="342900" indent="-342900">
              <a:buFont typeface="+mj-lt"/>
              <a:buAutoNum type="arabicPeriod" startAt="3"/>
            </a:pPr>
            <a:r>
              <a:rPr lang="en-CA" sz="1900" dirty="0"/>
              <a:t>You can use the </a:t>
            </a:r>
            <a:r>
              <a:rPr lang="en-CA" sz="1900" b="1" i="1" dirty="0"/>
              <a:t>Compare</a:t>
            </a:r>
            <a:r>
              <a:rPr lang="en-CA" sz="1900" dirty="0"/>
              <a:t> function found on the Review ribbon.  The </a:t>
            </a:r>
            <a:r>
              <a:rPr lang="en-CA" sz="1900" b="1" i="1" dirty="0"/>
              <a:t>Compare</a:t>
            </a:r>
            <a:r>
              <a:rPr lang="en-CA" sz="1900" dirty="0"/>
              <a:t> function starts the merging process.</a:t>
            </a:r>
          </a:p>
        </p:txBody>
      </p:sp>
      <p:sp>
        <p:nvSpPr>
          <p:cNvPr id="24" name="TextBox 23"/>
          <p:cNvSpPr txBox="1"/>
          <p:nvPr/>
        </p:nvSpPr>
        <p:spPr>
          <a:xfrm>
            <a:off x="90183" y="6244005"/>
            <a:ext cx="12044199" cy="384721"/>
          </a:xfrm>
          <a:prstGeom prst="rect">
            <a:avLst/>
          </a:prstGeom>
          <a:noFill/>
        </p:spPr>
        <p:txBody>
          <a:bodyPr wrap="square" rtlCol="0">
            <a:spAutoFit/>
          </a:bodyPr>
          <a:lstStyle/>
          <a:p>
            <a:pPr marL="342900" indent="-342900">
              <a:buFont typeface="+mj-lt"/>
              <a:buAutoNum type="arabicPeriod" startAt="4"/>
            </a:pPr>
            <a:r>
              <a:rPr lang="en-CA" sz="1900" dirty="0"/>
              <a:t>You can also use the </a:t>
            </a:r>
            <a:r>
              <a:rPr lang="en-CA" sz="1900" b="1" i="1" dirty="0"/>
              <a:t>Combine</a:t>
            </a:r>
            <a:r>
              <a:rPr lang="en-CA" sz="1900" dirty="0"/>
              <a:t> function found on the Review ribbon. The </a:t>
            </a:r>
            <a:r>
              <a:rPr lang="en-CA" sz="1900" b="1" i="1" dirty="0"/>
              <a:t>Combine</a:t>
            </a:r>
            <a:r>
              <a:rPr lang="en-CA" sz="1900" dirty="0"/>
              <a:t> function performs the merge.</a:t>
            </a:r>
          </a:p>
        </p:txBody>
      </p:sp>
      <p:sp>
        <p:nvSpPr>
          <p:cNvPr id="25" name="TextBox 24"/>
          <p:cNvSpPr txBox="1"/>
          <p:nvPr/>
        </p:nvSpPr>
        <p:spPr>
          <a:xfrm>
            <a:off x="6367549" y="185413"/>
            <a:ext cx="5459266"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Once you have completed proofing, the next step is to send your document for others to review.</a:t>
            </a:r>
          </a:p>
        </p:txBody>
      </p:sp>
      <p:sp>
        <p:nvSpPr>
          <p:cNvPr id="26" name="Slide Number Placeholder 2">
            <a:extLst>
              <a:ext uri="{FF2B5EF4-FFF2-40B4-BE49-F238E27FC236}">
                <a16:creationId xmlns:a16="http://schemas.microsoft.com/office/drawing/2014/main" id="{EFB96FDE-91D4-4182-87D5-83EE500F43B2}"/>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23</a:t>
            </a:fld>
            <a:endParaRPr lang="en-GB" dirty="0">
              <a:solidFill>
                <a:schemeClr val="tx1"/>
              </a:solidFill>
            </a:endParaRPr>
          </a:p>
        </p:txBody>
      </p:sp>
    </p:spTree>
    <p:extLst>
      <p:ext uri="{BB962C8B-B14F-4D97-AF65-F5344CB8AC3E}">
        <p14:creationId xmlns:p14="http://schemas.microsoft.com/office/powerpoint/2010/main" val="110961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1+#ppt_w/2"/>
                                          </p:val>
                                        </p:tav>
                                        <p:tav tm="100000">
                                          <p:val>
                                            <p:strVal val="#ppt_x"/>
                                          </p:val>
                                        </p:tav>
                                      </p:tavLst>
                                    </p:anim>
                                    <p:anim calcmode="lin" valueType="num">
                                      <p:cBhvr additive="base">
                                        <p:cTn id="12"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 calcmode="lin" valueType="num">
                                      <p:cBhvr additive="base">
                                        <p:cTn id="29"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 calcmode="lin" valueType="num">
                                      <p:cBhvr additive="base">
                                        <p:cTn id="35"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p:cTn id="41" dur="500" fill="hold"/>
                                        <p:tgtEl>
                                          <p:spTgt spid="16"/>
                                        </p:tgtEl>
                                        <p:attrNameLst>
                                          <p:attrName>ppt_w</p:attrName>
                                        </p:attrNameLst>
                                      </p:cBhvr>
                                      <p:tavLst>
                                        <p:tav tm="0">
                                          <p:val>
                                            <p:fltVal val="0"/>
                                          </p:val>
                                        </p:tav>
                                        <p:tav tm="100000">
                                          <p:val>
                                            <p:strVal val="#ppt_w"/>
                                          </p:val>
                                        </p:tav>
                                      </p:tavLst>
                                    </p:anim>
                                    <p:anim calcmode="lin" valueType="num">
                                      <p:cBhvr>
                                        <p:cTn id="42" dur="500" fill="hold"/>
                                        <p:tgtEl>
                                          <p:spTgt spid="16"/>
                                        </p:tgtEl>
                                        <p:attrNameLst>
                                          <p:attrName>ppt_h</p:attrName>
                                        </p:attrNameLst>
                                      </p:cBhvr>
                                      <p:tavLst>
                                        <p:tav tm="0">
                                          <p:val>
                                            <p:fltVal val="0"/>
                                          </p:val>
                                        </p:tav>
                                        <p:tav tm="100000">
                                          <p:val>
                                            <p:strVal val="#ppt_h"/>
                                          </p:val>
                                        </p:tav>
                                      </p:tavLst>
                                    </p:anim>
                                    <p:animEffect transition="in" filter="fade">
                                      <p:cBhvr>
                                        <p:cTn id="43" dur="500"/>
                                        <p:tgtEl>
                                          <p:spTgt spid="16"/>
                                        </p:tgtEl>
                                      </p:cBhvr>
                                    </p:animEffect>
                                  </p:childTnLst>
                                </p:cTn>
                              </p:par>
                            </p:childTnLst>
                          </p:cTn>
                        </p:par>
                        <p:par>
                          <p:cTn id="44" fill="hold">
                            <p:stCondLst>
                              <p:cond delay="500"/>
                            </p:stCondLst>
                            <p:childTnLst>
                              <p:par>
                                <p:cTn id="45" presetID="2" presetClass="entr" presetSubtype="8"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0-#ppt_w/2"/>
                                          </p:val>
                                        </p:tav>
                                        <p:tav tm="100000">
                                          <p:val>
                                            <p:strVal val="#ppt_x"/>
                                          </p:val>
                                        </p:tav>
                                      </p:tavLst>
                                    </p:anim>
                                    <p:anim calcmode="lin" valueType="num">
                                      <p:cBhvr additive="base">
                                        <p:cTn id="4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7">
                                            <p:txEl>
                                              <p:pRg st="0" end="0"/>
                                            </p:txEl>
                                          </p:spTgt>
                                        </p:tgtEl>
                                        <p:attrNameLst>
                                          <p:attrName>style.visibility</p:attrName>
                                        </p:attrNameLst>
                                      </p:cBhvr>
                                      <p:to>
                                        <p:strVal val="visible"/>
                                      </p:to>
                                    </p:set>
                                    <p:anim calcmode="lin" valueType="num">
                                      <p:cBhvr additive="base">
                                        <p:cTn id="53"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54" dur="500" fill="hold"/>
                                        <p:tgtEl>
                                          <p:spTgt spid="17">
                                            <p:txEl>
                                              <p:pRg st="0" end="0"/>
                                            </p:txEl>
                                          </p:spTgt>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1+#ppt_w/2"/>
                                          </p:val>
                                        </p:tav>
                                        <p:tav tm="100000">
                                          <p:val>
                                            <p:strVal val="#ppt_x"/>
                                          </p:val>
                                        </p:tav>
                                      </p:tavLst>
                                    </p:anim>
                                    <p:anim calcmode="lin" valueType="num">
                                      <p:cBhvr additive="base">
                                        <p:cTn id="5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0-#ppt_w/2"/>
                                          </p:val>
                                        </p:tav>
                                        <p:tav tm="100000">
                                          <p:val>
                                            <p:strVal val="#ppt_x"/>
                                          </p:val>
                                        </p:tav>
                                      </p:tavLst>
                                    </p:anim>
                                    <p:anim calcmode="lin" valueType="num">
                                      <p:cBhvr additive="base">
                                        <p:cTn id="64" dur="500" fill="hold"/>
                                        <p:tgtEl>
                                          <p:spTgt spid="9"/>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1+#ppt_w/2"/>
                                          </p:val>
                                        </p:tav>
                                        <p:tav tm="100000">
                                          <p:val>
                                            <p:strVal val="#ppt_x"/>
                                          </p:val>
                                        </p:tav>
                                      </p:tavLst>
                                    </p:anim>
                                    <p:anim calcmode="lin" valueType="num">
                                      <p:cBhvr additive="base">
                                        <p:cTn id="6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p:cTn id="73" dur="500" fill="hold"/>
                                        <p:tgtEl>
                                          <p:spTgt spid="20"/>
                                        </p:tgtEl>
                                        <p:attrNameLst>
                                          <p:attrName>ppt_w</p:attrName>
                                        </p:attrNameLst>
                                      </p:cBhvr>
                                      <p:tavLst>
                                        <p:tav tm="0">
                                          <p:val>
                                            <p:fltVal val="0"/>
                                          </p:val>
                                        </p:tav>
                                        <p:tav tm="100000">
                                          <p:val>
                                            <p:strVal val="#ppt_w"/>
                                          </p:val>
                                        </p:tav>
                                      </p:tavLst>
                                    </p:anim>
                                    <p:anim calcmode="lin" valueType="num">
                                      <p:cBhvr>
                                        <p:cTn id="74" dur="500" fill="hold"/>
                                        <p:tgtEl>
                                          <p:spTgt spid="20"/>
                                        </p:tgtEl>
                                        <p:attrNameLst>
                                          <p:attrName>ppt_h</p:attrName>
                                        </p:attrNameLst>
                                      </p:cBhvr>
                                      <p:tavLst>
                                        <p:tav tm="0">
                                          <p:val>
                                            <p:fltVal val="0"/>
                                          </p:val>
                                        </p:tav>
                                        <p:tav tm="100000">
                                          <p:val>
                                            <p:strVal val="#ppt_h"/>
                                          </p:val>
                                        </p:tav>
                                      </p:tavLst>
                                    </p:anim>
                                    <p:animEffect transition="in" filter="fade">
                                      <p:cBhvr>
                                        <p:cTn id="75" dur="500"/>
                                        <p:tgtEl>
                                          <p:spTgt spid="20"/>
                                        </p:tgtEl>
                                      </p:cBhvr>
                                    </p:animEffect>
                                  </p:childTnLst>
                                </p:cTn>
                              </p:par>
                            </p:childTnLst>
                          </p:cTn>
                        </p:par>
                      </p:childTnLst>
                    </p:cTn>
                  </p:par>
                  <p:par>
                    <p:cTn id="76" fill="hold">
                      <p:stCondLst>
                        <p:cond delay="indefinite"/>
                      </p:stCondLst>
                      <p:childTnLst>
                        <p:par>
                          <p:cTn id="77" fill="hold">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 calcmode="lin" valueType="num">
                                      <p:cBhvr additive="base">
                                        <p:cTn id="80" dur="500" fill="hold"/>
                                        <p:tgtEl>
                                          <p:spTgt spid="21"/>
                                        </p:tgtEl>
                                        <p:attrNameLst>
                                          <p:attrName>ppt_x</p:attrName>
                                        </p:attrNameLst>
                                      </p:cBhvr>
                                      <p:tavLst>
                                        <p:tav tm="0">
                                          <p:val>
                                            <p:strVal val="0-#ppt_w/2"/>
                                          </p:val>
                                        </p:tav>
                                        <p:tav tm="100000">
                                          <p:val>
                                            <p:strVal val="#ppt_x"/>
                                          </p:val>
                                        </p:tav>
                                      </p:tavLst>
                                    </p:anim>
                                    <p:anim calcmode="lin" valueType="num">
                                      <p:cBhvr additive="base">
                                        <p:cTn id="8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22"/>
                                        </p:tgtEl>
                                        <p:attrNameLst>
                                          <p:attrName>style.visibility</p:attrName>
                                        </p:attrNameLst>
                                      </p:cBhvr>
                                      <p:to>
                                        <p:strVal val="visible"/>
                                      </p:to>
                                    </p:set>
                                    <p:anim calcmode="lin" valueType="num">
                                      <p:cBhvr additive="base">
                                        <p:cTn id="86" dur="500" fill="hold"/>
                                        <p:tgtEl>
                                          <p:spTgt spid="22"/>
                                        </p:tgtEl>
                                        <p:attrNameLst>
                                          <p:attrName>ppt_x</p:attrName>
                                        </p:attrNameLst>
                                      </p:cBhvr>
                                      <p:tavLst>
                                        <p:tav tm="0">
                                          <p:val>
                                            <p:strVal val="0-#ppt_w/2"/>
                                          </p:val>
                                        </p:tav>
                                        <p:tav tm="100000">
                                          <p:val>
                                            <p:strVal val="#ppt_x"/>
                                          </p:val>
                                        </p:tav>
                                      </p:tavLst>
                                    </p:anim>
                                    <p:anim calcmode="lin" valueType="num">
                                      <p:cBhvr additive="base">
                                        <p:cTn id="87"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 calcmode="lin" valueType="num">
                                      <p:cBhvr additive="base">
                                        <p:cTn id="92" dur="500" fill="hold"/>
                                        <p:tgtEl>
                                          <p:spTgt spid="23"/>
                                        </p:tgtEl>
                                        <p:attrNameLst>
                                          <p:attrName>ppt_x</p:attrName>
                                        </p:attrNameLst>
                                      </p:cBhvr>
                                      <p:tavLst>
                                        <p:tav tm="0">
                                          <p:val>
                                            <p:strVal val="0-#ppt_w/2"/>
                                          </p:val>
                                        </p:tav>
                                        <p:tav tm="100000">
                                          <p:val>
                                            <p:strVal val="#ppt_x"/>
                                          </p:val>
                                        </p:tav>
                                      </p:tavLst>
                                    </p:anim>
                                    <p:anim calcmode="lin" valueType="num">
                                      <p:cBhvr additive="base">
                                        <p:cTn id="93"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8" fill="hold" grpId="0" nodeType="clickEffect">
                                  <p:stCondLst>
                                    <p:cond delay="0"/>
                                  </p:stCondLst>
                                  <p:childTnLst>
                                    <p:set>
                                      <p:cBhvr>
                                        <p:cTn id="97" dur="1" fill="hold">
                                          <p:stCondLst>
                                            <p:cond delay="0"/>
                                          </p:stCondLst>
                                        </p:cTn>
                                        <p:tgtEl>
                                          <p:spTgt spid="24"/>
                                        </p:tgtEl>
                                        <p:attrNameLst>
                                          <p:attrName>style.visibility</p:attrName>
                                        </p:attrNameLst>
                                      </p:cBhvr>
                                      <p:to>
                                        <p:strVal val="visible"/>
                                      </p:to>
                                    </p:set>
                                    <p:anim calcmode="lin" valueType="num">
                                      <p:cBhvr additive="base">
                                        <p:cTn id="98" dur="500" fill="hold"/>
                                        <p:tgtEl>
                                          <p:spTgt spid="24"/>
                                        </p:tgtEl>
                                        <p:attrNameLst>
                                          <p:attrName>ppt_x</p:attrName>
                                        </p:attrNameLst>
                                      </p:cBhvr>
                                      <p:tavLst>
                                        <p:tav tm="0">
                                          <p:val>
                                            <p:strVal val="0-#ppt_w/2"/>
                                          </p:val>
                                        </p:tav>
                                        <p:tav tm="100000">
                                          <p:val>
                                            <p:strVal val="#ppt_x"/>
                                          </p:val>
                                        </p:tav>
                                      </p:tavLst>
                                    </p:anim>
                                    <p:anim calcmode="lin" valueType="num">
                                      <p:cBhvr additive="base">
                                        <p:cTn id="99"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P spid="2" grpId="0" animBg="1"/>
      <p:bldP spid="4" grpId="0" animBg="1"/>
      <p:bldP spid="3" grpId="0" animBg="1"/>
      <p:bldP spid="5" grpId="0"/>
      <p:bldP spid="9" grpId="0"/>
      <p:bldP spid="16" grpId="0" animBg="1"/>
      <p:bldP spid="20" grpId="0" animBg="1"/>
      <p:bldP spid="21" grpId="0"/>
      <p:bldP spid="22" grpId="0"/>
      <p:bldP spid="23" grpId="0"/>
      <p:bldP spid="24" grpId="0"/>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8441F78-2FAF-4112-8F4E-C29FCAE00196}"/>
              </a:ext>
            </a:extLst>
          </p:cNvPr>
          <p:cNvPicPr>
            <a:picLocks noChangeAspect="1"/>
          </p:cNvPicPr>
          <p:nvPr/>
        </p:nvPicPr>
        <p:blipFill>
          <a:blip r:embed="rId2"/>
          <a:stretch>
            <a:fillRect/>
          </a:stretch>
        </p:blipFill>
        <p:spPr>
          <a:xfrm>
            <a:off x="972190" y="1307356"/>
            <a:ext cx="10247619" cy="1533333"/>
          </a:xfrm>
          <a:prstGeom prst="rect">
            <a:avLst/>
          </a:prstGeom>
          <a:ln w="12700">
            <a:solidFill>
              <a:schemeClr val="accent1">
                <a:lumMod val="50000"/>
              </a:schemeClr>
            </a:solidFill>
          </a:ln>
        </p:spPr>
      </p:pic>
      <p:sp>
        <p:nvSpPr>
          <p:cNvPr id="5" name="TextBox 4"/>
          <p:cNvSpPr txBox="1"/>
          <p:nvPr/>
        </p:nvSpPr>
        <p:spPr>
          <a:xfrm>
            <a:off x="172995" y="88244"/>
            <a:ext cx="4455430" cy="1015663"/>
          </a:xfrm>
          <a:prstGeom prst="rect">
            <a:avLst/>
          </a:prstGeom>
          <a:solidFill>
            <a:schemeClr val="bg1"/>
          </a:solidFill>
          <a:ln>
            <a:solidFill>
              <a:schemeClr val="accent2"/>
            </a:solidFill>
          </a:ln>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b="1" i="1" dirty="0"/>
              <a:t>Viewing</a:t>
            </a:r>
            <a:r>
              <a:rPr lang="en-CA" sz="2000" dirty="0"/>
              <a:t> two documents side by side:</a:t>
            </a:r>
          </a:p>
          <a:p>
            <a:pPr marL="534988" indent="-285750" algn="l">
              <a:buFont typeface="Wingdings" panose="05000000000000000000" pitchFamily="2" charset="2"/>
              <a:buChar char="ü"/>
            </a:pPr>
            <a:r>
              <a:rPr lang="en-CA" sz="2000" dirty="0"/>
              <a:t>Your original document </a:t>
            </a:r>
          </a:p>
          <a:p>
            <a:pPr marL="534988" indent="-285750" algn="l">
              <a:buFont typeface="Wingdings" panose="05000000000000000000" pitchFamily="2" charset="2"/>
              <a:buChar char="ü"/>
            </a:pPr>
            <a:r>
              <a:rPr lang="en-CA" sz="2000" dirty="0"/>
              <a:t>The reviewer’s document</a:t>
            </a:r>
          </a:p>
        </p:txBody>
      </p:sp>
      <p:sp>
        <p:nvSpPr>
          <p:cNvPr id="7" name="TextBox 6"/>
          <p:cNvSpPr txBox="1"/>
          <p:nvPr/>
        </p:nvSpPr>
        <p:spPr>
          <a:xfrm>
            <a:off x="4796443" y="518302"/>
            <a:ext cx="3591100"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Then click on the View tab …</a:t>
            </a:r>
          </a:p>
        </p:txBody>
      </p:sp>
      <p:cxnSp>
        <p:nvCxnSpPr>
          <p:cNvPr id="9" name="Straight Arrow Connector 8"/>
          <p:cNvCxnSpPr>
            <a:cxnSpLocks/>
            <a:stCxn id="7" idx="2"/>
            <a:endCxn id="10" idx="0"/>
          </p:cNvCxnSpPr>
          <p:nvPr/>
        </p:nvCxnSpPr>
        <p:spPr>
          <a:xfrm flipH="1">
            <a:off x="6517178" y="918412"/>
            <a:ext cx="74815" cy="7775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293833" y="1695984"/>
            <a:ext cx="446690" cy="22333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4796442" y="79931"/>
            <a:ext cx="7345680"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Open the second document you want to compare with the first.</a:t>
            </a:r>
          </a:p>
        </p:txBody>
      </p:sp>
      <p:sp>
        <p:nvSpPr>
          <p:cNvPr id="12" name="TextBox 11"/>
          <p:cNvSpPr txBox="1"/>
          <p:nvPr/>
        </p:nvSpPr>
        <p:spPr>
          <a:xfrm>
            <a:off x="6517178" y="3028113"/>
            <a:ext cx="5386571"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You can check the Switch Windows menu to see if both documents are open. </a:t>
            </a:r>
          </a:p>
        </p:txBody>
      </p:sp>
      <p:sp>
        <p:nvSpPr>
          <p:cNvPr id="43" name="TextBox 42"/>
          <p:cNvSpPr txBox="1"/>
          <p:nvPr/>
        </p:nvSpPr>
        <p:spPr>
          <a:xfrm>
            <a:off x="231747" y="3028113"/>
            <a:ext cx="6205892"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View Side By Side button will tile the two documents side by side and enable Synchronized Scrolling. </a:t>
            </a:r>
          </a:p>
        </p:txBody>
      </p:sp>
      <p:sp>
        <p:nvSpPr>
          <p:cNvPr id="50" name="TextBox 49"/>
          <p:cNvSpPr txBox="1"/>
          <p:nvPr/>
        </p:nvSpPr>
        <p:spPr>
          <a:xfrm>
            <a:off x="231746" y="3875258"/>
            <a:ext cx="6205893"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If you find that they are not aligned side by side, you can click on the bottom button in this set of three and the two document windows reset to be  side by side.</a:t>
            </a:r>
          </a:p>
        </p:txBody>
      </p:sp>
      <p:sp>
        <p:nvSpPr>
          <p:cNvPr id="56" name="TextBox 55"/>
          <p:cNvSpPr txBox="1"/>
          <p:nvPr/>
        </p:nvSpPr>
        <p:spPr>
          <a:xfrm>
            <a:off x="6517178" y="3875258"/>
            <a:ext cx="5386571"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You can also split a single document so you can view two parts of the same document by clicking on the Split command.</a:t>
            </a:r>
          </a:p>
        </p:txBody>
      </p:sp>
      <p:sp>
        <p:nvSpPr>
          <p:cNvPr id="59" name="Rectangle 58"/>
          <p:cNvSpPr/>
          <p:nvPr/>
        </p:nvSpPr>
        <p:spPr>
          <a:xfrm>
            <a:off x="231747" y="5030181"/>
            <a:ext cx="11672002" cy="707886"/>
          </a:xfrm>
          <a:prstGeom prst="rect">
            <a:avLst/>
          </a:prstGeom>
          <a:solidFill>
            <a:schemeClr val="bg1"/>
          </a:solidFill>
          <a:ln w="19050">
            <a:solidFill>
              <a:srgbClr val="FFD5D5"/>
            </a:solidFill>
          </a:ln>
        </p:spPr>
        <p:txBody>
          <a:bodyPr wrap="square" rtlCol="0">
            <a:spAutoFit/>
          </a:bodyPr>
          <a:lstStyle/>
          <a:p>
            <a:r>
              <a:rPr lang="en-CA" sz="2000" dirty="0"/>
              <a:t>When you split the screen, the mouse cursor is connected to the split bar until you choose where to place the split.  Do this by clicking one more time to place the split bar. </a:t>
            </a:r>
          </a:p>
        </p:txBody>
      </p:sp>
      <p:sp>
        <p:nvSpPr>
          <p:cNvPr id="23" name="Slide Number Placeholder 2">
            <a:extLst>
              <a:ext uri="{FF2B5EF4-FFF2-40B4-BE49-F238E27FC236}">
                <a16:creationId xmlns:a16="http://schemas.microsoft.com/office/drawing/2014/main" id="{9086F966-90F9-4EDA-AD83-E75448145E39}"/>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24</a:t>
            </a:fld>
            <a:endParaRPr lang="en-GB" dirty="0">
              <a:solidFill>
                <a:schemeClr val="tx1"/>
              </a:solidFill>
            </a:endParaRPr>
          </a:p>
        </p:txBody>
      </p:sp>
    </p:spTree>
    <p:extLst>
      <p:ext uri="{BB962C8B-B14F-4D97-AF65-F5344CB8AC3E}">
        <p14:creationId xmlns:p14="http://schemas.microsoft.com/office/powerpoint/2010/main" val="15671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0-#ppt_w/2"/>
                                          </p:val>
                                        </p:tav>
                                        <p:tav tm="100000">
                                          <p:val>
                                            <p:strVal val="#ppt_x"/>
                                          </p:val>
                                        </p:tav>
                                      </p:tavLst>
                                    </p:anim>
                                    <p:anim calcmode="lin" valueType="num">
                                      <p:cBhvr additive="base">
                                        <p:cTn id="11"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0-#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1"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par>
                          <p:cTn id="28" fill="hold">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43"/>
                                        </p:tgtEl>
                                        <p:attrNameLst>
                                          <p:attrName>style.visibility</p:attrName>
                                        </p:attrNameLst>
                                      </p:cBhvr>
                                      <p:to>
                                        <p:strVal val="visible"/>
                                      </p:to>
                                    </p:set>
                                    <p:anim calcmode="lin" valueType="num">
                                      <p:cBhvr additive="base">
                                        <p:cTn id="36" dur="500" fill="hold"/>
                                        <p:tgtEl>
                                          <p:spTgt spid="43"/>
                                        </p:tgtEl>
                                        <p:attrNameLst>
                                          <p:attrName>ppt_x</p:attrName>
                                        </p:attrNameLst>
                                      </p:cBhvr>
                                      <p:tavLst>
                                        <p:tav tm="0">
                                          <p:val>
                                            <p:strVal val="0-#ppt_w/2"/>
                                          </p:val>
                                        </p:tav>
                                        <p:tav tm="100000">
                                          <p:val>
                                            <p:strVal val="#ppt_x"/>
                                          </p:val>
                                        </p:tav>
                                      </p:tavLst>
                                    </p:anim>
                                    <p:anim calcmode="lin" valueType="num">
                                      <p:cBhvr additive="base">
                                        <p:cTn id="37"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wipe(left)">
                                      <p:cBhvr>
                                        <p:cTn id="47" dur="500"/>
                                        <p:tgtEl>
                                          <p:spTgt spid="5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wipe(left)">
                                      <p:cBhvr>
                                        <p:cTn id="52" dur="500"/>
                                        <p:tgtEl>
                                          <p:spTgt spid="5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21"/>
                                        </p:tgtEl>
                                        <p:attrNameLst>
                                          <p:attrName>ppt_x</p:attrName>
                                        </p:attrNameLst>
                                      </p:cBhvr>
                                      <p:tavLst>
                                        <p:tav tm="0">
                                          <p:val>
                                            <p:strVal val="ppt_x"/>
                                          </p:val>
                                        </p:tav>
                                        <p:tav tm="100000">
                                          <p:val>
                                            <p:strVal val="ppt_x"/>
                                          </p:val>
                                        </p:tav>
                                      </p:tavLst>
                                    </p:anim>
                                    <p:anim calcmode="lin" valueType="num">
                                      <p:cBhvr additive="base">
                                        <p:cTn id="62" dur="500"/>
                                        <p:tgtEl>
                                          <p:spTgt spid="21"/>
                                        </p:tgtEl>
                                        <p:attrNameLst>
                                          <p:attrName>ppt_y</p:attrName>
                                        </p:attrNameLst>
                                      </p:cBhvr>
                                      <p:tavLst>
                                        <p:tav tm="0">
                                          <p:val>
                                            <p:strVal val="ppt_y"/>
                                          </p:val>
                                        </p:tav>
                                        <p:tav tm="100000">
                                          <p:val>
                                            <p:strVal val="1+ppt_h/2"/>
                                          </p:val>
                                        </p:tav>
                                      </p:tavLst>
                                    </p:anim>
                                    <p:set>
                                      <p:cBhvr>
                                        <p:cTn id="63" dur="1" fill="hold">
                                          <p:stCondLst>
                                            <p:cond delay="499"/>
                                          </p:stCondLst>
                                        </p:cTn>
                                        <p:tgtEl>
                                          <p:spTgt spid="21"/>
                                        </p:tgtEl>
                                        <p:attrNameLst>
                                          <p:attrName>style.visibility</p:attrName>
                                        </p:attrNameLst>
                                      </p:cBhvr>
                                      <p:to>
                                        <p:strVal val="hidden"/>
                                      </p:to>
                                    </p:set>
                                  </p:childTnLst>
                                </p:cTn>
                              </p:par>
                              <p:par>
                                <p:cTn id="64" presetID="2" presetClass="exit" presetSubtype="4" fill="hold" grpId="1" nodeType="withEffect">
                                  <p:stCondLst>
                                    <p:cond delay="0"/>
                                  </p:stCondLst>
                                  <p:childTnLst>
                                    <p:anim calcmode="lin" valueType="num">
                                      <p:cBhvr additive="base">
                                        <p:cTn id="65" dur="500"/>
                                        <p:tgtEl>
                                          <p:spTgt spid="5"/>
                                        </p:tgtEl>
                                        <p:attrNameLst>
                                          <p:attrName>ppt_x</p:attrName>
                                        </p:attrNameLst>
                                      </p:cBhvr>
                                      <p:tavLst>
                                        <p:tav tm="0">
                                          <p:val>
                                            <p:strVal val="ppt_x"/>
                                          </p:val>
                                        </p:tav>
                                        <p:tav tm="100000">
                                          <p:val>
                                            <p:strVal val="ppt_x"/>
                                          </p:val>
                                        </p:tav>
                                      </p:tavLst>
                                    </p:anim>
                                    <p:anim calcmode="lin" valueType="num">
                                      <p:cBhvr additive="base">
                                        <p:cTn id="66" dur="500"/>
                                        <p:tgtEl>
                                          <p:spTgt spid="5"/>
                                        </p:tgtEl>
                                        <p:attrNameLst>
                                          <p:attrName>ppt_y</p:attrName>
                                        </p:attrNameLst>
                                      </p:cBhvr>
                                      <p:tavLst>
                                        <p:tav tm="0">
                                          <p:val>
                                            <p:strVal val="ppt_y"/>
                                          </p:val>
                                        </p:tav>
                                        <p:tav tm="100000">
                                          <p:val>
                                            <p:strVal val="1+ppt_h/2"/>
                                          </p:val>
                                        </p:tav>
                                      </p:tavLst>
                                    </p:anim>
                                    <p:set>
                                      <p:cBhvr>
                                        <p:cTn id="67" dur="1" fill="hold">
                                          <p:stCondLst>
                                            <p:cond delay="499"/>
                                          </p:stCondLst>
                                        </p:cTn>
                                        <p:tgtEl>
                                          <p:spTgt spid="5"/>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3"/>
                                        </p:tgtEl>
                                        <p:attrNameLst>
                                          <p:attrName>ppt_x</p:attrName>
                                        </p:attrNameLst>
                                      </p:cBhvr>
                                      <p:tavLst>
                                        <p:tav tm="0">
                                          <p:val>
                                            <p:strVal val="ppt_x"/>
                                          </p:val>
                                        </p:tav>
                                        <p:tav tm="100000">
                                          <p:val>
                                            <p:strVal val="ppt_x"/>
                                          </p:val>
                                        </p:tav>
                                      </p:tavLst>
                                    </p:anim>
                                    <p:anim calcmode="lin" valueType="num">
                                      <p:cBhvr additive="base">
                                        <p:cTn id="70" dur="500"/>
                                        <p:tgtEl>
                                          <p:spTgt spid="3"/>
                                        </p:tgtEl>
                                        <p:attrNameLst>
                                          <p:attrName>ppt_y</p:attrName>
                                        </p:attrNameLst>
                                      </p:cBhvr>
                                      <p:tavLst>
                                        <p:tav tm="0">
                                          <p:val>
                                            <p:strVal val="ppt_y"/>
                                          </p:val>
                                        </p:tav>
                                        <p:tav tm="100000">
                                          <p:val>
                                            <p:strVal val="1+ppt_h/2"/>
                                          </p:val>
                                        </p:tav>
                                      </p:tavLst>
                                    </p:anim>
                                    <p:set>
                                      <p:cBhvr>
                                        <p:cTn id="71" dur="1" fill="hold">
                                          <p:stCondLst>
                                            <p:cond delay="499"/>
                                          </p:stCondLst>
                                        </p:cTn>
                                        <p:tgtEl>
                                          <p:spTgt spid="3"/>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7"/>
                                        </p:tgtEl>
                                        <p:attrNameLst>
                                          <p:attrName>ppt_x</p:attrName>
                                        </p:attrNameLst>
                                      </p:cBhvr>
                                      <p:tavLst>
                                        <p:tav tm="0">
                                          <p:val>
                                            <p:strVal val="ppt_x"/>
                                          </p:val>
                                        </p:tav>
                                        <p:tav tm="100000">
                                          <p:val>
                                            <p:strVal val="ppt_x"/>
                                          </p:val>
                                        </p:tav>
                                      </p:tavLst>
                                    </p:anim>
                                    <p:anim calcmode="lin" valueType="num">
                                      <p:cBhvr additive="base">
                                        <p:cTn id="74" dur="500"/>
                                        <p:tgtEl>
                                          <p:spTgt spid="7"/>
                                        </p:tgtEl>
                                        <p:attrNameLst>
                                          <p:attrName>ppt_y</p:attrName>
                                        </p:attrNameLst>
                                      </p:cBhvr>
                                      <p:tavLst>
                                        <p:tav tm="0">
                                          <p:val>
                                            <p:strVal val="ppt_y"/>
                                          </p:val>
                                        </p:tav>
                                        <p:tav tm="100000">
                                          <p:val>
                                            <p:strVal val="1+ppt_h/2"/>
                                          </p:val>
                                        </p:tav>
                                      </p:tavLst>
                                    </p:anim>
                                    <p:set>
                                      <p:cBhvr>
                                        <p:cTn id="75" dur="1" fill="hold">
                                          <p:stCondLst>
                                            <p:cond delay="499"/>
                                          </p:stCondLst>
                                        </p:cTn>
                                        <p:tgtEl>
                                          <p:spTgt spid="7"/>
                                        </p:tgtEl>
                                        <p:attrNameLst>
                                          <p:attrName>style.visibility</p:attrName>
                                        </p:attrNameLst>
                                      </p:cBhvr>
                                      <p:to>
                                        <p:strVal val="hidden"/>
                                      </p:to>
                                    </p:set>
                                  </p:childTnLst>
                                </p:cTn>
                              </p:par>
                              <p:par>
                                <p:cTn id="76" presetID="2" presetClass="exit" presetSubtype="4" fill="hold" nodeType="withEffect">
                                  <p:stCondLst>
                                    <p:cond delay="0"/>
                                  </p:stCondLst>
                                  <p:childTnLst>
                                    <p:anim calcmode="lin" valueType="num">
                                      <p:cBhvr additive="base">
                                        <p:cTn id="77" dur="500"/>
                                        <p:tgtEl>
                                          <p:spTgt spid="9"/>
                                        </p:tgtEl>
                                        <p:attrNameLst>
                                          <p:attrName>ppt_x</p:attrName>
                                        </p:attrNameLst>
                                      </p:cBhvr>
                                      <p:tavLst>
                                        <p:tav tm="0">
                                          <p:val>
                                            <p:strVal val="ppt_x"/>
                                          </p:val>
                                        </p:tav>
                                        <p:tav tm="100000">
                                          <p:val>
                                            <p:strVal val="ppt_x"/>
                                          </p:val>
                                        </p:tav>
                                      </p:tavLst>
                                    </p:anim>
                                    <p:anim calcmode="lin" valueType="num">
                                      <p:cBhvr additive="base">
                                        <p:cTn id="78" dur="500"/>
                                        <p:tgtEl>
                                          <p:spTgt spid="9"/>
                                        </p:tgtEl>
                                        <p:attrNameLst>
                                          <p:attrName>ppt_y</p:attrName>
                                        </p:attrNameLst>
                                      </p:cBhvr>
                                      <p:tavLst>
                                        <p:tav tm="0">
                                          <p:val>
                                            <p:strVal val="ppt_y"/>
                                          </p:val>
                                        </p:tav>
                                        <p:tav tm="100000">
                                          <p:val>
                                            <p:strVal val="1+ppt_h/2"/>
                                          </p:val>
                                        </p:tav>
                                      </p:tavLst>
                                    </p:anim>
                                    <p:set>
                                      <p:cBhvr>
                                        <p:cTn id="79" dur="1" fill="hold">
                                          <p:stCondLst>
                                            <p:cond delay="499"/>
                                          </p:stCondLst>
                                        </p:cTn>
                                        <p:tgtEl>
                                          <p:spTgt spid="9"/>
                                        </p:tgtEl>
                                        <p:attrNameLst>
                                          <p:attrName>style.visibility</p:attrName>
                                        </p:attrNameLst>
                                      </p:cBhvr>
                                      <p:to>
                                        <p:strVal val="hidden"/>
                                      </p:to>
                                    </p:set>
                                  </p:childTnLst>
                                </p:cTn>
                              </p:par>
                              <p:par>
                                <p:cTn id="80" presetID="2" presetClass="exit" presetSubtype="4" fill="hold" grpId="1" nodeType="withEffect">
                                  <p:stCondLst>
                                    <p:cond delay="0"/>
                                  </p:stCondLst>
                                  <p:childTnLst>
                                    <p:anim calcmode="lin" valueType="num">
                                      <p:cBhvr additive="base">
                                        <p:cTn id="81" dur="500"/>
                                        <p:tgtEl>
                                          <p:spTgt spid="10"/>
                                        </p:tgtEl>
                                        <p:attrNameLst>
                                          <p:attrName>ppt_x</p:attrName>
                                        </p:attrNameLst>
                                      </p:cBhvr>
                                      <p:tavLst>
                                        <p:tav tm="0">
                                          <p:val>
                                            <p:strVal val="ppt_x"/>
                                          </p:val>
                                        </p:tav>
                                        <p:tav tm="100000">
                                          <p:val>
                                            <p:strVal val="ppt_x"/>
                                          </p:val>
                                        </p:tav>
                                      </p:tavLst>
                                    </p:anim>
                                    <p:anim calcmode="lin" valueType="num">
                                      <p:cBhvr additive="base">
                                        <p:cTn id="82" dur="500"/>
                                        <p:tgtEl>
                                          <p:spTgt spid="10"/>
                                        </p:tgtEl>
                                        <p:attrNameLst>
                                          <p:attrName>ppt_y</p:attrName>
                                        </p:attrNameLst>
                                      </p:cBhvr>
                                      <p:tavLst>
                                        <p:tav tm="0">
                                          <p:val>
                                            <p:strVal val="ppt_y"/>
                                          </p:val>
                                        </p:tav>
                                        <p:tav tm="100000">
                                          <p:val>
                                            <p:strVal val="1+ppt_h/2"/>
                                          </p:val>
                                        </p:tav>
                                      </p:tavLst>
                                    </p:anim>
                                    <p:set>
                                      <p:cBhvr>
                                        <p:cTn id="83" dur="1" fill="hold">
                                          <p:stCondLst>
                                            <p:cond delay="499"/>
                                          </p:stCondLst>
                                        </p:cTn>
                                        <p:tgtEl>
                                          <p:spTgt spid="10"/>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43"/>
                                        </p:tgtEl>
                                        <p:attrNameLst>
                                          <p:attrName>ppt_x</p:attrName>
                                        </p:attrNameLst>
                                      </p:cBhvr>
                                      <p:tavLst>
                                        <p:tav tm="0">
                                          <p:val>
                                            <p:strVal val="ppt_x"/>
                                          </p:val>
                                        </p:tav>
                                        <p:tav tm="100000">
                                          <p:val>
                                            <p:strVal val="ppt_x"/>
                                          </p:val>
                                        </p:tav>
                                      </p:tavLst>
                                    </p:anim>
                                    <p:anim calcmode="lin" valueType="num">
                                      <p:cBhvr additive="base">
                                        <p:cTn id="86" dur="500"/>
                                        <p:tgtEl>
                                          <p:spTgt spid="43"/>
                                        </p:tgtEl>
                                        <p:attrNameLst>
                                          <p:attrName>ppt_y</p:attrName>
                                        </p:attrNameLst>
                                      </p:cBhvr>
                                      <p:tavLst>
                                        <p:tav tm="0">
                                          <p:val>
                                            <p:strVal val="ppt_y"/>
                                          </p:val>
                                        </p:tav>
                                        <p:tav tm="100000">
                                          <p:val>
                                            <p:strVal val="1+ppt_h/2"/>
                                          </p:val>
                                        </p:tav>
                                      </p:tavLst>
                                    </p:anim>
                                    <p:set>
                                      <p:cBhvr>
                                        <p:cTn id="87" dur="1" fill="hold">
                                          <p:stCondLst>
                                            <p:cond delay="499"/>
                                          </p:stCondLst>
                                        </p:cTn>
                                        <p:tgtEl>
                                          <p:spTgt spid="43"/>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12"/>
                                        </p:tgtEl>
                                        <p:attrNameLst>
                                          <p:attrName>ppt_x</p:attrName>
                                        </p:attrNameLst>
                                      </p:cBhvr>
                                      <p:tavLst>
                                        <p:tav tm="0">
                                          <p:val>
                                            <p:strVal val="ppt_x"/>
                                          </p:val>
                                        </p:tav>
                                        <p:tav tm="100000">
                                          <p:val>
                                            <p:strVal val="ppt_x"/>
                                          </p:val>
                                        </p:tav>
                                      </p:tavLst>
                                    </p:anim>
                                    <p:anim calcmode="lin" valueType="num">
                                      <p:cBhvr additive="base">
                                        <p:cTn id="90" dur="500"/>
                                        <p:tgtEl>
                                          <p:spTgt spid="12"/>
                                        </p:tgtEl>
                                        <p:attrNameLst>
                                          <p:attrName>ppt_y</p:attrName>
                                        </p:attrNameLst>
                                      </p:cBhvr>
                                      <p:tavLst>
                                        <p:tav tm="0">
                                          <p:val>
                                            <p:strVal val="ppt_y"/>
                                          </p:val>
                                        </p:tav>
                                        <p:tav tm="100000">
                                          <p:val>
                                            <p:strVal val="1+ppt_h/2"/>
                                          </p:val>
                                        </p:tav>
                                      </p:tavLst>
                                    </p:anim>
                                    <p:set>
                                      <p:cBhvr>
                                        <p:cTn id="91" dur="1" fill="hold">
                                          <p:stCondLst>
                                            <p:cond delay="499"/>
                                          </p:stCondLst>
                                        </p:cTn>
                                        <p:tgtEl>
                                          <p:spTgt spid="12"/>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50"/>
                                        </p:tgtEl>
                                        <p:attrNameLst>
                                          <p:attrName>ppt_x</p:attrName>
                                        </p:attrNameLst>
                                      </p:cBhvr>
                                      <p:tavLst>
                                        <p:tav tm="0">
                                          <p:val>
                                            <p:strVal val="ppt_x"/>
                                          </p:val>
                                        </p:tav>
                                        <p:tav tm="100000">
                                          <p:val>
                                            <p:strVal val="ppt_x"/>
                                          </p:val>
                                        </p:tav>
                                      </p:tavLst>
                                    </p:anim>
                                    <p:anim calcmode="lin" valueType="num">
                                      <p:cBhvr additive="base">
                                        <p:cTn id="94" dur="500"/>
                                        <p:tgtEl>
                                          <p:spTgt spid="50"/>
                                        </p:tgtEl>
                                        <p:attrNameLst>
                                          <p:attrName>ppt_y</p:attrName>
                                        </p:attrNameLst>
                                      </p:cBhvr>
                                      <p:tavLst>
                                        <p:tav tm="0">
                                          <p:val>
                                            <p:strVal val="ppt_y"/>
                                          </p:val>
                                        </p:tav>
                                        <p:tav tm="100000">
                                          <p:val>
                                            <p:strVal val="1+ppt_h/2"/>
                                          </p:val>
                                        </p:tav>
                                      </p:tavLst>
                                    </p:anim>
                                    <p:set>
                                      <p:cBhvr>
                                        <p:cTn id="95" dur="1" fill="hold">
                                          <p:stCondLst>
                                            <p:cond delay="499"/>
                                          </p:stCondLst>
                                        </p:cTn>
                                        <p:tgtEl>
                                          <p:spTgt spid="50"/>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56"/>
                                        </p:tgtEl>
                                        <p:attrNameLst>
                                          <p:attrName>ppt_x</p:attrName>
                                        </p:attrNameLst>
                                      </p:cBhvr>
                                      <p:tavLst>
                                        <p:tav tm="0">
                                          <p:val>
                                            <p:strVal val="ppt_x"/>
                                          </p:val>
                                        </p:tav>
                                        <p:tav tm="100000">
                                          <p:val>
                                            <p:strVal val="ppt_x"/>
                                          </p:val>
                                        </p:tav>
                                      </p:tavLst>
                                    </p:anim>
                                    <p:anim calcmode="lin" valueType="num">
                                      <p:cBhvr additive="base">
                                        <p:cTn id="98" dur="500"/>
                                        <p:tgtEl>
                                          <p:spTgt spid="56"/>
                                        </p:tgtEl>
                                        <p:attrNameLst>
                                          <p:attrName>ppt_y</p:attrName>
                                        </p:attrNameLst>
                                      </p:cBhvr>
                                      <p:tavLst>
                                        <p:tav tm="0">
                                          <p:val>
                                            <p:strVal val="ppt_y"/>
                                          </p:val>
                                        </p:tav>
                                        <p:tav tm="100000">
                                          <p:val>
                                            <p:strVal val="1+ppt_h/2"/>
                                          </p:val>
                                        </p:tav>
                                      </p:tavLst>
                                    </p:anim>
                                    <p:set>
                                      <p:cBhvr>
                                        <p:cTn id="99" dur="1" fill="hold">
                                          <p:stCondLst>
                                            <p:cond delay="499"/>
                                          </p:stCondLst>
                                        </p:cTn>
                                        <p:tgtEl>
                                          <p:spTgt spid="56"/>
                                        </p:tgtEl>
                                        <p:attrNameLst>
                                          <p:attrName>style.visibility</p:attrName>
                                        </p:attrNameLst>
                                      </p:cBhvr>
                                      <p:to>
                                        <p:strVal val="hidden"/>
                                      </p:to>
                                    </p:set>
                                  </p:childTnLst>
                                </p:cTn>
                              </p:par>
                              <p:par>
                                <p:cTn id="100" presetID="2" presetClass="exit" presetSubtype="4" fill="hold" grpId="1" nodeType="withEffect">
                                  <p:stCondLst>
                                    <p:cond delay="0"/>
                                  </p:stCondLst>
                                  <p:childTnLst>
                                    <p:anim calcmode="lin" valueType="num">
                                      <p:cBhvr additive="base">
                                        <p:cTn id="101" dur="500"/>
                                        <p:tgtEl>
                                          <p:spTgt spid="59"/>
                                        </p:tgtEl>
                                        <p:attrNameLst>
                                          <p:attrName>ppt_x</p:attrName>
                                        </p:attrNameLst>
                                      </p:cBhvr>
                                      <p:tavLst>
                                        <p:tav tm="0">
                                          <p:val>
                                            <p:strVal val="ppt_x"/>
                                          </p:val>
                                        </p:tav>
                                        <p:tav tm="100000">
                                          <p:val>
                                            <p:strVal val="ppt_x"/>
                                          </p:val>
                                        </p:tav>
                                      </p:tavLst>
                                    </p:anim>
                                    <p:anim calcmode="lin" valueType="num">
                                      <p:cBhvr additive="base">
                                        <p:cTn id="102" dur="500"/>
                                        <p:tgtEl>
                                          <p:spTgt spid="59"/>
                                        </p:tgtEl>
                                        <p:attrNameLst>
                                          <p:attrName>ppt_y</p:attrName>
                                        </p:attrNameLst>
                                      </p:cBhvr>
                                      <p:tavLst>
                                        <p:tav tm="0">
                                          <p:val>
                                            <p:strVal val="ppt_y"/>
                                          </p:val>
                                        </p:tav>
                                        <p:tav tm="100000">
                                          <p:val>
                                            <p:strVal val="1+ppt_h/2"/>
                                          </p:val>
                                        </p:tav>
                                      </p:tavLst>
                                    </p:anim>
                                    <p:set>
                                      <p:cBhvr>
                                        <p:cTn id="103" dur="1" fill="hold">
                                          <p:stCondLst>
                                            <p:cond delay="499"/>
                                          </p:stCondLst>
                                        </p:cTn>
                                        <p:tgtEl>
                                          <p:spTgt spid="59"/>
                                        </p:tgtEl>
                                        <p:attrNameLst>
                                          <p:attrName>style.visibility</p:attrName>
                                        </p:attrNameLst>
                                      </p:cBhvr>
                                      <p:to>
                                        <p:strVal val="hidden"/>
                                      </p:to>
                                    </p:set>
                                  </p:childTnLst>
                                </p:cTn>
                              </p:par>
                              <p:par>
                                <p:cTn id="104" presetID="2" presetClass="exit" presetSubtype="4" fill="hold" grpId="0" nodeType="withEffect">
                                  <p:stCondLst>
                                    <p:cond delay="0"/>
                                  </p:stCondLst>
                                  <p:childTnLst>
                                    <p:anim calcmode="lin" valueType="num">
                                      <p:cBhvr additive="base">
                                        <p:cTn id="105" dur="500"/>
                                        <p:tgtEl>
                                          <p:spTgt spid="23"/>
                                        </p:tgtEl>
                                        <p:attrNameLst>
                                          <p:attrName>ppt_x</p:attrName>
                                        </p:attrNameLst>
                                      </p:cBhvr>
                                      <p:tavLst>
                                        <p:tav tm="0">
                                          <p:val>
                                            <p:strVal val="ppt_x"/>
                                          </p:val>
                                        </p:tav>
                                        <p:tav tm="100000">
                                          <p:val>
                                            <p:strVal val="ppt_x"/>
                                          </p:val>
                                        </p:tav>
                                      </p:tavLst>
                                    </p:anim>
                                    <p:anim calcmode="lin" valueType="num">
                                      <p:cBhvr additive="base">
                                        <p:cTn id="106" dur="500"/>
                                        <p:tgtEl>
                                          <p:spTgt spid="23"/>
                                        </p:tgtEl>
                                        <p:attrNameLst>
                                          <p:attrName>ppt_y</p:attrName>
                                        </p:attrNameLst>
                                      </p:cBhvr>
                                      <p:tavLst>
                                        <p:tav tm="0">
                                          <p:val>
                                            <p:strVal val="ppt_y"/>
                                          </p:val>
                                        </p:tav>
                                        <p:tav tm="100000">
                                          <p:val>
                                            <p:strVal val="1+ppt_h/2"/>
                                          </p:val>
                                        </p:tav>
                                      </p:tavLst>
                                    </p:anim>
                                    <p:set>
                                      <p:cBhvr>
                                        <p:cTn id="107"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10" grpId="0" animBg="1"/>
      <p:bldP spid="10" grpId="1" animBg="1"/>
      <p:bldP spid="3" grpId="0" animBg="1"/>
      <p:bldP spid="3" grpId="1" animBg="1"/>
      <p:bldP spid="12" grpId="0" animBg="1"/>
      <p:bldP spid="12" grpId="1" animBg="1"/>
      <p:bldP spid="43" grpId="0" animBg="1"/>
      <p:bldP spid="43" grpId="1" animBg="1"/>
      <p:bldP spid="50" grpId="0" animBg="1"/>
      <p:bldP spid="50" grpId="1" animBg="1"/>
      <p:bldP spid="56" grpId="0" animBg="1"/>
      <p:bldP spid="56" grpId="1" animBg="1"/>
      <p:bldP spid="59" grpId="0" animBg="1"/>
      <p:bldP spid="59" grpId="1" animBg="1"/>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254150" y="3746787"/>
            <a:ext cx="5606471"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You can check the  Switch Windows menu to see if both documents are open. </a:t>
            </a:r>
          </a:p>
        </p:txBody>
      </p:sp>
      <p:sp>
        <p:nvSpPr>
          <p:cNvPr id="43" name="TextBox 42"/>
          <p:cNvSpPr txBox="1"/>
          <p:nvPr/>
        </p:nvSpPr>
        <p:spPr>
          <a:xfrm>
            <a:off x="231746" y="3074562"/>
            <a:ext cx="11628875"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View Side By Side button will tile the two documents side by side and enable Synchronized Scrolling. </a:t>
            </a:r>
          </a:p>
        </p:txBody>
      </p:sp>
      <p:sp>
        <p:nvSpPr>
          <p:cNvPr id="50" name="TextBox 49"/>
          <p:cNvSpPr txBox="1"/>
          <p:nvPr/>
        </p:nvSpPr>
        <p:spPr>
          <a:xfrm>
            <a:off x="231747" y="3744595"/>
            <a:ext cx="5789498" cy="132343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If you find that they are not aligned side by side, you can click on the bottom button in this set of three, and the two document windows reset to be side by side.</a:t>
            </a:r>
          </a:p>
        </p:txBody>
      </p:sp>
      <p:sp>
        <p:nvSpPr>
          <p:cNvPr id="56" name="TextBox 55"/>
          <p:cNvSpPr txBox="1"/>
          <p:nvPr/>
        </p:nvSpPr>
        <p:spPr>
          <a:xfrm>
            <a:off x="6254151" y="5030181"/>
            <a:ext cx="5606471"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You can also split a single document so you can view two parts of the same document by clicking on the Split command.</a:t>
            </a:r>
          </a:p>
        </p:txBody>
      </p:sp>
      <p:sp>
        <p:nvSpPr>
          <p:cNvPr id="59" name="Rectangle 58"/>
          <p:cNvSpPr/>
          <p:nvPr/>
        </p:nvSpPr>
        <p:spPr>
          <a:xfrm>
            <a:off x="231747" y="5030181"/>
            <a:ext cx="5789498" cy="1631216"/>
          </a:xfrm>
          <a:prstGeom prst="rect">
            <a:avLst/>
          </a:prstGeom>
          <a:solidFill>
            <a:schemeClr val="bg1"/>
          </a:solidFill>
          <a:ln w="19050">
            <a:solidFill>
              <a:srgbClr val="FFD5D5"/>
            </a:solidFill>
          </a:ln>
        </p:spPr>
        <p:txBody>
          <a:bodyPr wrap="square" rtlCol="0">
            <a:spAutoFit/>
          </a:bodyPr>
          <a:lstStyle/>
          <a:p>
            <a:r>
              <a:rPr lang="en-CA" sz="2000" dirty="0"/>
              <a:t>When you split the screen, the mouse cursor is connected to the split bar until you choose where to place the split.</a:t>
            </a:r>
          </a:p>
          <a:p>
            <a:r>
              <a:rPr lang="en-CA" sz="2000" dirty="0"/>
              <a:t>Do this by clicking one more time to place the split bar. </a:t>
            </a:r>
          </a:p>
        </p:txBody>
      </p:sp>
      <p:sp>
        <p:nvSpPr>
          <p:cNvPr id="23" name="Slide Number Placeholder 2">
            <a:extLst>
              <a:ext uri="{FF2B5EF4-FFF2-40B4-BE49-F238E27FC236}">
                <a16:creationId xmlns:a16="http://schemas.microsoft.com/office/drawing/2014/main" id="{9086F966-90F9-4EDA-AD83-E75448145E39}"/>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25</a:t>
            </a:fld>
            <a:endParaRPr lang="en-GB" dirty="0">
              <a:solidFill>
                <a:schemeClr val="tx1"/>
              </a:solidFill>
            </a:endParaRPr>
          </a:p>
        </p:txBody>
      </p:sp>
      <p:pic>
        <p:nvPicPr>
          <p:cNvPr id="14" name="Picture 13">
            <a:extLst>
              <a:ext uri="{FF2B5EF4-FFF2-40B4-BE49-F238E27FC236}">
                <a16:creationId xmlns:a16="http://schemas.microsoft.com/office/drawing/2014/main" id="{9842E7F2-979E-4184-B0B7-88007DED692B}"/>
              </a:ext>
            </a:extLst>
          </p:cNvPr>
          <p:cNvPicPr>
            <a:picLocks noChangeAspect="1"/>
          </p:cNvPicPr>
          <p:nvPr/>
        </p:nvPicPr>
        <p:blipFill>
          <a:blip r:embed="rId2"/>
          <a:stretch>
            <a:fillRect/>
          </a:stretch>
        </p:blipFill>
        <p:spPr>
          <a:xfrm>
            <a:off x="972190" y="1307356"/>
            <a:ext cx="10247619" cy="1533333"/>
          </a:xfrm>
          <a:prstGeom prst="rect">
            <a:avLst/>
          </a:prstGeom>
          <a:ln w="12700">
            <a:solidFill>
              <a:schemeClr val="accent1">
                <a:lumMod val="50000"/>
              </a:schemeClr>
            </a:solidFill>
          </a:ln>
        </p:spPr>
      </p:pic>
      <p:sp>
        <p:nvSpPr>
          <p:cNvPr id="15" name="TextBox 14">
            <a:extLst>
              <a:ext uri="{FF2B5EF4-FFF2-40B4-BE49-F238E27FC236}">
                <a16:creationId xmlns:a16="http://schemas.microsoft.com/office/drawing/2014/main" id="{D33EEF5F-5436-45A3-BF69-A63909C0BE22}"/>
              </a:ext>
            </a:extLst>
          </p:cNvPr>
          <p:cNvSpPr txBox="1"/>
          <p:nvPr/>
        </p:nvSpPr>
        <p:spPr>
          <a:xfrm>
            <a:off x="172995" y="88244"/>
            <a:ext cx="4455430" cy="1015663"/>
          </a:xfrm>
          <a:prstGeom prst="rect">
            <a:avLst/>
          </a:prstGeom>
          <a:solidFill>
            <a:schemeClr val="bg1"/>
          </a:solidFill>
          <a:ln>
            <a:solidFill>
              <a:schemeClr val="accent2"/>
            </a:solidFill>
          </a:ln>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b="1" i="1" dirty="0"/>
              <a:t>Viewing</a:t>
            </a:r>
            <a:r>
              <a:rPr lang="en-CA" sz="2000" dirty="0"/>
              <a:t> two documents side by side:</a:t>
            </a:r>
          </a:p>
          <a:p>
            <a:pPr marL="534988" indent="-285750" algn="l">
              <a:buFont typeface="Wingdings" panose="05000000000000000000" pitchFamily="2" charset="2"/>
              <a:buChar char="ü"/>
            </a:pPr>
            <a:r>
              <a:rPr lang="en-CA" sz="2000" dirty="0"/>
              <a:t>Your original document </a:t>
            </a:r>
          </a:p>
          <a:p>
            <a:pPr marL="534988" indent="-285750" algn="l">
              <a:buFont typeface="Wingdings" panose="05000000000000000000" pitchFamily="2" charset="2"/>
              <a:buChar char="ü"/>
            </a:pPr>
            <a:r>
              <a:rPr lang="en-CA" sz="2000" dirty="0"/>
              <a:t>The reviewer’s document</a:t>
            </a:r>
          </a:p>
        </p:txBody>
      </p:sp>
      <p:sp>
        <p:nvSpPr>
          <p:cNvPr id="16" name="TextBox 15">
            <a:extLst>
              <a:ext uri="{FF2B5EF4-FFF2-40B4-BE49-F238E27FC236}">
                <a16:creationId xmlns:a16="http://schemas.microsoft.com/office/drawing/2014/main" id="{77407A6E-4D50-4261-9882-F8DA91F0BF85}"/>
              </a:ext>
            </a:extLst>
          </p:cNvPr>
          <p:cNvSpPr txBox="1"/>
          <p:nvPr/>
        </p:nvSpPr>
        <p:spPr>
          <a:xfrm>
            <a:off x="4796443" y="518302"/>
            <a:ext cx="3591100"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Then click on the View tab …</a:t>
            </a:r>
          </a:p>
        </p:txBody>
      </p:sp>
      <p:cxnSp>
        <p:nvCxnSpPr>
          <p:cNvPr id="17" name="Straight Arrow Connector 16">
            <a:extLst>
              <a:ext uri="{FF2B5EF4-FFF2-40B4-BE49-F238E27FC236}">
                <a16:creationId xmlns:a16="http://schemas.microsoft.com/office/drawing/2014/main" id="{8DA161DD-146D-4D71-B145-FE660ECC1839}"/>
              </a:ext>
            </a:extLst>
          </p:cNvPr>
          <p:cNvCxnSpPr>
            <a:cxnSpLocks/>
            <a:stCxn id="16" idx="2"/>
            <a:endCxn id="18" idx="0"/>
          </p:cNvCxnSpPr>
          <p:nvPr/>
        </p:nvCxnSpPr>
        <p:spPr>
          <a:xfrm flipH="1">
            <a:off x="6517178" y="918412"/>
            <a:ext cx="74815" cy="7775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D0AB80F-9EDB-4C25-8CCC-A48CBA52B2D1}"/>
              </a:ext>
            </a:extLst>
          </p:cNvPr>
          <p:cNvSpPr/>
          <p:nvPr/>
        </p:nvSpPr>
        <p:spPr>
          <a:xfrm>
            <a:off x="6293833" y="1695984"/>
            <a:ext cx="446690" cy="22333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65B7161F-4B9B-46F0-B35D-AA11AEAF3C40}"/>
              </a:ext>
            </a:extLst>
          </p:cNvPr>
          <p:cNvSpPr txBox="1"/>
          <p:nvPr/>
        </p:nvSpPr>
        <p:spPr>
          <a:xfrm>
            <a:off x="4796442" y="79931"/>
            <a:ext cx="7345680"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Open the second document you want to compare with the first.</a:t>
            </a:r>
          </a:p>
        </p:txBody>
      </p:sp>
    </p:spTree>
    <p:extLst>
      <p:ext uri="{BB962C8B-B14F-4D97-AF65-F5344CB8AC3E}">
        <p14:creationId xmlns:p14="http://schemas.microsoft.com/office/powerpoint/2010/main" val="214155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0-#ppt_w/2"/>
                                          </p:val>
                                        </p:tav>
                                        <p:tav tm="100000">
                                          <p:val>
                                            <p:strVal val="#ppt_x"/>
                                          </p:val>
                                        </p:tav>
                                      </p:tavLst>
                                    </p:anim>
                                    <p:anim calcmode="lin" valueType="num">
                                      <p:cBhvr additive="base">
                                        <p:cTn id="14" dur="500" fill="hold"/>
                                        <p:tgtEl>
                                          <p:spTgt spid="16"/>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up)">
                                      <p:cBhvr>
                                        <p:cTn id="18" dur="500"/>
                                        <p:tgtEl>
                                          <p:spTgt spid="17"/>
                                        </p:tgtEl>
                                      </p:cBhvr>
                                    </p:animEffect>
                                  </p:childTnLst>
                                </p:cTn>
                              </p:par>
                            </p:childTnLst>
                          </p:cTn>
                        </p:par>
                        <p:par>
                          <p:cTn id="19" fill="hold">
                            <p:stCondLst>
                              <p:cond delay="1000"/>
                            </p:stCondLst>
                            <p:childTnLst>
                              <p:par>
                                <p:cTn id="20" presetID="22" presetClass="entr" presetSubtype="1"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additive="base">
                                        <p:cTn id="27" dur="500" fill="hold"/>
                                        <p:tgtEl>
                                          <p:spTgt spid="43"/>
                                        </p:tgtEl>
                                        <p:attrNameLst>
                                          <p:attrName>ppt_x</p:attrName>
                                        </p:attrNameLst>
                                      </p:cBhvr>
                                      <p:tavLst>
                                        <p:tav tm="0">
                                          <p:val>
                                            <p:strVal val="0-#ppt_w/2"/>
                                          </p:val>
                                        </p:tav>
                                        <p:tav tm="100000">
                                          <p:val>
                                            <p:strVal val="#ppt_x"/>
                                          </p:val>
                                        </p:tav>
                                      </p:tavLst>
                                    </p:anim>
                                    <p:anim calcmode="lin" valueType="num">
                                      <p:cBhvr additive="base">
                                        <p:cTn id="2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0-#ppt_w/2"/>
                                          </p:val>
                                        </p:tav>
                                        <p:tav tm="100000">
                                          <p:val>
                                            <p:strVal val="#ppt_x"/>
                                          </p:val>
                                        </p:tav>
                                      </p:tavLst>
                                    </p:anim>
                                    <p:anim calcmode="lin" valueType="num">
                                      <p:cBhvr additive="base">
                                        <p:cTn id="34"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1+#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 calcmode="lin" valueType="num">
                                      <p:cBhvr additive="base">
                                        <p:cTn id="45" dur="500" fill="hold"/>
                                        <p:tgtEl>
                                          <p:spTgt spid="59"/>
                                        </p:tgtEl>
                                        <p:attrNameLst>
                                          <p:attrName>ppt_x</p:attrName>
                                        </p:attrNameLst>
                                      </p:cBhvr>
                                      <p:tavLst>
                                        <p:tav tm="0">
                                          <p:val>
                                            <p:strVal val="1+#ppt_w/2"/>
                                          </p:val>
                                        </p:tav>
                                        <p:tav tm="100000">
                                          <p:val>
                                            <p:strVal val="#ppt_x"/>
                                          </p:val>
                                        </p:tav>
                                      </p:tavLst>
                                    </p:anim>
                                    <p:anim calcmode="lin" valueType="num">
                                      <p:cBhvr additive="base">
                                        <p:cTn id="46"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56"/>
                                        </p:tgtEl>
                                        <p:attrNameLst>
                                          <p:attrName>style.visibility</p:attrName>
                                        </p:attrNameLst>
                                      </p:cBhvr>
                                      <p:to>
                                        <p:strVal val="visible"/>
                                      </p:to>
                                    </p:set>
                                    <p:anim calcmode="lin" valueType="num">
                                      <p:cBhvr additive="base">
                                        <p:cTn id="51" dur="500" fill="hold"/>
                                        <p:tgtEl>
                                          <p:spTgt spid="56"/>
                                        </p:tgtEl>
                                        <p:attrNameLst>
                                          <p:attrName>ppt_x</p:attrName>
                                        </p:attrNameLst>
                                      </p:cBhvr>
                                      <p:tavLst>
                                        <p:tav tm="0">
                                          <p:val>
                                            <p:strVal val="1+#ppt_w/2"/>
                                          </p:val>
                                        </p:tav>
                                        <p:tav tm="100000">
                                          <p:val>
                                            <p:strVal val="#ppt_x"/>
                                          </p:val>
                                        </p:tav>
                                      </p:tavLst>
                                    </p:anim>
                                    <p:anim calcmode="lin" valueType="num">
                                      <p:cBhvr additive="base">
                                        <p:cTn id="52"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1" nodeType="clickEffect">
                                  <p:stCondLst>
                                    <p:cond delay="0"/>
                                  </p:stCondLst>
                                  <p:childTnLst>
                                    <p:anim calcmode="lin" valueType="num">
                                      <p:cBhvr additive="base">
                                        <p:cTn id="56" dur="500"/>
                                        <p:tgtEl>
                                          <p:spTgt spid="19"/>
                                        </p:tgtEl>
                                        <p:attrNameLst>
                                          <p:attrName>ppt_x</p:attrName>
                                        </p:attrNameLst>
                                      </p:cBhvr>
                                      <p:tavLst>
                                        <p:tav tm="0">
                                          <p:val>
                                            <p:strVal val="ppt_x"/>
                                          </p:val>
                                        </p:tav>
                                        <p:tav tm="100000">
                                          <p:val>
                                            <p:strVal val="ppt_x"/>
                                          </p:val>
                                        </p:tav>
                                      </p:tavLst>
                                    </p:anim>
                                    <p:anim calcmode="lin" valueType="num">
                                      <p:cBhvr additive="base">
                                        <p:cTn id="57" dur="500"/>
                                        <p:tgtEl>
                                          <p:spTgt spid="19"/>
                                        </p:tgtEl>
                                        <p:attrNameLst>
                                          <p:attrName>ppt_y</p:attrName>
                                        </p:attrNameLst>
                                      </p:cBhvr>
                                      <p:tavLst>
                                        <p:tav tm="0">
                                          <p:val>
                                            <p:strVal val="ppt_y"/>
                                          </p:val>
                                        </p:tav>
                                        <p:tav tm="100000">
                                          <p:val>
                                            <p:strVal val="1+ppt_h/2"/>
                                          </p:val>
                                        </p:tav>
                                      </p:tavLst>
                                    </p:anim>
                                    <p:set>
                                      <p:cBhvr>
                                        <p:cTn id="58" dur="1" fill="hold">
                                          <p:stCondLst>
                                            <p:cond delay="499"/>
                                          </p:stCondLst>
                                        </p:cTn>
                                        <p:tgtEl>
                                          <p:spTgt spid="19"/>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16"/>
                                        </p:tgtEl>
                                        <p:attrNameLst>
                                          <p:attrName>ppt_x</p:attrName>
                                        </p:attrNameLst>
                                      </p:cBhvr>
                                      <p:tavLst>
                                        <p:tav tm="0">
                                          <p:val>
                                            <p:strVal val="ppt_x"/>
                                          </p:val>
                                        </p:tav>
                                        <p:tav tm="100000">
                                          <p:val>
                                            <p:strVal val="ppt_x"/>
                                          </p:val>
                                        </p:tav>
                                      </p:tavLst>
                                    </p:anim>
                                    <p:anim calcmode="lin" valueType="num">
                                      <p:cBhvr additive="base">
                                        <p:cTn id="61" dur="500"/>
                                        <p:tgtEl>
                                          <p:spTgt spid="16"/>
                                        </p:tgtEl>
                                        <p:attrNameLst>
                                          <p:attrName>ppt_y</p:attrName>
                                        </p:attrNameLst>
                                      </p:cBhvr>
                                      <p:tavLst>
                                        <p:tav tm="0">
                                          <p:val>
                                            <p:strVal val="ppt_y"/>
                                          </p:val>
                                        </p:tav>
                                        <p:tav tm="100000">
                                          <p:val>
                                            <p:strVal val="1+ppt_h/2"/>
                                          </p:val>
                                        </p:tav>
                                      </p:tavLst>
                                    </p:anim>
                                    <p:set>
                                      <p:cBhvr>
                                        <p:cTn id="62" dur="1" fill="hold">
                                          <p:stCondLst>
                                            <p:cond delay="499"/>
                                          </p:stCondLst>
                                        </p:cTn>
                                        <p:tgtEl>
                                          <p:spTgt spid="16"/>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17"/>
                                        </p:tgtEl>
                                        <p:attrNameLst>
                                          <p:attrName>ppt_x</p:attrName>
                                        </p:attrNameLst>
                                      </p:cBhvr>
                                      <p:tavLst>
                                        <p:tav tm="0">
                                          <p:val>
                                            <p:strVal val="ppt_x"/>
                                          </p:val>
                                        </p:tav>
                                        <p:tav tm="100000">
                                          <p:val>
                                            <p:strVal val="ppt_x"/>
                                          </p:val>
                                        </p:tav>
                                      </p:tavLst>
                                    </p:anim>
                                    <p:anim calcmode="lin" valueType="num">
                                      <p:cBhvr additive="base">
                                        <p:cTn id="65" dur="500"/>
                                        <p:tgtEl>
                                          <p:spTgt spid="17"/>
                                        </p:tgtEl>
                                        <p:attrNameLst>
                                          <p:attrName>ppt_y</p:attrName>
                                        </p:attrNameLst>
                                      </p:cBhvr>
                                      <p:tavLst>
                                        <p:tav tm="0">
                                          <p:val>
                                            <p:strVal val="ppt_y"/>
                                          </p:val>
                                        </p:tav>
                                        <p:tav tm="100000">
                                          <p:val>
                                            <p:strVal val="1+ppt_h/2"/>
                                          </p:val>
                                        </p:tav>
                                      </p:tavLst>
                                    </p:anim>
                                    <p:set>
                                      <p:cBhvr>
                                        <p:cTn id="66" dur="1" fill="hold">
                                          <p:stCondLst>
                                            <p:cond delay="499"/>
                                          </p:stCondLst>
                                        </p:cTn>
                                        <p:tgtEl>
                                          <p:spTgt spid="17"/>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18"/>
                                        </p:tgtEl>
                                        <p:attrNameLst>
                                          <p:attrName>ppt_x</p:attrName>
                                        </p:attrNameLst>
                                      </p:cBhvr>
                                      <p:tavLst>
                                        <p:tav tm="0">
                                          <p:val>
                                            <p:strVal val="ppt_x"/>
                                          </p:val>
                                        </p:tav>
                                        <p:tav tm="100000">
                                          <p:val>
                                            <p:strVal val="ppt_x"/>
                                          </p:val>
                                        </p:tav>
                                      </p:tavLst>
                                    </p:anim>
                                    <p:anim calcmode="lin" valueType="num">
                                      <p:cBhvr additive="base">
                                        <p:cTn id="69" dur="500"/>
                                        <p:tgtEl>
                                          <p:spTgt spid="18"/>
                                        </p:tgtEl>
                                        <p:attrNameLst>
                                          <p:attrName>ppt_y</p:attrName>
                                        </p:attrNameLst>
                                      </p:cBhvr>
                                      <p:tavLst>
                                        <p:tav tm="0">
                                          <p:val>
                                            <p:strVal val="ppt_y"/>
                                          </p:val>
                                        </p:tav>
                                        <p:tav tm="100000">
                                          <p:val>
                                            <p:strVal val="1+ppt_h/2"/>
                                          </p:val>
                                        </p:tav>
                                      </p:tavLst>
                                    </p:anim>
                                    <p:set>
                                      <p:cBhvr>
                                        <p:cTn id="70" dur="1" fill="hold">
                                          <p:stCondLst>
                                            <p:cond delay="499"/>
                                          </p:stCondLst>
                                        </p:cTn>
                                        <p:tgtEl>
                                          <p:spTgt spid="18"/>
                                        </p:tgtEl>
                                        <p:attrNameLst>
                                          <p:attrName>style.visibility</p:attrName>
                                        </p:attrNameLst>
                                      </p:cBhvr>
                                      <p:to>
                                        <p:strVal val="hidden"/>
                                      </p:to>
                                    </p:set>
                                  </p:childTnLst>
                                </p:cTn>
                              </p:par>
                              <p:par>
                                <p:cTn id="71" presetID="2" presetClass="exit" presetSubtype="4" fill="hold" grpId="1" nodeType="withEffect">
                                  <p:stCondLst>
                                    <p:cond delay="0"/>
                                  </p:stCondLst>
                                  <p:childTnLst>
                                    <p:anim calcmode="lin" valueType="num">
                                      <p:cBhvr additive="base">
                                        <p:cTn id="72" dur="500"/>
                                        <p:tgtEl>
                                          <p:spTgt spid="43"/>
                                        </p:tgtEl>
                                        <p:attrNameLst>
                                          <p:attrName>ppt_x</p:attrName>
                                        </p:attrNameLst>
                                      </p:cBhvr>
                                      <p:tavLst>
                                        <p:tav tm="0">
                                          <p:val>
                                            <p:strVal val="ppt_x"/>
                                          </p:val>
                                        </p:tav>
                                        <p:tav tm="100000">
                                          <p:val>
                                            <p:strVal val="ppt_x"/>
                                          </p:val>
                                        </p:tav>
                                      </p:tavLst>
                                    </p:anim>
                                    <p:anim calcmode="lin" valueType="num">
                                      <p:cBhvr additive="base">
                                        <p:cTn id="73" dur="500"/>
                                        <p:tgtEl>
                                          <p:spTgt spid="43"/>
                                        </p:tgtEl>
                                        <p:attrNameLst>
                                          <p:attrName>ppt_y</p:attrName>
                                        </p:attrNameLst>
                                      </p:cBhvr>
                                      <p:tavLst>
                                        <p:tav tm="0">
                                          <p:val>
                                            <p:strVal val="ppt_y"/>
                                          </p:val>
                                        </p:tav>
                                        <p:tav tm="100000">
                                          <p:val>
                                            <p:strVal val="1+ppt_h/2"/>
                                          </p:val>
                                        </p:tav>
                                      </p:tavLst>
                                    </p:anim>
                                    <p:set>
                                      <p:cBhvr>
                                        <p:cTn id="74" dur="1" fill="hold">
                                          <p:stCondLst>
                                            <p:cond delay="499"/>
                                          </p:stCondLst>
                                        </p:cTn>
                                        <p:tgtEl>
                                          <p:spTgt spid="43"/>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50"/>
                                        </p:tgtEl>
                                        <p:attrNameLst>
                                          <p:attrName>ppt_x</p:attrName>
                                        </p:attrNameLst>
                                      </p:cBhvr>
                                      <p:tavLst>
                                        <p:tav tm="0">
                                          <p:val>
                                            <p:strVal val="ppt_x"/>
                                          </p:val>
                                        </p:tav>
                                        <p:tav tm="100000">
                                          <p:val>
                                            <p:strVal val="ppt_x"/>
                                          </p:val>
                                        </p:tav>
                                      </p:tavLst>
                                    </p:anim>
                                    <p:anim calcmode="lin" valueType="num">
                                      <p:cBhvr additive="base">
                                        <p:cTn id="77" dur="500"/>
                                        <p:tgtEl>
                                          <p:spTgt spid="50"/>
                                        </p:tgtEl>
                                        <p:attrNameLst>
                                          <p:attrName>ppt_y</p:attrName>
                                        </p:attrNameLst>
                                      </p:cBhvr>
                                      <p:tavLst>
                                        <p:tav tm="0">
                                          <p:val>
                                            <p:strVal val="ppt_y"/>
                                          </p:val>
                                        </p:tav>
                                        <p:tav tm="100000">
                                          <p:val>
                                            <p:strVal val="1+ppt_h/2"/>
                                          </p:val>
                                        </p:tav>
                                      </p:tavLst>
                                    </p:anim>
                                    <p:set>
                                      <p:cBhvr>
                                        <p:cTn id="78" dur="1" fill="hold">
                                          <p:stCondLst>
                                            <p:cond delay="499"/>
                                          </p:stCondLst>
                                        </p:cTn>
                                        <p:tgtEl>
                                          <p:spTgt spid="50"/>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12"/>
                                        </p:tgtEl>
                                        <p:attrNameLst>
                                          <p:attrName>ppt_x</p:attrName>
                                        </p:attrNameLst>
                                      </p:cBhvr>
                                      <p:tavLst>
                                        <p:tav tm="0">
                                          <p:val>
                                            <p:strVal val="ppt_x"/>
                                          </p:val>
                                        </p:tav>
                                        <p:tav tm="100000">
                                          <p:val>
                                            <p:strVal val="ppt_x"/>
                                          </p:val>
                                        </p:tav>
                                      </p:tavLst>
                                    </p:anim>
                                    <p:anim calcmode="lin" valueType="num">
                                      <p:cBhvr additive="base">
                                        <p:cTn id="81" dur="500"/>
                                        <p:tgtEl>
                                          <p:spTgt spid="12"/>
                                        </p:tgtEl>
                                        <p:attrNameLst>
                                          <p:attrName>ppt_y</p:attrName>
                                        </p:attrNameLst>
                                      </p:cBhvr>
                                      <p:tavLst>
                                        <p:tav tm="0">
                                          <p:val>
                                            <p:strVal val="ppt_y"/>
                                          </p:val>
                                        </p:tav>
                                        <p:tav tm="100000">
                                          <p:val>
                                            <p:strVal val="1+ppt_h/2"/>
                                          </p:val>
                                        </p:tav>
                                      </p:tavLst>
                                    </p:anim>
                                    <p:set>
                                      <p:cBhvr>
                                        <p:cTn id="82" dur="1" fill="hold">
                                          <p:stCondLst>
                                            <p:cond delay="499"/>
                                          </p:stCondLst>
                                        </p:cTn>
                                        <p:tgtEl>
                                          <p:spTgt spid="12"/>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59"/>
                                        </p:tgtEl>
                                        <p:attrNameLst>
                                          <p:attrName>ppt_x</p:attrName>
                                        </p:attrNameLst>
                                      </p:cBhvr>
                                      <p:tavLst>
                                        <p:tav tm="0">
                                          <p:val>
                                            <p:strVal val="ppt_x"/>
                                          </p:val>
                                        </p:tav>
                                        <p:tav tm="100000">
                                          <p:val>
                                            <p:strVal val="ppt_x"/>
                                          </p:val>
                                        </p:tav>
                                      </p:tavLst>
                                    </p:anim>
                                    <p:anim calcmode="lin" valueType="num">
                                      <p:cBhvr additive="base">
                                        <p:cTn id="85" dur="500"/>
                                        <p:tgtEl>
                                          <p:spTgt spid="59"/>
                                        </p:tgtEl>
                                        <p:attrNameLst>
                                          <p:attrName>ppt_y</p:attrName>
                                        </p:attrNameLst>
                                      </p:cBhvr>
                                      <p:tavLst>
                                        <p:tav tm="0">
                                          <p:val>
                                            <p:strVal val="ppt_y"/>
                                          </p:val>
                                        </p:tav>
                                        <p:tav tm="100000">
                                          <p:val>
                                            <p:strVal val="1+ppt_h/2"/>
                                          </p:val>
                                        </p:tav>
                                      </p:tavLst>
                                    </p:anim>
                                    <p:set>
                                      <p:cBhvr>
                                        <p:cTn id="86" dur="1" fill="hold">
                                          <p:stCondLst>
                                            <p:cond delay="499"/>
                                          </p:stCondLst>
                                        </p:cTn>
                                        <p:tgtEl>
                                          <p:spTgt spid="59"/>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56"/>
                                        </p:tgtEl>
                                        <p:attrNameLst>
                                          <p:attrName>ppt_x</p:attrName>
                                        </p:attrNameLst>
                                      </p:cBhvr>
                                      <p:tavLst>
                                        <p:tav tm="0">
                                          <p:val>
                                            <p:strVal val="ppt_x"/>
                                          </p:val>
                                        </p:tav>
                                        <p:tav tm="100000">
                                          <p:val>
                                            <p:strVal val="ppt_x"/>
                                          </p:val>
                                        </p:tav>
                                      </p:tavLst>
                                    </p:anim>
                                    <p:anim calcmode="lin" valueType="num">
                                      <p:cBhvr additive="base">
                                        <p:cTn id="89" dur="500"/>
                                        <p:tgtEl>
                                          <p:spTgt spid="56"/>
                                        </p:tgtEl>
                                        <p:attrNameLst>
                                          <p:attrName>ppt_y</p:attrName>
                                        </p:attrNameLst>
                                      </p:cBhvr>
                                      <p:tavLst>
                                        <p:tav tm="0">
                                          <p:val>
                                            <p:strVal val="ppt_y"/>
                                          </p:val>
                                        </p:tav>
                                        <p:tav tm="100000">
                                          <p:val>
                                            <p:strVal val="1+ppt_h/2"/>
                                          </p:val>
                                        </p:tav>
                                      </p:tavLst>
                                    </p:anim>
                                    <p:set>
                                      <p:cBhvr>
                                        <p:cTn id="90" dur="1" fill="hold">
                                          <p:stCondLst>
                                            <p:cond delay="499"/>
                                          </p:stCondLst>
                                        </p:cTn>
                                        <p:tgtEl>
                                          <p:spTgt spid="56"/>
                                        </p:tgtEl>
                                        <p:attrNameLst>
                                          <p:attrName>style.visibility</p:attrName>
                                        </p:attrNameLst>
                                      </p:cBhvr>
                                      <p:to>
                                        <p:strVal val="hidden"/>
                                      </p:to>
                                    </p:set>
                                  </p:childTnLst>
                                </p:cTn>
                              </p:par>
                              <p:par>
                                <p:cTn id="91" presetID="2" presetClass="exit" presetSubtype="4" fill="hold" grpId="0" nodeType="withEffect">
                                  <p:stCondLst>
                                    <p:cond delay="0"/>
                                  </p:stCondLst>
                                  <p:childTnLst>
                                    <p:anim calcmode="lin" valueType="num">
                                      <p:cBhvr additive="base">
                                        <p:cTn id="92" dur="500"/>
                                        <p:tgtEl>
                                          <p:spTgt spid="23"/>
                                        </p:tgtEl>
                                        <p:attrNameLst>
                                          <p:attrName>ppt_x</p:attrName>
                                        </p:attrNameLst>
                                      </p:cBhvr>
                                      <p:tavLst>
                                        <p:tav tm="0">
                                          <p:val>
                                            <p:strVal val="ppt_x"/>
                                          </p:val>
                                        </p:tav>
                                        <p:tav tm="100000">
                                          <p:val>
                                            <p:strVal val="ppt_x"/>
                                          </p:val>
                                        </p:tav>
                                      </p:tavLst>
                                    </p:anim>
                                    <p:anim calcmode="lin" valueType="num">
                                      <p:cBhvr additive="base">
                                        <p:cTn id="93" dur="500"/>
                                        <p:tgtEl>
                                          <p:spTgt spid="23"/>
                                        </p:tgtEl>
                                        <p:attrNameLst>
                                          <p:attrName>ppt_y</p:attrName>
                                        </p:attrNameLst>
                                      </p:cBhvr>
                                      <p:tavLst>
                                        <p:tav tm="0">
                                          <p:val>
                                            <p:strVal val="ppt_y"/>
                                          </p:val>
                                        </p:tav>
                                        <p:tav tm="100000">
                                          <p:val>
                                            <p:strVal val="1+ppt_h/2"/>
                                          </p:val>
                                        </p:tav>
                                      </p:tavLst>
                                    </p:anim>
                                    <p:set>
                                      <p:cBhvr>
                                        <p:cTn id="94" dur="1" fill="hold">
                                          <p:stCondLst>
                                            <p:cond delay="499"/>
                                          </p:stCondLst>
                                        </p:cTn>
                                        <p:tgtEl>
                                          <p:spTgt spid="23"/>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14"/>
                                        </p:tgtEl>
                                        <p:attrNameLst>
                                          <p:attrName>ppt_x</p:attrName>
                                        </p:attrNameLst>
                                      </p:cBhvr>
                                      <p:tavLst>
                                        <p:tav tm="0">
                                          <p:val>
                                            <p:strVal val="ppt_x"/>
                                          </p:val>
                                        </p:tav>
                                        <p:tav tm="100000">
                                          <p:val>
                                            <p:strVal val="ppt_x"/>
                                          </p:val>
                                        </p:tav>
                                      </p:tavLst>
                                    </p:anim>
                                    <p:anim calcmode="lin" valueType="num">
                                      <p:cBhvr additive="base">
                                        <p:cTn id="97" dur="500"/>
                                        <p:tgtEl>
                                          <p:spTgt spid="14"/>
                                        </p:tgtEl>
                                        <p:attrNameLst>
                                          <p:attrName>ppt_y</p:attrName>
                                        </p:attrNameLst>
                                      </p:cBhvr>
                                      <p:tavLst>
                                        <p:tav tm="0">
                                          <p:val>
                                            <p:strVal val="ppt_y"/>
                                          </p:val>
                                        </p:tav>
                                        <p:tav tm="100000">
                                          <p:val>
                                            <p:strVal val="1+ppt_h/2"/>
                                          </p:val>
                                        </p:tav>
                                      </p:tavLst>
                                    </p:anim>
                                    <p:set>
                                      <p:cBhvr>
                                        <p:cTn id="98" dur="1" fill="hold">
                                          <p:stCondLst>
                                            <p:cond delay="499"/>
                                          </p:stCondLst>
                                        </p:cTn>
                                        <p:tgtEl>
                                          <p:spTgt spid="14"/>
                                        </p:tgtEl>
                                        <p:attrNameLst>
                                          <p:attrName>style.visibility</p:attrName>
                                        </p:attrNameLst>
                                      </p:cBhvr>
                                      <p:to>
                                        <p:strVal val="hidden"/>
                                      </p:to>
                                    </p:set>
                                  </p:childTnLst>
                                </p:cTn>
                              </p:par>
                              <p:par>
                                <p:cTn id="99" presetID="2" presetClass="exit" presetSubtype="4" fill="hold" grpId="0" nodeType="withEffect">
                                  <p:stCondLst>
                                    <p:cond delay="0"/>
                                  </p:stCondLst>
                                  <p:childTnLst>
                                    <p:anim calcmode="lin" valueType="num">
                                      <p:cBhvr additive="base">
                                        <p:cTn id="100" dur="500"/>
                                        <p:tgtEl>
                                          <p:spTgt spid="15"/>
                                        </p:tgtEl>
                                        <p:attrNameLst>
                                          <p:attrName>ppt_x</p:attrName>
                                        </p:attrNameLst>
                                      </p:cBhvr>
                                      <p:tavLst>
                                        <p:tav tm="0">
                                          <p:val>
                                            <p:strVal val="ppt_x"/>
                                          </p:val>
                                        </p:tav>
                                        <p:tav tm="100000">
                                          <p:val>
                                            <p:strVal val="ppt_x"/>
                                          </p:val>
                                        </p:tav>
                                      </p:tavLst>
                                    </p:anim>
                                    <p:anim calcmode="lin" valueType="num">
                                      <p:cBhvr additive="base">
                                        <p:cTn id="101" dur="500"/>
                                        <p:tgtEl>
                                          <p:spTgt spid="15"/>
                                        </p:tgtEl>
                                        <p:attrNameLst>
                                          <p:attrName>ppt_y</p:attrName>
                                        </p:attrNameLst>
                                      </p:cBhvr>
                                      <p:tavLst>
                                        <p:tav tm="0">
                                          <p:val>
                                            <p:strVal val="ppt_y"/>
                                          </p:val>
                                        </p:tav>
                                        <p:tav tm="100000">
                                          <p:val>
                                            <p:strVal val="1+ppt_h/2"/>
                                          </p:val>
                                        </p:tav>
                                      </p:tavLst>
                                    </p:anim>
                                    <p:set>
                                      <p:cBhvr>
                                        <p:cTn id="10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43" grpId="0" animBg="1"/>
      <p:bldP spid="43" grpId="1" animBg="1"/>
      <p:bldP spid="50" grpId="0" animBg="1"/>
      <p:bldP spid="50" grpId="1" animBg="1"/>
      <p:bldP spid="56" grpId="0" animBg="1"/>
      <p:bldP spid="56" grpId="1" animBg="1"/>
      <p:bldP spid="59" grpId="0" animBg="1"/>
      <p:bldP spid="59" grpId="1" animBg="1"/>
      <p:bldP spid="23" grpId="0"/>
      <p:bldP spid="15" grpId="0" animBg="1"/>
      <p:bldP spid="16" grpId="0" animBg="1"/>
      <p:bldP spid="16" grpId="1" animBg="1"/>
      <p:bldP spid="18" grpId="0" animBg="1"/>
      <p:bldP spid="18" grpId="1" animBg="1"/>
      <p:bldP spid="19" grpId="0" animBg="1"/>
      <p:bldP spid="1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41F539D-1833-40D0-A0E9-96BCD7033DBB}"/>
              </a:ext>
            </a:extLst>
          </p:cNvPr>
          <p:cNvSpPr txBox="1"/>
          <p:nvPr/>
        </p:nvSpPr>
        <p:spPr>
          <a:xfrm>
            <a:off x="756281" y="4272827"/>
            <a:ext cx="7362409"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US" dirty="0"/>
              <a:t>Use </a:t>
            </a:r>
            <a:r>
              <a:rPr lang="en-US" b="1" dirty="0"/>
              <a:t>Compare</a:t>
            </a:r>
            <a:r>
              <a:rPr lang="en-US" dirty="0"/>
              <a:t> with two documents that </a:t>
            </a:r>
            <a:r>
              <a:rPr lang="en-US" b="1" dirty="0"/>
              <a:t>do not </a:t>
            </a:r>
            <a:r>
              <a:rPr lang="en-US" dirty="0"/>
              <a:t>have revisions marked with Track Changes.</a:t>
            </a:r>
          </a:p>
        </p:txBody>
      </p:sp>
      <p:sp>
        <p:nvSpPr>
          <p:cNvPr id="7" name="Slide Number Placeholder 2">
            <a:extLst>
              <a:ext uri="{FF2B5EF4-FFF2-40B4-BE49-F238E27FC236}">
                <a16:creationId xmlns:a16="http://schemas.microsoft.com/office/drawing/2014/main" id="{0ABF66BC-CF5F-41A0-8D39-9AE19B2488D5}"/>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26</a:t>
            </a:fld>
            <a:endParaRPr lang="en-GB" dirty="0">
              <a:solidFill>
                <a:schemeClr val="tx1"/>
              </a:solidFill>
            </a:endParaRPr>
          </a:p>
        </p:txBody>
      </p:sp>
      <p:sp>
        <p:nvSpPr>
          <p:cNvPr id="8" name="TextBox 7">
            <a:extLst>
              <a:ext uri="{FF2B5EF4-FFF2-40B4-BE49-F238E27FC236}">
                <a16:creationId xmlns:a16="http://schemas.microsoft.com/office/drawing/2014/main" id="{5D3E7E99-5162-4005-B812-1811B901F495}"/>
              </a:ext>
            </a:extLst>
          </p:cNvPr>
          <p:cNvSpPr txBox="1"/>
          <p:nvPr/>
        </p:nvSpPr>
        <p:spPr>
          <a:xfrm>
            <a:off x="2222604" y="878247"/>
            <a:ext cx="7480784" cy="400110"/>
          </a:xfrm>
          <a:prstGeom prst="rect">
            <a:avLst/>
          </a:prstGeom>
          <a:solidFill>
            <a:schemeClr val="bg1"/>
          </a:solidFill>
          <a:ln w="19050">
            <a:solidFill>
              <a:srgbClr val="FFD5D5"/>
            </a:solidFill>
          </a:ln>
          <a:effectLst/>
        </p:spPr>
        <p:txBody>
          <a:bodyPr wrap="square" rtlCol="0">
            <a:spAutoFit/>
          </a:bodyPr>
          <a:lstStyle>
            <a:defPPr>
              <a:defRPr lang="en-US"/>
            </a:defPPr>
            <a:lvl1pPr algn="ctr"/>
          </a:lstStyle>
          <a:p>
            <a:pPr algn="l"/>
            <a:r>
              <a:rPr lang="en-CA" sz="2000" dirty="0"/>
              <a:t>Difference between </a:t>
            </a:r>
            <a:r>
              <a:rPr lang="en-CA" sz="2000" b="1" dirty="0"/>
              <a:t>Comparing</a:t>
            </a:r>
            <a:r>
              <a:rPr lang="en-CA" sz="2000" dirty="0"/>
              <a:t> documents vs. </a:t>
            </a:r>
            <a:r>
              <a:rPr lang="en-CA" sz="2000" b="1" dirty="0"/>
              <a:t>Combining</a:t>
            </a:r>
            <a:r>
              <a:rPr lang="en-CA" sz="2000" dirty="0"/>
              <a:t> documents</a:t>
            </a:r>
          </a:p>
        </p:txBody>
      </p:sp>
      <p:sp>
        <p:nvSpPr>
          <p:cNvPr id="10" name="TextBox 9">
            <a:extLst>
              <a:ext uri="{FF2B5EF4-FFF2-40B4-BE49-F238E27FC236}">
                <a16:creationId xmlns:a16="http://schemas.microsoft.com/office/drawing/2014/main" id="{7DBAE414-F085-4F0A-B43F-826554B9016D}"/>
              </a:ext>
            </a:extLst>
          </p:cNvPr>
          <p:cNvSpPr txBox="1"/>
          <p:nvPr/>
        </p:nvSpPr>
        <p:spPr>
          <a:xfrm>
            <a:off x="756281" y="5042930"/>
            <a:ext cx="7362409"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US" dirty="0"/>
              <a:t>Use </a:t>
            </a:r>
            <a:r>
              <a:rPr lang="en-US" b="1" dirty="0"/>
              <a:t>Combine</a:t>
            </a:r>
            <a:r>
              <a:rPr lang="en-US" dirty="0"/>
              <a:t> with two documents that </a:t>
            </a:r>
            <a:r>
              <a:rPr lang="en-US" b="1" dirty="0"/>
              <a:t>do</a:t>
            </a:r>
            <a:r>
              <a:rPr lang="en-US" dirty="0"/>
              <a:t> have revisions marked with Track Changes.</a:t>
            </a:r>
          </a:p>
        </p:txBody>
      </p:sp>
      <p:pic>
        <p:nvPicPr>
          <p:cNvPr id="11" name="Picture 10">
            <a:extLst>
              <a:ext uri="{FF2B5EF4-FFF2-40B4-BE49-F238E27FC236}">
                <a16:creationId xmlns:a16="http://schemas.microsoft.com/office/drawing/2014/main" id="{EF0FEBB6-7F35-46B3-ABDD-8124E05B4733}"/>
              </a:ext>
            </a:extLst>
          </p:cNvPr>
          <p:cNvPicPr>
            <a:picLocks noChangeAspect="1"/>
          </p:cNvPicPr>
          <p:nvPr/>
        </p:nvPicPr>
        <p:blipFill>
          <a:blip r:embed="rId2"/>
          <a:stretch>
            <a:fillRect/>
          </a:stretch>
        </p:blipFill>
        <p:spPr>
          <a:xfrm>
            <a:off x="8276273" y="2945707"/>
            <a:ext cx="2270460" cy="2833991"/>
          </a:xfrm>
          <a:prstGeom prst="rect">
            <a:avLst/>
          </a:prstGeom>
          <a:ln w="6350">
            <a:solidFill>
              <a:schemeClr val="bg1">
                <a:lumMod val="75000"/>
              </a:schemeClr>
            </a:solidFill>
          </a:ln>
        </p:spPr>
      </p:pic>
      <p:pic>
        <p:nvPicPr>
          <p:cNvPr id="12" name="Picture 11">
            <a:extLst>
              <a:ext uri="{FF2B5EF4-FFF2-40B4-BE49-F238E27FC236}">
                <a16:creationId xmlns:a16="http://schemas.microsoft.com/office/drawing/2014/main" id="{F9A2D79A-DABF-4983-967B-50C7F6390833}"/>
              </a:ext>
            </a:extLst>
          </p:cNvPr>
          <p:cNvPicPr>
            <a:picLocks noChangeAspect="1"/>
          </p:cNvPicPr>
          <p:nvPr/>
        </p:nvPicPr>
        <p:blipFill>
          <a:blip r:embed="rId3"/>
          <a:stretch>
            <a:fillRect/>
          </a:stretch>
        </p:blipFill>
        <p:spPr>
          <a:xfrm>
            <a:off x="759125" y="1427301"/>
            <a:ext cx="10247619" cy="1533333"/>
          </a:xfrm>
          <a:prstGeom prst="rect">
            <a:avLst/>
          </a:prstGeom>
          <a:ln>
            <a:solidFill>
              <a:schemeClr val="accent1">
                <a:lumMod val="50000"/>
              </a:schemeClr>
            </a:solidFill>
          </a:ln>
        </p:spPr>
      </p:pic>
      <p:sp>
        <p:nvSpPr>
          <p:cNvPr id="13" name="Rectangle 12">
            <a:extLst>
              <a:ext uri="{FF2B5EF4-FFF2-40B4-BE49-F238E27FC236}">
                <a16:creationId xmlns:a16="http://schemas.microsoft.com/office/drawing/2014/main" id="{86FE7E64-A455-4B4E-B86D-2767A30CC6AC}"/>
              </a:ext>
            </a:extLst>
          </p:cNvPr>
          <p:cNvSpPr/>
          <p:nvPr/>
        </p:nvSpPr>
        <p:spPr>
          <a:xfrm>
            <a:off x="8385053" y="4558019"/>
            <a:ext cx="2001329" cy="4226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EF73741C-9DF9-4ED9-BEF1-9A014E6568F3}"/>
              </a:ext>
            </a:extLst>
          </p:cNvPr>
          <p:cNvSpPr/>
          <p:nvPr/>
        </p:nvSpPr>
        <p:spPr>
          <a:xfrm>
            <a:off x="8387821" y="5042930"/>
            <a:ext cx="2001329" cy="4226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B17BE9C5-C305-4712-B80B-FBA528042C1F}"/>
              </a:ext>
            </a:extLst>
          </p:cNvPr>
          <p:cNvSpPr txBox="1"/>
          <p:nvPr/>
        </p:nvSpPr>
        <p:spPr>
          <a:xfrm>
            <a:off x="172995" y="88244"/>
            <a:ext cx="5654227" cy="400110"/>
          </a:xfrm>
          <a:prstGeom prst="rect">
            <a:avLst/>
          </a:prstGeom>
          <a:solidFill>
            <a:schemeClr val="bg1"/>
          </a:solidFill>
          <a:ln>
            <a:solidFill>
              <a:schemeClr val="accent2"/>
            </a:solidFill>
          </a:ln>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Merging two documents using </a:t>
            </a:r>
            <a:r>
              <a:rPr lang="en-CA" sz="2000" b="1" dirty="0"/>
              <a:t>Compare</a:t>
            </a:r>
            <a:r>
              <a:rPr lang="en-CA" sz="2000" dirty="0"/>
              <a:t> or </a:t>
            </a:r>
            <a:r>
              <a:rPr lang="en-CA" sz="2000" b="1" dirty="0"/>
              <a:t>Combine</a:t>
            </a:r>
          </a:p>
        </p:txBody>
      </p:sp>
    </p:spTree>
    <p:extLst>
      <p:ext uri="{BB962C8B-B14F-4D97-AF65-F5344CB8AC3E}">
        <p14:creationId xmlns:p14="http://schemas.microsoft.com/office/powerpoint/2010/main" val="2474907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1"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par>
                          <p:cTn id="18" fill="hold">
                            <p:stCondLst>
                              <p:cond delay="1500"/>
                            </p:stCondLst>
                            <p:childTnLst>
                              <p:par>
                                <p:cTn id="19" presetID="22" presetClass="entr" presetSubtype="1"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childTnLst>
                          </p:cTn>
                        </p:par>
                        <p:par>
                          <p:cTn id="22" fill="hold">
                            <p:stCondLst>
                              <p:cond delay="2000"/>
                            </p:stCondLst>
                            <p:childTnLst>
                              <p:par>
                                <p:cTn id="23" presetID="22" presetClass="entr" presetSubtype="2"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right)">
                                      <p:cBhvr>
                                        <p:cTn id="25" dur="500"/>
                                        <p:tgtEl>
                                          <p:spTgt spid="13"/>
                                        </p:tgtEl>
                                      </p:cBhvr>
                                    </p:animEffect>
                                  </p:childTnLst>
                                </p:cTn>
                              </p:par>
                              <p:par>
                                <p:cTn id="26" presetID="2" presetClass="entr" presetSubtype="8"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0-#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right)">
                                      <p:cBhvr>
                                        <p:cTn id="34" dur="500"/>
                                        <p:tgtEl>
                                          <p:spTgt spid="14"/>
                                        </p:tgtEl>
                                      </p:cBhvr>
                                    </p:animEffect>
                                  </p:childTnLst>
                                </p:cTn>
                              </p:par>
                              <p:par>
                                <p:cTn id="35" presetID="2" presetClass="entr" presetSubtype="8"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15"/>
                                        </p:tgtEl>
                                        <p:attrNameLst>
                                          <p:attrName>ppt_x</p:attrName>
                                        </p:attrNameLst>
                                      </p:cBhvr>
                                      <p:tavLst>
                                        <p:tav tm="0">
                                          <p:val>
                                            <p:strVal val="ppt_x"/>
                                          </p:val>
                                        </p:tav>
                                        <p:tav tm="100000">
                                          <p:val>
                                            <p:strVal val="ppt_x"/>
                                          </p:val>
                                        </p:tav>
                                      </p:tavLst>
                                    </p:anim>
                                    <p:anim calcmode="lin" valueType="num">
                                      <p:cBhvr additive="base">
                                        <p:cTn id="43" dur="500"/>
                                        <p:tgtEl>
                                          <p:spTgt spid="15"/>
                                        </p:tgtEl>
                                        <p:attrNameLst>
                                          <p:attrName>ppt_y</p:attrName>
                                        </p:attrNameLst>
                                      </p:cBhvr>
                                      <p:tavLst>
                                        <p:tav tm="0">
                                          <p:val>
                                            <p:strVal val="ppt_y"/>
                                          </p:val>
                                        </p:tav>
                                        <p:tav tm="100000">
                                          <p:val>
                                            <p:strVal val="1+ppt_h/2"/>
                                          </p:val>
                                        </p:tav>
                                      </p:tavLst>
                                    </p:anim>
                                    <p:set>
                                      <p:cBhvr>
                                        <p:cTn id="44" dur="1" fill="hold">
                                          <p:stCondLst>
                                            <p:cond delay="499"/>
                                          </p:stCondLst>
                                        </p:cTn>
                                        <p:tgtEl>
                                          <p:spTgt spid="15"/>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8"/>
                                        </p:tgtEl>
                                        <p:attrNameLst>
                                          <p:attrName>ppt_x</p:attrName>
                                        </p:attrNameLst>
                                      </p:cBhvr>
                                      <p:tavLst>
                                        <p:tav tm="0">
                                          <p:val>
                                            <p:strVal val="ppt_x"/>
                                          </p:val>
                                        </p:tav>
                                        <p:tav tm="100000">
                                          <p:val>
                                            <p:strVal val="ppt_x"/>
                                          </p:val>
                                        </p:tav>
                                      </p:tavLst>
                                    </p:anim>
                                    <p:anim calcmode="lin" valueType="num">
                                      <p:cBhvr additive="base">
                                        <p:cTn id="47" dur="500"/>
                                        <p:tgtEl>
                                          <p:spTgt spid="8"/>
                                        </p:tgtEl>
                                        <p:attrNameLst>
                                          <p:attrName>ppt_y</p:attrName>
                                        </p:attrNameLst>
                                      </p:cBhvr>
                                      <p:tavLst>
                                        <p:tav tm="0">
                                          <p:val>
                                            <p:strVal val="ppt_y"/>
                                          </p:val>
                                        </p:tav>
                                        <p:tav tm="100000">
                                          <p:val>
                                            <p:strVal val="1+ppt_h/2"/>
                                          </p:val>
                                        </p:tav>
                                      </p:tavLst>
                                    </p:anim>
                                    <p:set>
                                      <p:cBhvr>
                                        <p:cTn id="48" dur="1" fill="hold">
                                          <p:stCondLst>
                                            <p:cond delay="499"/>
                                          </p:stCondLst>
                                        </p:cTn>
                                        <p:tgtEl>
                                          <p:spTgt spid="8"/>
                                        </p:tgtEl>
                                        <p:attrNameLst>
                                          <p:attrName>style.visibility</p:attrName>
                                        </p:attrNameLst>
                                      </p:cBhvr>
                                      <p:to>
                                        <p:strVal val="hidden"/>
                                      </p:to>
                                    </p:set>
                                  </p:childTnLst>
                                </p:cTn>
                              </p:par>
                              <p:par>
                                <p:cTn id="49" presetID="2" presetClass="exit" presetSubtype="4" fill="hold" nodeType="withEffect">
                                  <p:stCondLst>
                                    <p:cond delay="0"/>
                                  </p:stCondLst>
                                  <p:childTnLst>
                                    <p:anim calcmode="lin" valueType="num">
                                      <p:cBhvr additive="base">
                                        <p:cTn id="50" dur="500"/>
                                        <p:tgtEl>
                                          <p:spTgt spid="12"/>
                                        </p:tgtEl>
                                        <p:attrNameLst>
                                          <p:attrName>ppt_x</p:attrName>
                                        </p:attrNameLst>
                                      </p:cBhvr>
                                      <p:tavLst>
                                        <p:tav tm="0">
                                          <p:val>
                                            <p:strVal val="ppt_x"/>
                                          </p:val>
                                        </p:tav>
                                        <p:tav tm="100000">
                                          <p:val>
                                            <p:strVal val="ppt_x"/>
                                          </p:val>
                                        </p:tav>
                                      </p:tavLst>
                                    </p:anim>
                                    <p:anim calcmode="lin" valueType="num">
                                      <p:cBhvr additive="base">
                                        <p:cTn id="51" dur="500"/>
                                        <p:tgtEl>
                                          <p:spTgt spid="12"/>
                                        </p:tgtEl>
                                        <p:attrNameLst>
                                          <p:attrName>ppt_y</p:attrName>
                                        </p:attrNameLst>
                                      </p:cBhvr>
                                      <p:tavLst>
                                        <p:tav tm="0">
                                          <p:val>
                                            <p:strVal val="ppt_y"/>
                                          </p:val>
                                        </p:tav>
                                        <p:tav tm="100000">
                                          <p:val>
                                            <p:strVal val="1+ppt_h/2"/>
                                          </p:val>
                                        </p:tav>
                                      </p:tavLst>
                                    </p:anim>
                                    <p:set>
                                      <p:cBhvr>
                                        <p:cTn id="52" dur="1" fill="hold">
                                          <p:stCondLst>
                                            <p:cond delay="499"/>
                                          </p:stCondLst>
                                        </p:cTn>
                                        <p:tgtEl>
                                          <p:spTgt spid="12"/>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11"/>
                                        </p:tgtEl>
                                        <p:attrNameLst>
                                          <p:attrName>ppt_x</p:attrName>
                                        </p:attrNameLst>
                                      </p:cBhvr>
                                      <p:tavLst>
                                        <p:tav tm="0">
                                          <p:val>
                                            <p:strVal val="ppt_x"/>
                                          </p:val>
                                        </p:tav>
                                        <p:tav tm="100000">
                                          <p:val>
                                            <p:strVal val="ppt_x"/>
                                          </p:val>
                                        </p:tav>
                                      </p:tavLst>
                                    </p:anim>
                                    <p:anim calcmode="lin" valueType="num">
                                      <p:cBhvr additive="base">
                                        <p:cTn id="55" dur="500"/>
                                        <p:tgtEl>
                                          <p:spTgt spid="11"/>
                                        </p:tgtEl>
                                        <p:attrNameLst>
                                          <p:attrName>ppt_y</p:attrName>
                                        </p:attrNameLst>
                                      </p:cBhvr>
                                      <p:tavLst>
                                        <p:tav tm="0">
                                          <p:val>
                                            <p:strVal val="ppt_y"/>
                                          </p:val>
                                        </p:tav>
                                        <p:tav tm="100000">
                                          <p:val>
                                            <p:strVal val="1+ppt_h/2"/>
                                          </p:val>
                                        </p:tav>
                                      </p:tavLst>
                                    </p:anim>
                                    <p:set>
                                      <p:cBhvr>
                                        <p:cTn id="56" dur="1" fill="hold">
                                          <p:stCondLst>
                                            <p:cond delay="499"/>
                                          </p:stCondLst>
                                        </p:cTn>
                                        <p:tgtEl>
                                          <p:spTgt spid="11"/>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13"/>
                                        </p:tgtEl>
                                        <p:attrNameLst>
                                          <p:attrName>ppt_x</p:attrName>
                                        </p:attrNameLst>
                                      </p:cBhvr>
                                      <p:tavLst>
                                        <p:tav tm="0">
                                          <p:val>
                                            <p:strVal val="ppt_x"/>
                                          </p:val>
                                        </p:tav>
                                        <p:tav tm="100000">
                                          <p:val>
                                            <p:strVal val="ppt_x"/>
                                          </p:val>
                                        </p:tav>
                                      </p:tavLst>
                                    </p:anim>
                                    <p:anim calcmode="lin" valueType="num">
                                      <p:cBhvr additive="base">
                                        <p:cTn id="59" dur="500"/>
                                        <p:tgtEl>
                                          <p:spTgt spid="13"/>
                                        </p:tgtEl>
                                        <p:attrNameLst>
                                          <p:attrName>ppt_y</p:attrName>
                                        </p:attrNameLst>
                                      </p:cBhvr>
                                      <p:tavLst>
                                        <p:tav tm="0">
                                          <p:val>
                                            <p:strVal val="ppt_y"/>
                                          </p:val>
                                        </p:tav>
                                        <p:tav tm="100000">
                                          <p:val>
                                            <p:strVal val="1+ppt_h/2"/>
                                          </p:val>
                                        </p:tav>
                                      </p:tavLst>
                                    </p:anim>
                                    <p:set>
                                      <p:cBhvr>
                                        <p:cTn id="60" dur="1" fill="hold">
                                          <p:stCondLst>
                                            <p:cond delay="499"/>
                                          </p:stCondLst>
                                        </p:cTn>
                                        <p:tgtEl>
                                          <p:spTgt spid="13"/>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6"/>
                                        </p:tgtEl>
                                        <p:attrNameLst>
                                          <p:attrName>ppt_x</p:attrName>
                                        </p:attrNameLst>
                                      </p:cBhvr>
                                      <p:tavLst>
                                        <p:tav tm="0">
                                          <p:val>
                                            <p:strVal val="ppt_x"/>
                                          </p:val>
                                        </p:tav>
                                        <p:tav tm="100000">
                                          <p:val>
                                            <p:strVal val="ppt_x"/>
                                          </p:val>
                                        </p:tav>
                                      </p:tavLst>
                                    </p:anim>
                                    <p:anim calcmode="lin" valueType="num">
                                      <p:cBhvr additive="base">
                                        <p:cTn id="63" dur="500"/>
                                        <p:tgtEl>
                                          <p:spTgt spid="6"/>
                                        </p:tgtEl>
                                        <p:attrNameLst>
                                          <p:attrName>ppt_y</p:attrName>
                                        </p:attrNameLst>
                                      </p:cBhvr>
                                      <p:tavLst>
                                        <p:tav tm="0">
                                          <p:val>
                                            <p:strVal val="ppt_y"/>
                                          </p:val>
                                        </p:tav>
                                        <p:tav tm="100000">
                                          <p:val>
                                            <p:strVal val="1+ppt_h/2"/>
                                          </p:val>
                                        </p:tav>
                                      </p:tavLst>
                                    </p:anim>
                                    <p:set>
                                      <p:cBhvr>
                                        <p:cTn id="64" dur="1" fill="hold">
                                          <p:stCondLst>
                                            <p:cond delay="499"/>
                                          </p:stCondLst>
                                        </p:cTn>
                                        <p:tgtEl>
                                          <p:spTgt spid="6"/>
                                        </p:tgtEl>
                                        <p:attrNameLst>
                                          <p:attrName>style.visibility</p:attrName>
                                        </p:attrNameLst>
                                      </p:cBhvr>
                                      <p:to>
                                        <p:strVal val="hidden"/>
                                      </p:to>
                                    </p:set>
                                  </p:childTnLst>
                                </p:cTn>
                              </p:par>
                              <p:par>
                                <p:cTn id="65" presetID="2" presetClass="exit" presetSubtype="4" fill="hold" grpId="1" nodeType="withEffect">
                                  <p:stCondLst>
                                    <p:cond delay="0"/>
                                  </p:stCondLst>
                                  <p:childTnLst>
                                    <p:anim calcmode="lin" valueType="num">
                                      <p:cBhvr additive="base">
                                        <p:cTn id="66" dur="500"/>
                                        <p:tgtEl>
                                          <p:spTgt spid="14"/>
                                        </p:tgtEl>
                                        <p:attrNameLst>
                                          <p:attrName>ppt_x</p:attrName>
                                        </p:attrNameLst>
                                      </p:cBhvr>
                                      <p:tavLst>
                                        <p:tav tm="0">
                                          <p:val>
                                            <p:strVal val="ppt_x"/>
                                          </p:val>
                                        </p:tav>
                                        <p:tav tm="100000">
                                          <p:val>
                                            <p:strVal val="ppt_x"/>
                                          </p:val>
                                        </p:tav>
                                      </p:tavLst>
                                    </p:anim>
                                    <p:anim calcmode="lin" valueType="num">
                                      <p:cBhvr additive="base">
                                        <p:cTn id="67" dur="500"/>
                                        <p:tgtEl>
                                          <p:spTgt spid="14"/>
                                        </p:tgtEl>
                                        <p:attrNameLst>
                                          <p:attrName>ppt_y</p:attrName>
                                        </p:attrNameLst>
                                      </p:cBhvr>
                                      <p:tavLst>
                                        <p:tav tm="0">
                                          <p:val>
                                            <p:strVal val="ppt_y"/>
                                          </p:val>
                                        </p:tav>
                                        <p:tav tm="100000">
                                          <p:val>
                                            <p:strVal val="1+ppt_h/2"/>
                                          </p:val>
                                        </p:tav>
                                      </p:tavLst>
                                    </p:anim>
                                    <p:set>
                                      <p:cBhvr>
                                        <p:cTn id="68" dur="1" fill="hold">
                                          <p:stCondLst>
                                            <p:cond delay="499"/>
                                          </p:stCondLst>
                                        </p:cTn>
                                        <p:tgtEl>
                                          <p:spTgt spid="14"/>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0"/>
                                        </p:tgtEl>
                                        <p:attrNameLst>
                                          <p:attrName>ppt_x</p:attrName>
                                        </p:attrNameLst>
                                      </p:cBhvr>
                                      <p:tavLst>
                                        <p:tav tm="0">
                                          <p:val>
                                            <p:strVal val="ppt_x"/>
                                          </p:val>
                                        </p:tav>
                                        <p:tav tm="100000">
                                          <p:val>
                                            <p:strVal val="ppt_x"/>
                                          </p:val>
                                        </p:tav>
                                      </p:tavLst>
                                    </p:anim>
                                    <p:anim calcmode="lin" valueType="num">
                                      <p:cBhvr additive="base">
                                        <p:cTn id="71" dur="500"/>
                                        <p:tgtEl>
                                          <p:spTgt spid="10"/>
                                        </p:tgtEl>
                                        <p:attrNameLst>
                                          <p:attrName>ppt_y</p:attrName>
                                        </p:attrNameLst>
                                      </p:cBhvr>
                                      <p:tavLst>
                                        <p:tav tm="0">
                                          <p:val>
                                            <p:strVal val="ppt_y"/>
                                          </p:val>
                                        </p:tav>
                                        <p:tav tm="100000">
                                          <p:val>
                                            <p:strVal val="1+ppt_h/2"/>
                                          </p:val>
                                        </p:tav>
                                      </p:tavLst>
                                    </p:anim>
                                    <p:set>
                                      <p:cBhvr>
                                        <p:cTn id="72" dur="1" fill="hold">
                                          <p:stCondLst>
                                            <p:cond delay="499"/>
                                          </p:stCondLst>
                                        </p:cTn>
                                        <p:tgtEl>
                                          <p:spTgt spid="10"/>
                                        </p:tgtEl>
                                        <p:attrNameLst>
                                          <p:attrName>style.visibility</p:attrName>
                                        </p:attrNameLst>
                                      </p:cBhvr>
                                      <p:to>
                                        <p:strVal val="hidden"/>
                                      </p:to>
                                    </p:set>
                                  </p:childTnLst>
                                </p:cTn>
                              </p:par>
                              <p:par>
                                <p:cTn id="73" presetID="2" presetClass="exit" presetSubtype="4" fill="hold" grpId="0" nodeType="withEffect">
                                  <p:stCondLst>
                                    <p:cond delay="0"/>
                                  </p:stCondLst>
                                  <p:childTnLst>
                                    <p:anim calcmode="lin" valueType="num">
                                      <p:cBhvr additive="base">
                                        <p:cTn id="74" dur="500"/>
                                        <p:tgtEl>
                                          <p:spTgt spid="7"/>
                                        </p:tgtEl>
                                        <p:attrNameLst>
                                          <p:attrName>ppt_x</p:attrName>
                                        </p:attrNameLst>
                                      </p:cBhvr>
                                      <p:tavLst>
                                        <p:tav tm="0">
                                          <p:val>
                                            <p:strVal val="ppt_x"/>
                                          </p:val>
                                        </p:tav>
                                        <p:tav tm="100000">
                                          <p:val>
                                            <p:strVal val="ppt_x"/>
                                          </p:val>
                                        </p:tav>
                                      </p:tavLst>
                                    </p:anim>
                                    <p:anim calcmode="lin" valueType="num">
                                      <p:cBhvr additive="base">
                                        <p:cTn id="75" dur="500"/>
                                        <p:tgtEl>
                                          <p:spTgt spid="7"/>
                                        </p:tgtEl>
                                        <p:attrNameLst>
                                          <p:attrName>ppt_y</p:attrName>
                                        </p:attrNameLst>
                                      </p:cBhvr>
                                      <p:tavLst>
                                        <p:tav tm="0">
                                          <p:val>
                                            <p:strVal val="ppt_y"/>
                                          </p:val>
                                        </p:tav>
                                        <p:tav tm="100000">
                                          <p:val>
                                            <p:strVal val="1+ppt_h/2"/>
                                          </p:val>
                                        </p:tav>
                                      </p:tavLst>
                                    </p:anim>
                                    <p:set>
                                      <p:cBhvr>
                                        <p:cTn id="76"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p:bldP spid="8" grpId="0" animBg="1"/>
      <p:bldP spid="8" grpId="1" animBg="1"/>
      <p:bldP spid="10" grpId="0" animBg="1"/>
      <p:bldP spid="10" grpId="1" animBg="1"/>
      <p:bldP spid="13" grpId="0" animBg="1"/>
      <p:bldP spid="13" grpId="1" animBg="1"/>
      <p:bldP spid="14" grpId="0" animBg="1"/>
      <p:bldP spid="14" grpId="1" animBg="1"/>
      <p:bldP spid="15" grpId="0" animBg="1"/>
      <p:bldP spid="15"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16B0FAB-85FA-4F3A-9652-3A2AC9DC0320}"/>
              </a:ext>
            </a:extLst>
          </p:cNvPr>
          <p:cNvPicPr>
            <a:picLocks noChangeAspect="1"/>
          </p:cNvPicPr>
          <p:nvPr/>
        </p:nvPicPr>
        <p:blipFill>
          <a:blip r:embed="rId2"/>
          <a:stretch>
            <a:fillRect/>
          </a:stretch>
        </p:blipFill>
        <p:spPr>
          <a:xfrm>
            <a:off x="8276273" y="2945707"/>
            <a:ext cx="2270460" cy="2833991"/>
          </a:xfrm>
          <a:prstGeom prst="rect">
            <a:avLst/>
          </a:prstGeom>
          <a:ln w="6350">
            <a:solidFill>
              <a:schemeClr val="bg1">
                <a:lumMod val="75000"/>
              </a:schemeClr>
            </a:solidFill>
          </a:ln>
        </p:spPr>
      </p:pic>
      <p:pic>
        <p:nvPicPr>
          <p:cNvPr id="5" name="Picture 4">
            <a:extLst>
              <a:ext uri="{FF2B5EF4-FFF2-40B4-BE49-F238E27FC236}">
                <a16:creationId xmlns:a16="http://schemas.microsoft.com/office/drawing/2014/main" id="{BADC1374-8056-434A-9981-47BDFE201462}"/>
              </a:ext>
            </a:extLst>
          </p:cNvPr>
          <p:cNvPicPr>
            <a:picLocks noChangeAspect="1"/>
          </p:cNvPicPr>
          <p:nvPr/>
        </p:nvPicPr>
        <p:blipFill>
          <a:blip r:embed="rId3"/>
          <a:stretch>
            <a:fillRect/>
          </a:stretch>
        </p:blipFill>
        <p:spPr>
          <a:xfrm>
            <a:off x="759125" y="1427301"/>
            <a:ext cx="10247619" cy="1533333"/>
          </a:xfrm>
          <a:prstGeom prst="rect">
            <a:avLst/>
          </a:prstGeom>
          <a:ln>
            <a:solidFill>
              <a:schemeClr val="accent1">
                <a:lumMod val="50000"/>
              </a:schemeClr>
            </a:solidFill>
          </a:ln>
        </p:spPr>
      </p:pic>
      <p:sp>
        <p:nvSpPr>
          <p:cNvPr id="4" name="TextBox 3"/>
          <p:cNvSpPr txBox="1"/>
          <p:nvPr/>
        </p:nvSpPr>
        <p:spPr>
          <a:xfrm>
            <a:off x="1737360" y="786981"/>
            <a:ext cx="7881094"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On the Review ribbon, in the </a:t>
            </a:r>
            <a:r>
              <a:rPr lang="en-CA" b="1" dirty="0"/>
              <a:t>Compare</a:t>
            </a:r>
            <a:r>
              <a:rPr lang="en-CA" dirty="0"/>
              <a:t> group, click on the </a:t>
            </a:r>
            <a:r>
              <a:rPr lang="en-CA" b="1" dirty="0"/>
              <a:t>Compare</a:t>
            </a:r>
            <a:r>
              <a:rPr lang="en-CA" dirty="0"/>
              <a:t> menu</a:t>
            </a:r>
          </a:p>
        </p:txBody>
      </p:sp>
      <p:cxnSp>
        <p:nvCxnSpPr>
          <p:cNvPr id="8" name="Straight Arrow Connector 7"/>
          <p:cNvCxnSpPr>
            <a:cxnSpLocks/>
          </p:cNvCxnSpPr>
          <p:nvPr/>
        </p:nvCxnSpPr>
        <p:spPr>
          <a:xfrm>
            <a:off x="3815542" y="1097280"/>
            <a:ext cx="1679171" cy="77308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cxnSpLocks/>
          </p:cNvCxnSpPr>
          <p:nvPr/>
        </p:nvCxnSpPr>
        <p:spPr>
          <a:xfrm>
            <a:off x="5572664" y="1069675"/>
            <a:ext cx="2806565" cy="17732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endCxn id="13" idx="0"/>
          </p:cNvCxnSpPr>
          <p:nvPr/>
        </p:nvCxnSpPr>
        <p:spPr>
          <a:xfrm>
            <a:off x="8350370" y="1078302"/>
            <a:ext cx="255920" cy="10068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8317962" y="2085148"/>
            <a:ext cx="576656" cy="59519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5360347" y="3110178"/>
            <a:ext cx="2588752" cy="2862322"/>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Even though we will be using the Combine command to merge the documents, we will start with the Compare command to understand the differences, as they look much the same.</a:t>
            </a:r>
          </a:p>
        </p:txBody>
      </p:sp>
      <p:sp>
        <p:nvSpPr>
          <p:cNvPr id="16" name="Rectangle 15"/>
          <p:cNvSpPr/>
          <p:nvPr/>
        </p:nvSpPr>
        <p:spPr>
          <a:xfrm>
            <a:off x="8385053" y="4558019"/>
            <a:ext cx="2001329" cy="42269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p:cNvCxnSpPr>
            <a:cxnSpLocks/>
            <a:stCxn id="15" idx="3"/>
            <a:endCxn id="16" idx="1"/>
          </p:cNvCxnSpPr>
          <p:nvPr/>
        </p:nvCxnSpPr>
        <p:spPr>
          <a:xfrm>
            <a:off x="7949099" y="4541339"/>
            <a:ext cx="435954" cy="2280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738" y="3069940"/>
            <a:ext cx="4490048" cy="3692229"/>
          </a:xfrm>
          <a:prstGeom prst="rect">
            <a:avLst/>
          </a:prstGeom>
        </p:spPr>
      </p:pic>
      <p:sp>
        <p:nvSpPr>
          <p:cNvPr id="26" name="TextBox 25"/>
          <p:cNvSpPr txBox="1"/>
          <p:nvPr/>
        </p:nvSpPr>
        <p:spPr>
          <a:xfrm>
            <a:off x="8065660" y="6103530"/>
            <a:ext cx="4059837"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Selecting that command will display the Compare Documents  dialog.</a:t>
            </a:r>
          </a:p>
        </p:txBody>
      </p:sp>
      <p:cxnSp>
        <p:nvCxnSpPr>
          <p:cNvPr id="28" name="Straight Arrow Connector 27"/>
          <p:cNvCxnSpPr>
            <a:cxnSpLocks/>
            <a:stCxn id="16" idx="2"/>
          </p:cNvCxnSpPr>
          <p:nvPr/>
        </p:nvCxnSpPr>
        <p:spPr>
          <a:xfrm>
            <a:off x="9385718" y="4980713"/>
            <a:ext cx="0" cy="112281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cxnSpLocks/>
            <a:stCxn id="26" idx="1"/>
          </p:cNvCxnSpPr>
          <p:nvPr/>
        </p:nvCxnSpPr>
        <p:spPr>
          <a:xfrm flipH="1" flipV="1">
            <a:off x="5087389" y="6454565"/>
            <a:ext cx="2978271" cy="29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E65DA79C-5B10-43DB-B3B8-2D5B3AE4725C}"/>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27</a:t>
            </a:fld>
            <a:endParaRPr lang="en-GB" dirty="0">
              <a:solidFill>
                <a:schemeClr val="tx1"/>
              </a:solidFill>
            </a:endParaRPr>
          </a:p>
        </p:txBody>
      </p:sp>
      <p:sp>
        <p:nvSpPr>
          <p:cNvPr id="19" name="TextBox 18">
            <a:extLst>
              <a:ext uri="{FF2B5EF4-FFF2-40B4-BE49-F238E27FC236}">
                <a16:creationId xmlns:a16="http://schemas.microsoft.com/office/drawing/2014/main" id="{D47107E8-7674-4D62-9794-63922AD65CA9}"/>
              </a:ext>
            </a:extLst>
          </p:cNvPr>
          <p:cNvSpPr txBox="1"/>
          <p:nvPr/>
        </p:nvSpPr>
        <p:spPr>
          <a:xfrm>
            <a:off x="1377284" y="113590"/>
            <a:ext cx="8718294"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Comparing the reviewer document to your original using the </a:t>
            </a:r>
            <a:r>
              <a:rPr lang="en-CA" sz="2000" b="1" i="1" dirty="0"/>
              <a:t>Compare </a:t>
            </a:r>
            <a:r>
              <a:rPr lang="en-CA" sz="2000" dirty="0"/>
              <a:t>command.</a:t>
            </a:r>
          </a:p>
        </p:txBody>
      </p:sp>
    </p:spTree>
    <p:extLst>
      <p:ext uri="{BB962C8B-B14F-4D97-AF65-F5344CB8AC3E}">
        <p14:creationId xmlns:p14="http://schemas.microsoft.com/office/powerpoint/2010/main" val="125078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500"/>
                            </p:stCondLst>
                            <p:childTnLst>
                              <p:par>
                                <p:cTn id="29" presetID="53" presetClass="entr" presetSubtype="16"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childTnLst>
                          </p:cTn>
                        </p:par>
                        <p:par>
                          <p:cTn id="34" fill="hold">
                            <p:stCondLst>
                              <p:cond delay="1000"/>
                            </p:stCondLst>
                            <p:childTnLst>
                              <p:par>
                                <p:cTn id="35" presetID="22" presetClass="entr" presetSubtype="1"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up)">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500"/>
                                        <p:tgtEl>
                                          <p:spTgt spid="18"/>
                                        </p:tgtEl>
                                      </p:cBhvr>
                                    </p:animEffect>
                                  </p:childTnLst>
                                </p:cTn>
                              </p:par>
                            </p:childTnLst>
                          </p:cTn>
                        </p:par>
                        <p:par>
                          <p:cTn id="48" fill="hold">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up)">
                                      <p:cBhvr>
                                        <p:cTn id="56" dur="500"/>
                                        <p:tgtEl>
                                          <p:spTgt spid="28"/>
                                        </p:tgtEl>
                                      </p:cBhvr>
                                    </p:animEffect>
                                  </p:childTnLst>
                                </p:cTn>
                              </p:par>
                            </p:childTnLst>
                          </p:cTn>
                        </p:par>
                        <p:par>
                          <p:cTn id="57" fill="hold">
                            <p:stCondLst>
                              <p:cond delay="500"/>
                            </p:stCondLst>
                            <p:childTnLst>
                              <p:par>
                                <p:cTn id="58" presetID="22" presetClass="entr" presetSubtype="1"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wipe(up)">
                                      <p:cBhvr>
                                        <p:cTn id="60" dur="500"/>
                                        <p:tgtEl>
                                          <p:spTgt spid="26"/>
                                        </p:tgtEl>
                                      </p:cBhvr>
                                    </p:animEffect>
                                  </p:childTnLst>
                                </p:cTn>
                              </p:par>
                            </p:childTnLst>
                          </p:cTn>
                        </p:par>
                        <p:par>
                          <p:cTn id="61" fill="hold">
                            <p:stCondLst>
                              <p:cond delay="1000"/>
                            </p:stCondLst>
                            <p:childTnLst>
                              <p:par>
                                <p:cTn id="62" presetID="22" presetClass="entr" presetSubtype="2" fill="hold" nodeType="after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wipe(right)">
                                      <p:cBhvr>
                                        <p:cTn id="64" dur="500"/>
                                        <p:tgtEl>
                                          <p:spTgt spid="30"/>
                                        </p:tgtEl>
                                      </p:cBhvr>
                                    </p:animEffect>
                                  </p:childTnLst>
                                </p:cTn>
                              </p:par>
                            </p:childTnLst>
                          </p:cTn>
                        </p:par>
                        <p:par>
                          <p:cTn id="65" fill="hold">
                            <p:stCondLst>
                              <p:cond delay="1500"/>
                            </p:stCondLst>
                            <p:childTnLst>
                              <p:par>
                                <p:cTn id="66" presetID="22" presetClass="entr" presetSubtype="2" fill="hold" nodeType="after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wipe(right)">
                                      <p:cBhvr>
                                        <p:cTn id="68" dur="500"/>
                                        <p:tgtEl>
                                          <p:spTgt spid="23"/>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xit" presetSubtype="4" fill="hold" grpId="1" nodeType="clickEffect">
                                  <p:stCondLst>
                                    <p:cond delay="0"/>
                                  </p:stCondLst>
                                  <p:childTnLst>
                                    <p:anim calcmode="lin" valueType="num">
                                      <p:cBhvr additive="base">
                                        <p:cTn id="72" dur="500"/>
                                        <p:tgtEl>
                                          <p:spTgt spid="4"/>
                                        </p:tgtEl>
                                        <p:attrNameLst>
                                          <p:attrName>ppt_x</p:attrName>
                                        </p:attrNameLst>
                                      </p:cBhvr>
                                      <p:tavLst>
                                        <p:tav tm="0">
                                          <p:val>
                                            <p:strVal val="ppt_x"/>
                                          </p:val>
                                        </p:tav>
                                        <p:tav tm="100000">
                                          <p:val>
                                            <p:strVal val="ppt_x"/>
                                          </p:val>
                                        </p:tav>
                                      </p:tavLst>
                                    </p:anim>
                                    <p:anim calcmode="lin" valueType="num">
                                      <p:cBhvr additive="base">
                                        <p:cTn id="73" dur="500"/>
                                        <p:tgtEl>
                                          <p:spTgt spid="4"/>
                                        </p:tgtEl>
                                        <p:attrNameLst>
                                          <p:attrName>ppt_y</p:attrName>
                                        </p:attrNameLst>
                                      </p:cBhvr>
                                      <p:tavLst>
                                        <p:tav tm="0">
                                          <p:val>
                                            <p:strVal val="ppt_y"/>
                                          </p:val>
                                        </p:tav>
                                        <p:tav tm="100000">
                                          <p:val>
                                            <p:strVal val="1+ppt_h/2"/>
                                          </p:val>
                                        </p:tav>
                                      </p:tavLst>
                                    </p:anim>
                                    <p:set>
                                      <p:cBhvr>
                                        <p:cTn id="74" dur="1" fill="hold">
                                          <p:stCondLst>
                                            <p:cond delay="499"/>
                                          </p:stCondLst>
                                        </p:cTn>
                                        <p:tgtEl>
                                          <p:spTgt spid="4"/>
                                        </p:tgtEl>
                                        <p:attrNameLst>
                                          <p:attrName>style.visibility</p:attrName>
                                        </p:attrNameLst>
                                      </p:cBhvr>
                                      <p:to>
                                        <p:strVal val="hidden"/>
                                      </p:to>
                                    </p:set>
                                  </p:childTnLst>
                                </p:cTn>
                              </p:par>
                              <p:par>
                                <p:cTn id="75" presetID="2" presetClass="exit" presetSubtype="4" fill="hold" nodeType="withEffect">
                                  <p:stCondLst>
                                    <p:cond delay="0"/>
                                  </p:stCondLst>
                                  <p:childTnLst>
                                    <p:anim calcmode="lin" valueType="num">
                                      <p:cBhvr additive="base">
                                        <p:cTn id="76" dur="500"/>
                                        <p:tgtEl>
                                          <p:spTgt spid="8"/>
                                        </p:tgtEl>
                                        <p:attrNameLst>
                                          <p:attrName>ppt_x</p:attrName>
                                        </p:attrNameLst>
                                      </p:cBhvr>
                                      <p:tavLst>
                                        <p:tav tm="0">
                                          <p:val>
                                            <p:strVal val="ppt_x"/>
                                          </p:val>
                                        </p:tav>
                                        <p:tav tm="100000">
                                          <p:val>
                                            <p:strVal val="ppt_x"/>
                                          </p:val>
                                        </p:tav>
                                      </p:tavLst>
                                    </p:anim>
                                    <p:anim calcmode="lin" valueType="num">
                                      <p:cBhvr additive="base">
                                        <p:cTn id="77" dur="500"/>
                                        <p:tgtEl>
                                          <p:spTgt spid="8"/>
                                        </p:tgtEl>
                                        <p:attrNameLst>
                                          <p:attrName>ppt_y</p:attrName>
                                        </p:attrNameLst>
                                      </p:cBhvr>
                                      <p:tavLst>
                                        <p:tav tm="0">
                                          <p:val>
                                            <p:strVal val="ppt_y"/>
                                          </p:val>
                                        </p:tav>
                                        <p:tav tm="100000">
                                          <p:val>
                                            <p:strVal val="1+ppt_h/2"/>
                                          </p:val>
                                        </p:tav>
                                      </p:tavLst>
                                    </p:anim>
                                    <p:set>
                                      <p:cBhvr>
                                        <p:cTn id="78" dur="1" fill="hold">
                                          <p:stCondLst>
                                            <p:cond delay="499"/>
                                          </p:stCondLst>
                                        </p:cTn>
                                        <p:tgtEl>
                                          <p:spTgt spid="8"/>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10"/>
                                        </p:tgtEl>
                                        <p:attrNameLst>
                                          <p:attrName>ppt_x</p:attrName>
                                        </p:attrNameLst>
                                      </p:cBhvr>
                                      <p:tavLst>
                                        <p:tav tm="0">
                                          <p:val>
                                            <p:strVal val="ppt_x"/>
                                          </p:val>
                                        </p:tav>
                                        <p:tav tm="100000">
                                          <p:val>
                                            <p:strVal val="ppt_x"/>
                                          </p:val>
                                        </p:tav>
                                      </p:tavLst>
                                    </p:anim>
                                    <p:anim calcmode="lin" valueType="num">
                                      <p:cBhvr additive="base">
                                        <p:cTn id="81" dur="500"/>
                                        <p:tgtEl>
                                          <p:spTgt spid="10"/>
                                        </p:tgtEl>
                                        <p:attrNameLst>
                                          <p:attrName>ppt_y</p:attrName>
                                        </p:attrNameLst>
                                      </p:cBhvr>
                                      <p:tavLst>
                                        <p:tav tm="0">
                                          <p:val>
                                            <p:strVal val="ppt_y"/>
                                          </p:val>
                                        </p:tav>
                                        <p:tav tm="100000">
                                          <p:val>
                                            <p:strVal val="1+ppt_h/2"/>
                                          </p:val>
                                        </p:tav>
                                      </p:tavLst>
                                    </p:anim>
                                    <p:set>
                                      <p:cBhvr>
                                        <p:cTn id="82" dur="1" fill="hold">
                                          <p:stCondLst>
                                            <p:cond delay="499"/>
                                          </p:stCondLst>
                                        </p:cTn>
                                        <p:tgtEl>
                                          <p:spTgt spid="10"/>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12"/>
                                        </p:tgtEl>
                                        <p:attrNameLst>
                                          <p:attrName>ppt_x</p:attrName>
                                        </p:attrNameLst>
                                      </p:cBhvr>
                                      <p:tavLst>
                                        <p:tav tm="0">
                                          <p:val>
                                            <p:strVal val="ppt_x"/>
                                          </p:val>
                                        </p:tav>
                                        <p:tav tm="100000">
                                          <p:val>
                                            <p:strVal val="ppt_x"/>
                                          </p:val>
                                        </p:tav>
                                      </p:tavLst>
                                    </p:anim>
                                    <p:anim calcmode="lin" valueType="num">
                                      <p:cBhvr additive="base">
                                        <p:cTn id="85" dur="500"/>
                                        <p:tgtEl>
                                          <p:spTgt spid="12"/>
                                        </p:tgtEl>
                                        <p:attrNameLst>
                                          <p:attrName>ppt_y</p:attrName>
                                        </p:attrNameLst>
                                      </p:cBhvr>
                                      <p:tavLst>
                                        <p:tav tm="0">
                                          <p:val>
                                            <p:strVal val="ppt_y"/>
                                          </p:val>
                                        </p:tav>
                                        <p:tav tm="100000">
                                          <p:val>
                                            <p:strVal val="1+ppt_h/2"/>
                                          </p:val>
                                        </p:tav>
                                      </p:tavLst>
                                    </p:anim>
                                    <p:set>
                                      <p:cBhvr>
                                        <p:cTn id="86" dur="1" fill="hold">
                                          <p:stCondLst>
                                            <p:cond delay="499"/>
                                          </p:stCondLst>
                                        </p:cTn>
                                        <p:tgtEl>
                                          <p:spTgt spid="12"/>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13"/>
                                        </p:tgtEl>
                                        <p:attrNameLst>
                                          <p:attrName>ppt_x</p:attrName>
                                        </p:attrNameLst>
                                      </p:cBhvr>
                                      <p:tavLst>
                                        <p:tav tm="0">
                                          <p:val>
                                            <p:strVal val="ppt_x"/>
                                          </p:val>
                                        </p:tav>
                                        <p:tav tm="100000">
                                          <p:val>
                                            <p:strVal val="ppt_x"/>
                                          </p:val>
                                        </p:tav>
                                      </p:tavLst>
                                    </p:anim>
                                    <p:anim calcmode="lin" valueType="num">
                                      <p:cBhvr additive="base">
                                        <p:cTn id="89" dur="500"/>
                                        <p:tgtEl>
                                          <p:spTgt spid="13"/>
                                        </p:tgtEl>
                                        <p:attrNameLst>
                                          <p:attrName>ppt_y</p:attrName>
                                        </p:attrNameLst>
                                      </p:cBhvr>
                                      <p:tavLst>
                                        <p:tav tm="0">
                                          <p:val>
                                            <p:strVal val="ppt_y"/>
                                          </p:val>
                                        </p:tav>
                                        <p:tav tm="100000">
                                          <p:val>
                                            <p:strVal val="1+ppt_h/2"/>
                                          </p:val>
                                        </p:tav>
                                      </p:tavLst>
                                    </p:anim>
                                    <p:set>
                                      <p:cBhvr>
                                        <p:cTn id="90" dur="1" fill="hold">
                                          <p:stCondLst>
                                            <p:cond delay="499"/>
                                          </p:stCondLst>
                                        </p:cTn>
                                        <p:tgtEl>
                                          <p:spTgt spid="13"/>
                                        </p:tgtEl>
                                        <p:attrNameLst>
                                          <p:attrName>style.visibility</p:attrName>
                                        </p:attrNameLst>
                                      </p:cBhvr>
                                      <p:to>
                                        <p:strVal val="hidden"/>
                                      </p:to>
                                    </p:set>
                                  </p:childTnLst>
                                </p:cTn>
                              </p:par>
                              <p:par>
                                <p:cTn id="91" presetID="2" presetClass="exit" presetSubtype="4" fill="hold" nodeType="withEffect">
                                  <p:stCondLst>
                                    <p:cond delay="0"/>
                                  </p:stCondLst>
                                  <p:childTnLst>
                                    <p:anim calcmode="lin" valueType="num">
                                      <p:cBhvr additive="base">
                                        <p:cTn id="92" dur="500"/>
                                        <p:tgtEl>
                                          <p:spTgt spid="27"/>
                                        </p:tgtEl>
                                        <p:attrNameLst>
                                          <p:attrName>ppt_x</p:attrName>
                                        </p:attrNameLst>
                                      </p:cBhvr>
                                      <p:tavLst>
                                        <p:tav tm="0">
                                          <p:val>
                                            <p:strVal val="ppt_x"/>
                                          </p:val>
                                        </p:tav>
                                        <p:tav tm="100000">
                                          <p:val>
                                            <p:strVal val="ppt_x"/>
                                          </p:val>
                                        </p:tav>
                                      </p:tavLst>
                                    </p:anim>
                                    <p:anim calcmode="lin" valueType="num">
                                      <p:cBhvr additive="base">
                                        <p:cTn id="93" dur="500"/>
                                        <p:tgtEl>
                                          <p:spTgt spid="27"/>
                                        </p:tgtEl>
                                        <p:attrNameLst>
                                          <p:attrName>ppt_y</p:attrName>
                                        </p:attrNameLst>
                                      </p:cBhvr>
                                      <p:tavLst>
                                        <p:tav tm="0">
                                          <p:val>
                                            <p:strVal val="ppt_y"/>
                                          </p:val>
                                        </p:tav>
                                        <p:tav tm="100000">
                                          <p:val>
                                            <p:strVal val="1+ppt_h/2"/>
                                          </p:val>
                                        </p:tav>
                                      </p:tavLst>
                                    </p:anim>
                                    <p:set>
                                      <p:cBhvr>
                                        <p:cTn id="94" dur="1" fill="hold">
                                          <p:stCondLst>
                                            <p:cond delay="499"/>
                                          </p:stCondLst>
                                        </p:cTn>
                                        <p:tgtEl>
                                          <p:spTgt spid="27"/>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15"/>
                                        </p:tgtEl>
                                        <p:attrNameLst>
                                          <p:attrName>ppt_x</p:attrName>
                                        </p:attrNameLst>
                                      </p:cBhvr>
                                      <p:tavLst>
                                        <p:tav tm="0">
                                          <p:val>
                                            <p:strVal val="ppt_x"/>
                                          </p:val>
                                        </p:tav>
                                        <p:tav tm="100000">
                                          <p:val>
                                            <p:strVal val="ppt_x"/>
                                          </p:val>
                                        </p:tav>
                                      </p:tavLst>
                                    </p:anim>
                                    <p:anim calcmode="lin" valueType="num">
                                      <p:cBhvr additive="base">
                                        <p:cTn id="97" dur="500"/>
                                        <p:tgtEl>
                                          <p:spTgt spid="15"/>
                                        </p:tgtEl>
                                        <p:attrNameLst>
                                          <p:attrName>ppt_y</p:attrName>
                                        </p:attrNameLst>
                                      </p:cBhvr>
                                      <p:tavLst>
                                        <p:tav tm="0">
                                          <p:val>
                                            <p:strVal val="ppt_y"/>
                                          </p:val>
                                        </p:tav>
                                        <p:tav tm="100000">
                                          <p:val>
                                            <p:strVal val="1+ppt_h/2"/>
                                          </p:val>
                                        </p:tav>
                                      </p:tavLst>
                                    </p:anim>
                                    <p:set>
                                      <p:cBhvr>
                                        <p:cTn id="98" dur="1" fill="hold">
                                          <p:stCondLst>
                                            <p:cond delay="499"/>
                                          </p:stCondLst>
                                        </p:cTn>
                                        <p:tgtEl>
                                          <p:spTgt spid="15"/>
                                        </p:tgtEl>
                                        <p:attrNameLst>
                                          <p:attrName>style.visibility</p:attrName>
                                        </p:attrNameLst>
                                      </p:cBhvr>
                                      <p:to>
                                        <p:strVal val="hidden"/>
                                      </p:to>
                                    </p:set>
                                  </p:childTnLst>
                                </p:cTn>
                              </p:par>
                              <p:par>
                                <p:cTn id="99" presetID="2" presetClass="exit" presetSubtype="4" fill="hold" nodeType="withEffect">
                                  <p:stCondLst>
                                    <p:cond delay="0"/>
                                  </p:stCondLst>
                                  <p:childTnLst>
                                    <p:anim calcmode="lin" valueType="num">
                                      <p:cBhvr additive="base">
                                        <p:cTn id="100" dur="500"/>
                                        <p:tgtEl>
                                          <p:spTgt spid="18"/>
                                        </p:tgtEl>
                                        <p:attrNameLst>
                                          <p:attrName>ppt_x</p:attrName>
                                        </p:attrNameLst>
                                      </p:cBhvr>
                                      <p:tavLst>
                                        <p:tav tm="0">
                                          <p:val>
                                            <p:strVal val="ppt_x"/>
                                          </p:val>
                                        </p:tav>
                                        <p:tav tm="100000">
                                          <p:val>
                                            <p:strVal val="ppt_x"/>
                                          </p:val>
                                        </p:tav>
                                      </p:tavLst>
                                    </p:anim>
                                    <p:anim calcmode="lin" valueType="num">
                                      <p:cBhvr additive="base">
                                        <p:cTn id="101" dur="500"/>
                                        <p:tgtEl>
                                          <p:spTgt spid="18"/>
                                        </p:tgtEl>
                                        <p:attrNameLst>
                                          <p:attrName>ppt_y</p:attrName>
                                        </p:attrNameLst>
                                      </p:cBhvr>
                                      <p:tavLst>
                                        <p:tav tm="0">
                                          <p:val>
                                            <p:strVal val="ppt_y"/>
                                          </p:val>
                                        </p:tav>
                                        <p:tav tm="100000">
                                          <p:val>
                                            <p:strVal val="1+ppt_h/2"/>
                                          </p:val>
                                        </p:tav>
                                      </p:tavLst>
                                    </p:anim>
                                    <p:set>
                                      <p:cBhvr>
                                        <p:cTn id="102" dur="1" fill="hold">
                                          <p:stCondLst>
                                            <p:cond delay="499"/>
                                          </p:stCondLst>
                                        </p:cTn>
                                        <p:tgtEl>
                                          <p:spTgt spid="18"/>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16"/>
                                        </p:tgtEl>
                                        <p:attrNameLst>
                                          <p:attrName>ppt_x</p:attrName>
                                        </p:attrNameLst>
                                      </p:cBhvr>
                                      <p:tavLst>
                                        <p:tav tm="0">
                                          <p:val>
                                            <p:strVal val="ppt_x"/>
                                          </p:val>
                                        </p:tav>
                                        <p:tav tm="100000">
                                          <p:val>
                                            <p:strVal val="ppt_x"/>
                                          </p:val>
                                        </p:tav>
                                      </p:tavLst>
                                    </p:anim>
                                    <p:anim calcmode="lin" valueType="num">
                                      <p:cBhvr additive="base">
                                        <p:cTn id="105" dur="500"/>
                                        <p:tgtEl>
                                          <p:spTgt spid="16"/>
                                        </p:tgtEl>
                                        <p:attrNameLst>
                                          <p:attrName>ppt_y</p:attrName>
                                        </p:attrNameLst>
                                      </p:cBhvr>
                                      <p:tavLst>
                                        <p:tav tm="0">
                                          <p:val>
                                            <p:strVal val="ppt_y"/>
                                          </p:val>
                                        </p:tav>
                                        <p:tav tm="100000">
                                          <p:val>
                                            <p:strVal val="1+ppt_h/2"/>
                                          </p:val>
                                        </p:tav>
                                      </p:tavLst>
                                    </p:anim>
                                    <p:set>
                                      <p:cBhvr>
                                        <p:cTn id="106" dur="1" fill="hold">
                                          <p:stCondLst>
                                            <p:cond delay="499"/>
                                          </p:stCondLst>
                                        </p:cTn>
                                        <p:tgtEl>
                                          <p:spTgt spid="16"/>
                                        </p:tgtEl>
                                        <p:attrNameLst>
                                          <p:attrName>style.visibility</p:attrName>
                                        </p:attrNameLst>
                                      </p:cBhvr>
                                      <p:to>
                                        <p:strVal val="hidden"/>
                                      </p:to>
                                    </p:set>
                                  </p:childTnLst>
                                </p:cTn>
                              </p:par>
                              <p:par>
                                <p:cTn id="107" presetID="2" presetClass="exit" presetSubtype="4" fill="hold" nodeType="withEffect">
                                  <p:stCondLst>
                                    <p:cond delay="0"/>
                                  </p:stCondLst>
                                  <p:childTnLst>
                                    <p:anim calcmode="lin" valueType="num">
                                      <p:cBhvr additive="base">
                                        <p:cTn id="108" dur="500"/>
                                        <p:tgtEl>
                                          <p:spTgt spid="28"/>
                                        </p:tgtEl>
                                        <p:attrNameLst>
                                          <p:attrName>ppt_x</p:attrName>
                                        </p:attrNameLst>
                                      </p:cBhvr>
                                      <p:tavLst>
                                        <p:tav tm="0">
                                          <p:val>
                                            <p:strVal val="ppt_x"/>
                                          </p:val>
                                        </p:tav>
                                        <p:tav tm="100000">
                                          <p:val>
                                            <p:strVal val="ppt_x"/>
                                          </p:val>
                                        </p:tav>
                                      </p:tavLst>
                                    </p:anim>
                                    <p:anim calcmode="lin" valueType="num">
                                      <p:cBhvr additive="base">
                                        <p:cTn id="109" dur="500"/>
                                        <p:tgtEl>
                                          <p:spTgt spid="28"/>
                                        </p:tgtEl>
                                        <p:attrNameLst>
                                          <p:attrName>ppt_y</p:attrName>
                                        </p:attrNameLst>
                                      </p:cBhvr>
                                      <p:tavLst>
                                        <p:tav tm="0">
                                          <p:val>
                                            <p:strVal val="ppt_y"/>
                                          </p:val>
                                        </p:tav>
                                        <p:tav tm="100000">
                                          <p:val>
                                            <p:strVal val="1+ppt_h/2"/>
                                          </p:val>
                                        </p:tav>
                                      </p:tavLst>
                                    </p:anim>
                                    <p:set>
                                      <p:cBhvr>
                                        <p:cTn id="110" dur="1" fill="hold">
                                          <p:stCondLst>
                                            <p:cond delay="499"/>
                                          </p:stCondLst>
                                        </p:cTn>
                                        <p:tgtEl>
                                          <p:spTgt spid="28"/>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26"/>
                                        </p:tgtEl>
                                        <p:attrNameLst>
                                          <p:attrName>ppt_x</p:attrName>
                                        </p:attrNameLst>
                                      </p:cBhvr>
                                      <p:tavLst>
                                        <p:tav tm="0">
                                          <p:val>
                                            <p:strVal val="ppt_x"/>
                                          </p:val>
                                        </p:tav>
                                        <p:tav tm="100000">
                                          <p:val>
                                            <p:strVal val="ppt_x"/>
                                          </p:val>
                                        </p:tav>
                                      </p:tavLst>
                                    </p:anim>
                                    <p:anim calcmode="lin" valueType="num">
                                      <p:cBhvr additive="base">
                                        <p:cTn id="113" dur="500"/>
                                        <p:tgtEl>
                                          <p:spTgt spid="26"/>
                                        </p:tgtEl>
                                        <p:attrNameLst>
                                          <p:attrName>ppt_y</p:attrName>
                                        </p:attrNameLst>
                                      </p:cBhvr>
                                      <p:tavLst>
                                        <p:tav tm="0">
                                          <p:val>
                                            <p:strVal val="ppt_y"/>
                                          </p:val>
                                        </p:tav>
                                        <p:tav tm="100000">
                                          <p:val>
                                            <p:strVal val="1+ppt_h/2"/>
                                          </p:val>
                                        </p:tav>
                                      </p:tavLst>
                                    </p:anim>
                                    <p:set>
                                      <p:cBhvr>
                                        <p:cTn id="114" dur="1" fill="hold">
                                          <p:stCondLst>
                                            <p:cond delay="499"/>
                                          </p:stCondLst>
                                        </p:cTn>
                                        <p:tgtEl>
                                          <p:spTgt spid="26"/>
                                        </p:tgtEl>
                                        <p:attrNameLst>
                                          <p:attrName>style.visibility</p:attrName>
                                        </p:attrNameLst>
                                      </p:cBhvr>
                                      <p:to>
                                        <p:strVal val="hidden"/>
                                      </p:to>
                                    </p:set>
                                  </p:childTnLst>
                                </p:cTn>
                              </p:par>
                              <p:par>
                                <p:cTn id="115" presetID="2" presetClass="exit" presetSubtype="4" fill="hold" nodeType="withEffect">
                                  <p:stCondLst>
                                    <p:cond delay="0"/>
                                  </p:stCondLst>
                                  <p:childTnLst>
                                    <p:anim calcmode="lin" valueType="num">
                                      <p:cBhvr additive="base">
                                        <p:cTn id="116" dur="500"/>
                                        <p:tgtEl>
                                          <p:spTgt spid="30"/>
                                        </p:tgtEl>
                                        <p:attrNameLst>
                                          <p:attrName>ppt_x</p:attrName>
                                        </p:attrNameLst>
                                      </p:cBhvr>
                                      <p:tavLst>
                                        <p:tav tm="0">
                                          <p:val>
                                            <p:strVal val="ppt_x"/>
                                          </p:val>
                                        </p:tav>
                                        <p:tav tm="100000">
                                          <p:val>
                                            <p:strVal val="ppt_x"/>
                                          </p:val>
                                        </p:tav>
                                      </p:tavLst>
                                    </p:anim>
                                    <p:anim calcmode="lin" valueType="num">
                                      <p:cBhvr additive="base">
                                        <p:cTn id="117" dur="500"/>
                                        <p:tgtEl>
                                          <p:spTgt spid="30"/>
                                        </p:tgtEl>
                                        <p:attrNameLst>
                                          <p:attrName>ppt_y</p:attrName>
                                        </p:attrNameLst>
                                      </p:cBhvr>
                                      <p:tavLst>
                                        <p:tav tm="0">
                                          <p:val>
                                            <p:strVal val="ppt_y"/>
                                          </p:val>
                                        </p:tav>
                                        <p:tav tm="100000">
                                          <p:val>
                                            <p:strVal val="1+ppt_h/2"/>
                                          </p:val>
                                        </p:tav>
                                      </p:tavLst>
                                    </p:anim>
                                    <p:set>
                                      <p:cBhvr>
                                        <p:cTn id="118" dur="1" fill="hold">
                                          <p:stCondLst>
                                            <p:cond delay="499"/>
                                          </p:stCondLst>
                                        </p:cTn>
                                        <p:tgtEl>
                                          <p:spTgt spid="30"/>
                                        </p:tgtEl>
                                        <p:attrNameLst>
                                          <p:attrName>style.visibility</p:attrName>
                                        </p:attrNameLst>
                                      </p:cBhvr>
                                      <p:to>
                                        <p:strVal val="hidden"/>
                                      </p:to>
                                    </p:set>
                                  </p:childTnLst>
                                </p:cTn>
                              </p:par>
                              <p:par>
                                <p:cTn id="119" presetID="2" presetClass="exit" presetSubtype="4" fill="hold" nodeType="withEffect">
                                  <p:stCondLst>
                                    <p:cond delay="0"/>
                                  </p:stCondLst>
                                  <p:childTnLst>
                                    <p:anim calcmode="lin" valueType="num">
                                      <p:cBhvr additive="base">
                                        <p:cTn id="120" dur="500"/>
                                        <p:tgtEl>
                                          <p:spTgt spid="23"/>
                                        </p:tgtEl>
                                        <p:attrNameLst>
                                          <p:attrName>ppt_x</p:attrName>
                                        </p:attrNameLst>
                                      </p:cBhvr>
                                      <p:tavLst>
                                        <p:tav tm="0">
                                          <p:val>
                                            <p:strVal val="ppt_x"/>
                                          </p:val>
                                        </p:tav>
                                        <p:tav tm="100000">
                                          <p:val>
                                            <p:strVal val="ppt_x"/>
                                          </p:val>
                                        </p:tav>
                                      </p:tavLst>
                                    </p:anim>
                                    <p:anim calcmode="lin" valueType="num">
                                      <p:cBhvr additive="base">
                                        <p:cTn id="121" dur="500"/>
                                        <p:tgtEl>
                                          <p:spTgt spid="23"/>
                                        </p:tgtEl>
                                        <p:attrNameLst>
                                          <p:attrName>ppt_y</p:attrName>
                                        </p:attrNameLst>
                                      </p:cBhvr>
                                      <p:tavLst>
                                        <p:tav tm="0">
                                          <p:val>
                                            <p:strVal val="ppt_y"/>
                                          </p:val>
                                        </p:tav>
                                        <p:tav tm="100000">
                                          <p:val>
                                            <p:strVal val="1+ppt_h/2"/>
                                          </p:val>
                                        </p:tav>
                                      </p:tavLst>
                                    </p:anim>
                                    <p:set>
                                      <p:cBhvr>
                                        <p:cTn id="122" dur="1" fill="hold">
                                          <p:stCondLst>
                                            <p:cond delay="499"/>
                                          </p:stCondLst>
                                        </p:cTn>
                                        <p:tgtEl>
                                          <p:spTgt spid="23"/>
                                        </p:tgtEl>
                                        <p:attrNameLst>
                                          <p:attrName>style.visibility</p:attrName>
                                        </p:attrNameLst>
                                      </p:cBhvr>
                                      <p:to>
                                        <p:strVal val="hidden"/>
                                      </p:to>
                                    </p:set>
                                  </p:childTnLst>
                                </p:cTn>
                              </p:par>
                              <p:par>
                                <p:cTn id="123" presetID="2" presetClass="exit" presetSubtype="4" fill="hold" nodeType="withEffect">
                                  <p:stCondLst>
                                    <p:cond delay="0"/>
                                  </p:stCondLst>
                                  <p:childTnLst>
                                    <p:anim calcmode="lin" valueType="num">
                                      <p:cBhvr additive="base">
                                        <p:cTn id="124" dur="500"/>
                                        <p:tgtEl>
                                          <p:spTgt spid="5"/>
                                        </p:tgtEl>
                                        <p:attrNameLst>
                                          <p:attrName>ppt_x</p:attrName>
                                        </p:attrNameLst>
                                      </p:cBhvr>
                                      <p:tavLst>
                                        <p:tav tm="0">
                                          <p:val>
                                            <p:strVal val="ppt_x"/>
                                          </p:val>
                                        </p:tav>
                                        <p:tav tm="100000">
                                          <p:val>
                                            <p:strVal val="ppt_x"/>
                                          </p:val>
                                        </p:tav>
                                      </p:tavLst>
                                    </p:anim>
                                    <p:anim calcmode="lin" valueType="num">
                                      <p:cBhvr additive="base">
                                        <p:cTn id="125" dur="500"/>
                                        <p:tgtEl>
                                          <p:spTgt spid="5"/>
                                        </p:tgtEl>
                                        <p:attrNameLst>
                                          <p:attrName>ppt_y</p:attrName>
                                        </p:attrNameLst>
                                      </p:cBhvr>
                                      <p:tavLst>
                                        <p:tav tm="0">
                                          <p:val>
                                            <p:strVal val="ppt_y"/>
                                          </p:val>
                                        </p:tav>
                                        <p:tav tm="100000">
                                          <p:val>
                                            <p:strVal val="1+ppt_h/2"/>
                                          </p:val>
                                        </p:tav>
                                      </p:tavLst>
                                    </p:anim>
                                    <p:set>
                                      <p:cBhvr>
                                        <p:cTn id="12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3" grpId="0" animBg="1"/>
      <p:bldP spid="13" grpId="1" animBg="1"/>
      <p:bldP spid="15" grpId="0" animBg="1"/>
      <p:bldP spid="15" grpId="1" animBg="1"/>
      <p:bldP spid="16" grpId="0" animBg="1"/>
      <p:bldP spid="16" grpId="1" animBg="1"/>
      <p:bldP spid="26" grpId="0" animBg="1"/>
      <p:bldP spid="26" grpId="1"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5DC4D97-0409-4870-AC5D-131592B5CB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1639" y="1650478"/>
            <a:ext cx="6349206" cy="5117460"/>
          </a:xfrm>
          <a:prstGeom prst="rect">
            <a:avLst/>
          </a:prstGeom>
        </p:spPr>
      </p:pic>
      <p:sp>
        <p:nvSpPr>
          <p:cNvPr id="6" name="TextBox 5"/>
          <p:cNvSpPr txBox="1"/>
          <p:nvPr/>
        </p:nvSpPr>
        <p:spPr>
          <a:xfrm>
            <a:off x="6482425" y="1186008"/>
            <a:ext cx="4390058"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Browse &amp; select your original document.</a:t>
            </a:r>
          </a:p>
        </p:txBody>
      </p:sp>
      <p:sp>
        <p:nvSpPr>
          <p:cNvPr id="7" name="TextBox 6"/>
          <p:cNvSpPr txBox="1"/>
          <p:nvPr/>
        </p:nvSpPr>
        <p:spPr>
          <a:xfrm>
            <a:off x="6482425" y="727466"/>
            <a:ext cx="5455755"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Browse and select one of the returned documents.</a:t>
            </a:r>
          </a:p>
        </p:txBody>
      </p:sp>
      <p:cxnSp>
        <p:nvCxnSpPr>
          <p:cNvPr id="9" name="Straight Arrow Connector 8"/>
          <p:cNvCxnSpPr>
            <a:cxnSpLocks/>
          </p:cNvCxnSpPr>
          <p:nvPr/>
        </p:nvCxnSpPr>
        <p:spPr>
          <a:xfrm>
            <a:off x="8347060" y="1594179"/>
            <a:ext cx="306489" cy="7730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a:off x="11238313" y="1134969"/>
            <a:ext cx="586341" cy="12322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0486058" y="4822283"/>
            <a:ext cx="1452122"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Click on OK</a:t>
            </a:r>
          </a:p>
        </p:txBody>
      </p:sp>
      <p:cxnSp>
        <p:nvCxnSpPr>
          <p:cNvPr id="21" name="Straight Arrow Connector 20"/>
          <p:cNvCxnSpPr>
            <a:cxnSpLocks/>
            <a:stCxn id="19" idx="0"/>
          </p:cNvCxnSpPr>
          <p:nvPr/>
        </p:nvCxnSpPr>
        <p:spPr>
          <a:xfrm flipH="1" flipV="1">
            <a:off x="10486058" y="3563441"/>
            <a:ext cx="726061" cy="12588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2">
            <a:extLst>
              <a:ext uri="{FF2B5EF4-FFF2-40B4-BE49-F238E27FC236}">
                <a16:creationId xmlns:a16="http://schemas.microsoft.com/office/drawing/2014/main" id="{6E7CA3B7-3A76-4A52-8879-83CFDC25F221}"/>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28</a:t>
            </a:fld>
            <a:endParaRPr lang="en-GB" dirty="0">
              <a:solidFill>
                <a:schemeClr val="tx1"/>
              </a:solidFill>
            </a:endParaRPr>
          </a:p>
        </p:txBody>
      </p:sp>
      <p:sp>
        <p:nvSpPr>
          <p:cNvPr id="28" name="TextBox 27">
            <a:extLst>
              <a:ext uri="{FF2B5EF4-FFF2-40B4-BE49-F238E27FC236}">
                <a16:creationId xmlns:a16="http://schemas.microsoft.com/office/drawing/2014/main" id="{1B2D5264-15D8-4213-8671-A44F9FDDE857}"/>
              </a:ext>
            </a:extLst>
          </p:cNvPr>
          <p:cNvSpPr txBox="1"/>
          <p:nvPr/>
        </p:nvSpPr>
        <p:spPr>
          <a:xfrm>
            <a:off x="71155" y="3201979"/>
            <a:ext cx="4849314"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These checkboxes allow you to refine the comparison process.</a:t>
            </a:r>
          </a:p>
          <a:p>
            <a:r>
              <a:rPr lang="en-CA" dirty="0"/>
              <a:t>Select or deselect the options as you require.</a:t>
            </a:r>
          </a:p>
        </p:txBody>
      </p:sp>
      <p:cxnSp>
        <p:nvCxnSpPr>
          <p:cNvPr id="29" name="Straight Arrow Connector 28">
            <a:extLst>
              <a:ext uri="{FF2B5EF4-FFF2-40B4-BE49-F238E27FC236}">
                <a16:creationId xmlns:a16="http://schemas.microsoft.com/office/drawing/2014/main" id="{07C455FE-06D0-4AE0-8458-44A9452FDA4F}"/>
              </a:ext>
            </a:extLst>
          </p:cNvPr>
          <p:cNvCxnSpPr>
            <a:cxnSpLocks/>
          </p:cNvCxnSpPr>
          <p:nvPr/>
        </p:nvCxnSpPr>
        <p:spPr>
          <a:xfrm>
            <a:off x="4920469" y="4217642"/>
            <a:ext cx="416302" cy="4291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Left Brace 32">
            <a:extLst>
              <a:ext uri="{FF2B5EF4-FFF2-40B4-BE49-F238E27FC236}">
                <a16:creationId xmlns:a16="http://schemas.microsoft.com/office/drawing/2014/main" id="{DEA8AD30-4C7B-4B8D-AA32-4D6B6FFCBE34}"/>
              </a:ext>
            </a:extLst>
          </p:cNvPr>
          <p:cNvSpPr/>
          <p:nvPr/>
        </p:nvSpPr>
        <p:spPr>
          <a:xfrm>
            <a:off x="5410887" y="3936233"/>
            <a:ext cx="490451" cy="1446415"/>
          </a:xfrm>
          <a:prstGeom prst="leftBrace">
            <a:avLst>
              <a:gd name="adj1" fmla="val 73729"/>
              <a:gd name="adj2" fmla="val 48851"/>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4" name="TextBox 33">
            <a:extLst>
              <a:ext uri="{FF2B5EF4-FFF2-40B4-BE49-F238E27FC236}">
                <a16:creationId xmlns:a16="http://schemas.microsoft.com/office/drawing/2014/main" id="{E7FB7E3A-033E-48A9-A3E7-187122B873A0}"/>
              </a:ext>
            </a:extLst>
          </p:cNvPr>
          <p:cNvSpPr txBox="1"/>
          <p:nvPr/>
        </p:nvSpPr>
        <p:spPr>
          <a:xfrm>
            <a:off x="71155" y="4367324"/>
            <a:ext cx="4849314" cy="224676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In most cases, comparing at the word level is sufficient.</a:t>
            </a:r>
          </a:p>
          <a:p>
            <a:endParaRPr lang="en-CA" dirty="0"/>
          </a:p>
          <a:p>
            <a:r>
              <a:rPr lang="en-CA" dirty="0"/>
              <a:t>Set the location into which the changes are to appear.  A new document is usually best, so as not to change the other two documents.</a:t>
            </a:r>
          </a:p>
        </p:txBody>
      </p:sp>
      <p:cxnSp>
        <p:nvCxnSpPr>
          <p:cNvPr id="35" name="Straight Arrow Connector 34">
            <a:extLst>
              <a:ext uri="{FF2B5EF4-FFF2-40B4-BE49-F238E27FC236}">
                <a16:creationId xmlns:a16="http://schemas.microsoft.com/office/drawing/2014/main" id="{98F0EF9B-CCB2-4A05-8B1A-32E9C2641A60}"/>
              </a:ext>
            </a:extLst>
          </p:cNvPr>
          <p:cNvCxnSpPr>
            <a:cxnSpLocks/>
            <a:stCxn id="34" idx="3"/>
          </p:cNvCxnSpPr>
          <p:nvPr/>
        </p:nvCxnSpPr>
        <p:spPr>
          <a:xfrm>
            <a:off x="4920469" y="5490709"/>
            <a:ext cx="432927" cy="7770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6" name="Left Brace 35">
            <a:extLst>
              <a:ext uri="{FF2B5EF4-FFF2-40B4-BE49-F238E27FC236}">
                <a16:creationId xmlns:a16="http://schemas.microsoft.com/office/drawing/2014/main" id="{E803EBD2-FD80-4D7A-80DF-F424003C3379}"/>
              </a:ext>
            </a:extLst>
          </p:cNvPr>
          <p:cNvSpPr/>
          <p:nvPr/>
        </p:nvSpPr>
        <p:spPr>
          <a:xfrm>
            <a:off x="5427241" y="5902036"/>
            <a:ext cx="490451" cy="712057"/>
          </a:xfrm>
          <a:prstGeom prst="leftBrace">
            <a:avLst>
              <a:gd name="adj1" fmla="val 73729"/>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0" name="TextBox 19">
            <a:extLst>
              <a:ext uri="{FF2B5EF4-FFF2-40B4-BE49-F238E27FC236}">
                <a16:creationId xmlns:a16="http://schemas.microsoft.com/office/drawing/2014/main" id="{F98B34BD-A93A-437F-8878-BBC774ADFA7F}"/>
              </a:ext>
            </a:extLst>
          </p:cNvPr>
          <p:cNvSpPr txBox="1"/>
          <p:nvPr/>
        </p:nvSpPr>
        <p:spPr>
          <a:xfrm>
            <a:off x="96756" y="916690"/>
            <a:ext cx="5612820" cy="1938992"/>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Comparing documents enables what is called the legal blackline option, which displays what has changed between the two documents.</a:t>
            </a:r>
          </a:p>
          <a:p>
            <a:endParaRPr lang="en-CA" dirty="0"/>
          </a:p>
          <a:p>
            <a:r>
              <a:rPr lang="en-CA" dirty="0"/>
              <a:t>The legal blackline is only displayed in the third panel, the compared document. </a:t>
            </a:r>
          </a:p>
        </p:txBody>
      </p:sp>
      <p:sp>
        <p:nvSpPr>
          <p:cNvPr id="23" name="TextBox 22">
            <a:extLst>
              <a:ext uri="{FF2B5EF4-FFF2-40B4-BE49-F238E27FC236}">
                <a16:creationId xmlns:a16="http://schemas.microsoft.com/office/drawing/2014/main" id="{85DB3924-52FE-41C8-8DCD-B6A1E491DF84}"/>
              </a:ext>
            </a:extLst>
          </p:cNvPr>
          <p:cNvSpPr txBox="1"/>
          <p:nvPr/>
        </p:nvSpPr>
        <p:spPr>
          <a:xfrm>
            <a:off x="1377284" y="113590"/>
            <a:ext cx="8718294"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Comparing the reviewer document to your original using the </a:t>
            </a:r>
            <a:r>
              <a:rPr lang="en-CA" sz="2000" b="1" i="1" dirty="0"/>
              <a:t>Compare </a:t>
            </a:r>
            <a:r>
              <a:rPr lang="en-CA" sz="2000" dirty="0"/>
              <a:t>command.</a:t>
            </a:r>
          </a:p>
        </p:txBody>
      </p:sp>
    </p:spTree>
    <p:extLst>
      <p:ext uri="{BB962C8B-B14F-4D97-AF65-F5344CB8AC3E}">
        <p14:creationId xmlns:p14="http://schemas.microsoft.com/office/powerpoint/2010/main" val="126862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0-#ppt_w/2"/>
                                          </p:val>
                                        </p:tav>
                                        <p:tav tm="100000">
                                          <p:val>
                                            <p:strVal val="#ppt_x"/>
                                          </p:val>
                                        </p:tav>
                                      </p:tavLst>
                                    </p:anim>
                                    <p:anim calcmode="lin" valueType="num">
                                      <p:cBhvr additive="base">
                                        <p:cTn id="38" dur="500" fill="hold"/>
                                        <p:tgtEl>
                                          <p:spTgt spid="28"/>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wipe(up)">
                                      <p:cBhvr>
                                        <p:cTn id="42" dur="500"/>
                                        <p:tgtEl>
                                          <p:spTgt spid="29"/>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wipe(left)">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500" fill="hold"/>
                                        <p:tgtEl>
                                          <p:spTgt spid="34"/>
                                        </p:tgtEl>
                                        <p:attrNameLst>
                                          <p:attrName>ppt_x</p:attrName>
                                        </p:attrNameLst>
                                      </p:cBhvr>
                                      <p:tavLst>
                                        <p:tav tm="0">
                                          <p:val>
                                            <p:strVal val="0-#ppt_w/2"/>
                                          </p:val>
                                        </p:tav>
                                        <p:tav tm="100000">
                                          <p:val>
                                            <p:strVal val="#ppt_x"/>
                                          </p:val>
                                        </p:tav>
                                      </p:tavLst>
                                    </p:anim>
                                    <p:anim calcmode="lin" valueType="num">
                                      <p:cBhvr additive="base">
                                        <p:cTn id="52" dur="500" fill="hold"/>
                                        <p:tgtEl>
                                          <p:spTgt spid="34"/>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22" presetClass="entr" presetSubtype="1" fill="hold" nodeType="afterEffect">
                                  <p:stCondLst>
                                    <p:cond delay="0"/>
                                  </p:stCondLst>
                                  <p:childTnLst>
                                    <p:set>
                                      <p:cBhvr>
                                        <p:cTn id="55" dur="1" fill="hold">
                                          <p:stCondLst>
                                            <p:cond delay="0"/>
                                          </p:stCondLst>
                                        </p:cTn>
                                        <p:tgtEl>
                                          <p:spTgt spid="35"/>
                                        </p:tgtEl>
                                        <p:attrNameLst>
                                          <p:attrName>style.visibility</p:attrName>
                                        </p:attrNameLst>
                                      </p:cBhvr>
                                      <p:to>
                                        <p:strVal val="visible"/>
                                      </p:to>
                                    </p:set>
                                    <p:animEffect transition="in" filter="wipe(up)">
                                      <p:cBhvr>
                                        <p:cTn id="56" dur="500"/>
                                        <p:tgtEl>
                                          <p:spTgt spid="35"/>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wipe(left)">
                                      <p:cBhvr>
                                        <p:cTn id="60" dur="500"/>
                                        <p:tgtEl>
                                          <p:spTgt spid="36"/>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6"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1+#ppt_w/2"/>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down)">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xit" presetSubtype="4" fill="hold" nodeType="clickEffect">
                                  <p:stCondLst>
                                    <p:cond delay="0"/>
                                  </p:stCondLst>
                                  <p:childTnLst>
                                    <p:anim calcmode="lin" valueType="num">
                                      <p:cBhvr additive="base">
                                        <p:cTn id="74" dur="500"/>
                                        <p:tgtEl>
                                          <p:spTgt spid="15"/>
                                        </p:tgtEl>
                                        <p:attrNameLst>
                                          <p:attrName>ppt_x</p:attrName>
                                        </p:attrNameLst>
                                      </p:cBhvr>
                                      <p:tavLst>
                                        <p:tav tm="0">
                                          <p:val>
                                            <p:strVal val="ppt_x"/>
                                          </p:val>
                                        </p:tav>
                                        <p:tav tm="100000">
                                          <p:val>
                                            <p:strVal val="ppt_x"/>
                                          </p:val>
                                        </p:tav>
                                      </p:tavLst>
                                    </p:anim>
                                    <p:anim calcmode="lin" valueType="num">
                                      <p:cBhvr additive="base">
                                        <p:cTn id="75" dur="500"/>
                                        <p:tgtEl>
                                          <p:spTgt spid="15"/>
                                        </p:tgtEl>
                                        <p:attrNameLst>
                                          <p:attrName>ppt_y</p:attrName>
                                        </p:attrNameLst>
                                      </p:cBhvr>
                                      <p:tavLst>
                                        <p:tav tm="0">
                                          <p:val>
                                            <p:strVal val="ppt_y"/>
                                          </p:val>
                                        </p:tav>
                                        <p:tav tm="100000">
                                          <p:val>
                                            <p:strVal val="1+ppt_h/2"/>
                                          </p:val>
                                        </p:tav>
                                      </p:tavLst>
                                    </p:anim>
                                    <p:set>
                                      <p:cBhvr>
                                        <p:cTn id="76" dur="1" fill="hold">
                                          <p:stCondLst>
                                            <p:cond delay="499"/>
                                          </p:stCondLst>
                                        </p:cTn>
                                        <p:tgtEl>
                                          <p:spTgt spid="15"/>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20"/>
                                        </p:tgtEl>
                                        <p:attrNameLst>
                                          <p:attrName>ppt_x</p:attrName>
                                        </p:attrNameLst>
                                      </p:cBhvr>
                                      <p:tavLst>
                                        <p:tav tm="0">
                                          <p:val>
                                            <p:strVal val="ppt_x"/>
                                          </p:val>
                                        </p:tav>
                                        <p:tav tm="100000">
                                          <p:val>
                                            <p:strVal val="ppt_x"/>
                                          </p:val>
                                        </p:tav>
                                      </p:tavLst>
                                    </p:anim>
                                    <p:anim calcmode="lin" valueType="num">
                                      <p:cBhvr additive="base">
                                        <p:cTn id="79" dur="500"/>
                                        <p:tgtEl>
                                          <p:spTgt spid="20"/>
                                        </p:tgtEl>
                                        <p:attrNameLst>
                                          <p:attrName>ppt_y</p:attrName>
                                        </p:attrNameLst>
                                      </p:cBhvr>
                                      <p:tavLst>
                                        <p:tav tm="0">
                                          <p:val>
                                            <p:strVal val="ppt_y"/>
                                          </p:val>
                                        </p:tav>
                                        <p:tav tm="100000">
                                          <p:val>
                                            <p:strVal val="1+ppt_h/2"/>
                                          </p:val>
                                        </p:tav>
                                      </p:tavLst>
                                    </p:anim>
                                    <p:set>
                                      <p:cBhvr>
                                        <p:cTn id="80" dur="1" fill="hold">
                                          <p:stCondLst>
                                            <p:cond delay="499"/>
                                          </p:stCondLst>
                                        </p:cTn>
                                        <p:tgtEl>
                                          <p:spTgt spid="20"/>
                                        </p:tgtEl>
                                        <p:attrNameLst>
                                          <p:attrName>style.visibility</p:attrName>
                                        </p:attrNameLst>
                                      </p:cBhvr>
                                      <p:to>
                                        <p:strVal val="hidden"/>
                                      </p:to>
                                    </p:set>
                                  </p:childTnLst>
                                </p:cTn>
                              </p:par>
                              <p:par>
                                <p:cTn id="81" presetID="2" presetClass="exit" presetSubtype="4" fill="hold" grpId="1" nodeType="withEffect">
                                  <p:stCondLst>
                                    <p:cond delay="0"/>
                                  </p:stCondLst>
                                  <p:childTnLst>
                                    <p:anim calcmode="lin" valueType="num">
                                      <p:cBhvr additive="base">
                                        <p:cTn id="82" dur="500"/>
                                        <p:tgtEl>
                                          <p:spTgt spid="6"/>
                                        </p:tgtEl>
                                        <p:attrNameLst>
                                          <p:attrName>ppt_x</p:attrName>
                                        </p:attrNameLst>
                                      </p:cBhvr>
                                      <p:tavLst>
                                        <p:tav tm="0">
                                          <p:val>
                                            <p:strVal val="ppt_x"/>
                                          </p:val>
                                        </p:tav>
                                        <p:tav tm="100000">
                                          <p:val>
                                            <p:strVal val="ppt_x"/>
                                          </p:val>
                                        </p:tav>
                                      </p:tavLst>
                                    </p:anim>
                                    <p:anim calcmode="lin" valueType="num">
                                      <p:cBhvr additive="base">
                                        <p:cTn id="83" dur="500"/>
                                        <p:tgtEl>
                                          <p:spTgt spid="6"/>
                                        </p:tgtEl>
                                        <p:attrNameLst>
                                          <p:attrName>ppt_y</p:attrName>
                                        </p:attrNameLst>
                                      </p:cBhvr>
                                      <p:tavLst>
                                        <p:tav tm="0">
                                          <p:val>
                                            <p:strVal val="ppt_y"/>
                                          </p:val>
                                        </p:tav>
                                        <p:tav tm="100000">
                                          <p:val>
                                            <p:strVal val="1+ppt_h/2"/>
                                          </p:val>
                                        </p:tav>
                                      </p:tavLst>
                                    </p:anim>
                                    <p:set>
                                      <p:cBhvr>
                                        <p:cTn id="84" dur="1" fill="hold">
                                          <p:stCondLst>
                                            <p:cond delay="499"/>
                                          </p:stCondLst>
                                        </p:cTn>
                                        <p:tgtEl>
                                          <p:spTgt spid="6"/>
                                        </p:tgtEl>
                                        <p:attrNameLst>
                                          <p:attrName>style.visibility</p:attrName>
                                        </p:attrNameLst>
                                      </p:cBhvr>
                                      <p:to>
                                        <p:strVal val="hidden"/>
                                      </p:to>
                                    </p:set>
                                  </p:childTnLst>
                                </p:cTn>
                              </p:par>
                              <p:par>
                                <p:cTn id="85" presetID="2" presetClass="exit" presetSubtype="4" fill="hold" nodeType="withEffect">
                                  <p:stCondLst>
                                    <p:cond delay="0"/>
                                  </p:stCondLst>
                                  <p:childTnLst>
                                    <p:anim calcmode="lin" valueType="num">
                                      <p:cBhvr additive="base">
                                        <p:cTn id="86" dur="500"/>
                                        <p:tgtEl>
                                          <p:spTgt spid="9"/>
                                        </p:tgtEl>
                                        <p:attrNameLst>
                                          <p:attrName>ppt_x</p:attrName>
                                        </p:attrNameLst>
                                      </p:cBhvr>
                                      <p:tavLst>
                                        <p:tav tm="0">
                                          <p:val>
                                            <p:strVal val="ppt_x"/>
                                          </p:val>
                                        </p:tav>
                                        <p:tav tm="100000">
                                          <p:val>
                                            <p:strVal val="ppt_x"/>
                                          </p:val>
                                        </p:tav>
                                      </p:tavLst>
                                    </p:anim>
                                    <p:anim calcmode="lin" valueType="num">
                                      <p:cBhvr additive="base">
                                        <p:cTn id="87" dur="500"/>
                                        <p:tgtEl>
                                          <p:spTgt spid="9"/>
                                        </p:tgtEl>
                                        <p:attrNameLst>
                                          <p:attrName>ppt_y</p:attrName>
                                        </p:attrNameLst>
                                      </p:cBhvr>
                                      <p:tavLst>
                                        <p:tav tm="0">
                                          <p:val>
                                            <p:strVal val="ppt_y"/>
                                          </p:val>
                                        </p:tav>
                                        <p:tav tm="100000">
                                          <p:val>
                                            <p:strVal val="1+ppt_h/2"/>
                                          </p:val>
                                        </p:tav>
                                      </p:tavLst>
                                    </p:anim>
                                    <p:set>
                                      <p:cBhvr>
                                        <p:cTn id="88" dur="1" fill="hold">
                                          <p:stCondLst>
                                            <p:cond delay="499"/>
                                          </p:stCondLst>
                                        </p:cTn>
                                        <p:tgtEl>
                                          <p:spTgt spid="9"/>
                                        </p:tgtEl>
                                        <p:attrNameLst>
                                          <p:attrName>style.visibility</p:attrName>
                                        </p:attrNameLst>
                                      </p:cBhvr>
                                      <p:to>
                                        <p:strVal val="hidden"/>
                                      </p:to>
                                    </p:set>
                                  </p:childTnLst>
                                </p:cTn>
                              </p:par>
                              <p:par>
                                <p:cTn id="89" presetID="2" presetClass="exit" presetSubtype="4" fill="hold" grpId="1" nodeType="withEffect">
                                  <p:stCondLst>
                                    <p:cond delay="0"/>
                                  </p:stCondLst>
                                  <p:childTnLst>
                                    <p:anim calcmode="lin" valueType="num">
                                      <p:cBhvr additive="base">
                                        <p:cTn id="90" dur="500"/>
                                        <p:tgtEl>
                                          <p:spTgt spid="7"/>
                                        </p:tgtEl>
                                        <p:attrNameLst>
                                          <p:attrName>ppt_x</p:attrName>
                                        </p:attrNameLst>
                                      </p:cBhvr>
                                      <p:tavLst>
                                        <p:tav tm="0">
                                          <p:val>
                                            <p:strVal val="ppt_x"/>
                                          </p:val>
                                        </p:tav>
                                        <p:tav tm="100000">
                                          <p:val>
                                            <p:strVal val="ppt_x"/>
                                          </p:val>
                                        </p:tav>
                                      </p:tavLst>
                                    </p:anim>
                                    <p:anim calcmode="lin" valueType="num">
                                      <p:cBhvr additive="base">
                                        <p:cTn id="91" dur="500"/>
                                        <p:tgtEl>
                                          <p:spTgt spid="7"/>
                                        </p:tgtEl>
                                        <p:attrNameLst>
                                          <p:attrName>ppt_y</p:attrName>
                                        </p:attrNameLst>
                                      </p:cBhvr>
                                      <p:tavLst>
                                        <p:tav tm="0">
                                          <p:val>
                                            <p:strVal val="ppt_y"/>
                                          </p:val>
                                        </p:tav>
                                        <p:tav tm="100000">
                                          <p:val>
                                            <p:strVal val="1+ppt_h/2"/>
                                          </p:val>
                                        </p:tav>
                                      </p:tavLst>
                                    </p:anim>
                                    <p:set>
                                      <p:cBhvr>
                                        <p:cTn id="92" dur="1" fill="hold">
                                          <p:stCondLst>
                                            <p:cond delay="499"/>
                                          </p:stCondLst>
                                        </p:cTn>
                                        <p:tgtEl>
                                          <p:spTgt spid="7"/>
                                        </p:tgtEl>
                                        <p:attrNameLst>
                                          <p:attrName>style.visibility</p:attrName>
                                        </p:attrNameLst>
                                      </p:cBhvr>
                                      <p:to>
                                        <p:strVal val="hidden"/>
                                      </p:to>
                                    </p:set>
                                  </p:childTnLst>
                                </p:cTn>
                              </p:par>
                              <p:par>
                                <p:cTn id="93" presetID="2" presetClass="exit" presetSubtype="4" fill="hold" nodeType="withEffect">
                                  <p:stCondLst>
                                    <p:cond delay="0"/>
                                  </p:stCondLst>
                                  <p:childTnLst>
                                    <p:anim calcmode="lin" valueType="num">
                                      <p:cBhvr additive="base">
                                        <p:cTn id="94" dur="500"/>
                                        <p:tgtEl>
                                          <p:spTgt spid="11"/>
                                        </p:tgtEl>
                                        <p:attrNameLst>
                                          <p:attrName>ppt_x</p:attrName>
                                        </p:attrNameLst>
                                      </p:cBhvr>
                                      <p:tavLst>
                                        <p:tav tm="0">
                                          <p:val>
                                            <p:strVal val="ppt_x"/>
                                          </p:val>
                                        </p:tav>
                                        <p:tav tm="100000">
                                          <p:val>
                                            <p:strVal val="ppt_x"/>
                                          </p:val>
                                        </p:tav>
                                      </p:tavLst>
                                    </p:anim>
                                    <p:anim calcmode="lin" valueType="num">
                                      <p:cBhvr additive="base">
                                        <p:cTn id="95" dur="500"/>
                                        <p:tgtEl>
                                          <p:spTgt spid="11"/>
                                        </p:tgtEl>
                                        <p:attrNameLst>
                                          <p:attrName>ppt_y</p:attrName>
                                        </p:attrNameLst>
                                      </p:cBhvr>
                                      <p:tavLst>
                                        <p:tav tm="0">
                                          <p:val>
                                            <p:strVal val="ppt_y"/>
                                          </p:val>
                                        </p:tav>
                                        <p:tav tm="100000">
                                          <p:val>
                                            <p:strVal val="1+ppt_h/2"/>
                                          </p:val>
                                        </p:tav>
                                      </p:tavLst>
                                    </p:anim>
                                    <p:set>
                                      <p:cBhvr>
                                        <p:cTn id="96" dur="1" fill="hold">
                                          <p:stCondLst>
                                            <p:cond delay="499"/>
                                          </p:stCondLst>
                                        </p:cTn>
                                        <p:tgtEl>
                                          <p:spTgt spid="11"/>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28"/>
                                        </p:tgtEl>
                                        <p:attrNameLst>
                                          <p:attrName>ppt_x</p:attrName>
                                        </p:attrNameLst>
                                      </p:cBhvr>
                                      <p:tavLst>
                                        <p:tav tm="0">
                                          <p:val>
                                            <p:strVal val="ppt_x"/>
                                          </p:val>
                                        </p:tav>
                                        <p:tav tm="100000">
                                          <p:val>
                                            <p:strVal val="ppt_x"/>
                                          </p:val>
                                        </p:tav>
                                      </p:tavLst>
                                    </p:anim>
                                    <p:anim calcmode="lin" valueType="num">
                                      <p:cBhvr additive="base">
                                        <p:cTn id="99" dur="500"/>
                                        <p:tgtEl>
                                          <p:spTgt spid="28"/>
                                        </p:tgtEl>
                                        <p:attrNameLst>
                                          <p:attrName>ppt_y</p:attrName>
                                        </p:attrNameLst>
                                      </p:cBhvr>
                                      <p:tavLst>
                                        <p:tav tm="0">
                                          <p:val>
                                            <p:strVal val="ppt_y"/>
                                          </p:val>
                                        </p:tav>
                                        <p:tav tm="100000">
                                          <p:val>
                                            <p:strVal val="1+ppt_h/2"/>
                                          </p:val>
                                        </p:tav>
                                      </p:tavLst>
                                    </p:anim>
                                    <p:set>
                                      <p:cBhvr>
                                        <p:cTn id="100" dur="1" fill="hold">
                                          <p:stCondLst>
                                            <p:cond delay="499"/>
                                          </p:stCondLst>
                                        </p:cTn>
                                        <p:tgtEl>
                                          <p:spTgt spid="28"/>
                                        </p:tgtEl>
                                        <p:attrNameLst>
                                          <p:attrName>style.visibility</p:attrName>
                                        </p:attrNameLst>
                                      </p:cBhvr>
                                      <p:to>
                                        <p:strVal val="hidden"/>
                                      </p:to>
                                    </p:set>
                                  </p:childTnLst>
                                </p:cTn>
                              </p:par>
                              <p:par>
                                <p:cTn id="101" presetID="2" presetClass="exit" presetSubtype="4" fill="hold" nodeType="withEffect">
                                  <p:stCondLst>
                                    <p:cond delay="0"/>
                                  </p:stCondLst>
                                  <p:childTnLst>
                                    <p:anim calcmode="lin" valueType="num">
                                      <p:cBhvr additive="base">
                                        <p:cTn id="102" dur="500"/>
                                        <p:tgtEl>
                                          <p:spTgt spid="29"/>
                                        </p:tgtEl>
                                        <p:attrNameLst>
                                          <p:attrName>ppt_x</p:attrName>
                                        </p:attrNameLst>
                                      </p:cBhvr>
                                      <p:tavLst>
                                        <p:tav tm="0">
                                          <p:val>
                                            <p:strVal val="ppt_x"/>
                                          </p:val>
                                        </p:tav>
                                        <p:tav tm="100000">
                                          <p:val>
                                            <p:strVal val="ppt_x"/>
                                          </p:val>
                                        </p:tav>
                                      </p:tavLst>
                                    </p:anim>
                                    <p:anim calcmode="lin" valueType="num">
                                      <p:cBhvr additive="base">
                                        <p:cTn id="103" dur="500"/>
                                        <p:tgtEl>
                                          <p:spTgt spid="29"/>
                                        </p:tgtEl>
                                        <p:attrNameLst>
                                          <p:attrName>ppt_y</p:attrName>
                                        </p:attrNameLst>
                                      </p:cBhvr>
                                      <p:tavLst>
                                        <p:tav tm="0">
                                          <p:val>
                                            <p:strVal val="ppt_y"/>
                                          </p:val>
                                        </p:tav>
                                        <p:tav tm="100000">
                                          <p:val>
                                            <p:strVal val="1+ppt_h/2"/>
                                          </p:val>
                                        </p:tav>
                                      </p:tavLst>
                                    </p:anim>
                                    <p:set>
                                      <p:cBhvr>
                                        <p:cTn id="104" dur="1" fill="hold">
                                          <p:stCondLst>
                                            <p:cond delay="499"/>
                                          </p:stCondLst>
                                        </p:cTn>
                                        <p:tgtEl>
                                          <p:spTgt spid="29"/>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33"/>
                                        </p:tgtEl>
                                        <p:attrNameLst>
                                          <p:attrName>ppt_x</p:attrName>
                                        </p:attrNameLst>
                                      </p:cBhvr>
                                      <p:tavLst>
                                        <p:tav tm="0">
                                          <p:val>
                                            <p:strVal val="ppt_x"/>
                                          </p:val>
                                        </p:tav>
                                        <p:tav tm="100000">
                                          <p:val>
                                            <p:strVal val="ppt_x"/>
                                          </p:val>
                                        </p:tav>
                                      </p:tavLst>
                                    </p:anim>
                                    <p:anim calcmode="lin" valueType="num">
                                      <p:cBhvr additive="base">
                                        <p:cTn id="107" dur="500"/>
                                        <p:tgtEl>
                                          <p:spTgt spid="33"/>
                                        </p:tgtEl>
                                        <p:attrNameLst>
                                          <p:attrName>ppt_y</p:attrName>
                                        </p:attrNameLst>
                                      </p:cBhvr>
                                      <p:tavLst>
                                        <p:tav tm="0">
                                          <p:val>
                                            <p:strVal val="ppt_y"/>
                                          </p:val>
                                        </p:tav>
                                        <p:tav tm="100000">
                                          <p:val>
                                            <p:strVal val="1+ppt_h/2"/>
                                          </p:val>
                                        </p:tav>
                                      </p:tavLst>
                                    </p:anim>
                                    <p:set>
                                      <p:cBhvr>
                                        <p:cTn id="108" dur="1" fill="hold">
                                          <p:stCondLst>
                                            <p:cond delay="499"/>
                                          </p:stCondLst>
                                        </p:cTn>
                                        <p:tgtEl>
                                          <p:spTgt spid="33"/>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34"/>
                                        </p:tgtEl>
                                        <p:attrNameLst>
                                          <p:attrName>ppt_x</p:attrName>
                                        </p:attrNameLst>
                                      </p:cBhvr>
                                      <p:tavLst>
                                        <p:tav tm="0">
                                          <p:val>
                                            <p:strVal val="ppt_x"/>
                                          </p:val>
                                        </p:tav>
                                        <p:tav tm="100000">
                                          <p:val>
                                            <p:strVal val="ppt_x"/>
                                          </p:val>
                                        </p:tav>
                                      </p:tavLst>
                                    </p:anim>
                                    <p:anim calcmode="lin" valueType="num">
                                      <p:cBhvr additive="base">
                                        <p:cTn id="111" dur="500"/>
                                        <p:tgtEl>
                                          <p:spTgt spid="34"/>
                                        </p:tgtEl>
                                        <p:attrNameLst>
                                          <p:attrName>ppt_y</p:attrName>
                                        </p:attrNameLst>
                                      </p:cBhvr>
                                      <p:tavLst>
                                        <p:tav tm="0">
                                          <p:val>
                                            <p:strVal val="ppt_y"/>
                                          </p:val>
                                        </p:tav>
                                        <p:tav tm="100000">
                                          <p:val>
                                            <p:strVal val="1+ppt_h/2"/>
                                          </p:val>
                                        </p:tav>
                                      </p:tavLst>
                                    </p:anim>
                                    <p:set>
                                      <p:cBhvr>
                                        <p:cTn id="112" dur="1" fill="hold">
                                          <p:stCondLst>
                                            <p:cond delay="499"/>
                                          </p:stCondLst>
                                        </p:cTn>
                                        <p:tgtEl>
                                          <p:spTgt spid="34"/>
                                        </p:tgtEl>
                                        <p:attrNameLst>
                                          <p:attrName>style.visibility</p:attrName>
                                        </p:attrNameLst>
                                      </p:cBhvr>
                                      <p:to>
                                        <p:strVal val="hidden"/>
                                      </p:to>
                                    </p:set>
                                  </p:childTnLst>
                                </p:cTn>
                              </p:par>
                              <p:par>
                                <p:cTn id="113" presetID="2" presetClass="exit" presetSubtype="4" fill="hold" nodeType="withEffect">
                                  <p:stCondLst>
                                    <p:cond delay="0"/>
                                  </p:stCondLst>
                                  <p:childTnLst>
                                    <p:anim calcmode="lin" valueType="num">
                                      <p:cBhvr additive="base">
                                        <p:cTn id="114" dur="500"/>
                                        <p:tgtEl>
                                          <p:spTgt spid="35"/>
                                        </p:tgtEl>
                                        <p:attrNameLst>
                                          <p:attrName>ppt_x</p:attrName>
                                        </p:attrNameLst>
                                      </p:cBhvr>
                                      <p:tavLst>
                                        <p:tav tm="0">
                                          <p:val>
                                            <p:strVal val="ppt_x"/>
                                          </p:val>
                                        </p:tav>
                                        <p:tav tm="100000">
                                          <p:val>
                                            <p:strVal val="ppt_x"/>
                                          </p:val>
                                        </p:tav>
                                      </p:tavLst>
                                    </p:anim>
                                    <p:anim calcmode="lin" valueType="num">
                                      <p:cBhvr additive="base">
                                        <p:cTn id="115" dur="500"/>
                                        <p:tgtEl>
                                          <p:spTgt spid="35"/>
                                        </p:tgtEl>
                                        <p:attrNameLst>
                                          <p:attrName>ppt_y</p:attrName>
                                        </p:attrNameLst>
                                      </p:cBhvr>
                                      <p:tavLst>
                                        <p:tav tm="0">
                                          <p:val>
                                            <p:strVal val="ppt_y"/>
                                          </p:val>
                                        </p:tav>
                                        <p:tav tm="100000">
                                          <p:val>
                                            <p:strVal val="1+ppt_h/2"/>
                                          </p:val>
                                        </p:tav>
                                      </p:tavLst>
                                    </p:anim>
                                    <p:set>
                                      <p:cBhvr>
                                        <p:cTn id="116" dur="1" fill="hold">
                                          <p:stCondLst>
                                            <p:cond delay="499"/>
                                          </p:stCondLst>
                                        </p:cTn>
                                        <p:tgtEl>
                                          <p:spTgt spid="35"/>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36"/>
                                        </p:tgtEl>
                                        <p:attrNameLst>
                                          <p:attrName>ppt_x</p:attrName>
                                        </p:attrNameLst>
                                      </p:cBhvr>
                                      <p:tavLst>
                                        <p:tav tm="0">
                                          <p:val>
                                            <p:strVal val="ppt_x"/>
                                          </p:val>
                                        </p:tav>
                                        <p:tav tm="100000">
                                          <p:val>
                                            <p:strVal val="ppt_x"/>
                                          </p:val>
                                        </p:tav>
                                      </p:tavLst>
                                    </p:anim>
                                    <p:anim calcmode="lin" valueType="num">
                                      <p:cBhvr additive="base">
                                        <p:cTn id="119" dur="500"/>
                                        <p:tgtEl>
                                          <p:spTgt spid="36"/>
                                        </p:tgtEl>
                                        <p:attrNameLst>
                                          <p:attrName>ppt_y</p:attrName>
                                        </p:attrNameLst>
                                      </p:cBhvr>
                                      <p:tavLst>
                                        <p:tav tm="0">
                                          <p:val>
                                            <p:strVal val="ppt_y"/>
                                          </p:val>
                                        </p:tav>
                                        <p:tav tm="100000">
                                          <p:val>
                                            <p:strVal val="1+ppt_h/2"/>
                                          </p:val>
                                        </p:tav>
                                      </p:tavLst>
                                    </p:anim>
                                    <p:set>
                                      <p:cBhvr>
                                        <p:cTn id="120" dur="1" fill="hold">
                                          <p:stCondLst>
                                            <p:cond delay="499"/>
                                          </p:stCondLst>
                                        </p:cTn>
                                        <p:tgtEl>
                                          <p:spTgt spid="36"/>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19"/>
                                        </p:tgtEl>
                                        <p:attrNameLst>
                                          <p:attrName>ppt_x</p:attrName>
                                        </p:attrNameLst>
                                      </p:cBhvr>
                                      <p:tavLst>
                                        <p:tav tm="0">
                                          <p:val>
                                            <p:strVal val="ppt_x"/>
                                          </p:val>
                                        </p:tav>
                                        <p:tav tm="100000">
                                          <p:val>
                                            <p:strVal val="ppt_x"/>
                                          </p:val>
                                        </p:tav>
                                      </p:tavLst>
                                    </p:anim>
                                    <p:anim calcmode="lin" valueType="num">
                                      <p:cBhvr additive="base">
                                        <p:cTn id="123" dur="500"/>
                                        <p:tgtEl>
                                          <p:spTgt spid="19"/>
                                        </p:tgtEl>
                                        <p:attrNameLst>
                                          <p:attrName>ppt_y</p:attrName>
                                        </p:attrNameLst>
                                      </p:cBhvr>
                                      <p:tavLst>
                                        <p:tav tm="0">
                                          <p:val>
                                            <p:strVal val="ppt_y"/>
                                          </p:val>
                                        </p:tav>
                                        <p:tav tm="100000">
                                          <p:val>
                                            <p:strVal val="1+ppt_h/2"/>
                                          </p:val>
                                        </p:tav>
                                      </p:tavLst>
                                    </p:anim>
                                    <p:set>
                                      <p:cBhvr>
                                        <p:cTn id="124" dur="1" fill="hold">
                                          <p:stCondLst>
                                            <p:cond delay="499"/>
                                          </p:stCondLst>
                                        </p:cTn>
                                        <p:tgtEl>
                                          <p:spTgt spid="19"/>
                                        </p:tgtEl>
                                        <p:attrNameLst>
                                          <p:attrName>style.visibility</p:attrName>
                                        </p:attrNameLst>
                                      </p:cBhvr>
                                      <p:to>
                                        <p:strVal val="hidden"/>
                                      </p:to>
                                    </p:set>
                                  </p:childTnLst>
                                </p:cTn>
                              </p:par>
                              <p:par>
                                <p:cTn id="125" presetID="2" presetClass="exit" presetSubtype="4" fill="hold" nodeType="withEffect">
                                  <p:stCondLst>
                                    <p:cond delay="0"/>
                                  </p:stCondLst>
                                  <p:childTnLst>
                                    <p:anim calcmode="lin" valueType="num">
                                      <p:cBhvr additive="base">
                                        <p:cTn id="126" dur="500"/>
                                        <p:tgtEl>
                                          <p:spTgt spid="21"/>
                                        </p:tgtEl>
                                        <p:attrNameLst>
                                          <p:attrName>ppt_x</p:attrName>
                                        </p:attrNameLst>
                                      </p:cBhvr>
                                      <p:tavLst>
                                        <p:tav tm="0">
                                          <p:val>
                                            <p:strVal val="ppt_x"/>
                                          </p:val>
                                        </p:tav>
                                        <p:tav tm="100000">
                                          <p:val>
                                            <p:strVal val="ppt_x"/>
                                          </p:val>
                                        </p:tav>
                                      </p:tavLst>
                                    </p:anim>
                                    <p:anim calcmode="lin" valueType="num">
                                      <p:cBhvr additive="base">
                                        <p:cTn id="127" dur="500"/>
                                        <p:tgtEl>
                                          <p:spTgt spid="21"/>
                                        </p:tgtEl>
                                        <p:attrNameLst>
                                          <p:attrName>ppt_y</p:attrName>
                                        </p:attrNameLst>
                                      </p:cBhvr>
                                      <p:tavLst>
                                        <p:tav tm="0">
                                          <p:val>
                                            <p:strVal val="ppt_y"/>
                                          </p:val>
                                        </p:tav>
                                        <p:tav tm="100000">
                                          <p:val>
                                            <p:strVal val="1+ppt_h/2"/>
                                          </p:val>
                                        </p:tav>
                                      </p:tavLst>
                                    </p:anim>
                                    <p:set>
                                      <p:cBhvr>
                                        <p:cTn id="128" dur="1" fill="hold">
                                          <p:stCondLst>
                                            <p:cond delay="499"/>
                                          </p:stCondLst>
                                        </p:cTn>
                                        <p:tgtEl>
                                          <p:spTgt spid="21"/>
                                        </p:tgtEl>
                                        <p:attrNameLst>
                                          <p:attrName>style.visibility</p:attrName>
                                        </p:attrNameLst>
                                      </p:cBhvr>
                                      <p:to>
                                        <p:strVal val="hidden"/>
                                      </p:to>
                                    </p:set>
                                  </p:childTnLst>
                                </p:cTn>
                              </p:par>
                              <p:par>
                                <p:cTn id="129" presetID="2" presetClass="exit" presetSubtype="4" fill="hold" grpId="0" nodeType="withEffect">
                                  <p:stCondLst>
                                    <p:cond delay="0"/>
                                  </p:stCondLst>
                                  <p:childTnLst>
                                    <p:anim calcmode="lin" valueType="num">
                                      <p:cBhvr additive="base">
                                        <p:cTn id="130" dur="500"/>
                                        <p:tgtEl>
                                          <p:spTgt spid="13"/>
                                        </p:tgtEl>
                                        <p:attrNameLst>
                                          <p:attrName>ppt_x</p:attrName>
                                        </p:attrNameLst>
                                      </p:cBhvr>
                                      <p:tavLst>
                                        <p:tav tm="0">
                                          <p:val>
                                            <p:strVal val="ppt_x"/>
                                          </p:val>
                                        </p:tav>
                                        <p:tav tm="100000">
                                          <p:val>
                                            <p:strVal val="ppt_x"/>
                                          </p:val>
                                        </p:tav>
                                      </p:tavLst>
                                    </p:anim>
                                    <p:anim calcmode="lin" valueType="num">
                                      <p:cBhvr additive="base">
                                        <p:cTn id="131" dur="500"/>
                                        <p:tgtEl>
                                          <p:spTgt spid="13"/>
                                        </p:tgtEl>
                                        <p:attrNameLst>
                                          <p:attrName>ppt_y</p:attrName>
                                        </p:attrNameLst>
                                      </p:cBhvr>
                                      <p:tavLst>
                                        <p:tav tm="0">
                                          <p:val>
                                            <p:strVal val="ppt_y"/>
                                          </p:val>
                                        </p:tav>
                                        <p:tav tm="100000">
                                          <p:val>
                                            <p:strVal val="1+ppt_h/2"/>
                                          </p:val>
                                        </p:tav>
                                      </p:tavLst>
                                    </p:anim>
                                    <p:set>
                                      <p:cBhvr>
                                        <p:cTn id="132"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19" grpId="0" animBg="1"/>
      <p:bldP spid="19" grpId="1" animBg="1"/>
      <p:bldP spid="13" grpId="0"/>
      <p:bldP spid="28" grpId="0" animBg="1"/>
      <p:bldP spid="28" grpId="1" animBg="1"/>
      <p:bldP spid="33" grpId="0" animBg="1"/>
      <p:bldP spid="33" grpId="1" animBg="1"/>
      <p:bldP spid="34" grpId="0" animBg="1"/>
      <p:bldP spid="34" grpId="1" animBg="1"/>
      <p:bldP spid="36" grpId="0" animBg="1"/>
      <p:bldP spid="36" grpId="1" animBg="1"/>
      <p:bldP spid="20" grpId="0" animBg="1"/>
      <p:bldP spid="2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EF34C07-96CE-456C-AD00-FB80A2FF2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0203" y="728523"/>
            <a:ext cx="8059336" cy="6095165"/>
          </a:xfrm>
          <a:prstGeom prst="rect">
            <a:avLst/>
          </a:prstGeom>
        </p:spPr>
      </p:pic>
      <p:sp>
        <p:nvSpPr>
          <p:cNvPr id="6" name="TextBox 5"/>
          <p:cNvSpPr txBox="1"/>
          <p:nvPr/>
        </p:nvSpPr>
        <p:spPr>
          <a:xfrm>
            <a:off x="32461" y="2085635"/>
            <a:ext cx="3873730"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Revisions</a:t>
            </a:r>
            <a:r>
              <a:rPr lang="en-CA" dirty="0"/>
              <a:t> panel contains a list of all the suggested revisions to your document by the reviewer.</a:t>
            </a:r>
          </a:p>
        </p:txBody>
      </p:sp>
      <p:sp>
        <p:nvSpPr>
          <p:cNvPr id="7" name="TextBox 6"/>
          <p:cNvSpPr txBox="1"/>
          <p:nvPr/>
        </p:nvSpPr>
        <p:spPr>
          <a:xfrm>
            <a:off x="32461" y="3332698"/>
            <a:ext cx="4162664"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Compared Document</a:t>
            </a:r>
            <a:r>
              <a:rPr lang="en-CA" dirty="0"/>
              <a:t> panel contains the mixed compared changes.</a:t>
            </a:r>
          </a:p>
        </p:txBody>
      </p:sp>
      <p:cxnSp>
        <p:nvCxnSpPr>
          <p:cNvPr id="9" name="Straight Arrow Connector 8"/>
          <p:cNvCxnSpPr>
            <a:cxnSpLocks/>
            <a:stCxn id="6" idx="3"/>
          </p:cNvCxnSpPr>
          <p:nvPr/>
        </p:nvCxnSpPr>
        <p:spPr>
          <a:xfrm flipV="1">
            <a:off x="3906191" y="2232927"/>
            <a:ext cx="288934" cy="3605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2">
            <a:extLst>
              <a:ext uri="{FF2B5EF4-FFF2-40B4-BE49-F238E27FC236}">
                <a16:creationId xmlns:a16="http://schemas.microsoft.com/office/drawing/2014/main" id="{6E7CA3B7-3A76-4A52-8879-83CFDC25F221}"/>
              </a:ext>
            </a:extLst>
          </p:cNvPr>
          <p:cNvSpPr>
            <a:spLocks noGrp="1"/>
          </p:cNvSpPr>
          <p:nvPr>
            <p:ph type="sldNum" sz="quarter" idx="12"/>
          </p:nvPr>
        </p:nvSpPr>
        <p:spPr>
          <a:xfrm>
            <a:off x="-73371" y="6619190"/>
            <a:ext cx="738389" cy="239326"/>
          </a:xfrm>
        </p:spPr>
        <p:txBody>
          <a:bodyPr/>
          <a:lstStyle/>
          <a:p>
            <a:r>
              <a:rPr lang="en-GB" dirty="0">
                <a:solidFill>
                  <a:schemeClr val="tx1"/>
                </a:solidFill>
              </a:rPr>
              <a:t> Page </a:t>
            </a:r>
            <a:fld id="{C662AB10-2557-4585-9AB3-331B34F2A8FA}" type="slidenum">
              <a:rPr lang="en-GB" smtClean="0">
                <a:solidFill>
                  <a:schemeClr val="tx1"/>
                </a:solidFill>
              </a:rPr>
              <a:t>29</a:t>
            </a:fld>
            <a:endParaRPr lang="en-GB" dirty="0">
              <a:solidFill>
                <a:schemeClr val="tx1"/>
              </a:solidFill>
            </a:endParaRPr>
          </a:p>
        </p:txBody>
      </p:sp>
      <p:cxnSp>
        <p:nvCxnSpPr>
          <p:cNvPr id="15" name="Straight Arrow Connector 14">
            <a:extLst>
              <a:ext uri="{FF2B5EF4-FFF2-40B4-BE49-F238E27FC236}">
                <a16:creationId xmlns:a16="http://schemas.microsoft.com/office/drawing/2014/main" id="{A4CD63A8-A306-47D5-A4A0-89A060725DAC}"/>
              </a:ext>
            </a:extLst>
          </p:cNvPr>
          <p:cNvCxnSpPr>
            <a:cxnSpLocks/>
            <a:stCxn id="7" idx="3"/>
          </p:cNvCxnSpPr>
          <p:nvPr/>
        </p:nvCxnSpPr>
        <p:spPr>
          <a:xfrm flipV="1">
            <a:off x="4195125" y="2085635"/>
            <a:ext cx="2047733" cy="16010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41E609B-FA2F-4A41-86EF-192025249DB4}"/>
              </a:ext>
            </a:extLst>
          </p:cNvPr>
          <p:cNvSpPr txBox="1"/>
          <p:nvPr/>
        </p:nvSpPr>
        <p:spPr>
          <a:xfrm>
            <a:off x="32461" y="4316325"/>
            <a:ext cx="4162664"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Original Document</a:t>
            </a:r>
            <a:r>
              <a:rPr lang="en-CA" dirty="0"/>
              <a:t> panel contains your document as it was before you sent it out for review.</a:t>
            </a:r>
          </a:p>
        </p:txBody>
      </p:sp>
      <p:cxnSp>
        <p:nvCxnSpPr>
          <p:cNvPr id="17" name="Straight Arrow Connector 16">
            <a:extLst>
              <a:ext uri="{FF2B5EF4-FFF2-40B4-BE49-F238E27FC236}">
                <a16:creationId xmlns:a16="http://schemas.microsoft.com/office/drawing/2014/main" id="{7ED24812-B58E-4FCD-88B2-E84803E5FCE3}"/>
              </a:ext>
            </a:extLst>
          </p:cNvPr>
          <p:cNvCxnSpPr>
            <a:cxnSpLocks/>
            <a:stCxn id="16" idx="3"/>
          </p:cNvCxnSpPr>
          <p:nvPr/>
        </p:nvCxnSpPr>
        <p:spPr>
          <a:xfrm flipV="1">
            <a:off x="4195125" y="2085635"/>
            <a:ext cx="5647144" cy="27385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F9D49FB-9E5E-42FC-A15A-9FDA31228F07}"/>
              </a:ext>
            </a:extLst>
          </p:cNvPr>
          <p:cNvSpPr txBox="1"/>
          <p:nvPr/>
        </p:nvSpPr>
        <p:spPr>
          <a:xfrm>
            <a:off x="32461" y="5421591"/>
            <a:ext cx="4162664"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Revised Document</a:t>
            </a:r>
            <a:r>
              <a:rPr lang="en-CA" dirty="0"/>
              <a:t> panel contains the reviewer document..</a:t>
            </a:r>
          </a:p>
        </p:txBody>
      </p:sp>
      <p:cxnSp>
        <p:nvCxnSpPr>
          <p:cNvPr id="22" name="Straight Arrow Connector 21">
            <a:extLst>
              <a:ext uri="{FF2B5EF4-FFF2-40B4-BE49-F238E27FC236}">
                <a16:creationId xmlns:a16="http://schemas.microsoft.com/office/drawing/2014/main" id="{AA535ED0-1562-41F5-BAA8-33F33F155A77}"/>
              </a:ext>
            </a:extLst>
          </p:cNvPr>
          <p:cNvCxnSpPr>
            <a:cxnSpLocks/>
            <a:stCxn id="20" idx="3"/>
          </p:cNvCxnSpPr>
          <p:nvPr/>
        </p:nvCxnSpPr>
        <p:spPr>
          <a:xfrm flipV="1">
            <a:off x="4195125" y="4447309"/>
            <a:ext cx="5647144" cy="13282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E3E7171-0CF4-4262-9ABA-B864BA896291}"/>
              </a:ext>
            </a:extLst>
          </p:cNvPr>
          <p:cNvSpPr txBox="1"/>
          <p:nvPr/>
        </p:nvSpPr>
        <p:spPr>
          <a:xfrm>
            <a:off x="32461" y="6219080"/>
            <a:ext cx="4431474"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Scrolling of these panels is synchronized.</a:t>
            </a:r>
          </a:p>
        </p:txBody>
      </p:sp>
      <p:sp>
        <p:nvSpPr>
          <p:cNvPr id="36" name="TextBox 35">
            <a:extLst>
              <a:ext uri="{FF2B5EF4-FFF2-40B4-BE49-F238E27FC236}">
                <a16:creationId xmlns:a16="http://schemas.microsoft.com/office/drawing/2014/main" id="{04213496-2277-45CA-82FE-D585B7D43191}"/>
              </a:ext>
            </a:extLst>
          </p:cNvPr>
          <p:cNvSpPr txBox="1"/>
          <p:nvPr/>
        </p:nvSpPr>
        <p:spPr>
          <a:xfrm>
            <a:off x="1377284" y="113590"/>
            <a:ext cx="8718294"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Comparing the reviewer document to your original using the </a:t>
            </a:r>
            <a:r>
              <a:rPr lang="en-CA" sz="2000" b="1" i="1" dirty="0"/>
              <a:t>Compare </a:t>
            </a:r>
            <a:r>
              <a:rPr lang="en-CA" sz="2000" dirty="0"/>
              <a:t>command.</a:t>
            </a:r>
          </a:p>
        </p:txBody>
      </p:sp>
    </p:spTree>
    <p:extLst>
      <p:ext uri="{BB962C8B-B14F-4D97-AF65-F5344CB8AC3E}">
        <p14:creationId xmlns:p14="http://schemas.microsoft.com/office/powerpoint/2010/main" val="219110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left)">
                                      <p:cBhvr>
                                        <p:cTn id="40" dur="500"/>
                                        <p:tgtEl>
                                          <p:spTgt spid="20"/>
                                        </p:tgtEl>
                                      </p:cBhvr>
                                    </p:animEffec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left)">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nodeType="clickEffect">
                                  <p:stCondLst>
                                    <p:cond delay="0"/>
                                  </p:stCondLst>
                                  <p:childTnLst>
                                    <p:anim calcmode="lin" valueType="num">
                                      <p:cBhvr additive="base">
                                        <p:cTn id="53" dur="500"/>
                                        <p:tgtEl>
                                          <p:spTgt spid="14"/>
                                        </p:tgtEl>
                                        <p:attrNameLst>
                                          <p:attrName>ppt_x</p:attrName>
                                        </p:attrNameLst>
                                      </p:cBhvr>
                                      <p:tavLst>
                                        <p:tav tm="0">
                                          <p:val>
                                            <p:strVal val="ppt_x"/>
                                          </p:val>
                                        </p:tav>
                                        <p:tav tm="100000">
                                          <p:val>
                                            <p:strVal val="ppt_x"/>
                                          </p:val>
                                        </p:tav>
                                      </p:tavLst>
                                    </p:anim>
                                    <p:anim calcmode="lin" valueType="num">
                                      <p:cBhvr additive="base">
                                        <p:cTn id="54" dur="500"/>
                                        <p:tgtEl>
                                          <p:spTgt spid="14"/>
                                        </p:tgtEl>
                                        <p:attrNameLst>
                                          <p:attrName>ppt_y</p:attrName>
                                        </p:attrNameLst>
                                      </p:cBhvr>
                                      <p:tavLst>
                                        <p:tav tm="0">
                                          <p:val>
                                            <p:strVal val="ppt_y"/>
                                          </p:val>
                                        </p:tav>
                                        <p:tav tm="100000">
                                          <p:val>
                                            <p:strVal val="1+ppt_h/2"/>
                                          </p:val>
                                        </p:tav>
                                      </p:tavLst>
                                    </p:anim>
                                    <p:set>
                                      <p:cBhvr>
                                        <p:cTn id="55" dur="1" fill="hold">
                                          <p:stCondLst>
                                            <p:cond delay="499"/>
                                          </p:stCondLst>
                                        </p:cTn>
                                        <p:tgtEl>
                                          <p:spTgt spid="14"/>
                                        </p:tgtEl>
                                        <p:attrNameLst>
                                          <p:attrName>style.visibility</p:attrName>
                                        </p:attrNameLst>
                                      </p:cBhvr>
                                      <p:to>
                                        <p:strVal val="hidden"/>
                                      </p:to>
                                    </p:set>
                                  </p:childTnLst>
                                </p:cTn>
                              </p:par>
                              <p:par>
                                <p:cTn id="56" presetID="2" presetClass="exit" presetSubtype="4" fill="hold" grpId="1" nodeType="withEffect">
                                  <p:stCondLst>
                                    <p:cond delay="0"/>
                                  </p:stCondLst>
                                  <p:childTnLst>
                                    <p:anim calcmode="lin" valueType="num">
                                      <p:cBhvr additive="base">
                                        <p:cTn id="57" dur="500"/>
                                        <p:tgtEl>
                                          <p:spTgt spid="6"/>
                                        </p:tgtEl>
                                        <p:attrNameLst>
                                          <p:attrName>ppt_x</p:attrName>
                                        </p:attrNameLst>
                                      </p:cBhvr>
                                      <p:tavLst>
                                        <p:tav tm="0">
                                          <p:val>
                                            <p:strVal val="ppt_x"/>
                                          </p:val>
                                        </p:tav>
                                        <p:tav tm="100000">
                                          <p:val>
                                            <p:strVal val="ppt_x"/>
                                          </p:val>
                                        </p:tav>
                                      </p:tavLst>
                                    </p:anim>
                                    <p:anim calcmode="lin" valueType="num">
                                      <p:cBhvr additive="base">
                                        <p:cTn id="58" dur="500"/>
                                        <p:tgtEl>
                                          <p:spTgt spid="6"/>
                                        </p:tgtEl>
                                        <p:attrNameLst>
                                          <p:attrName>ppt_y</p:attrName>
                                        </p:attrNameLst>
                                      </p:cBhvr>
                                      <p:tavLst>
                                        <p:tav tm="0">
                                          <p:val>
                                            <p:strVal val="ppt_y"/>
                                          </p:val>
                                        </p:tav>
                                        <p:tav tm="100000">
                                          <p:val>
                                            <p:strVal val="1+ppt_h/2"/>
                                          </p:val>
                                        </p:tav>
                                      </p:tavLst>
                                    </p:anim>
                                    <p:set>
                                      <p:cBhvr>
                                        <p:cTn id="59" dur="1" fill="hold">
                                          <p:stCondLst>
                                            <p:cond delay="499"/>
                                          </p:stCondLst>
                                        </p:cTn>
                                        <p:tgtEl>
                                          <p:spTgt spid="6"/>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7"/>
                                        </p:tgtEl>
                                        <p:attrNameLst>
                                          <p:attrName>ppt_x</p:attrName>
                                        </p:attrNameLst>
                                      </p:cBhvr>
                                      <p:tavLst>
                                        <p:tav tm="0">
                                          <p:val>
                                            <p:strVal val="ppt_x"/>
                                          </p:val>
                                        </p:tav>
                                        <p:tav tm="100000">
                                          <p:val>
                                            <p:strVal val="ppt_x"/>
                                          </p:val>
                                        </p:tav>
                                      </p:tavLst>
                                    </p:anim>
                                    <p:anim calcmode="lin" valueType="num">
                                      <p:cBhvr additive="base">
                                        <p:cTn id="62" dur="500"/>
                                        <p:tgtEl>
                                          <p:spTgt spid="7"/>
                                        </p:tgtEl>
                                        <p:attrNameLst>
                                          <p:attrName>ppt_y</p:attrName>
                                        </p:attrNameLst>
                                      </p:cBhvr>
                                      <p:tavLst>
                                        <p:tav tm="0">
                                          <p:val>
                                            <p:strVal val="ppt_y"/>
                                          </p:val>
                                        </p:tav>
                                        <p:tav tm="100000">
                                          <p:val>
                                            <p:strVal val="1+ppt_h/2"/>
                                          </p:val>
                                        </p:tav>
                                      </p:tavLst>
                                    </p:anim>
                                    <p:set>
                                      <p:cBhvr>
                                        <p:cTn id="63" dur="1" fill="hold">
                                          <p:stCondLst>
                                            <p:cond delay="499"/>
                                          </p:stCondLst>
                                        </p:cTn>
                                        <p:tgtEl>
                                          <p:spTgt spid="7"/>
                                        </p:tgtEl>
                                        <p:attrNameLst>
                                          <p:attrName>style.visibility</p:attrName>
                                        </p:attrNameLst>
                                      </p:cBhvr>
                                      <p:to>
                                        <p:strVal val="hidden"/>
                                      </p:to>
                                    </p:set>
                                  </p:childTnLst>
                                </p:cTn>
                              </p:par>
                              <p:par>
                                <p:cTn id="64" presetID="2" presetClass="exit" presetSubtype="4" fill="hold" nodeType="withEffect">
                                  <p:stCondLst>
                                    <p:cond delay="0"/>
                                  </p:stCondLst>
                                  <p:childTnLst>
                                    <p:anim calcmode="lin" valueType="num">
                                      <p:cBhvr additive="base">
                                        <p:cTn id="65" dur="500"/>
                                        <p:tgtEl>
                                          <p:spTgt spid="15"/>
                                        </p:tgtEl>
                                        <p:attrNameLst>
                                          <p:attrName>ppt_x</p:attrName>
                                        </p:attrNameLst>
                                      </p:cBhvr>
                                      <p:tavLst>
                                        <p:tav tm="0">
                                          <p:val>
                                            <p:strVal val="ppt_x"/>
                                          </p:val>
                                        </p:tav>
                                        <p:tav tm="100000">
                                          <p:val>
                                            <p:strVal val="ppt_x"/>
                                          </p:val>
                                        </p:tav>
                                      </p:tavLst>
                                    </p:anim>
                                    <p:anim calcmode="lin" valueType="num">
                                      <p:cBhvr additive="base">
                                        <p:cTn id="66" dur="500"/>
                                        <p:tgtEl>
                                          <p:spTgt spid="15"/>
                                        </p:tgtEl>
                                        <p:attrNameLst>
                                          <p:attrName>ppt_y</p:attrName>
                                        </p:attrNameLst>
                                      </p:cBhvr>
                                      <p:tavLst>
                                        <p:tav tm="0">
                                          <p:val>
                                            <p:strVal val="ppt_y"/>
                                          </p:val>
                                        </p:tav>
                                        <p:tav tm="100000">
                                          <p:val>
                                            <p:strVal val="1+ppt_h/2"/>
                                          </p:val>
                                        </p:tav>
                                      </p:tavLst>
                                    </p:anim>
                                    <p:set>
                                      <p:cBhvr>
                                        <p:cTn id="67" dur="1" fill="hold">
                                          <p:stCondLst>
                                            <p:cond delay="499"/>
                                          </p:stCondLst>
                                        </p:cTn>
                                        <p:tgtEl>
                                          <p:spTgt spid="15"/>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16"/>
                                        </p:tgtEl>
                                        <p:attrNameLst>
                                          <p:attrName>ppt_x</p:attrName>
                                        </p:attrNameLst>
                                      </p:cBhvr>
                                      <p:tavLst>
                                        <p:tav tm="0">
                                          <p:val>
                                            <p:strVal val="ppt_x"/>
                                          </p:val>
                                        </p:tav>
                                        <p:tav tm="100000">
                                          <p:val>
                                            <p:strVal val="ppt_x"/>
                                          </p:val>
                                        </p:tav>
                                      </p:tavLst>
                                    </p:anim>
                                    <p:anim calcmode="lin" valueType="num">
                                      <p:cBhvr additive="base">
                                        <p:cTn id="70" dur="500"/>
                                        <p:tgtEl>
                                          <p:spTgt spid="16"/>
                                        </p:tgtEl>
                                        <p:attrNameLst>
                                          <p:attrName>ppt_y</p:attrName>
                                        </p:attrNameLst>
                                      </p:cBhvr>
                                      <p:tavLst>
                                        <p:tav tm="0">
                                          <p:val>
                                            <p:strVal val="ppt_y"/>
                                          </p:val>
                                        </p:tav>
                                        <p:tav tm="100000">
                                          <p:val>
                                            <p:strVal val="1+ppt_h/2"/>
                                          </p:val>
                                        </p:tav>
                                      </p:tavLst>
                                    </p:anim>
                                    <p:set>
                                      <p:cBhvr>
                                        <p:cTn id="71" dur="1" fill="hold">
                                          <p:stCondLst>
                                            <p:cond delay="499"/>
                                          </p:stCondLst>
                                        </p:cTn>
                                        <p:tgtEl>
                                          <p:spTgt spid="16"/>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17"/>
                                        </p:tgtEl>
                                        <p:attrNameLst>
                                          <p:attrName>ppt_x</p:attrName>
                                        </p:attrNameLst>
                                      </p:cBhvr>
                                      <p:tavLst>
                                        <p:tav tm="0">
                                          <p:val>
                                            <p:strVal val="ppt_x"/>
                                          </p:val>
                                        </p:tav>
                                        <p:tav tm="100000">
                                          <p:val>
                                            <p:strVal val="ppt_x"/>
                                          </p:val>
                                        </p:tav>
                                      </p:tavLst>
                                    </p:anim>
                                    <p:anim calcmode="lin" valueType="num">
                                      <p:cBhvr additive="base">
                                        <p:cTn id="74" dur="500"/>
                                        <p:tgtEl>
                                          <p:spTgt spid="17"/>
                                        </p:tgtEl>
                                        <p:attrNameLst>
                                          <p:attrName>ppt_y</p:attrName>
                                        </p:attrNameLst>
                                      </p:cBhvr>
                                      <p:tavLst>
                                        <p:tav tm="0">
                                          <p:val>
                                            <p:strVal val="ppt_y"/>
                                          </p:val>
                                        </p:tav>
                                        <p:tav tm="100000">
                                          <p:val>
                                            <p:strVal val="1+ppt_h/2"/>
                                          </p:val>
                                        </p:tav>
                                      </p:tavLst>
                                    </p:anim>
                                    <p:set>
                                      <p:cBhvr>
                                        <p:cTn id="75" dur="1" fill="hold">
                                          <p:stCondLst>
                                            <p:cond delay="499"/>
                                          </p:stCondLst>
                                        </p:cTn>
                                        <p:tgtEl>
                                          <p:spTgt spid="17"/>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20"/>
                                        </p:tgtEl>
                                        <p:attrNameLst>
                                          <p:attrName>ppt_x</p:attrName>
                                        </p:attrNameLst>
                                      </p:cBhvr>
                                      <p:tavLst>
                                        <p:tav tm="0">
                                          <p:val>
                                            <p:strVal val="ppt_x"/>
                                          </p:val>
                                        </p:tav>
                                        <p:tav tm="100000">
                                          <p:val>
                                            <p:strVal val="ppt_x"/>
                                          </p:val>
                                        </p:tav>
                                      </p:tavLst>
                                    </p:anim>
                                    <p:anim calcmode="lin" valueType="num">
                                      <p:cBhvr additive="base">
                                        <p:cTn id="78" dur="500"/>
                                        <p:tgtEl>
                                          <p:spTgt spid="20"/>
                                        </p:tgtEl>
                                        <p:attrNameLst>
                                          <p:attrName>ppt_y</p:attrName>
                                        </p:attrNameLst>
                                      </p:cBhvr>
                                      <p:tavLst>
                                        <p:tav tm="0">
                                          <p:val>
                                            <p:strVal val="ppt_y"/>
                                          </p:val>
                                        </p:tav>
                                        <p:tav tm="100000">
                                          <p:val>
                                            <p:strVal val="1+ppt_h/2"/>
                                          </p:val>
                                        </p:tav>
                                      </p:tavLst>
                                    </p:anim>
                                    <p:set>
                                      <p:cBhvr>
                                        <p:cTn id="79" dur="1" fill="hold">
                                          <p:stCondLst>
                                            <p:cond delay="499"/>
                                          </p:stCondLst>
                                        </p:cTn>
                                        <p:tgtEl>
                                          <p:spTgt spid="20"/>
                                        </p:tgtEl>
                                        <p:attrNameLst>
                                          <p:attrName>style.visibility</p:attrName>
                                        </p:attrNameLst>
                                      </p:cBhvr>
                                      <p:to>
                                        <p:strVal val="hidden"/>
                                      </p:to>
                                    </p:set>
                                  </p:childTnLst>
                                </p:cTn>
                              </p:par>
                              <p:par>
                                <p:cTn id="80" presetID="2" presetClass="exit" presetSubtype="4" fill="hold" nodeType="withEffect">
                                  <p:stCondLst>
                                    <p:cond delay="0"/>
                                  </p:stCondLst>
                                  <p:childTnLst>
                                    <p:anim calcmode="lin" valueType="num">
                                      <p:cBhvr additive="base">
                                        <p:cTn id="81" dur="500"/>
                                        <p:tgtEl>
                                          <p:spTgt spid="22"/>
                                        </p:tgtEl>
                                        <p:attrNameLst>
                                          <p:attrName>ppt_x</p:attrName>
                                        </p:attrNameLst>
                                      </p:cBhvr>
                                      <p:tavLst>
                                        <p:tav tm="0">
                                          <p:val>
                                            <p:strVal val="ppt_x"/>
                                          </p:val>
                                        </p:tav>
                                        <p:tav tm="100000">
                                          <p:val>
                                            <p:strVal val="ppt_x"/>
                                          </p:val>
                                        </p:tav>
                                      </p:tavLst>
                                    </p:anim>
                                    <p:anim calcmode="lin" valueType="num">
                                      <p:cBhvr additive="base">
                                        <p:cTn id="82" dur="500"/>
                                        <p:tgtEl>
                                          <p:spTgt spid="22"/>
                                        </p:tgtEl>
                                        <p:attrNameLst>
                                          <p:attrName>ppt_y</p:attrName>
                                        </p:attrNameLst>
                                      </p:cBhvr>
                                      <p:tavLst>
                                        <p:tav tm="0">
                                          <p:val>
                                            <p:strVal val="ppt_y"/>
                                          </p:val>
                                        </p:tav>
                                        <p:tav tm="100000">
                                          <p:val>
                                            <p:strVal val="1+ppt_h/2"/>
                                          </p:val>
                                        </p:tav>
                                      </p:tavLst>
                                    </p:anim>
                                    <p:set>
                                      <p:cBhvr>
                                        <p:cTn id="83" dur="1" fill="hold">
                                          <p:stCondLst>
                                            <p:cond delay="499"/>
                                          </p:stCondLst>
                                        </p:cTn>
                                        <p:tgtEl>
                                          <p:spTgt spid="22"/>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23"/>
                                        </p:tgtEl>
                                        <p:attrNameLst>
                                          <p:attrName>ppt_x</p:attrName>
                                        </p:attrNameLst>
                                      </p:cBhvr>
                                      <p:tavLst>
                                        <p:tav tm="0">
                                          <p:val>
                                            <p:strVal val="ppt_x"/>
                                          </p:val>
                                        </p:tav>
                                        <p:tav tm="100000">
                                          <p:val>
                                            <p:strVal val="ppt_x"/>
                                          </p:val>
                                        </p:tav>
                                      </p:tavLst>
                                    </p:anim>
                                    <p:anim calcmode="lin" valueType="num">
                                      <p:cBhvr additive="base">
                                        <p:cTn id="86" dur="500"/>
                                        <p:tgtEl>
                                          <p:spTgt spid="23"/>
                                        </p:tgtEl>
                                        <p:attrNameLst>
                                          <p:attrName>ppt_y</p:attrName>
                                        </p:attrNameLst>
                                      </p:cBhvr>
                                      <p:tavLst>
                                        <p:tav tm="0">
                                          <p:val>
                                            <p:strVal val="ppt_y"/>
                                          </p:val>
                                        </p:tav>
                                        <p:tav tm="100000">
                                          <p:val>
                                            <p:strVal val="1+ppt_h/2"/>
                                          </p:val>
                                        </p:tav>
                                      </p:tavLst>
                                    </p:anim>
                                    <p:set>
                                      <p:cBhvr>
                                        <p:cTn id="87" dur="1" fill="hold">
                                          <p:stCondLst>
                                            <p:cond delay="499"/>
                                          </p:stCondLst>
                                        </p:cTn>
                                        <p:tgtEl>
                                          <p:spTgt spid="23"/>
                                        </p:tgtEl>
                                        <p:attrNameLst>
                                          <p:attrName>style.visibility</p:attrName>
                                        </p:attrNameLst>
                                      </p:cBhvr>
                                      <p:to>
                                        <p:strVal val="hidden"/>
                                      </p:to>
                                    </p:set>
                                  </p:childTnLst>
                                </p:cTn>
                              </p:par>
                              <p:par>
                                <p:cTn id="88" presetID="2" presetClass="exit" presetSubtype="4" fill="hold" grpId="0" nodeType="withEffect">
                                  <p:stCondLst>
                                    <p:cond delay="0"/>
                                  </p:stCondLst>
                                  <p:childTnLst>
                                    <p:anim calcmode="lin" valueType="num">
                                      <p:cBhvr additive="base">
                                        <p:cTn id="89" dur="500"/>
                                        <p:tgtEl>
                                          <p:spTgt spid="13"/>
                                        </p:tgtEl>
                                        <p:attrNameLst>
                                          <p:attrName>ppt_x</p:attrName>
                                        </p:attrNameLst>
                                      </p:cBhvr>
                                      <p:tavLst>
                                        <p:tav tm="0">
                                          <p:val>
                                            <p:strVal val="ppt_x"/>
                                          </p:val>
                                        </p:tav>
                                        <p:tav tm="100000">
                                          <p:val>
                                            <p:strVal val="ppt_x"/>
                                          </p:val>
                                        </p:tav>
                                      </p:tavLst>
                                    </p:anim>
                                    <p:anim calcmode="lin" valueType="num">
                                      <p:cBhvr additive="base">
                                        <p:cTn id="90" dur="500"/>
                                        <p:tgtEl>
                                          <p:spTgt spid="13"/>
                                        </p:tgtEl>
                                        <p:attrNameLst>
                                          <p:attrName>ppt_y</p:attrName>
                                        </p:attrNameLst>
                                      </p:cBhvr>
                                      <p:tavLst>
                                        <p:tav tm="0">
                                          <p:val>
                                            <p:strVal val="ppt_y"/>
                                          </p:val>
                                        </p:tav>
                                        <p:tav tm="100000">
                                          <p:val>
                                            <p:strVal val="1+ppt_h/2"/>
                                          </p:val>
                                        </p:tav>
                                      </p:tavLst>
                                    </p:anim>
                                    <p:set>
                                      <p:cBhvr>
                                        <p:cTn id="91" dur="1" fill="hold">
                                          <p:stCondLst>
                                            <p:cond delay="499"/>
                                          </p:stCondLst>
                                        </p:cTn>
                                        <p:tgtEl>
                                          <p:spTgt spid="13"/>
                                        </p:tgtEl>
                                        <p:attrNameLst>
                                          <p:attrName>style.visibility</p:attrName>
                                        </p:attrNameLst>
                                      </p:cBhvr>
                                      <p:to>
                                        <p:strVal val="hidden"/>
                                      </p:to>
                                    </p:set>
                                  </p:childTnLst>
                                </p:cTn>
                              </p:par>
                              <p:par>
                                <p:cTn id="92" presetID="2" presetClass="exit" presetSubtype="4" fill="hold" nodeType="withEffect">
                                  <p:stCondLst>
                                    <p:cond delay="0"/>
                                  </p:stCondLst>
                                  <p:childTnLst>
                                    <p:anim calcmode="lin" valueType="num">
                                      <p:cBhvr additive="base">
                                        <p:cTn id="93" dur="500"/>
                                        <p:tgtEl>
                                          <p:spTgt spid="9"/>
                                        </p:tgtEl>
                                        <p:attrNameLst>
                                          <p:attrName>ppt_x</p:attrName>
                                        </p:attrNameLst>
                                      </p:cBhvr>
                                      <p:tavLst>
                                        <p:tav tm="0">
                                          <p:val>
                                            <p:strVal val="ppt_x"/>
                                          </p:val>
                                        </p:tav>
                                        <p:tav tm="100000">
                                          <p:val>
                                            <p:strVal val="ppt_x"/>
                                          </p:val>
                                        </p:tav>
                                      </p:tavLst>
                                    </p:anim>
                                    <p:anim calcmode="lin" valueType="num">
                                      <p:cBhvr additive="base">
                                        <p:cTn id="94" dur="500"/>
                                        <p:tgtEl>
                                          <p:spTgt spid="9"/>
                                        </p:tgtEl>
                                        <p:attrNameLst>
                                          <p:attrName>ppt_y</p:attrName>
                                        </p:attrNameLst>
                                      </p:cBhvr>
                                      <p:tavLst>
                                        <p:tav tm="0">
                                          <p:val>
                                            <p:strVal val="ppt_y"/>
                                          </p:val>
                                        </p:tav>
                                        <p:tav tm="100000">
                                          <p:val>
                                            <p:strVal val="1+ppt_h/2"/>
                                          </p:val>
                                        </p:tav>
                                      </p:tavLst>
                                    </p:anim>
                                    <p:set>
                                      <p:cBhvr>
                                        <p:cTn id="95"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13" grpId="0"/>
      <p:bldP spid="16" grpId="0" animBg="1"/>
      <p:bldP spid="16" grpId="1" animBg="1"/>
      <p:bldP spid="20" grpId="0" animBg="1"/>
      <p:bldP spid="20" grpId="1" animBg="1"/>
      <p:bldP spid="23" grpId="0" animBg="1"/>
      <p:bldP spid="23"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2" name="Rectangle: Rounded Corners 1">
            <a:extLst>
              <a:ext uri="{FF2B5EF4-FFF2-40B4-BE49-F238E27FC236}">
                <a16:creationId xmlns:a16="http://schemas.microsoft.com/office/drawing/2014/main" id="{270C5D8D-268B-4412-AF78-8AD5C9F6245B}"/>
              </a:ext>
            </a:extLst>
          </p:cNvPr>
          <p:cNvSpPr/>
          <p:nvPr/>
        </p:nvSpPr>
        <p:spPr>
          <a:xfrm>
            <a:off x="800793" y="1503305"/>
            <a:ext cx="10590414" cy="765492"/>
          </a:xfrm>
          <a:prstGeom prst="roundRect">
            <a:avLst>
              <a:gd name="adj" fmla="val 50000"/>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p>
            <a:pPr algn="ctr">
              <a:lnSpc>
                <a:spcPct val="90000"/>
              </a:lnSpc>
              <a:spcBef>
                <a:spcPct val="0"/>
              </a:spcBef>
            </a:pPr>
            <a:r>
              <a:rPr lang="en-CA" sz="4600" b="1" dirty="0">
                <a:solidFill>
                  <a:schemeClr val="tx1"/>
                </a:solidFill>
                <a:latin typeface="Times New Roman" panose="02020603050405020304" pitchFamily="18" charset="0"/>
                <a:ea typeface="+mj-ea"/>
                <a:cs typeface="Times New Roman" panose="02020603050405020304" pitchFamily="18" charset="0"/>
              </a:rPr>
              <a:t>What will we be covering in this course?</a:t>
            </a:r>
          </a:p>
        </p:txBody>
      </p:sp>
      <p:sp>
        <p:nvSpPr>
          <p:cNvPr id="14" name="TextBox 13">
            <a:extLst>
              <a:ext uri="{FF2B5EF4-FFF2-40B4-BE49-F238E27FC236}">
                <a16:creationId xmlns:a16="http://schemas.microsoft.com/office/drawing/2014/main" id="{895CDF1F-B294-4A65-9475-F9111920C4FD}"/>
              </a:ext>
            </a:extLst>
          </p:cNvPr>
          <p:cNvSpPr txBox="1"/>
          <p:nvPr/>
        </p:nvSpPr>
        <p:spPr>
          <a:xfrm>
            <a:off x="238126" y="2733279"/>
            <a:ext cx="579581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Course Prerequisites</a:t>
            </a:r>
          </a:p>
        </p:txBody>
      </p:sp>
      <p:sp>
        <p:nvSpPr>
          <p:cNvPr id="15" name="TextBox 14">
            <a:extLst>
              <a:ext uri="{FF2B5EF4-FFF2-40B4-BE49-F238E27FC236}">
                <a16:creationId xmlns:a16="http://schemas.microsoft.com/office/drawing/2014/main" id="{55F9E3F0-9DAB-49CE-8816-486259B32F66}"/>
              </a:ext>
            </a:extLst>
          </p:cNvPr>
          <p:cNvSpPr txBox="1"/>
          <p:nvPr/>
        </p:nvSpPr>
        <p:spPr>
          <a:xfrm>
            <a:off x="238127" y="3362552"/>
            <a:ext cx="579581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a:t>Proofing Options – General</a:t>
            </a:r>
            <a:endParaRPr lang="en-CA" dirty="0"/>
          </a:p>
        </p:txBody>
      </p:sp>
      <p:sp>
        <p:nvSpPr>
          <p:cNvPr id="16" name="TextBox 15">
            <a:extLst>
              <a:ext uri="{FF2B5EF4-FFF2-40B4-BE49-F238E27FC236}">
                <a16:creationId xmlns:a16="http://schemas.microsoft.com/office/drawing/2014/main" id="{FBD2F2D0-FEC2-4720-A711-91769F331370}"/>
              </a:ext>
            </a:extLst>
          </p:cNvPr>
          <p:cNvSpPr txBox="1"/>
          <p:nvPr/>
        </p:nvSpPr>
        <p:spPr>
          <a:xfrm>
            <a:off x="238126" y="3991825"/>
            <a:ext cx="5795813"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a:t>Proofing Options – AutoCorrect Options</a:t>
            </a:r>
            <a:endParaRPr lang="en-CA" dirty="0"/>
          </a:p>
        </p:txBody>
      </p:sp>
      <p:sp>
        <p:nvSpPr>
          <p:cNvPr id="19" name="TextBox 18">
            <a:extLst>
              <a:ext uri="{FF2B5EF4-FFF2-40B4-BE49-F238E27FC236}">
                <a16:creationId xmlns:a16="http://schemas.microsoft.com/office/drawing/2014/main" id="{A455E4C6-4271-46C2-B0E0-48EB74EF64E5}"/>
              </a:ext>
            </a:extLst>
          </p:cNvPr>
          <p:cNvSpPr txBox="1"/>
          <p:nvPr/>
        </p:nvSpPr>
        <p:spPr>
          <a:xfrm>
            <a:off x="238126" y="4621098"/>
            <a:ext cx="5795813"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Proofing Options – AutoCorrect Options Tabs</a:t>
            </a:r>
          </a:p>
        </p:txBody>
      </p:sp>
      <p:sp>
        <p:nvSpPr>
          <p:cNvPr id="20" name="TextBox 19">
            <a:extLst>
              <a:ext uri="{FF2B5EF4-FFF2-40B4-BE49-F238E27FC236}">
                <a16:creationId xmlns:a16="http://schemas.microsoft.com/office/drawing/2014/main" id="{F48FDDFB-2FF8-4761-B85E-B96E5F491B79}"/>
              </a:ext>
            </a:extLst>
          </p:cNvPr>
          <p:cNvSpPr txBox="1"/>
          <p:nvPr/>
        </p:nvSpPr>
        <p:spPr>
          <a:xfrm>
            <a:off x="238127" y="5250371"/>
            <a:ext cx="5795814"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Review Ribbon</a:t>
            </a:r>
          </a:p>
        </p:txBody>
      </p:sp>
      <p:sp>
        <p:nvSpPr>
          <p:cNvPr id="29" name="TextBox 28">
            <a:extLst>
              <a:ext uri="{FF2B5EF4-FFF2-40B4-BE49-F238E27FC236}">
                <a16:creationId xmlns:a16="http://schemas.microsoft.com/office/drawing/2014/main" id="{E4C89C6C-19C3-48F6-8978-F3BA25AA1C28}"/>
              </a:ext>
            </a:extLst>
          </p:cNvPr>
          <p:cNvSpPr txBox="1"/>
          <p:nvPr/>
        </p:nvSpPr>
        <p:spPr>
          <a:xfrm>
            <a:off x="238127" y="5879644"/>
            <a:ext cx="5795814"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Checking the Quality of Your Document - Proofing</a:t>
            </a:r>
          </a:p>
        </p:txBody>
      </p:sp>
      <p:sp>
        <p:nvSpPr>
          <p:cNvPr id="30" name="TextBox 29">
            <a:extLst>
              <a:ext uri="{FF2B5EF4-FFF2-40B4-BE49-F238E27FC236}">
                <a16:creationId xmlns:a16="http://schemas.microsoft.com/office/drawing/2014/main" id="{30F5091D-58BC-4617-831A-1566F72B83DF}"/>
              </a:ext>
            </a:extLst>
          </p:cNvPr>
          <p:cNvSpPr txBox="1"/>
          <p:nvPr/>
        </p:nvSpPr>
        <p:spPr>
          <a:xfrm>
            <a:off x="6124574" y="2725584"/>
            <a:ext cx="5750377" cy="384721"/>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sz="1900" dirty="0"/>
              <a:t>Checking the Quality of Your Document - Out for Review</a:t>
            </a:r>
          </a:p>
        </p:txBody>
      </p:sp>
      <p:sp>
        <p:nvSpPr>
          <p:cNvPr id="31" name="TextBox 30">
            <a:extLst>
              <a:ext uri="{FF2B5EF4-FFF2-40B4-BE49-F238E27FC236}">
                <a16:creationId xmlns:a16="http://schemas.microsoft.com/office/drawing/2014/main" id="{F24C6CF7-9872-4776-98AF-509E53D0BF89}"/>
              </a:ext>
            </a:extLst>
          </p:cNvPr>
          <p:cNvSpPr txBox="1"/>
          <p:nvPr/>
        </p:nvSpPr>
        <p:spPr>
          <a:xfrm>
            <a:off x="6127299" y="5879644"/>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Doing a Review of Another’s Document</a:t>
            </a:r>
          </a:p>
        </p:txBody>
      </p:sp>
      <p:sp>
        <p:nvSpPr>
          <p:cNvPr id="32" name="TextBox 31">
            <a:extLst>
              <a:ext uri="{FF2B5EF4-FFF2-40B4-BE49-F238E27FC236}">
                <a16:creationId xmlns:a16="http://schemas.microsoft.com/office/drawing/2014/main" id="{E8D3EA39-3DE9-41CB-875E-D4393D456D0E}"/>
              </a:ext>
            </a:extLst>
          </p:cNvPr>
          <p:cNvSpPr txBox="1"/>
          <p:nvPr/>
        </p:nvSpPr>
        <p:spPr>
          <a:xfrm>
            <a:off x="6127299" y="3359064"/>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Viewing Two Documents Side by Side</a:t>
            </a:r>
          </a:p>
        </p:txBody>
      </p:sp>
      <p:sp>
        <p:nvSpPr>
          <p:cNvPr id="33" name="TextBox 32">
            <a:extLst>
              <a:ext uri="{FF2B5EF4-FFF2-40B4-BE49-F238E27FC236}">
                <a16:creationId xmlns:a16="http://schemas.microsoft.com/office/drawing/2014/main" id="{98D6B4AE-6F72-4FC5-81D6-AC8A109AB324}"/>
              </a:ext>
            </a:extLst>
          </p:cNvPr>
          <p:cNvSpPr txBox="1"/>
          <p:nvPr/>
        </p:nvSpPr>
        <p:spPr>
          <a:xfrm>
            <a:off x="6127299" y="3984849"/>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Merging Reviewer Documents into Your Original</a:t>
            </a:r>
          </a:p>
        </p:txBody>
      </p:sp>
      <p:sp>
        <p:nvSpPr>
          <p:cNvPr id="34" name="TextBox 33">
            <a:extLst>
              <a:ext uri="{FF2B5EF4-FFF2-40B4-BE49-F238E27FC236}">
                <a16:creationId xmlns:a16="http://schemas.microsoft.com/office/drawing/2014/main" id="{DD6D0925-94A8-4A5F-83AA-655666D0E172}"/>
              </a:ext>
            </a:extLst>
          </p:cNvPr>
          <p:cNvSpPr txBox="1"/>
          <p:nvPr/>
        </p:nvSpPr>
        <p:spPr>
          <a:xfrm>
            <a:off x="6127299" y="4623995"/>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Comparing</a:t>
            </a:r>
          </a:p>
        </p:txBody>
      </p:sp>
      <p:sp>
        <p:nvSpPr>
          <p:cNvPr id="35" name="TextBox 34">
            <a:extLst>
              <a:ext uri="{FF2B5EF4-FFF2-40B4-BE49-F238E27FC236}">
                <a16:creationId xmlns:a16="http://schemas.microsoft.com/office/drawing/2014/main" id="{8BC731B5-3BDD-4D04-96BD-8105863178C0}"/>
              </a:ext>
            </a:extLst>
          </p:cNvPr>
          <p:cNvSpPr txBox="1"/>
          <p:nvPr/>
        </p:nvSpPr>
        <p:spPr>
          <a:xfrm>
            <a:off x="6127299" y="5250371"/>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Combining</a:t>
            </a: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500" fill="hold"/>
                                        <p:tgtEl>
                                          <p:spTgt spid="14"/>
                                        </p:tgtEl>
                                        <p:attrNameLst>
                                          <p:attrName>ppt_x</p:attrName>
                                        </p:attrNameLst>
                                      </p:cBhvr>
                                      <p:tavLst>
                                        <p:tav tm="0">
                                          <p:val>
                                            <p:strVal val="0-#ppt_w/2"/>
                                          </p:val>
                                        </p:tav>
                                        <p:tav tm="100000">
                                          <p:val>
                                            <p:strVal val="#ppt_x"/>
                                          </p:val>
                                        </p:tav>
                                      </p:tavLst>
                                    </p:anim>
                                    <p:anim calcmode="lin" valueType="num">
                                      <p:cBhvr additive="base">
                                        <p:cTn id="17"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0-#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fill="hold"/>
                                        <p:tgtEl>
                                          <p:spTgt spid="16"/>
                                        </p:tgtEl>
                                        <p:attrNameLst>
                                          <p:attrName>ppt_x</p:attrName>
                                        </p:attrNameLst>
                                      </p:cBhvr>
                                      <p:tavLst>
                                        <p:tav tm="0">
                                          <p:val>
                                            <p:strVal val="0-#ppt_w/2"/>
                                          </p:val>
                                        </p:tav>
                                        <p:tav tm="100000">
                                          <p:val>
                                            <p:strVal val="#ppt_x"/>
                                          </p:val>
                                        </p:tav>
                                      </p:tavLst>
                                    </p:anim>
                                    <p:anim calcmode="lin" valueType="num">
                                      <p:cBhvr additive="base">
                                        <p:cTn id="29"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0-#ppt_w/2"/>
                                          </p:val>
                                        </p:tav>
                                        <p:tav tm="100000">
                                          <p:val>
                                            <p:strVal val="#ppt_x"/>
                                          </p:val>
                                        </p:tav>
                                      </p:tavLst>
                                    </p:anim>
                                    <p:anim calcmode="lin" valueType="num">
                                      <p:cBhvr additive="base">
                                        <p:cTn id="3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0-#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 calcmode="lin" valueType="num">
                                      <p:cBhvr additive="base">
                                        <p:cTn id="46" dur="500" fill="hold"/>
                                        <p:tgtEl>
                                          <p:spTgt spid="29"/>
                                        </p:tgtEl>
                                        <p:attrNameLst>
                                          <p:attrName>ppt_x</p:attrName>
                                        </p:attrNameLst>
                                      </p:cBhvr>
                                      <p:tavLst>
                                        <p:tav tm="0">
                                          <p:val>
                                            <p:strVal val="0-#ppt_w/2"/>
                                          </p:val>
                                        </p:tav>
                                        <p:tav tm="100000">
                                          <p:val>
                                            <p:strVal val="#ppt_x"/>
                                          </p:val>
                                        </p:tav>
                                      </p:tavLst>
                                    </p:anim>
                                    <p:anim calcmode="lin" valueType="num">
                                      <p:cBhvr additive="base">
                                        <p:cTn id="47"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 calcmode="lin" valueType="num">
                                      <p:cBhvr additive="base">
                                        <p:cTn id="52" dur="500" fill="hold"/>
                                        <p:tgtEl>
                                          <p:spTgt spid="30"/>
                                        </p:tgtEl>
                                        <p:attrNameLst>
                                          <p:attrName>ppt_x</p:attrName>
                                        </p:attrNameLst>
                                      </p:cBhvr>
                                      <p:tavLst>
                                        <p:tav tm="0">
                                          <p:val>
                                            <p:strVal val="1+#ppt_w/2"/>
                                          </p:val>
                                        </p:tav>
                                        <p:tav tm="100000">
                                          <p:val>
                                            <p:strVal val="#ppt_x"/>
                                          </p:val>
                                        </p:tav>
                                      </p:tavLst>
                                    </p:anim>
                                    <p:anim calcmode="lin" valueType="num">
                                      <p:cBhvr additive="base">
                                        <p:cTn id="5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2" fill="hold" grpId="0" nodeType="clickEffect">
                                  <p:stCondLst>
                                    <p:cond delay="0"/>
                                  </p:stCondLst>
                                  <p:childTnLst>
                                    <p:set>
                                      <p:cBhvr>
                                        <p:cTn id="57" dur="1" fill="hold">
                                          <p:stCondLst>
                                            <p:cond delay="0"/>
                                          </p:stCondLst>
                                        </p:cTn>
                                        <p:tgtEl>
                                          <p:spTgt spid="32"/>
                                        </p:tgtEl>
                                        <p:attrNameLst>
                                          <p:attrName>style.visibility</p:attrName>
                                        </p:attrNameLst>
                                      </p:cBhvr>
                                      <p:to>
                                        <p:strVal val="visible"/>
                                      </p:to>
                                    </p:set>
                                    <p:anim calcmode="lin" valueType="num">
                                      <p:cBhvr additive="base">
                                        <p:cTn id="58" dur="500" fill="hold"/>
                                        <p:tgtEl>
                                          <p:spTgt spid="32"/>
                                        </p:tgtEl>
                                        <p:attrNameLst>
                                          <p:attrName>ppt_x</p:attrName>
                                        </p:attrNameLst>
                                      </p:cBhvr>
                                      <p:tavLst>
                                        <p:tav tm="0">
                                          <p:val>
                                            <p:strVal val="1+#ppt_w/2"/>
                                          </p:val>
                                        </p:tav>
                                        <p:tav tm="100000">
                                          <p:val>
                                            <p:strVal val="#ppt_x"/>
                                          </p:val>
                                        </p:tav>
                                      </p:tavLst>
                                    </p:anim>
                                    <p:anim calcmode="lin" valueType="num">
                                      <p:cBhvr additive="base">
                                        <p:cTn id="59"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additive="base">
                                        <p:cTn id="64" dur="500" fill="hold"/>
                                        <p:tgtEl>
                                          <p:spTgt spid="33"/>
                                        </p:tgtEl>
                                        <p:attrNameLst>
                                          <p:attrName>ppt_x</p:attrName>
                                        </p:attrNameLst>
                                      </p:cBhvr>
                                      <p:tavLst>
                                        <p:tav tm="0">
                                          <p:val>
                                            <p:strVal val="1+#ppt_w/2"/>
                                          </p:val>
                                        </p:tav>
                                        <p:tav tm="100000">
                                          <p:val>
                                            <p:strVal val="#ppt_x"/>
                                          </p:val>
                                        </p:tav>
                                      </p:tavLst>
                                    </p:anim>
                                    <p:anim calcmode="lin" valueType="num">
                                      <p:cBhvr additive="base">
                                        <p:cTn id="65"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2" fill="hold" grpId="0" nodeType="click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additive="base">
                                        <p:cTn id="70" dur="500" fill="hold"/>
                                        <p:tgtEl>
                                          <p:spTgt spid="34"/>
                                        </p:tgtEl>
                                        <p:attrNameLst>
                                          <p:attrName>ppt_x</p:attrName>
                                        </p:attrNameLst>
                                      </p:cBhvr>
                                      <p:tavLst>
                                        <p:tav tm="0">
                                          <p:val>
                                            <p:strVal val="1+#ppt_w/2"/>
                                          </p:val>
                                        </p:tav>
                                        <p:tav tm="100000">
                                          <p:val>
                                            <p:strVal val="#ppt_x"/>
                                          </p:val>
                                        </p:tav>
                                      </p:tavLst>
                                    </p:anim>
                                    <p:anim calcmode="lin" valueType="num">
                                      <p:cBhvr additive="base">
                                        <p:cTn id="71"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35"/>
                                        </p:tgtEl>
                                        <p:attrNameLst>
                                          <p:attrName>style.visibility</p:attrName>
                                        </p:attrNameLst>
                                      </p:cBhvr>
                                      <p:to>
                                        <p:strVal val="visible"/>
                                      </p:to>
                                    </p:set>
                                    <p:anim calcmode="lin" valueType="num">
                                      <p:cBhvr additive="base">
                                        <p:cTn id="76" dur="500" fill="hold"/>
                                        <p:tgtEl>
                                          <p:spTgt spid="35"/>
                                        </p:tgtEl>
                                        <p:attrNameLst>
                                          <p:attrName>ppt_x</p:attrName>
                                        </p:attrNameLst>
                                      </p:cBhvr>
                                      <p:tavLst>
                                        <p:tav tm="0">
                                          <p:val>
                                            <p:strVal val="1+#ppt_w/2"/>
                                          </p:val>
                                        </p:tav>
                                        <p:tav tm="100000">
                                          <p:val>
                                            <p:strVal val="#ppt_x"/>
                                          </p:val>
                                        </p:tav>
                                      </p:tavLst>
                                    </p:anim>
                                    <p:anim calcmode="lin" valueType="num">
                                      <p:cBhvr additive="base">
                                        <p:cTn id="77"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2" fill="hold" grpId="0" nodeType="clickEffect">
                                  <p:stCondLst>
                                    <p:cond delay="0"/>
                                  </p:stCondLst>
                                  <p:childTnLst>
                                    <p:set>
                                      <p:cBhvr>
                                        <p:cTn id="81" dur="1" fill="hold">
                                          <p:stCondLst>
                                            <p:cond delay="0"/>
                                          </p:stCondLst>
                                        </p:cTn>
                                        <p:tgtEl>
                                          <p:spTgt spid="31"/>
                                        </p:tgtEl>
                                        <p:attrNameLst>
                                          <p:attrName>style.visibility</p:attrName>
                                        </p:attrNameLst>
                                      </p:cBhvr>
                                      <p:to>
                                        <p:strVal val="visible"/>
                                      </p:to>
                                    </p:set>
                                    <p:anim calcmode="lin" valueType="num">
                                      <p:cBhvr additive="base">
                                        <p:cTn id="82" dur="500" fill="hold"/>
                                        <p:tgtEl>
                                          <p:spTgt spid="31"/>
                                        </p:tgtEl>
                                        <p:attrNameLst>
                                          <p:attrName>ppt_x</p:attrName>
                                        </p:attrNameLst>
                                      </p:cBhvr>
                                      <p:tavLst>
                                        <p:tav tm="0">
                                          <p:val>
                                            <p:strVal val="1+#ppt_w/2"/>
                                          </p:val>
                                        </p:tav>
                                        <p:tav tm="100000">
                                          <p:val>
                                            <p:strVal val="#ppt_x"/>
                                          </p:val>
                                        </p:tav>
                                      </p:tavLst>
                                    </p:anim>
                                    <p:anim calcmode="lin" valueType="num">
                                      <p:cBhvr additive="base">
                                        <p:cTn id="83"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xit" presetSubtype="2" fill="hold" grpId="1" nodeType="clickEffect">
                                  <p:stCondLst>
                                    <p:cond delay="0"/>
                                  </p:stCondLst>
                                  <p:childTnLst>
                                    <p:anim calcmode="lin" valueType="num">
                                      <p:cBhvr additive="base">
                                        <p:cTn id="87" dur="500"/>
                                        <p:tgtEl>
                                          <p:spTgt spid="30"/>
                                        </p:tgtEl>
                                        <p:attrNameLst>
                                          <p:attrName>ppt_x</p:attrName>
                                        </p:attrNameLst>
                                      </p:cBhvr>
                                      <p:tavLst>
                                        <p:tav tm="0">
                                          <p:val>
                                            <p:strVal val="ppt_x"/>
                                          </p:val>
                                        </p:tav>
                                        <p:tav tm="100000">
                                          <p:val>
                                            <p:strVal val="1+ppt_w/2"/>
                                          </p:val>
                                        </p:tav>
                                      </p:tavLst>
                                    </p:anim>
                                    <p:anim calcmode="lin" valueType="num">
                                      <p:cBhvr additive="base">
                                        <p:cTn id="88" dur="500"/>
                                        <p:tgtEl>
                                          <p:spTgt spid="30"/>
                                        </p:tgtEl>
                                        <p:attrNameLst>
                                          <p:attrName>ppt_y</p:attrName>
                                        </p:attrNameLst>
                                      </p:cBhvr>
                                      <p:tavLst>
                                        <p:tav tm="0">
                                          <p:val>
                                            <p:strVal val="ppt_y"/>
                                          </p:val>
                                        </p:tav>
                                        <p:tav tm="100000">
                                          <p:val>
                                            <p:strVal val="ppt_y"/>
                                          </p:val>
                                        </p:tav>
                                      </p:tavLst>
                                    </p:anim>
                                    <p:set>
                                      <p:cBhvr>
                                        <p:cTn id="89" dur="1" fill="hold">
                                          <p:stCondLst>
                                            <p:cond delay="499"/>
                                          </p:stCondLst>
                                        </p:cTn>
                                        <p:tgtEl>
                                          <p:spTgt spid="30"/>
                                        </p:tgtEl>
                                        <p:attrNameLst>
                                          <p:attrName>style.visibility</p:attrName>
                                        </p:attrNameLst>
                                      </p:cBhvr>
                                      <p:to>
                                        <p:strVal val="hidden"/>
                                      </p:to>
                                    </p:set>
                                  </p:childTnLst>
                                </p:cTn>
                              </p:par>
                              <p:par>
                                <p:cTn id="90" presetID="2" presetClass="exit" presetSubtype="2" fill="hold" grpId="1" nodeType="withEffect">
                                  <p:stCondLst>
                                    <p:cond delay="0"/>
                                  </p:stCondLst>
                                  <p:childTnLst>
                                    <p:anim calcmode="lin" valueType="num">
                                      <p:cBhvr additive="base">
                                        <p:cTn id="91" dur="500"/>
                                        <p:tgtEl>
                                          <p:spTgt spid="32"/>
                                        </p:tgtEl>
                                        <p:attrNameLst>
                                          <p:attrName>ppt_x</p:attrName>
                                        </p:attrNameLst>
                                      </p:cBhvr>
                                      <p:tavLst>
                                        <p:tav tm="0">
                                          <p:val>
                                            <p:strVal val="ppt_x"/>
                                          </p:val>
                                        </p:tav>
                                        <p:tav tm="100000">
                                          <p:val>
                                            <p:strVal val="1+ppt_w/2"/>
                                          </p:val>
                                        </p:tav>
                                      </p:tavLst>
                                    </p:anim>
                                    <p:anim calcmode="lin" valueType="num">
                                      <p:cBhvr additive="base">
                                        <p:cTn id="92" dur="500"/>
                                        <p:tgtEl>
                                          <p:spTgt spid="32"/>
                                        </p:tgtEl>
                                        <p:attrNameLst>
                                          <p:attrName>ppt_y</p:attrName>
                                        </p:attrNameLst>
                                      </p:cBhvr>
                                      <p:tavLst>
                                        <p:tav tm="0">
                                          <p:val>
                                            <p:strVal val="ppt_y"/>
                                          </p:val>
                                        </p:tav>
                                        <p:tav tm="100000">
                                          <p:val>
                                            <p:strVal val="ppt_y"/>
                                          </p:val>
                                        </p:tav>
                                      </p:tavLst>
                                    </p:anim>
                                    <p:set>
                                      <p:cBhvr>
                                        <p:cTn id="93" dur="1" fill="hold">
                                          <p:stCondLst>
                                            <p:cond delay="499"/>
                                          </p:stCondLst>
                                        </p:cTn>
                                        <p:tgtEl>
                                          <p:spTgt spid="32"/>
                                        </p:tgtEl>
                                        <p:attrNameLst>
                                          <p:attrName>style.visibility</p:attrName>
                                        </p:attrNameLst>
                                      </p:cBhvr>
                                      <p:to>
                                        <p:strVal val="hidden"/>
                                      </p:to>
                                    </p:set>
                                  </p:childTnLst>
                                </p:cTn>
                              </p:par>
                              <p:par>
                                <p:cTn id="94" presetID="2" presetClass="exit" presetSubtype="2" fill="hold" grpId="1" nodeType="withEffect">
                                  <p:stCondLst>
                                    <p:cond delay="0"/>
                                  </p:stCondLst>
                                  <p:childTnLst>
                                    <p:anim calcmode="lin" valueType="num">
                                      <p:cBhvr additive="base">
                                        <p:cTn id="95" dur="500"/>
                                        <p:tgtEl>
                                          <p:spTgt spid="33"/>
                                        </p:tgtEl>
                                        <p:attrNameLst>
                                          <p:attrName>ppt_x</p:attrName>
                                        </p:attrNameLst>
                                      </p:cBhvr>
                                      <p:tavLst>
                                        <p:tav tm="0">
                                          <p:val>
                                            <p:strVal val="ppt_x"/>
                                          </p:val>
                                        </p:tav>
                                        <p:tav tm="100000">
                                          <p:val>
                                            <p:strVal val="1+ppt_w/2"/>
                                          </p:val>
                                        </p:tav>
                                      </p:tavLst>
                                    </p:anim>
                                    <p:anim calcmode="lin" valueType="num">
                                      <p:cBhvr additive="base">
                                        <p:cTn id="96" dur="500"/>
                                        <p:tgtEl>
                                          <p:spTgt spid="33"/>
                                        </p:tgtEl>
                                        <p:attrNameLst>
                                          <p:attrName>ppt_y</p:attrName>
                                        </p:attrNameLst>
                                      </p:cBhvr>
                                      <p:tavLst>
                                        <p:tav tm="0">
                                          <p:val>
                                            <p:strVal val="ppt_y"/>
                                          </p:val>
                                        </p:tav>
                                        <p:tav tm="100000">
                                          <p:val>
                                            <p:strVal val="ppt_y"/>
                                          </p:val>
                                        </p:tav>
                                      </p:tavLst>
                                    </p:anim>
                                    <p:set>
                                      <p:cBhvr>
                                        <p:cTn id="97" dur="1" fill="hold">
                                          <p:stCondLst>
                                            <p:cond delay="499"/>
                                          </p:stCondLst>
                                        </p:cTn>
                                        <p:tgtEl>
                                          <p:spTgt spid="33"/>
                                        </p:tgtEl>
                                        <p:attrNameLst>
                                          <p:attrName>style.visibility</p:attrName>
                                        </p:attrNameLst>
                                      </p:cBhvr>
                                      <p:to>
                                        <p:strVal val="hidden"/>
                                      </p:to>
                                    </p:set>
                                  </p:childTnLst>
                                </p:cTn>
                              </p:par>
                              <p:par>
                                <p:cTn id="98" presetID="2" presetClass="exit" presetSubtype="2" fill="hold" grpId="1" nodeType="withEffect">
                                  <p:stCondLst>
                                    <p:cond delay="0"/>
                                  </p:stCondLst>
                                  <p:childTnLst>
                                    <p:anim calcmode="lin" valueType="num">
                                      <p:cBhvr additive="base">
                                        <p:cTn id="99" dur="500"/>
                                        <p:tgtEl>
                                          <p:spTgt spid="34"/>
                                        </p:tgtEl>
                                        <p:attrNameLst>
                                          <p:attrName>ppt_x</p:attrName>
                                        </p:attrNameLst>
                                      </p:cBhvr>
                                      <p:tavLst>
                                        <p:tav tm="0">
                                          <p:val>
                                            <p:strVal val="ppt_x"/>
                                          </p:val>
                                        </p:tav>
                                        <p:tav tm="100000">
                                          <p:val>
                                            <p:strVal val="1+ppt_w/2"/>
                                          </p:val>
                                        </p:tav>
                                      </p:tavLst>
                                    </p:anim>
                                    <p:anim calcmode="lin" valueType="num">
                                      <p:cBhvr additive="base">
                                        <p:cTn id="100" dur="500"/>
                                        <p:tgtEl>
                                          <p:spTgt spid="34"/>
                                        </p:tgtEl>
                                        <p:attrNameLst>
                                          <p:attrName>ppt_y</p:attrName>
                                        </p:attrNameLst>
                                      </p:cBhvr>
                                      <p:tavLst>
                                        <p:tav tm="0">
                                          <p:val>
                                            <p:strVal val="ppt_y"/>
                                          </p:val>
                                        </p:tav>
                                        <p:tav tm="100000">
                                          <p:val>
                                            <p:strVal val="ppt_y"/>
                                          </p:val>
                                        </p:tav>
                                      </p:tavLst>
                                    </p:anim>
                                    <p:set>
                                      <p:cBhvr>
                                        <p:cTn id="101" dur="1" fill="hold">
                                          <p:stCondLst>
                                            <p:cond delay="499"/>
                                          </p:stCondLst>
                                        </p:cTn>
                                        <p:tgtEl>
                                          <p:spTgt spid="34"/>
                                        </p:tgtEl>
                                        <p:attrNameLst>
                                          <p:attrName>style.visibility</p:attrName>
                                        </p:attrNameLst>
                                      </p:cBhvr>
                                      <p:to>
                                        <p:strVal val="hidden"/>
                                      </p:to>
                                    </p:set>
                                  </p:childTnLst>
                                </p:cTn>
                              </p:par>
                              <p:par>
                                <p:cTn id="102" presetID="2" presetClass="exit" presetSubtype="2" fill="hold" grpId="1" nodeType="withEffect">
                                  <p:stCondLst>
                                    <p:cond delay="0"/>
                                  </p:stCondLst>
                                  <p:childTnLst>
                                    <p:anim calcmode="lin" valueType="num">
                                      <p:cBhvr additive="base">
                                        <p:cTn id="103" dur="500"/>
                                        <p:tgtEl>
                                          <p:spTgt spid="35"/>
                                        </p:tgtEl>
                                        <p:attrNameLst>
                                          <p:attrName>ppt_x</p:attrName>
                                        </p:attrNameLst>
                                      </p:cBhvr>
                                      <p:tavLst>
                                        <p:tav tm="0">
                                          <p:val>
                                            <p:strVal val="ppt_x"/>
                                          </p:val>
                                        </p:tav>
                                        <p:tav tm="100000">
                                          <p:val>
                                            <p:strVal val="1+ppt_w/2"/>
                                          </p:val>
                                        </p:tav>
                                      </p:tavLst>
                                    </p:anim>
                                    <p:anim calcmode="lin" valueType="num">
                                      <p:cBhvr additive="base">
                                        <p:cTn id="104" dur="500"/>
                                        <p:tgtEl>
                                          <p:spTgt spid="35"/>
                                        </p:tgtEl>
                                        <p:attrNameLst>
                                          <p:attrName>ppt_y</p:attrName>
                                        </p:attrNameLst>
                                      </p:cBhvr>
                                      <p:tavLst>
                                        <p:tav tm="0">
                                          <p:val>
                                            <p:strVal val="ppt_y"/>
                                          </p:val>
                                        </p:tav>
                                        <p:tav tm="100000">
                                          <p:val>
                                            <p:strVal val="ppt_y"/>
                                          </p:val>
                                        </p:tav>
                                      </p:tavLst>
                                    </p:anim>
                                    <p:set>
                                      <p:cBhvr>
                                        <p:cTn id="105" dur="1" fill="hold">
                                          <p:stCondLst>
                                            <p:cond delay="499"/>
                                          </p:stCondLst>
                                        </p:cTn>
                                        <p:tgtEl>
                                          <p:spTgt spid="35"/>
                                        </p:tgtEl>
                                        <p:attrNameLst>
                                          <p:attrName>style.visibility</p:attrName>
                                        </p:attrNameLst>
                                      </p:cBhvr>
                                      <p:to>
                                        <p:strVal val="hidden"/>
                                      </p:to>
                                    </p:set>
                                  </p:childTnLst>
                                </p:cTn>
                              </p:par>
                              <p:par>
                                <p:cTn id="106" presetID="2" presetClass="exit" presetSubtype="2" fill="hold" grpId="1" nodeType="withEffect">
                                  <p:stCondLst>
                                    <p:cond delay="0"/>
                                  </p:stCondLst>
                                  <p:childTnLst>
                                    <p:anim calcmode="lin" valueType="num">
                                      <p:cBhvr additive="base">
                                        <p:cTn id="107" dur="500"/>
                                        <p:tgtEl>
                                          <p:spTgt spid="31"/>
                                        </p:tgtEl>
                                        <p:attrNameLst>
                                          <p:attrName>ppt_x</p:attrName>
                                        </p:attrNameLst>
                                      </p:cBhvr>
                                      <p:tavLst>
                                        <p:tav tm="0">
                                          <p:val>
                                            <p:strVal val="ppt_x"/>
                                          </p:val>
                                        </p:tav>
                                        <p:tav tm="100000">
                                          <p:val>
                                            <p:strVal val="1+ppt_w/2"/>
                                          </p:val>
                                        </p:tav>
                                      </p:tavLst>
                                    </p:anim>
                                    <p:anim calcmode="lin" valueType="num">
                                      <p:cBhvr additive="base">
                                        <p:cTn id="108" dur="500"/>
                                        <p:tgtEl>
                                          <p:spTgt spid="31"/>
                                        </p:tgtEl>
                                        <p:attrNameLst>
                                          <p:attrName>ppt_y</p:attrName>
                                        </p:attrNameLst>
                                      </p:cBhvr>
                                      <p:tavLst>
                                        <p:tav tm="0">
                                          <p:val>
                                            <p:strVal val="ppt_y"/>
                                          </p:val>
                                        </p:tav>
                                        <p:tav tm="100000">
                                          <p:val>
                                            <p:strVal val="ppt_y"/>
                                          </p:val>
                                        </p:tav>
                                      </p:tavLst>
                                    </p:anim>
                                    <p:set>
                                      <p:cBhvr>
                                        <p:cTn id="109" dur="1" fill="hold">
                                          <p:stCondLst>
                                            <p:cond delay="499"/>
                                          </p:stCondLst>
                                        </p:cTn>
                                        <p:tgtEl>
                                          <p:spTgt spid="31"/>
                                        </p:tgtEl>
                                        <p:attrNameLst>
                                          <p:attrName>style.visibility</p:attrName>
                                        </p:attrNameLst>
                                      </p:cBhvr>
                                      <p:to>
                                        <p:strVal val="hidden"/>
                                      </p:to>
                                    </p:set>
                                  </p:childTnLst>
                                </p:cTn>
                              </p:par>
                              <p:par>
                                <p:cTn id="110" presetID="2" presetClass="exit" presetSubtype="8" fill="hold" grpId="1" nodeType="withEffect">
                                  <p:stCondLst>
                                    <p:cond delay="0"/>
                                  </p:stCondLst>
                                  <p:childTnLst>
                                    <p:anim calcmode="lin" valueType="num">
                                      <p:cBhvr additive="base">
                                        <p:cTn id="111" dur="500"/>
                                        <p:tgtEl>
                                          <p:spTgt spid="14"/>
                                        </p:tgtEl>
                                        <p:attrNameLst>
                                          <p:attrName>ppt_x</p:attrName>
                                        </p:attrNameLst>
                                      </p:cBhvr>
                                      <p:tavLst>
                                        <p:tav tm="0">
                                          <p:val>
                                            <p:strVal val="ppt_x"/>
                                          </p:val>
                                        </p:tav>
                                        <p:tav tm="100000">
                                          <p:val>
                                            <p:strVal val="0-ppt_w/2"/>
                                          </p:val>
                                        </p:tav>
                                      </p:tavLst>
                                    </p:anim>
                                    <p:anim calcmode="lin" valueType="num">
                                      <p:cBhvr additive="base">
                                        <p:cTn id="112" dur="500"/>
                                        <p:tgtEl>
                                          <p:spTgt spid="14"/>
                                        </p:tgtEl>
                                        <p:attrNameLst>
                                          <p:attrName>ppt_y</p:attrName>
                                        </p:attrNameLst>
                                      </p:cBhvr>
                                      <p:tavLst>
                                        <p:tav tm="0">
                                          <p:val>
                                            <p:strVal val="ppt_y"/>
                                          </p:val>
                                        </p:tav>
                                        <p:tav tm="100000">
                                          <p:val>
                                            <p:strVal val="ppt_y"/>
                                          </p:val>
                                        </p:tav>
                                      </p:tavLst>
                                    </p:anim>
                                    <p:set>
                                      <p:cBhvr>
                                        <p:cTn id="113" dur="1" fill="hold">
                                          <p:stCondLst>
                                            <p:cond delay="499"/>
                                          </p:stCondLst>
                                        </p:cTn>
                                        <p:tgtEl>
                                          <p:spTgt spid="14"/>
                                        </p:tgtEl>
                                        <p:attrNameLst>
                                          <p:attrName>style.visibility</p:attrName>
                                        </p:attrNameLst>
                                      </p:cBhvr>
                                      <p:to>
                                        <p:strVal val="hidden"/>
                                      </p:to>
                                    </p:set>
                                  </p:childTnLst>
                                </p:cTn>
                              </p:par>
                              <p:par>
                                <p:cTn id="114" presetID="2" presetClass="exit" presetSubtype="8" fill="hold" grpId="1" nodeType="withEffect">
                                  <p:stCondLst>
                                    <p:cond delay="0"/>
                                  </p:stCondLst>
                                  <p:childTnLst>
                                    <p:anim calcmode="lin" valueType="num">
                                      <p:cBhvr additive="base">
                                        <p:cTn id="115" dur="500"/>
                                        <p:tgtEl>
                                          <p:spTgt spid="15"/>
                                        </p:tgtEl>
                                        <p:attrNameLst>
                                          <p:attrName>ppt_x</p:attrName>
                                        </p:attrNameLst>
                                      </p:cBhvr>
                                      <p:tavLst>
                                        <p:tav tm="0">
                                          <p:val>
                                            <p:strVal val="ppt_x"/>
                                          </p:val>
                                        </p:tav>
                                        <p:tav tm="100000">
                                          <p:val>
                                            <p:strVal val="0-ppt_w/2"/>
                                          </p:val>
                                        </p:tav>
                                      </p:tavLst>
                                    </p:anim>
                                    <p:anim calcmode="lin" valueType="num">
                                      <p:cBhvr additive="base">
                                        <p:cTn id="116" dur="500"/>
                                        <p:tgtEl>
                                          <p:spTgt spid="15"/>
                                        </p:tgtEl>
                                        <p:attrNameLst>
                                          <p:attrName>ppt_y</p:attrName>
                                        </p:attrNameLst>
                                      </p:cBhvr>
                                      <p:tavLst>
                                        <p:tav tm="0">
                                          <p:val>
                                            <p:strVal val="ppt_y"/>
                                          </p:val>
                                        </p:tav>
                                        <p:tav tm="100000">
                                          <p:val>
                                            <p:strVal val="ppt_y"/>
                                          </p:val>
                                        </p:tav>
                                      </p:tavLst>
                                    </p:anim>
                                    <p:set>
                                      <p:cBhvr>
                                        <p:cTn id="117" dur="1" fill="hold">
                                          <p:stCondLst>
                                            <p:cond delay="499"/>
                                          </p:stCondLst>
                                        </p:cTn>
                                        <p:tgtEl>
                                          <p:spTgt spid="15"/>
                                        </p:tgtEl>
                                        <p:attrNameLst>
                                          <p:attrName>style.visibility</p:attrName>
                                        </p:attrNameLst>
                                      </p:cBhvr>
                                      <p:to>
                                        <p:strVal val="hidden"/>
                                      </p:to>
                                    </p:set>
                                  </p:childTnLst>
                                </p:cTn>
                              </p:par>
                              <p:par>
                                <p:cTn id="118" presetID="2" presetClass="exit" presetSubtype="8" fill="hold" grpId="1" nodeType="withEffect">
                                  <p:stCondLst>
                                    <p:cond delay="0"/>
                                  </p:stCondLst>
                                  <p:childTnLst>
                                    <p:anim calcmode="lin" valueType="num">
                                      <p:cBhvr additive="base">
                                        <p:cTn id="119" dur="500"/>
                                        <p:tgtEl>
                                          <p:spTgt spid="16"/>
                                        </p:tgtEl>
                                        <p:attrNameLst>
                                          <p:attrName>ppt_x</p:attrName>
                                        </p:attrNameLst>
                                      </p:cBhvr>
                                      <p:tavLst>
                                        <p:tav tm="0">
                                          <p:val>
                                            <p:strVal val="ppt_x"/>
                                          </p:val>
                                        </p:tav>
                                        <p:tav tm="100000">
                                          <p:val>
                                            <p:strVal val="0-ppt_w/2"/>
                                          </p:val>
                                        </p:tav>
                                      </p:tavLst>
                                    </p:anim>
                                    <p:anim calcmode="lin" valueType="num">
                                      <p:cBhvr additive="base">
                                        <p:cTn id="120" dur="500"/>
                                        <p:tgtEl>
                                          <p:spTgt spid="16"/>
                                        </p:tgtEl>
                                        <p:attrNameLst>
                                          <p:attrName>ppt_y</p:attrName>
                                        </p:attrNameLst>
                                      </p:cBhvr>
                                      <p:tavLst>
                                        <p:tav tm="0">
                                          <p:val>
                                            <p:strVal val="ppt_y"/>
                                          </p:val>
                                        </p:tav>
                                        <p:tav tm="100000">
                                          <p:val>
                                            <p:strVal val="ppt_y"/>
                                          </p:val>
                                        </p:tav>
                                      </p:tavLst>
                                    </p:anim>
                                    <p:set>
                                      <p:cBhvr>
                                        <p:cTn id="121" dur="1" fill="hold">
                                          <p:stCondLst>
                                            <p:cond delay="499"/>
                                          </p:stCondLst>
                                        </p:cTn>
                                        <p:tgtEl>
                                          <p:spTgt spid="16"/>
                                        </p:tgtEl>
                                        <p:attrNameLst>
                                          <p:attrName>style.visibility</p:attrName>
                                        </p:attrNameLst>
                                      </p:cBhvr>
                                      <p:to>
                                        <p:strVal val="hidden"/>
                                      </p:to>
                                    </p:set>
                                  </p:childTnLst>
                                </p:cTn>
                              </p:par>
                              <p:par>
                                <p:cTn id="122" presetID="2" presetClass="exit" presetSubtype="8" fill="hold" grpId="1" nodeType="withEffect">
                                  <p:stCondLst>
                                    <p:cond delay="0"/>
                                  </p:stCondLst>
                                  <p:childTnLst>
                                    <p:anim calcmode="lin" valueType="num">
                                      <p:cBhvr additive="base">
                                        <p:cTn id="123" dur="500"/>
                                        <p:tgtEl>
                                          <p:spTgt spid="19"/>
                                        </p:tgtEl>
                                        <p:attrNameLst>
                                          <p:attrName>ppt_x</p:attrName>
                                        </p:attrNameLst>
                                      </p:cBhvr>
                                      <p:tavLst>
                                        <p:tav tm="0">
                                          <p:val>
                                            <p:strVal val="ppt_x"/>
                                          </p:val>
                                        </p:tav>
                                        <p:tav tm="100000">
                                          <p:val>
                                            <p:strVal val="0-ppt_w/2"/>
                                          </p:val>
                                        </p:tav>
                                      </p:tavLst>
                                    </p:anim>
                                    <p:anim calcmode="lin" valueType="num">
                                      <p:cBhvr additive="base">
                                        <p:cTn id="124" dur="500"/>
                                        <p:tgtEl>
                                          <p:spTgt spid="19"/>
                                        </p:tgtEl>
                                        <p:attrNameLst>
                                          <p:attrName>ppt_y</p:attrName>
                                        </p:attrNameLst>
                                      </p:cBhvr>
                                      <p:tavLst>
                                        <p:tav tm="0">
                                          <p:val>
                                            <p:strVal val="ppt_y"/>
                                          </p:val>
                                        </p:tav>
                                        <p:tav tm="100000">
                                          <p:val>
                                            <p:strVal val="ppt_y"/>
                                          </p:val>
                                        </p:tav>
                                      </p:tavLst>
                                    </p:anim>
                                    <p:set>
                                      <p:cBhvr>
                                        <p:cTn id="125" dur="1" fill="hold">
                                          <p:stCondLst>
                                            <p:cond delay="499"/>
                                          </p:stCondLst>
                                        </p:cTn>
                                        <p:tgtEl>
                                          <p:spTgt spid="19"/>
                                        </p:tgtEl>
                                        <p:attrNameLst>
                                          <p:attrName>style.visibility</p:attrName>
                                        </p:attrNameLst>
                                      </p:cBhvr>
                                      <p:to>
                                        <p:strVal val="hidden"/>
                                      </p:to>
                                    </p:set>
                                  </p:childTnLst>
                                </p:cTn>
                              </p:par>
                              <p:par>
                                <p:cTn id="126" presetID="2" presetClass="exit" presetSubtype="8" fill="hold" grpId="1" nodeType="withEffect">
                                  <p:stCondLst>
                                    <p:cond delay="0"/>
                                  </p:stCondLst>
                                  <p:childTnLst>
                                    <p:anim calcmode="lin" valueType="num">
                                      <p:cBhvr additive="base">
                                        <p:cTn id="127" dur="500"/>
                                        <p:tgtEl>
                                          <p:spTgt spid="20"/>
                                        </p:tgtEl>
                                        <p:attrNameLst>
                                          <p:attrName>ppt_x</p:attrName>
                                        </p:attrNameLst>
                                      </p:cBhvr>
                                      <p:tavLst>
                                        <p:tav tm="0">
                                          <p:val>
                                            <p:strVal val="ppt_x"/>
                                          </p:val>
                                        </p:tav>
                                        <p:tav tm="100000">
                                          <p:val>
                                            <p:strVal val="0-ppt_w/2"/>
                                          </p:val>
                                        </p:tav>
                                      </p:tavLst>
                                    </p:anim>
                                    <p:anim calcmode="lin" valueType="num">
                                      <p:cBhvr additive="base">
                                        <p:cTn id="128" dur="500"/>
                                        <p:tgtEl>
                                          <p:spTgt spid="20"/>
                                        </p:tgtEl>
                                        <p:attrNameLst>
                                          <p:attrName>ppt_y</p:attrName>
                                        </p:attrNameLst>
                                      </p:cBhvr>
                                      <p:tavLst>
                                        <p:tav tm="0">
                                          <p:val>
                                            <p:strVal val="ppt_y"/>
                                          </p:val>
                                        </p:tav>
                                        <p:tav tm="100000">
                                          <p:val>
                                            <p:strVal val="ppt_y"/>
                                          </p:val>
                                        </p:tav>
                                      </p:tavLst>
                                    </p:anim>
                                    <p:set>
                                      <p:cBhvr>
                                        <p:cTn id="129" dur="1" fill="hold">
                                          <p:stCondLst>
                                            <p:cond delay="499"/>
                                          </p:stCondLst>
                                        </p:cTn>
                                        <p:tgtEl>
                                          <p:spTgt spid="20"/>
                                        </p:tgtEl>
                                        <p:attrNameLst>
                                          <p:attrName>style.visibility</p:attrName>
                                        </p:attrNameLst>
                                      </p:cBhvr>
                                      <p:to>
                                        <p:strVal val="hidden"/>
                                      </p:to>
                                    </p:set>
                                  </p:childTnLst>
                                </p:cTn>
                              </p:par>
                              <p:par>
                                <p:cTn id="130" presetID="2" presetClass="exit" presetSubtype="8" fill="hold" grpId="1" nodeType="withEffect">
                                  <p:stCondLst>
                                    <p:cond delay="0"/>
                                  </p:stCondLst>
                                  <p:childTnLst>
                                    <p:anim calcmode="lin" valueType="num">
                                      <p:cBhvr additive="base">
                                        <p:cTn id="131" dur="500"/>
                                        <p:tgtEl>
                                          <p:spTgt spid="29"/>
                                        </p:tgtEl>
                                        <p:attrNameLst>
                                          <p:attrName>ppt_x</p:attrName>
                                        </p:attrNameLst>
                                      </p:cBhvr>
                                      <p:tavLst>
                                        <p:tav tm="0">
                                          <p:val>
                                            <p:strVal val="ppt_x"/>
                                          </p:val>
                                        </p:tav>
                                        <p:tav tm="100000">
                                          <p:val>
                                            <p:strVal val="0-ppt_w/2"/>
                                          </p:val>
                                        </p:tav>
                                      </p:tavLst>
                                    </p:anim>
                                    <p:anim calcmode="lin" valueType="num">
                                      <p:cBhvr additive="base">
                                        <p:cTn id="132" dur="500"/>
                                        <p:tgtEl>
                                          <p:spTgt spid="29"/>
                                        </p:tgtEl>
                                        <p:attrNameLst>
                                          <p:attrName>ppt_y</p:attrName>
                                        </p:attrNameLst>
                                      </p:cBhvr>
                                      <p:tavLst>
                                        <p:tav tm="0">
                                          <p:val>
                                            <p:strVal val="ppt_y"/>
                                          </p:val>
                                        </p:tav>
                                        <p:tav tm="100000">
                                          <p:val>
                                            <p:strVal val="ppt_y"/>
                                          </p:val>
                                        </p:tav>
                                      </p:tavLst>
                                    </p:anim>
                                    <p:set>
                                      <p:cBhvr>
                                        <p:cTn id="133" dur="1" fill="hold">
                                          <p:stCondLst>
                                            <p:cond delay="499"/>
                                          </p:stCondLst>
                                        </p:cTn>
                                        <p:tgtEl>
                                          <p:spTgt spid="29"/>
                                        </p:tgtEl>
                                        <p:attrNameLst>
                                          <p:attrName>style.visibility</p:attrName>
                                        </p:attrNameLst>
                                      </p:cBhvr>
                                      <p:to>
                                        <p:strVal val="hidden"/>
                                      </p:to>
                                    </p:set>
                                  </p:childTnLst>
                                </p:cTn>
                              </p:par>
                            </p:childTnLst>
                          </p:cTn>
                        </p:par>
                        <p:par>
                          <p:cTn id="134" fill="hold">
                            <p:stCondLst>
                              <p:cond delay="500"/>
                            </p:stCondLst>
                            <p:childTnLst>
                              <p:par>
                                <p:cTn id="135" presetID="16" presetClass="exit" presetSubtype="21" fill="hold" grpId="1" nodeType="afterEffect">
                                  <p:stCondLst>
                                    <p:cond delay="0"/>
                                  </p:stCondLst>
                                  <p:childTnLst>
                                    <p:animEffect transition="out" filter="barn(inVertical)">
                                      <p:cBhvr>
                                        <p:cTn id="136" dur="500"/>
                                        <p:tgtEl>
                                          <p:spTgt spid="2"/>
                                        </p:tgtEl>
                                      </p:cBhvr>
                                    </p:animEffect>
                                    <p:set>
                                      <p:cBhvr>
                                        <p:cTn id="137" dur="1" fill="hold">
                                          <p:stCondLst>
                                            <p:cond delay="499"/>
                                          </p:stCondLst>
                                        </p:cTn>
                                        <p:tgtEl>
                                          <p:spTgt spid="2"/>
                                        </p:tgtEl>
                                        <p:attrNameLst>
                                          <p:attrName>style.visibility</p:attrName>
                                        </p:attrNameLst>
                                      </p:cBhvr>
                                      <p:to>
                                        <p:strVal val="hidden"/>
                                      </p:to>
                                    </p:set>
                                  </p:childTnLst>
                                </p:cTn>
                              </p:par>
                              <p:par>
                                <p:cTn id="138" presetID="2" presetClass="exit" presetSubtype="1" fill="hold" nodeType="withEffect">
                                  <p:stCondLst>
                                    <p:cond delay="0"/>
                                  </p:stCondLst>
                                  <p:childTnLst>
                                    <p:anim calcmode="lin" valueType="num">
                                      <p:cBhvr additive="base">
                                        <p:cTn id="139" dur="500"/>
                                        <p:tgtEl>
                                          <p:spTgt spid="5"/>
                                        </p:tgtEl>
                                        <p:attrNameLst>
                                          <p:attrName>ppt_x</p:attrName>
                                        </p:attrNameLst>
                                      </p:cBhvr>
                                      <p:tavLst>
                                        <p:tav tm="0">
                                          <p:val>
                                            <p:strVal val="ppt_x"/>
                                          </p:val>
                                        </p:tav>
                                        <p:tav tm="100000">
                                          <p:val>
                                            <p:strVal val="ppt_x"/>
                                          </p:val>
                                        </p:tav>
                                      </p:tavLst>
                                    </p:anim>
                                    <p:anim calcmode="lin" valueType="num">
                                      <p:cBhvr additive="base">
                                        <p:cTn id="140" dur="500"/>
                                        <p:tgtEl>
                                          <p:spTgt spid="5"/>
                                        </p:tgtEl>
                                        <p:attrNameLst>
                                          <p:attrName>ppt_y</p:attrName>
                                        </p:attrNameLst>
                                      </p:cBhvr>
                                      <p:tavLst>
                                        <p:tav tm="0">
                                          <p:val>
                                            <p:strVal val="ppt_y"/>
                                          </p:val>
                                        </p:tav>
                                        <p:tav tm="100000">
                                          <p:val>
                                            <p:strVal val="0-ppt_h/2"/>
                                          </p:val>
                                        </p:tav>
                                      </p:tavLst>
                                    </p:anim>
                                    <p:set>
                                      <p:cBhvr>
                                        <p:cTn id="14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4" grpId="0" animBg="1"/>
      <p:bldP spid="14" grpId="1" animBg="1"/>
      <p:bldP spid="15" grpId="0" animBg="1"/>
      <p:bldP spid="15" grpId="1" animBg="1"/>
      <p:bldP spid="16" grpId="0" animBg="1"/>
      <p:bldP spid="16" grpId="1" animBg="1"/>
      <p:bldP spid="19" grpId="0" animBg="1"/>
      <p:bldP spid="19" grpId="1" animBg="1"/>
      <p:bldP spid="20" grpId="0" animBg="1"/>
      <p:bldP spid="20"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2F49B50-B3E9-4934-8561-98D372523F3B}"/>
              </a:ext>
            </a:extLst>
          </p:cNvPr>
          <p:cNvPicPr>
            <a:picLocks noChangeAspect="1"/>
          </p:cNvPicPr>
          <p:nvPr/>
        </p:nvPicPr>
        <p:blipFill>
          <a:blip r:embed="rId2"/>
          <a:stretch>
            <a:fillRect/>
          </a:stretch>
        </p:blipFill>
        <p:spPr>
          <a:xfrm>
            <a:off x="2207762" y="2248590"/>
            <a:ext cx="5866667" cy="3838095"/>
          </a:xfrm>
          <a:prstGeom prst="rect">
            <a:avLst/>
          </a:prstGeom>
        </p:spPr>
      </p:pic>
      <p:pic>
        <p:nvPicPr>
          <p:cNvPr id="7" name="Picture 6">
            <a:extLst>
              <a:ext uri="{FF2B5EF4-FFF2-40B4-BE49-F238E27FC236}">
                <a16:creationId xmlns:a16="http://schemas.microsoft.com/office/drawing/2014/main" id="{19211998-33B9-4DC4-9278-0794C9C5BC17}"/>
              </a:ext>
            </a:extLst>
          </p:cNvPr>
          <p:cNvPicPr>
            <a:picLocks noChangeAspect="1"/>
          </p:cNvPicPr>
          <p:nvPr/>
        </p:nvPicPr>
        <p:blipFill>
          <a:blip r:embed="rId3"/>
          <a:stretch>
            <a:fillRect/>
          </a:stretch>
        </p:blipFill>
        <p:spPr>
          <a:xfrm>
            <a:off x="8325239" y="2147685"/>
            <a:ext cx="2270460" cy="2833991"/>
          </a:xfrm>
          <a:prstGeom prst="rect">
            <a:avLst/>
          </a:prstGeom>
          <a:ln w="6350">
            <a:solidFill>
              <a:schemeClr val="bg1">
                <a:lumMod val="75000"/>
              </a:schemeClr>
            </a:solidFill>
          </a:ln>
        </p:spPr>
      </p:pic>
      <p:pic>
        <p:nvPicPr>
          <p:cNvPr id="8" name="Picture 7">
            <a:extLst>
              <a:ext uri="{FF2B5EF4-FFF2-40B4-BE49-F238E27FC236}">
                <a16:creationId xmlns:a16="http://schemas.microsoft.com/office/drawing/2014/main" id="{13D95541-1BE6-44EF-9273-1D1E8323B10D}"/>
              </a:ext>
            </a:extLst>
          </p:cNvPr>
          <p:cNvPicPr>
            <a:picLocks noChangeAspect="1"/>
          </p:cNvPicPr>
          <p:nvPr/>
        </p:nvPicPr>
        <p:blipFill>
          <a:blip r:embed="rId4"/>
          <a:stretch>
            <a:fillRect/>
          </a:stretch>
        </p:blipFill>
        <p:spPr>
          <a:xfrm>
            <a:off x="808091" y="612653"/>
            <a:ext cx="10247619" cy="1533333"/>
          </a:xfrm>
          <a:prstGeom prst="rect">
            <a:avLst/>
          </a:prstGeom>
          <a:ln>
            <a:solidFill>
              <a:schemeClr val="accent1">
                <a:lumMod val="50000"/>
              </a:schemeClr>
            </a:solidFill>
          </a:ln>
        </p:spPr>
      </p:pic>
      <p:sp>
        <p:nvSpPr>
          <p:cNvPr id="9" name="Slide Number Placeholder 2">
            <a:extLst>
              <a:ext uri="{FF2B5EF4-FFF2-40B4-BE49-F238E27FC236}">
                <a16:creationId xmlns:a16="http://schemas.microsoft.com/office/drawing/2014/main" id="{DCDD9BB6-5996-4FEC-97B7-31CA08E70BEC}"/>
              </a:ext>
            </a:extLst>
          </p:cNvPr>
          <p:cNvSpPr>
            <a:spLocks noGrp="1"/>
          </p:cNvSpPr>
          <p:nvPr>
            <p:ph type="sldNum" sz="quarter" idx="12"/>
          </p:nvPr>
        </p:nvSpPr>
        <p:spPr>
          <a:xfrm>
            <a:off x="-73371" y="6619190"/>
            <a:ext cx="738389" cy="239326"/>
          </a:xfrm>
        </p:spPr>
        <p:txBody>
          <a:bodyPr/>
          <a:lstStyle/>
          <a:p>
            <a:r>
              <a:rPr lang="en-GB" dirty="0">
                <a:solidFill>
                  <a:schemeClr val="tx1"/>
                </a:solidFill>
              </a:rPr>
              <a:t> Page </a:t>
            </a:r>
            <a:fld id="{C662AB10-2557-4585-9AB3-331B34F2A8FA}" type="slidenum">
              <a:rPr lang="en-GB" smtClean="0">
                <a:solidFill>
                  <a:schemeClr val="tx1"/>
                </a:solidFill>
              </a:rPr>
              <a:t>30</a:t>
            </a:fld>
            <a:endParaRPr lang="en-GB" dirty="0">
              <a:solidFill>
                <a:schemeClr val="tx1"/>
              </a:solidFill>
            </a:endParaRPr>
          </a:p>
        </p:txBody>
      </p:sp>
      <p:sp>
        <p:nvSpPr>
          <p:cNvPr id="10" name="TextBox 9">
            <a:extLst>
              <a:ext uri="{FF2B5EF4-FFF2-40B4-BE49-F238E27FC236}">
                <a16:creationId xmlns:a16="http://schemas.microsoft.com/office/drawing/2014/main" id="{91CB7095-3288-4025-BA81-E6A3ECA4BEC0}"/>
              </a:ext>
            </a:extLst>
          </p:cNvPr>
          <p:cNvSpPr txBox="1"/>
          <p:nvPr/>
        </p:nvSpPr>
        <p:spPr>
          <a:xfrm>
            <a:off x="8325239" y="4274605"/>
            <a:ext cx="2270460" cy="400110"/>
          </a:xfrm>
          <a:prstGeom prst="rect">
            <a:avLst/>
          </a:prstGeom>
          <a:noFill/>
          <a:ln w="19050">
            <a:solidFill>
              <a:schemeClr val="accent2"/>
            </a:solidFill>
          </a:ln>
        </p:spPr>
        <p:txBody>
          <a:bodyPr wrap="square" rtlCol="0">
            <a:spAutoFit/>
          </a:bodyPr>
          <a:lstStyle>
            <a:defPPr>
              <a:defRPr lang="en-US"/>
            </a:defPPr>
            <a:lvl1pPr>
              <a:defRPr sz="2000"/>
            </a:lvl1pPr>
          </a:lstStyle>
          <a:p>
            <a:endParaRPr lang="en-CA" dirty="0"/>
          </a:p>
        </p:txBody>
      </p:sp>
      <p:cxnSp>
        <p:nvCxnSpPr>
          <p:cNvPr id="12" name="Straight Arrow Connector 11">
            <a:extLst>
              <a:ext uri="{FF2B5EF4-FFF2-40B4-BE49-F238E27FC236}">
                <a16:creationId xmlns:a16="http://schemas.microsoft.com/office/drawing/2014/main" id="{1A355008-1681-4BEF-B1C8-67D0C13D4161}"/>
              </a:ext>
            </a:extLst>
          </p:cNvPr>
          <p:cNvCxnSpPr>
            <a:cxnSpLocks/>
            <a:stCxn id="10" idx="1"/>
          </p:cNvCxnSpPr>
          <p:nvPr/>
        </p:nvCxnSpPr>
        <p:spPr>
          <a:xfrm flipH="1">
            <a:off x="8074429" y="4474660"/>
            <a:ext cx="25081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37954D6-7A61-4D0B-A706-B13B36A7D8C3}"/>
              </a:ext>
            </a:extLst>
          </p:cNvPr>
          <p:cNvSpPr txBox="1"/>
          <p:nvPr/>
        </p:nvSpPr>
        <p:spPr>
          <a:xfrm>
            <a:off x="115588" y="2268467"/>
            <a:ext cx="2012470" cy="1323439"/>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These settings are the same for Combining as it is for Comparing.</a:t>
            </a:r>
          </a:p>
        </p:txBody>
      </p:sp>
      <p:cxnSp>
        <p:nvCxnSpPr>
          <p:cNvPr id="19" name="Straight Arrow Connector 18">
            <a:extLst>
              <a:ext uri="{FF2B5EF4-FFF2-40B4-BE49-F238E27FC236}">
                <a16:creationId xmlns:a16="http://schemas.microsoft.com/office/drawing/2014/main" id="{9C616650-69B8-42B3-84AE-F93A5E80A6F6}"/>
              </a:ext>
            </a:extLst>
          </p:cNvPr>
          <p:cNvCxnSpPr>
            <a:cxnSpLocks/>
            <a:stCxn id="14" idx="2"/>
          </p:cNvCxnSpPr>
          <p:nvPr/>
        </p:nvCxnSpPr>
        <p:spPr>
          <a:xfrm>
            <a:off x="1121823" y="3591906"/>
            <a:ext cx="598912" cy="12876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Left Brace 19">
            <a:extLst>
              <a:ext uri="{FF2B5EF4-FFF2-40B4-BE49-F238E27FC236}">
                <a16:creationId xmlns:a16="http://schemas.microsoft.com/office/drawing/2014/main" id="{D738991F-D08C-473B-9E5B-E292EF542116}"/>
              </a:ext>
            </a:extLst>
          </p:cNvPr>
          <p:cNvSpPr/>
          <p:nvPr/>
        </p:nvSpPr>
        <p:spPr>
          <a:xfrm>
            <a:off x="1805943" y="3767527"/>
            <a:ext cx="426026" cy="2209323"/>
          </a:xfrm>
          <a:prstGeom prst="leftBrace">
            <a:avLst>
              <a:gd name="adj1" fmla="val 118428"/>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a:extLst>
              <a:ext uri="{FF2B5EF4-FFF2-40B4-BE49-F238E27FC236}">
                <a16:creationId xmlns:a16="http://schemas.microsoft.com/office/drawing/2014/main" id="{825B58DF-D936-4D68-A51D-38CA7071DE98}"/>
              </a:ext>
            </a:extLst>
          </p:cNvPr>
          <p:cNvSpPr txBox="1"/>
          <p:nvPr/>
        </p:nvSpPr>
        <p:spPr>
          <a:xfrm>
            <a:off x="1377284" y="113590"/>
            <a:ext cx="8718294"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Comparing the reviewer document to your original using the </a:t>
            </a:r>
            <a:r>
              <a:rPr lang="en-CA" sz="2000" b="1" i="1" dirty="0"/>
              <a:t>Combine </a:t>
            </a:r>
            <a:r>
              <a:rPr lang="en-CA" sz="2000" dirty="0"/>
              <a:t>command.</a:t>
            </a:r>
          </a:p>
        </p:txBody>
      </p:sp>
    </p:spTree>
    <p:extLst>
      <p:ext uri="{BB962C8B-B14F-4D97-AF65-F5344CB8AC3E}">
        <p14:creationId xmlns:p14="http://schemas.microsoft.com/office/powerpoint/2010/main" val="251428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par>
                          <p:cTn id="17" fill="hold">
                            <p:stCondLst>
                              <p:cond delay="500"/>
                            </p:stCondLst>
                            <p:childTnLst>
                              <p:par>
                                <p:cTn id="18" presetID="22"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right)">
                                      <p:cBhvr>
                                        <p:cTn id="20" dur="500"/>
                                        <p:tgtEl>
                                          <p:spTgt spid="12"/>
                                        </p:tgtEl>
                                      </p:cBhvr>
                                    </p:animEffect>
                                  </p:childTnLst>
                                </p:cTn>
                              </p:par>
                            </p:childTnLst>
                          </p:cTn>
                        </p:par>
                        <p:par>
                          <p:cTn id="21" fill="hold">
                            <p:stCondLst>
                              <p:cond delay="1000"/>
                            </p:stCondLst>
                            <p:childTnLst>
                              <p:par>
                                <p:cTn id="22" presetID="22" presetClass="entr" presetSubtype="2"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righ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0-#ppt_w/2"/>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up)">
                                      <p:cBhvr>
                                        <p:cTn id="34" dur="500"/>
                                        <p:tgtEl>
                                          <p:spTgt spid="19"/>
                                        </p:tgtEl>
                                      </p:cBhvr>
                                    </p:animEffec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wipe(lef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8"/>
                                        </p:tgtEl>
                                        <p:attrNameLst>
                                          <p:attrName>ppt_x</p:attrName>
                                        </p:attrNameLst>
                                      </p:cBhvr>
                                      <p:tavLst>
                                        <p:tav tm="0">
                                          <p:val>
                                            <p:strVal val="ppt_x"/>
                                          </p:val>
                                        </p:tav>
                                        <p:tav tm="100000">
                                          <p:val>
                                            <p:strVal val="ppt_x"/>
                                          </p:val>
                                        </p:tav>
                                      </p:tavLst>
                                    </p:anim>
                                    <p:anim calcmode="lin" valueType="num">
                                      <p:cBhvr additive="base">
                                        <p:cTn id="43" dur="500"/>
                                        <p:tgtEl>
                                          <p:spTgt spid="8"/>
                                        </p:tgtEl>
                                        <p:attrNameLst>
                                          <p:attrName>ppt_y</p:attrName>
                                        </p:attrNameLst>
                                      </p:cBhvr>
                                      <p:tavLst>
                                        <p:tav tm="0">
                                          <p:val>
                                            <p:strVal val="ppt_y"/>
                                          </p:val>
                                        </p:tav>
                                        <p:tav tm="100000">
                                          <p:val>
                                            <p:strVal val="1+ppt_h/2"/>
                                          </p:val>
                                        </p:tav>
                                      </p:tavLst>
                                    </p:anim>
                                    <p:set>
                                      <p:cBhvr>
                                        <p:cTn id="44" dur="1" fill="hold">
                                          <p:stCondLst>
                                            <p:cond delay="499"/>
                                          </p:stCondLst>
                                        </p:cTn>
                                        <p:tgtEl>
                                          <p:spTgt spid="8"/>
                                        </p:tgtEl>
                                        <p:attrNameLst>
                                          <p:attrName>style.visibility</p:attrName>
                                        </p:attrNameLst>
                                      </p:cBhvr>
                                      <p:to>
                                        <p:strVal val="hidden"/>
                                      </p:to>
                                    </p:set>
                                  </p:childTnLst>
                                </p:cTn>
                              </p:par>
                              <p:par>
                                <p:cTn id="45" presetID="2" presetClass="exit" presetSubtype="4" fill="hold" nodeType="withEffect">
                                  <p:stCondLst>
                                    <p:cond delay="0"/>
                                  </p:stCondLst>
                                  <p:childTnLst>
                                    <p:anim calcmode="lin" valueType="num">
                                      <p:cBhvr additive="base">
                                        <p:cTn id="46" dur="500"/>
                                        <p:tgtEl>
                                          <p:spTgt spid="7"/>
                                        </p:tgtEl>
                                        <p:attrNameLst>
                                          <p:attrName>ppt_x</p:attrName>
                                        </p:attrNameLst>
                                      </p:cBhvr>
                                      <p:tavLst>
                                        <p:tav tm="0">
                                          <p:val>
                                            <p:strVal val="ppt_x"/>
                                          </p:val>
                                        </p:tav>
                                        <p:tav tm="100000">
                                          <p:val>
                                            <p:strVal val="ppt_x"/>
                                          </p:val>
                                        </p:tav>
                                      </p:tavLst>
                                    </p:anim>
                                    <p:anim calcmode="lin" valueType="num">
                                      <p:cBhvr additive="base">
                                        <p:cTn id="47" dur="500"/>
                                        <p:tgtEl>
                                          <p:spTgt spid="7"/>
                                        </p:tgtEl>
                                        <p:attrNameLst>
                                          <p:attrName>ppt_y</p:attrName>
                                        </p:attrNameLst>
                                      </p:cBhvr>
                                      <p:tavLst>
                                        <p:tav tm="0">
                                          <p:val>
                                            <p:strVal val="ppt_y"/>
                                          </p:val>
                                        </p:tav>
                                        <p:tav tm="100000">
                                          <p:val>
                                            <p:strVal val="1+ppt_h/2"/>
                                          </p:val>
                                        </p:tav>
                                      </p:tavLst>
                                    </p:anim>
                                    <p:set>
                                      <p:cBhvr>
                                        <p:cTn id="48" dur="1" fill="hold">
                                          <p:stCondLst>
                                            <p:cond delay="499"/>
                                          </p:stCondLst>
                                        </p:cTn>
                                        <p:tgtEl>
                                          <p:spTgt spid="7"/>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10"/>
                                        </p:tgtEl>
                                        <p:attrNameLst>
                                          <p:attrName>ppt_x</p:attrName>
                                        </p:attrNameLst>
                                      </p:cBhvr>
                                      <p:tavLst>
                                        <p:tav tm="0">
                                          <p:val>
                                            <p:strVal val="ppt_x"/>
                                          </p:val>
                                        </p:tav>
                                        <p:tav tm="100000">
                                          <p:val>
                                            <p:strVal val="ppt_x"/>
                                          </p:val>
                                        </p:tav>
                                      </p:tavLst>
                                    </p:anim>
                                    <p:anim calcmode="lin" valueType="num">
                                      <p:cBhvr additive="base">
                                        <p:cTn id="51" dur="500"/>
                                        <p:tgtEl>
                                          <p:spTgt spid="10"/>
                                        </p:tgtEl>
                                        <p:attrNameLst>
                                          <p:attrName>ppt_y</p:attrName>
                                        </p:attrNameLst>
                                      </p:cBhvr>
                                      <p:tavLst>
                                        <p:tav tm="0">
                                          <p:val>
                                            <p:strVal val="ppt_y"/>
                                          </p:val>
                                        </p:tav>
                                        <p:tav tm="100000">
                                          <p:val>
                                            <p:strVal val="1+ppt_h/2"/>
                                          </p:val>
                                        </p:tav>
                                      </p:tavLst>
                                    </p:anim>
                                    <p:set>
                                      <p:cBhvr>
                                        <p:cTn id="52" dur="1" fill="hold">
                                          <p:stCondLst>
                                            <p:cond delay="499"/>
                                          </p:stCondLst>
                                        </p:cTn>
                                        <p:tgtEl>
                                          <p:spTgt spid="10"/>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12"/>
                                        </p:tgtEl>
                                        <p:attrNameLst>
                                          <p:attrName>ppt_x</p:attrName>
                                        </p:attrNameLst>
                                      </p:cBhvr>
                                      <p:tavLst>
                                        <p:tav tm="0">
                                          <p:val>
                                            <p:strVal val="ppt_x"/>
                                          </p:val>
                                        </p:tav>
                                        <p:tav tm="100000">
                                          <p:val>
                                            <p:strVal val="ppt_x"/>
                                          </p:val>
                                        </p:tav>
                                      </p:tavLst>
                                    </p:anim>
                                    <p:anim calcmode="lin" valueType="num">
                                      <p:cBhvr additive="base">
                                        <p:cTn id="55" dur="500"/>
                                        <p:tgtEl>
                                          <p:spTgt spid="12"/>
                                        </p:tgtEl>
                                        <p:attrNameLst>
                                          <p:attrName>ppt_y</p:attrName>
                                        </p:attrNameLst>
                                      </p:cBhvr>
                                      <p:tavLst>
                                        <p:tav tm="0">
                                          <p:val>
                                            <p:strVal val="ppt_y"/>
                                          </p:val>
                                        </p:tav>
                                        <p:tav tm="100000">
                                          <p:val>
                                            <p:strVal val="1+ppt_h/2"/>
                                          </p:val>
                                        </p:tav>
                                      </p:tavLst>
                                    </p:anim>
                                    <p:set>
                                      <p:cBhvr>
                                        <p:cTn id="56" dur="1" fill="hold">
                                          <p:stCondLst>
                                            <p:cond delay="499"/>
                                          </p:stCondLst>
                                        </p:cTn>
                                        <p:tgtEl>
                                          <p:spTgt spid="12"/>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6"/>
                                        </p:tgtEl>
                                        <p:attrNameLst>
                                          <p:attrName>ppt_x</p:attrName>
                                        </p:attrNameLst>
                                      </p:cBhvr>
                                      <p:tavLst>
                                        <p:tav tm="0">
                                          <p:val>
                                            <p:strVal val="ppt_x"/>
                                          </p:val>
                                        </p:tav>
                                        <p:tav tm="100000">
                                          <p:val>
                                            <p:strVal val="ppt_x"/>
                                          </p:val>
                                        </p:tav>
                                      </p:tavLst>
                                    </p:anim>
                                    <p:anim calcmode="lin" valueType="num">
                                      <p:cBhvr additive="base">
                                        <p:cTn id="59" dur="500"/>
                                        <p:tgtEl>
                                          <p:spTgt spid="6"/>
                                        </p:tgtEl>
                                        <p:attrNameLst>
                                          <p:attrName>ppt_y</p:attrName>
                                        </p:attrNameLst>
                                      </p:cBhvr>
                                      <p:tavLst>
                                        <p:tav tm="0">
                                          <p:val>
                                            <p:strVal val="ppt_y"/>
                                          </p:val>
                                        </p:tav>
                                        <p:tav tm="100000">
                                          <p:val>
                                            <p:strVal val="1+ppt_h/2"/>
                                          </p:val>
                                        </p:tav>
                                      </p:tavLst>
                                    </p:anim>
                                    <p:set>
                                      <p:cBhvr>
                                        <p:cTn id="60" dur="1" fill="hold">
                                          <p:stCondLst>
                                            <p:cond delay="499"/>
                                          </p:stCondLst>
                                        </p:cTn>
                                        <p:tgtEl>
                                          <p:spTgt spid="6"/>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14"/>
                                        </p:tgtEl>
                                        <p:attrNameLst>
                                          <p:attrName>ppt_x</p:attrName>
                                        </p:attrNameLst>
                                      </p:cBhvr>
                                      <p:tavLst>
                                        <p:tav tm="0">
                                          <p:val>
                                            <p:strVal val="ppt_x"/>
                                          </p:val>
                                        </p:tav>
                                        <p:tav tm="100000">
                                          <p:val>
                                            <p:strVal val="ppt_x"/>
                                          </p:val>
                                        </p:tav>
                                      </p:tavLst>
                                    </p:anim>
                                    <p:anim calcmode="lin" valueType="num">
                                      <p:cBhvr additive="base">
                                        <p:cTn id="63" dur="500"/>
                                        <p:tgtEl>
                                          <p:spTgt spid="14"/>
                                        </p:tgtEl>
                                        <p:attrNameLst>
                                          <p:attrName>ppt_y</p:attrName>
                                        </p:attrNameLst>
                                      </p:cBhvr>
                                      <p:tavLst>
                                        <p:tav tm="0">
                                          <p:val>
                                            <p:strVal val="ppt_y"/>
                                          </p:val>
                                        </p:tav>
                                        <p:tav tm="100000">
                                          <p:val>
                                            <p:strVal val="1+ppt_h/2"/>
                                          </p:val>
                                        </p:tav>
                                      </p:tavLst>
                                    </p:anim>
                                    <p:set>
                                      <p:cBhvr>
                                        <p:cTn id="64" dur="1" fill="hold">
                                          <p:stCondLst>
                                            <p:cond delay="499"/>
                                          </p:stCondLst>
                                        </p:cTn>
                                        <p:tgtEl>
                                          <p:spTgt spid="14"/>
                                        </p:tgtEl>
                                        <p:attrNameLst>
                                          <p:attrName>style.visibility</p:attrName>
                                        </p:attrNameLst>
                                      </p:cBhvr>
                                      <p:to>
                                        <p:strVal val="hidden"/>
                                      </p:to>
                                    </p:set>
                                  </p:childTnLst>
                                </p:cTn>
                              </p:par>
                              <p:par>
                                <p:cTn id="65" presetID="2" presetClass="exit" presetSubtype="4" fill="hold" nodeType="withEffect">
                                  <p:stCondLst>
                                    <p:cond delay="0"/>
                                  </p:stCondLst>
                                  <p:childTnLst>
                                    <p:anim calcmode="lin" valueType="num">
                                      <p:cBhvr additive="base">
                                        <p:cTn id="66" dur="500"/>
                                        <p:tgtEl>
                                          <p:spTgt spid="19"/>
                                        </p:tgtEl>
                                        <p:attrNameLst>
                                          <p:attrName>ppt_x</p:attrName>
                                        </p:attrNameLst>
                                      </p:cBhvr>
                                      <p:tavLst>
                                        <p:tav tm="0">
                                          <p:val>
                                            <p:strVal val="ppt_x"/>
                                          </p:val>
                                        </p:tav>
                                        <p:tav tm="100000">
                                          <p:val>
                                            <p:strVal val="ppt_x"/>
                                          </p:val>
                                        </p:tav>
                                      </p:tavLst>
                                    </p:anim>
                                    <p:anim calcmode="lin" valueType="num">
                                      <p:cBhvr additive="base">
                                        <p:cTn id="67" dur="500"/>
                                        <p:tgtEl>
                                          <p:spTgt spid="19"/>
                                        </p:tgtEl>
                                        <p:attrNameLst>
                                          <p:attrName>ppt_y</p:attrName>
                                        </p:attrNameLst>
                                      </p:cBhvr>
                                      <p:tavLst>
                                        <p:tav tm="0">
                                          <p:val>
                                            <p:strVal val="ppt_y"/>
                                          </p:val>
                                        </p:tav>
                                        <p:tav tm="100000">
                                          <p:val>
                                            <p:strVal val="1+ppt_h/2"/>
                                          </p:val>
                                        </p:tav>
                                      </p:tavLst>
                                    </p:anim>
                                    <p:set>
                                      <p:cBhvr>
                                        <p:cTn id="68" dur="1" fill="hold">
                                          <p:stCondLst>
                                            <p:cond delay="499"/>
                                          </p:stCondLst>
                                        </p:cTn>
                                        <p:tgtEl>
                                          <p:spTgt spid="19"/>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20"/>
                                        </p:tgtEl>
                                        <p:attrNameLst>
                                          <p:attrName>ppt_x</p:attrName>
                                        </p:attrNameLst>
                                      </p:cBhvr>
                                      <p:tavLst>
                                        <p:tav tm="0">
                                          <p:val>
                                            <p:strVal val="ppt_x"/>
                                          </p:val>
                                        </p:tav>
                                        <p:tav tm="100000">
                                          <p:val>
                                            <p:strVal val="ppt_x"/>
                                          </p:val>
                                        </p:tav>
                                      </p:tavLst>
                                    </p:anim>
                                    <p:anim calcmode="lin" valueType="num">
                                      <p:cBhvr additive="base">
                                        <p:cTn id="71" dur="500"/>
                                        <p:tgtEl>
                                          <p:spTgt spid="20"/>
                                        </p:tgtEl>
                                        <p:attrNameLst>
                                          <p:attrName>ppt_y</p:attrName>
                                        </p:attrNameLst>
                                      </p:cBhvr>
                                      <p:tavLst>
                                        <p:tav tm="0">
                                          <p:val>
                                            <p:strVal val="ppt_y"/>
                                          </p:val>
                                        </p:tav>
                                        <p:tav tm="100000">
                                          <p:val>
                                            <p:strVal val="1+ppt_h/2"/>
                                          </p:val>
                                        </p:tav>
                                      </p:tavLst>
                                    </p:anim>
                                    <p:set>
                                      <p:cBhvr>
                                        <p:cTn id="72"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4" grpId="0" animBg="1"/>
      <p:bldP spid="14" grpId="1" animBg="1"/>
      <p:bldP spid="20" grpId="0" animBg="1"/>
      <p:bldP spid="20"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DB3792BC-2250-4915-87BD-07E7033C5A15}"/>
              </a:ext>
            </a:extLst>
          </p:cNvPr>
          <p:cNvSpPr>
            <a:spLocks noGrp="1"/>
          </p:cNvSpPr>
          <p:nvPr>
            <p:ph type="sldNum" sz="quarter" idx="12"/>
          </p:nvPr>
        </p:nvSpPr>
        <p:spPr>
          <a:xfrm>
            <a:off x="-73371" y="6619190"/>
            <a:ext cx="738389" cy="239326"/>
          </a:xfrm>
        </p:spPr>
        <p:txBody>
          <a:bodyPr/>
          <a:lstStyle/>
          <a:p>
            <a:r>
              <a:rPr lang="en-GB" dirty="0">
                <a:solidFill>
                  <a:schemeClr val="tx1"/>
                </a:solidFill>
              </a:rPr>
              <a:t> Page </a:t>
            </a:r>
            <a:fld id="{C662AB10-2557-4585-9AB3-331B34F2A8FA}" type="slidenum">
              <a:rPr lang="en-GB" smtClean="0">
                <a:solidFill>
                  <a:schemeClr val="tx1"/>
                </a:solidFill>
              </a:rPr>
              <a:t>31</a:t>
            </a:fld>
            <a:endParaRPr lang="en-GB" dirty="0">
              <a:solidFill>
                <a:schemeClr val="tx1"/>
              </a:solidFill>
            </a:endParaRPr>
          </a:p>
        </p:txBody>
      </p:sp>
      <p:pic>
        <p:nvPicPr>
          <p:cNvPr id="8" name="Picture 7">
            <a:extLst>
              <a:ext uri="{FF2B5EF4-FFF2-40B4-BE49-F238E27FC236}">
                <a16:creationId xmlns:a16="http://schemas.microsoft.com/office/drawing/2014/main" id="{A9849E0E-4BB7-416B-BC51-B76C73296559}"/>
              </a:ext>
            </a:extLst>
          </p:cNvPr>
          <p:cNvPicPr>
            <a:picLocks noChangeAspect="1"/>
          </p:cNvPicPr>
          <p:nvPr/>
        </p:nvPicPr>
        <p:blipFill>
          <a:blip r:embed="rId2"/>
          <a:stretch>
            <a:fillRect/>
          </a:stretch>
        </p:blipFill>
        <p:spPr>
          <a:xfrm>
            <a:off x="4281056" y="585606"/>
            <a:ext cx="7794630" cy="6239142"/>
          </a:xfrm>
          <a:prstGeom prst="rect">
            <a:avLst/>
          </a:prstGeom>
        </p:spPr>
      </p:pic>
      <p:sp>
        <p:nvSpPr>
          <p:cNvPr id="9" name="TextBox 8">
            <a:extLst>
              <a:ext uri="{FF2B5EF4-FFF2-40B4-BE49-F238E27FC236}">
                <a16:creationId xmlns:a16="http://schemas.microsoft.com/office/drawing/2014/main" id="{091B2DF9-1C3C-495D-B116-282F68805227}"/>
              </a:ext>
            </a:extLst>
          </p:cNvPr>
          <p:cNvSpPr txBox="1"/>
          <p:nvPr/>
        </p:nvSpPr>
        <p:spPr>
          <a:xfrm>
            <a:off x="116314" y="797115"/>
            <a:ext cx="3766457"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Revisions panel shows all changes the reviewer has created.</a:t>
            </a:r>
          </a:p>
        </p:txBody>
      </p:sp>
      <p:cxnSp>
        <p:nvCxnSpPr>
          <p:cNvPr id="10" name="Straight Arrow Connector 9">
            <a:extLst>
              <a:ext uri="{FF2B5EF4-FFF2-40B4-BE49-F238E27FC236}">
                <a16:creationId xmlns:a16="http://schemas.microsoft.com/office/drawing/2014/main" id="{342F8A6D-D14D-4724-A0BA-AC32C9EAADB0}"/>
              </a:ext>
            </a:extLst>
          </p:cNvPr>
          <p:cNvCxnSpPr>
            <a:cxnSpLocks/>
          </p:cNvCxnSpPr>
          <p:nvPr/>
        </p:nvCxnSpPr>
        <p:spPr>
          <a:xfrm>
            <a:off x="3882771" y="1505001"/>
            <a:ext cx="522974" cy="6479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13E51CD-A785-4BFB-B03A-79E22A6A32D4}"/>
              </a:ext>
            </a:extLst>
          </p:cNvPr>
          <p:cNvSpPr txBox="1"/>
          <p:nvPr/>
        </p:nvSpPr>
        <p:spPr>
          <a:xfrm>
            <a:off x="116314" y="1794164"/>
            <a:ext cx="3766457"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a:t>
            </a:r>
            <a:r>
              <a:rPr lang="en-CA" b="1" dirty="0"/>
              <a:t>Combine</a:t>
            </a:r>
            <a:r>
              <a:rPr lang="en-CA" dirty="0"/>
              <a:t> Document panel shows all changes merged with a new document.</a:t>
            </a:r>
          </a:p>
        </p:txBody>
      </p:sp>
      <p:cxnSp>
        <p:nvCxnSpPr>
          <p:cNvPr id="13" name="Straight Arrow Connector 12">
            <a:extLst>
              <a:ext uri="{FF2B5EF4-FFF2-40B4-BE49-F238E27FC236}">
                <a16:creationId xmlns:a16="http://schemas.microsoft.com/office/drawing/2014/main" id="{97914376-14D5-4105-AFB8-0ABFE23EFDA5}"/>
              </a:ext>
            </a:extLst>
          </p:cNvPr>
          <p:cNvCxnSpPr>
            <a:cxnSpLocks/>
          </p:cNvCxnSpPr>
          <p:nvPr/>
        </p:nvCxnSpPr>
        <p:spPr>
          <a:xfrm flipV="1">
            <a:off x="3882771" y="2078182"/>
            <a:ext cx="2800662" cy="4238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1672AD2-F34D-4C9D-8B7E-D02313510BA3}"/>
              </a:ext>
            </a:extLst>
          </p:cNvPr>
          <p:cNvSpPr txBox="1"/>
          <p:nvPr/>
        </p:nvSpPr>
        <p:spPr>
          <a:xfrm>
            <a:off x="1377284" y="113590"/>
            <a:ext cx="8718294"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pPr algn="l"/>
            <a:r>
              <a:rPr lang="en-CA" sz="2000" dirty="0"/>
              <a:t>Comparing the reviewer document to your original using the </a:t>
            </a:r>
            <a:r>
              <a:rPr lang="en-CA" sz="2000" b="1" i="1" dirty="0"/>
              <a:t>Combine </a:t>
            </a:r>
            <a:r>
              <a:rPr lang="en-CA" sz="2000" dirty="0"/>
              <a:t>command.</a:t>
            </a:r>
          </a:p>
        </p:txBody>
      </p:sp>
      <p:sp>
        <p:nvSpPr>
          <p:cNvPr id="16" name="TextBox 15">
            <a:extLst>
              <a:ext uri="{FF2B5EF4-FFF2-40B4-BE49-F238E27FC236}">
                <a16:creationId xmlns:a16="http://schemas.microsoft.com/office/drawing/2014/main" id="{32CEB1A4-111C-4577-81AF-52F14886F4FF}"/>
              </a:ext>
            </a:extLst>
          </p:cNvPr>
          <p:cNvSpPr txBox="1"/>
          <p:nvPr/>
        </p:nvSpPr>
        <p:spPr>
          <a:xfrm>
            <a:off x="116314" y="3093845"/>
            <a:ext cx="3766457" cy="1015663"/>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a:t>
            </a:r>
            <a:r>
              <a:rPr lang="en-CA" b="1" dirty="0"/>
              <a:t>Original</a:t>
            </a:r>
            <a:r>
              <a:rPr lang="en-CA" dirty="0"/>
              <a:t> Document panel shows all changes merged with a new document.</a:t>
            </a:r>
          </a:p>
        </p:txBody>
      </p:sp>
      <p:cxnSp>
        <p:nvCxnSpPr>
          <p:cNvPr id="17" name="Straight Arrow Connector 16">
            <a:extLst>
              <a:ext uri="{FF2B5EF4-FFF2-40B4-BE49-F238E27FC236}">
                <a16:creationId xmlns:a16="http://schemas.microsoft.com/office/drawing/2014/main" id="{3CCB724B-8D23-41C9-AEA0-9C68B99FF4EB}"/>
              </a:ext>
            </a:extLst>
          </p:cNvPr>
          <p:cNvCxnSpPr>
            <a:cxnSpLocks/>
          </p:cNvCxnSpPr>
          <p:nvPr/>
        </p:nvCxnSpPr>
        <p:spPr>
          <a:xfrm flipV="1">
            <a:off x="3882771" y="2078182"/>
            <a:ext cx="6092502" cy="17235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315971D-5EFF-4242-B2D6-C89FB42E4453}"/>
              </a:ext>
            </a:extLst>
          </p:cNvPr>
          <p:cNvSpPr txBox="1"/>
          <p:nvPr/>
        </p:nvSpPr>
        <p:spPr>
          <a:xfrm>
            <a:off x="116314" y="4374912"/>
            <a:ext cx="3766457"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The </a:t>
            </a:r>
            <a:r>
              <a:rPr lang="en-CA" b="1" dirty="0"/>
              <a:t>Revised </a:t>
            </a:r>
            <a:r>
              <a:rPr lang="en-CA" dirty="0"/>
              <a:t>Document panel contains the reviewer’s changes.</a:t>
            </a:r>
          </a:p>
        </p:txBody>
      </p:sp>
      <p:cxnSp>
        <p:nvCxnSpPr>
          <p:cNvPr id="20" name="Straight Arrow Connector 19">
            <a:extLst>
              <a:ext uri="{FF2B5EF4-FFF2-40B4-BE49-F238E27FC236}">
                <a16:creationId xmlns:a16="http://schemas.microsoft.com/office/drawing/2014/main" id="{78DBDCA7-24F1-4AA0-B787-0ECE611AE90D}"/>
              </a:ext>
            </a:extLst>
          </p:cNvPr>
          <p:cNvCxnSpPr>
            <a:cxnSpLocks/>
          </p:cNvCxnSpPr>
          <p:nvPr/>
        </p:nvCxnSpPr>
        <p:spPr>
          <a:xfrm flipV="1">
            <a:off x="3882771" y="4430684"/>
            <a:ext cx="6092502" cy="6521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348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0-#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0-#ppt_w/2"/>
                                          </p:val>
                                        </p:tav>
                                        <p:tav tm="100000">
                                          <p:val>
                                            <p:strVal val="#ppt_x"/>
                                          </p:val>
                                        </p:tav>
                                      </p:tavLst>
                                    </p:anim>
                                    <p:anim calcmode="lin" valueType="num">
                                      <p:cBhvr additive="base">
                                        <p:cTn id="33" dur="500" fill="hold"/>
                                        <p:tgtEl>
                                          <p:spTgt spid="16"/>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nodeType="clickEffect">
                                  <p:stCondLst>
                                    <p:cond delay="0"/>
                                  </p:stCondLst>
                                  <p:childTnLst>
                                    <p:anim calcmode="lin" valueType="num">
                                      <p:cBhvr additive="base">
                                        <p:cTn id="50" dur="500"/>
                                        <p:tgtEl>
                                          <p:spTgt spid="8"/>
                                        </p:tgtEl>
                                        <p:attrNameLst>
                                          <p:attrName>ppt_x</p:attrName>
                                        </p:attrNameLst>
                                      </p:cBhvr>
                                      <p:tavLst>
                                        <p:tav tm="0">
                                          <p:val>
                                            <p:strVal val="ppt_x"/>
                                          </p:val>
                                        </p:tav>
                                        <p:tav tm="100000">
                                          <p:val>
                                            <p:strVal val="ppt_x"/>
                                          </p:val>
                                        </p:tav>
                                      </p:tavLst>
                                    </p:anim>
                                    <p:anim calcmode="lin" valueType="num">
                                      <p:cBhvr additive="base">
                                        <p:cTn id="51" dur="500"/>
                                        <p:tgtEl>
                                          <p:spTgt spid="8"/>
                                        </p:tgtEl>
                                        <p:attrNameLst>
                                          <p:attrName>ppt_y</p:attrName>
                                        </p:attrNameLst>
                                      </p:cBhvr>
                                      <p:tavLst>
                                        <p:tav tm="0">
                                          <p:val>
                                            <p:strVal val="ppt_y"/>
                                          </p:val>
                                        </p:tav>
                                        <p:tav tm="100000">
                                          <p:val>
                                            <p:strVal val="1+ppt_h/2"/>
                                          </p:val>
                                        </p:tav>
                                      </p:tavLst>
                                    </p:anim>
                                    <p:set>
                                      <p:cBhvr>
                                        <p:cTn id="52" dur="1" fill="hold">
                                          <p:stCondLst>
                                            <p:cond delay="499"/>
                                          </p:stCondLst>
                                        </p:cTn>
                                        <p:tgtEl>
                                          <p:spTgt spid="8"/>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9"/>
                                        </p:tgtEl>
                                        <p:attrNameLst>
                                          <p:attrName>ppt_x</p:attrName>
                                        </p:attrNameLst>
                                      </p:cBhvr>
                                      <p:tavLst>
                                        <p:tav tm="0">
                                          <p:val>
                                            <p:strVal val="ppt_x"/>
                                          </p:val>
                                        </p:tav>
                                        <p:tav tm="100000">
                                          <p:val>
                                            <p:strVal val="ppt_x"/>
                                          </p:val>
                                        </p:tav>
                                      </p:tavLst>
                                    </p:anim>
                                    <p:anim calcmode="lin" valueType="num">
                                      <p:cBhvr additive="base">
                                        <p:cTn id="55" dur="500"/>
                                        <p:tgtEl>
                                          <p:spTgt spid="9"/>
                                        </p:tgtEl>
                                        <p:attrNameLst>
                                          <p:attrName>ppt_y</p:attrName>
                                        </p:attrNameLst>
                                      </p:cBhvr>
                                      <p:tavLst>
                                        <p:tav tm="0">
                                          <p:val>
                                            <p:strVal val="ppt_y"/>
                                          </p:val>
                                        </p:tav>
                                        <p:tav tm="100000">
                                          <p:val>
                                            <p:strVal val="1+ppt_h/2"/>
                                          </p:val>
                                        </p:tav>
                                      </p:tavLst>
                                    </p:anim>
                                    <p:set>
                                      <p:cBhvr>
                                        <p:cTn id="56" dur="1" fill="hold">
                                          <p:stCondLst>
                                            <p:cond delay="499"/>
                                          </p:stCondLst>
                                        </p:cTn>
                                        <p:tgtEl>
                                          <p:spTgt spid="9"/>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10"/>
                                        </p:tgtEl>
                                        <p:attrNameLst>
                                          <p:attrName>ppt_x</p:attrName>
                                        </p:attrNameLst>
                                      </p:cBhvr>
                                      <p:tavLst>
                                        <p:tav tm="0">
                                          <p:val>
                                            <p:strVal val="ppt_x"/>
                                          </p:val>
                                        </p:tav>
                                        <p:tav tm="100000">
                                          <p:val>
                                            <p:strVal val="ppt_x"/>
                                          </p:val>
                                        </p:tav>
                                      </p:tavLst>
                                    </p:anim>
                                    <p:anim calcmode="lin" valueType="num">
                                      <p:cBhvr additive="base">
                                        <p:cTn id="59" dur="500"/>
                                        <p:tgtEl>
                                          <p:spTgt spid="10"/>
                                        </p:tgtEl>
                                        <p:attrNameLst>
                                          <p:attrName>ppt_y</p:attrName>
                                        </p:attrNameLst>
                                      </p:cBhvr>
                                      <p:tavLst>
                                        <p:tav tm="0">
                                          <p:val>
                                            <p:strVal val="ppt_y"/>
                                          </p:val>
                                        </p:tav>
                                        <p:tav tm="100000">
                                          <p:val>
                                            <p:strVal val="1+ppt_h/2"/>
                                          </p:val>
                                        </p:tav>
                                      </p:tavLst>
                                    </p:anim>
                                    <p:set>
                                      <p:cBhvr>
                                        <p:cTn id="60" dur="1" fill="hold">
                                          <p:stCondLst>
                                            <p:cond delay="499"/>
                                          </p:stCondLst>
                                        </p:cTn>
                                        <p:tgtEl>
                                          <p:spTgt spid="10"/>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12"/>
                                        </p:tgtEl>
                                        <p:attrNameLst>
                                          <p:attrName>ppt_x</p:attrName>
                                        </p:attrNameLst>
                                      </p:cBhvr>
                                      <p:tavLst>
                                        <p:tav tm="0">
                                          <p:val>
                                            <p:strVal val="ppt_x"/>
                                          </p:val>
                                        </p:tav>
                                        <p:tav tm="100000">
                                          <p:val>
                                            <p:strVal val="ppt_x"/>
                                          </p:val>
                                        </p:tav>
                                      </p:tavLst>
                                    </p:anim>
                                    <p:anim calcmode="lin" valueType="num">
                                      <p:cBhvr additive="base">
                                        <p:cTn id="63" dur="500"/>
                                        <p:tgtEl>
                                          <p:spTgt spid="12"/>
                                        </p:tgtEl>
                                        <p:attrNameLst>
                                          <p:attrName>ppt_y</p:attrName>
                                        </p:attrNameLst>
                                      </p:cBhvr>
                                      <p:tavLst>
                                        <p:tav tm="0">
                                          <p:val>
                                            <p:strVal val="ppt_y"/>
                                          </p:val>
                                        </p:tav>
                                        <p:tav tm="100000">
                                          <p:val>
                                            <p:strVal val="1+ppt_h/2"/>
                                          </p:val>
                                        </p:tav>
                                      </p:tavLst>
                                    </p:anim>
                                    <p:set>
                                      <p:cBhvr>
                                        <p:cTn id="64" dur="1" fill="hold">
                                          <p:stCondLst>
                                            <p:cond delay="499"/>
                                          </p:stCondLst>
                                        </p:cTn>
                                        <p:tgtEl>
                                          <p:spTgt spid="12"/>
                                        </p:tgtEl>
                                        <p:attrNameLst>
                                          <p:attrName>style.visibility</p:attrName>
                                        </p:attrNameLst>
                                      </p:cBhvr>
                                      <p:to>
                                        <p:strVal val="hidden"/>
                                      </p:to>
                                    </p:set>
                                  </p:childTnLst>
                                </p:cTn>
                              </p:par>
                              <p:par>
                                <p:cTn id="65" presetID="2" presetClass="exit" presetSubtype="4" fill="hold" nodeType="withEffect">
                                  <p:stCondLst>
                                    <p:cond delay="0"/>
                                  </p:stCondLst>
                                  <p:childTnLst>
                                    <p:anim calcmode="lin" valueType="num">
                                      <p:cBhvr additive="base">
                                        <p:cTn id="66" dur="500"/>
                                        <p:tgtEl>
                                          <p:spTgt spid="13"/>
                                        </p:tgtEl>
                                        <p:attrNameLst>
                                          <p:attrName>ppt_x</p:attrName>
                                        </p:attrNameLst>
                                      </p:cBhvr>
                                      <p:tavLst>
                                        <p:tav tm="0">
                                          <p:val>
                                            <p:strVal val="ppt_x"/>
                                          </p:val>
                                        </p:tav>
                                        <p:tav tm="100000">
                                          <p:val>
                                            <p:strVal val="ppt_x"/>
                                          </p:val>
                                        </p:tav>
                                      </p:tavLst>
                                    </p:anim>
                                    <p:anim calcmode="lin" valueType="num">
                                      <p:cBhvr additive="base">
                                        <p:cTn id="67" dur="500"/>
                                        <p:tgtEl>
                                          <p:spTgt spid="13"/>
                                        </p:tgtEl>
                                        <p:attrNameLst>
                                          <p:attrName>ppt_y</p:attrName>
                                        </p:attrNameLst>
                                      </p:cBhvr>
                                      <p:tavLst>
                                        <p:tav tm="0">
                                          <p:val>
                                            <p:strVal val="ppt_y"/>
                                          </p:val>
                                        </p:tav>
                                        <p:tav tm="100000">
                                          <p:val>
                                            <p:strVal val="1+ppt_h/2"/>
                                          </p:val>
                                        </p:tav>
                                      </p:tavLst>
                                    </p:anim>
                                    <p:set>
                                      <p:cBhvr>
                                        <p:cTn id="68" dur="1" fill="hold">
                                          <p:stCondLst>
                                            <p:cond delay="499"/>
                                          </p:stCondLst>
                                        </p:cTn>
                                        <p:tgtEl>
                                          <p:spTgt spid="13"/>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6"/>
                                        </p:tgtEl>
                                        <p:attrNameLst>
                                          <p:attrName>ppt_x</p:attrName>
                                        </p:attrNameLst>
                                      </p:cBhvr>
                                      <p:tavLst>
                                        <p:tav tm="0">
                                          <p:val>
                                            <p:strVal val="ppt_x"/>
                                          </p:val>
                                        </p:tav>
                                        <p:tav tm="100000">
                                          <p:val>
                                            <p:strVal val="ppt_x"/>
                                          </p:val>
                                        </p:tav>
                                      </p:tavLst>
                                    </p:anim>
                                    <p:anim calcmode="lin" valueType="num">
                                      <p:cBhvr additive="base">
                                        <p:cTn id="71" dur="500"/>
                                        <p:tgtEl>
                                          <p:spTgt spid="16"/>
                                        </p:tgtEl>
                                        <p:attrNameLst>
                                          <p:attrName>ppt_y</p:attrName>
                                        </p:attrNameLst>
                                      </p:cBhvr>
                                      <p:tavLst>
                                        <p:tav tm="0">
                                          <p:val>
                                            <p:strVal val="ppt_y"/>
                                          </p:val>
                                        </p:tav>
                                        <p:tav tm="100000">
                                          <p:val>
                                            <p:strVal val="1+ppt_h/2"/>
                                          </p:val>
                                        </p:tav>
                                      </p:tavLst>
                                    </p:anim>
                                    <p:set>
                                      <p:cBhvr>
                                        <p:cTn id="72" dur="1" fill="hold">
                                          <p:stCondLst>
                                            <p:cond delay="499"/>
                                          </p:stCondLst>
                                        </p:cTn>
                                        <p:tgtEl>
                                          <p:spTgt spid="16"/>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17"/>
                                        </p:tgtEl>
                                        <p:attrNameLst>
                                          <p:attrName>ppt_x</p:attrName>
                                        </p:attrNameLst>
                                      </p:cBhvr>
                                      <p:tavLst>
                                        <p:tav tm="0">
                                          <p:val>
                                            <p:strVal val="ppt_x"/>
                                          </p:val>
                                        </p:tav>
                                        <p:tav tm="100000">
                                          <p:val>
                                            <p:strVal val="ppt_x"/>
                                          </p:val>
                                        </p:tav>
                                      </p:tavLst>
                                    </p:anim>
                                    <p:anim calcmode="lin" valueType="num">
                                      <p:cBhvr additive="base">
                                        <p:cTn id="75" dur="500"/>
                                        <p:tgtEl>
                                          <p:spTgt spid="17"/>
                                        </p:tgtEl>
                                        <p:attrNameLst>
                                          <p:attrName>ppt_y</p:attrName>
                                        </p:attrNameLst>
                                      </p:cBhvr>
                                      <p:tavLst>
                                        <p:tav tm="0">
                                          <p:val>
                                            <p:strVal val="ppt_y"/>
                                          </p:val>
                                        </p:tav>
                                        <p:tav tm="100000">
                                          <p:val>
                                            <p:strVal val="1+ppt_h/2"/>
                                          </p:val>
                                        </p:tav>
                                      </p:tavLst>
                                    </p:anim>
                                    <p:set>
                                      <p:cBhvr>
                                        <p:cTn id="76" dur="1" fill="hold">
                                          <p:stCondLst>
                                            <p:cond delay="499"/>
                                          </p:stCondLst>
                                        </p:cTn>
                                        <p:tgtEl>
                                          <p:spTgt spid="17"/>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19"/>
                                        </p:tgtEl>
                                        <p:attrNameLst>
                                          <p:attrName>ppt_x</p:attrName>
                                        </p:attrNameLst>
                                      </p:cBhvr>
                                      <p:tavLst>
                                        <p:tav tm="0">
                                          <p:val>
                                            <p:strVal val="ppt_x"/>
                                          </p:val>
                                        </p:tav>
                                        <p:tav tm="100000">
                                          <p:val>
                                            <p:strVal val="ppt_x"/>
                                          </p:val>
                                        </p:tav>
                                      </p:tavLst>
                                    </p:anim>
                                    <p:anim calcmode="lin" valueType="num">
                                      <p:cBhvr additive="base">
                                        <p:cTn id="79" dur="500"/>
                                        <p:tgtEl>
                                          <p:spTgt spid="19"/>
                                        </p:tgtEl>
                                        <p:attrNameLst>
                                          <p:attrName>ppt_y</p:attrName>
                                        </p:attrNameLst>
                                      </p:cBhvr>
                                      <p:tavLst>
                                        <p:tav tm="0">
                                          <p:val>
                                            <p:strVal val="ppt_y"/>
                                          </p:val>
                                        </p:tav>
                                        <p:tav tm="100000">
                                          <p:val>
                                            <p:strVal val="1+ppt_h/2"/>
                                          </p:val>
                                        </p:tav>
                                      </p:tavLst>
                                    </p:anim>
                                    <p:set>
                                      <p:cBhvr>
                                        <p:cTn id="80" dur="1" fill="hold">
                                          <p:stCondLst>
                                            <p:cond delay="499"/>
                                          </p:stCondLst>
                                        </p:cTn>
                                        <p:tgtEl>
                                          <p:spTgt spid="19"/>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20"/>
                                        </p:tgtEl>
                                        <p:attrNameLst>
                                          <p:attrName>ppt_x</p:attrName>
                                        </p:attrNameLst>
                                      </p:cBhvr>
                                      <p:tavLst>
                                        <p:tav tm="0">
                                          <p:val>
                                            <p:strVal val="ppt_x"/>
                                          </p:val>
                                        </p:tav>
                                        <p:tav tm="100000">
                                          <p:val>
                                            <p:strVal val="ppt_x"/>
                                          </p:val>
                                        </p:tav>
                                      </p:tavLst>
                                    </p:anim>
                                    <p:anim calcmode="lin" valueType="num">
                                      <p:cBhvr additive="base">
                                        <p:cTn id="83" dur="500"/>
                                        <p:tgtEl>
                                          <p:spTgt spid="20"/>
                                        </p:tgtEl>
                                        <p:attrNameLst>
                                          <p:attrName>ppt_y</p:attrName>
                                        </p:attrNameLst>
                                      </p:cBhvr>
                                      <p:tavLst>
                                        <p:tav tm="0">
                                          <p:val>
                                            <p:strVal val="ppt_y"/>
                                          </p:val>
                                        </p:tav>
                                        <p:tav tm="100000">
                                          <p:val>
                                            <p:strVal val="1+ppt_h/2"/>
                                          </p:val>
                                        </p:tav>
                                      </p:tavLst>
                                    </p:anim>
                                    <p:set>
                                      <p:cBhvr>
                                        <p:cTn id="84" dur="1" fill="hold">
                                          <p:stCondLst>
                                            <p:cond delay="499"/>
                                          </p:stCondLst>
                                        </p:cTn>
                                        <p:tgtEl>
                                          <p:spTgt spid="20"/>
                                        </p:tgtEl>
                                        <p:attrNameLst>
                                          <p:attrName>style.visibility</p:attrName>
                                        </p:attrNameLst>
                                      </p:cBhvr>
                                      <p:to>
                                        <p:strVal val="hidden"/>
                                      </p:to>
                                    </p:set>
                                  </p:childTnLst>
                                </p:cTn>
                              </p:par>
                              <p:par>
                                <p:cTn id="85" presetID="2" presetClass="exit" presetSubtype="4" fill="hold" grpId="0" nodeType="withEffect">
                                  <p:stCondLst>
                                    <p:cond delay="0"/>
                                  </p:stCondLst>
                                  <p:childTnLst>
                                    <p:anim calcmode="lin" valueType="num">
                                      <p:cBhvr additive="base">
                                        <p:cTn id="86" dur="500"/>
                                        <p:tgtEl>
                                          <p:spTgt spid="6"/>
                                        </p:tgtEl>
                                        <p:attrNameLst>
                                          <p:attrName>ppt_x</p:attrName>
                                        </p:attrNameLst>
                                      </p:cBhvr>
                                      <p:tavLst>
                                        <p:tav tm="0">
                                          <p:val>
                                            <p:strVal val="ppt_x"/>
                                          </p:val>
                                        </p:tav>
                                        <p:tav tm="100000">
                                          <p:val>
                                            <p:strVal val="ppt_x"/>
                                          </p:val>
                                        </p:tav>
                                      </p:tavLst>
                                    </p:anim>
                                    <p:anim calcmode="lin" valueType="num">
                                      <p:cBhvr additive="base">
                                        <p:cTn id="87" dur="500"/>
                                        <p:tgtEl>
                                          <p:spTgt spid="6"/>
                                        </p:tgtEl>
                                        <p:attrNameLst>
                                          <p:attrName>ppt_y</p:attrName>
                                        </p:attrNameLst>
                                      </p:cBhvr>
                                      <p:tavLst>
                                        <p:tav tm="0">
                                          <p:val>
                                            <p:strVal val="ppt_y"/>
                                          </p:val>
                                        </p:tav>
                                        <p:tav tm="100000">
                                          <p:val>
                                            <p:strVal val="1+ppt_h/2"/>
                                          </p:val>
                                        </p:tav>
                                      </p:tavLst>
                                    </p:anim>
                                    <p:set>
                                      <p:cBhvr>
                                        <p:cTn id="88" dur="1" fill="hold">
                                          <p:stCondLst>
                                            <p:cond delay="499"/>
                                          </p:stCondLst>
                                        </p:cTn>
                                        <p:tgtEl>
                                          <p:spTgt spid="6"/>
                                        </p:tgtEl>
                                        <p:attrNameLst>
                                          <p:attrName>style.visibility</p:attrName>
                                        </p:attrNameLst>
                                      </p:cBhvr>
                                      <p:to>
                                        <p:strVal val="hidden"/>
                                      </p:to>
                                    </p:set>
                                  </p:childTnLst>
                                </p:cTn>
                              </p:par>
                              <p:par>
                                <p:cTn id="89" presetID="2" presetClass="exit" presetSubtype="4" fill="hold" grpId="0" nodeType="withEffect">
                                  <p:stCondLst>
                                    <p:cond delay="0"/>
                                  </p:stCondLst>
                                  <p:childTnLst>
                                    <p:anim calcmode="lin" valueType="num">
                                      <p:cBhvr additive="base">
                                        <p:cTn id="90" dur="500"/>
                                        <p:tgtEl>
                                          <p:spTgt spid="15"/>
                                        </p:tgtEl>
                                        <p:attrNameLst>
                                          <p:attrName>ppt_x</p:attrName>
                                        </p:attrNameLst>
                                      </p:cBhvr>
                                      <p:tavLst>
                                        <p:tav tm="0">
                                          <p:val>
                                            <p:strVal val="ppt_x"/>
                                          </p:val>
                                        </p:tav>
                                        <p:tav tm="100000">
                                          <p:val>
                                            <p:strVal val="ppt_x"/>
                                          </p:val>
                                        </p:tav>
                                      </p:tavLst>
                                    </p:anim>
                                    <p:anim calcmode="lin" valueType="num">
                                      <p:cBhvr additive="base">
                                        <p:cTn id="91" dur="500"/>
                                        <p:tgtEl>
                                          <p:spTgt spid="15"/>
                                        </p:tgtEl>
                                        <p:attrNameLst>
                                          <p:attrName>ppt_y</p:attrName>
                                        </p:attrNameLst>
                                      </p:cBhvr>
                                      <p:tavLst>
                                        <p:tav tm="0">
                                          <p:val>
                                            <p:strVal val="ppt_y"/>
                                          </p:val>
                                        </p:tav>
                                        <p:tav tm="100000">
                                          <p:val>
                                            <p:strVal val="1+ppt_h/2"/>
                                          </p:val>
                                        </p:tav>
                                      </p:tavLst>
                                    </p:anim>
                                    <p:set>
                                      <p:cBhvr>
                                        <p:cTn id="9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9" grpId="1" animBg="1"/>
      <p:bldP spid="12" grpId="0" animBg="1"/>
      <p:bldP spid="12" grpId="1" animBg="1"/>
      <p:bldP spid="15" grpId="0" animBg="1"/>
      <p:bldP spid="16" grpId="0" animBg="1"/>
      <p:bldP spid="16" grpId="1" animBg="1"/>
      <p:bldP spid="19" grpId="0" animBg="1"/>
      <p:bldP spid="19"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B5DE45-8D8B-4269-8FBB-EDEE2E6AD422}"/>
              </a:ext>
            </a:extLst>
          </p:cNvPr>
          <p:cNvPicPr>
            <a:picLocks noChangeAspect="1"/>
          </p:cNvPicPr>
          <p:nvPr/>
        </p:nvPicPr>
        <p:blipFill>
          <a:blip r:embed="rId2"/>
          <a:stretch>
            <a:fillRect/>
          </a:stretch>
        </p:blipFill>
        <p:spPr>
          <a:xfrm>
            <a:off x="808091" y="612653"/>
            <a:ext cx="10247619" cy="1533333"/>
          </a:xfrm>
          <a:prstGeom prst="rect">
            <a:avLst/>
          </a:prstGeom>
          <a:ln>
            <a:solidFill>
              <a:schemeClr val="accent1">
                <a:lumMod val="50000"/>
              </a:schemeClr>
            </a:solidFill>
          </a:ln>
        </p:spPr>
      </p:pic>
      <p:pic>
        <p:nvPicPr>
          <p:cNvPr id="22" name="Picture 21">
            <a:extLst>
              <a:ext uri="{FF2B5EF4-FFF2-40B4-BE49-F238E27FC236}">
                <a16:creationId xmlns:a16="http://schemas.microsoft.com/office/drawing/2014/main" id="{8B3D66D9-DA05-4F3C-A184-B1673D621E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749" y="2959659"/>
            <a:ext cx="1305098" cy="551450"/>
          </a:xfrm>
          <a:prstGeom prst="rect">
            <a:avLst/>
          </a:prstGeom>
        </p:spPr>
      </p:pic>
      <p:pic>
        <p:nvPicPr>
          <p:cNvPr id="19" name="Picture 18">
            <a:extLst>
              <a:ext uri="{FF2B5EF4-FFF2-40B4-BE49-F238E27FC236}">
                <a16:creationId xmlns:a16="http://schemas.microsoft.com/office/drawing/2014/main" id="{88D4808A-4DAC-4F24-9304-5E8B20780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6436" y="1237434"/>
            <a:ext cx="1878677" cy="1743844"/>
          </a:xfrm>
          <a:prstGeom prst="rect">
            <a:avLst/>
          </a:prstGeom>
        </p:spPr>
      </p:pic>
      <p:sp>
        <p:nvSpPr>
          <p:cNvPr id="5" name="TextBox 4">
            <a:extLst>
              <a:ext uri="{FF2B5EF4-FFF2-40B4-BE49-F238E27FC236}">
                <a16:creationId xmlns:a16="http://schemas.microsoft.com/office/drawing/2014/main" id="{F55E4563-8558-4935-8C2A-8EDF55BF2339}"/>
              </a:ext>
            </a:extLst>
          </p:cNvPr>
          <p:cNvSpPr txBox="1"/>
          <p:nvPr/>
        </p:nvSpPr>
        <p:spPr>
          <a:xfrm>
            <a:off x="116379" y="113590"/>
            <a:ext cx="4314306" cy="400110"/>
          </a:xfrm>
          <a:prstGeom prst="rect">
            <a:avLst/>
          </a:prstGeom>
          <a:solidFill>
            <a:schemeClr val="bg1"/>
          </a:solidFill>
          <a:effectLst>
            <a:glow rad="101600">
              <a:schemeClr val="accent2">
                <a:alpha val="40000"/>
              </a:schemeClr>
            </a:glow>
            <a:softEdge rad="38100"/>
          </a:effectLst>
        </p:spPr>
        <p:txBody>
          <a:bodyPr wrap="square" rtlCol="0">
            <a:spAutoFit/>
          </a:bodyPr>
          <a:lstStyle>
            <a:defPPr>
              <a:defRPr lang="en-US"/>
            </a:defPPr>
            <a:lvl1pPr algn="ctr"/>
          </a:lstStyle>
          <a:p>
            <a:r>
              <a:rPr lang="en-CA" sz="2000" dirty="0"/>
              <a:t>Doing a Review of Another’s Document</a:t>
            </a:r>
          </a:p>
        </p:txBody>
      </p:sp>
      <p:sp>
        <p:nvSpPr>
          <p:cNvPr id="9" name="TextBox 8">
            <a:extLst>
              <a:ext uri="{FF2B5EF4-FFF2-40B4-BE49-F238E27FC236}">
                <a16:creationId xmlns:a16="http://schemas.microsoft.com/office/drawing/2014/main" id="{4CC423D3-9E87-43FD-A0E7-45972637110B}"/>
              </a:ext>
            </a:extLst>
          </p:cNvPr>
          <p:cNvSpPr txBox="1"/>
          <p:nvPr/>
        </p:nvSpPr>
        <p:spPr>
          <a:xfrm>
            <a:off x="249317" y="2334491"/>
            <a:ext cx="4314306"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First</a:t>
            </a:r>
            <a:r>
              <a:rPr lang="en-CA" dirty="0"/>
              <a:t> thing to do is turn on the </a:t>
            </a:r>
            <a:r>
              <a:rPr lang="en-CA" b="1" dirty="0"/>
              <a:t>Tracking</a:t>
            </a:r>
            <a:r>
              <a:rPr lang="en-CA" dirty="0"/>
              <a:t>.</a:t>
            </a:r>
          </a:p>
        </p:txBody>
      </p:sp>
      <p:cxnSp>
        <p:nvCxnSpPr>
          <p:cNvPr id="10" name="Straight Arrow Connector 9">
            <a:extLst>
              <a:ext uri="{FF2B5EF4-FFF2-40B4-BE49-F238E27FC236}">
                <a16:creationId xmlns:a16="http://schemas.microsoft.com/office/drawing/2014/main" id="{EF67D1D0-1869-44A9-9906-A72903419BFC}"/>
              </a:ext>
            </a:extLst>
          </p:cNvPr>
          <p:cNvCxnSpPr>
            <a:cxnSpLocks/>
            <a:stCxn id="9" idx="3"/>
          </p:cNvCxnSpPr>
          <p:nvPr/>
        </p:nvCxnSpPr>
        <p:spPr>
          <a:xfrm flipV="1">
            <a:off x="4563623" y="1620982"/>
            <a:ext cx="2277752" cy="9135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A8DDE1D-0760-44DE-9A76-9CC382A41E90}"/>
              </a:ext>
            </a:extLst>
          </p:cNvPr>
          <p:cNvSpPr/>
          <p:nvPr/>
        </p:nvSpPr>
        <p:spPr>
          <a:xfrm>
            <a:off x="6841375" y="1245747"/>
            <a:ext cx="532014" cy="64124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945C7189-F933-4DE2-A8BE-47E71F058594}"/>
              </a:ext>
            </a:extLst>
          </p:cNvPr>
          <p:cNvCxnSpPr>
            <a:cxnSpLocks/>
            <a:stCxn id="9" idx="3"/>
            <a:endCxn id="20" idx="1"/>
          </p:cNvCxnSpPr>
          <p:nvPr/>
        </p:nvCxnSpPr>
        <p:spPr>
          <a:xfrm>
            <a:off x="4563623" y="2534546"/>
            <a:ext cx="2363649" cy="5686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610A900-D50C-429C-91DA-A65FEE694B40}"/>
              </a:ext>
            </a:extLst>
          </p:cNvPr>
          <p:cNvCxnSpPr>
            <a:cxnSpLocks/>
            <a:stCxn id="23" idx="1"/>
            <a:endCxn id="32" idx="3"/>
          </p:cNvCxnSpPr>
          <p:nvPr/>
        </p:nvCxnSpPr>
        <p:spPr>
          <a:xfrm flipH="1" flipV="1">
            <a:off x="5056908" y="3349316"/>
            <a:ext cx="1873131" cy="60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E6F5A7FF-2FC1-4A38-8ADB-9C94E63D3FD7}"/>
              </a:ext>
            </a:extLst>
          </p:cNvPr>
          <p:cNvSpPr txBox="1"/>
          <p:nvPr/>
        </p:nvSpPr>
        <p:spPr>
          <a:xfrm>
            <a:off x="249317" y="2995373"/>
            <a:ext cx="4807591"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US" b="1" dirty="0"/>
              <a:t>Lock Tracking </a:t>
            </a:r>
            <a:r>
              <a:rPr lang="en-US" dirty="0"/>
              <a:t>uses a password to prevent other users from turning Track Changes off.</a:t>
            </a:r>
          </a:p>
        </p:txBody>
      </p:sp>
      <p:sp>
        <p:nvSpPr>
          <p:cNvPr id="20" name="Rectangle 19">
            <a:extLst>
              <a:ext uri="{FF2B5EF4-FFF2-40B4-BE49-F238E27FC236}">
                <a16:creationId xmlns:a16="http://schemas.microsoft.com/office/drawing/2014/main" id="{BF82823A-5BF0-46AA-8A2A-77F210C30B0E}"/>
              </a:ext>
            </a:extLst>
          </p:cNvPr>
          <p:cNvSpPr/>
          <p:nvPr/>
        </p:nvSpPr>
        <p:spPr>
          <a:xfrm>
            <a:off x="6927272" y="2997637"/>
            <a:ext cx="1077883" cy="2110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5AE2321-0233-4B58-ABDE-F19F3D502FA8}"/>
              </a:ext>
            </a:extLst>
          </p:cNvPr>
          <p:cNvSpPr/>
          <p:nvPr/>
        </p:nvSpPr>
        <p:spPr>
          <a:xfrm>
            <a:off x="6930039" y="3249793"/>
            <a:ext cx="1077883" cy="2110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28541C7-6798-4265-8227-DE6356B2C57C}"/>
              </a:ext>
            </a:extLst>
          </p:cNvPr>
          <p:cNvSpPr/>
          <p:nvPr/>
        </p:nvSpPr>
        <p:spPr>
          <a:xfrm>
            <a:off x="6899565" y="2120439"/>
            <a:ext cx="532014" cy="64124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5F449DFC-69D3-4F9D-B75E-1749324EE930}"/>
              </a:ext>
            </a:extLst>
          </p:cNvPr>
          <p:cNvSpPr txBox="1"/>
          <p:nvPr/>
        </p:nvSpPr>
        <p:spPr>
          <a:xfrm>
            <a:off x="249317" y="3936222"/>
            <a:ext cx="7348516" cy="707886"/>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Second</a:t>
            </a:r>
            <a:r>
              <a:rPr lang="en-CA" dirty="0"/>
              <a:t>, click on the </a:t>
            </a:r>
            <a:r>
              <a:rPr lang="en-CA" b="1" dirty="0"/>
              <a:t>dialog box launcher</a:t>
            </a:r>
            <a:r>
              <a:rPr lang="en-CA" dirty="0"/>
              <a:t> and go through the Tracking Options to make sure they are as you want them. </a:t>
            </a:r>
          </a:p>
        </p:txBody>
      </p:sp>
      <p:cxnSp>
        <p:nvCxnSpPr>
          <p:cNvPr id="37" name="Straight Arrow Connector 36">
            <a:extLst>
              <a:ext uri="{FF2B5EF4-FFF2-40B4-BE49-F238E27FC236}">
                <a16:creationId xmlns:a16="http://schemas.microsoft.com/office/drawing/2014/main" id="{DB2BE469-46F1-4F5A-88E6-3BFD83E3B3D2}"/>
              </a:ext>
            </a:extLst>
          </p:cNvPr>
          <p:cNvCxnSpPr>
            <a:cxnSpLocks/>
            <a:stCxn id="36" idx="3"/>
          </p:cNvCxnSpPr>
          <p:nvPr/>
        </p:nvCxnSpPr>
        <p:spPr>
          <a:xfrm flipV="1">
            <a:off x="7597833" y="2892829"/>
            <a:ext cx="980902" cy="13973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44" name="Picture 43">
            <a:extLst>
              <a:ext uri="{FF2B5EF4-FFF2-40B4-BE49-F238E27FC236}">
                <a16:creationId xmlns:a16="http://schemas.microsoft.com/office/drawing/2014/main" id="{7DDD9DF1-5EC9-47FE-831F-4F6B4088FF4C}"/>
              </a:ext>
            </a:extLst>
          </p:cNvPr>
          <p:cNvPicPr>
            <a:picLocks noChangeAspect="1"/>
          </p:cNvPicPr>
          <p:nvPr/>
        </p:nvPicPr>
        <p:blipFill>
          <a:blip r:embed="rId5"/>
          <a:stretch>
            <a:fillRect/>
          </a:stretch>
        </p:blipFill>
        <p:spPr>
          <a:xfrm>
            <a:off x="8578735" y="4290165"/>
            <a:ext cx="3523809" cy="2438095"/>
          </a:xfrm>
          <a:prstGeom prst="rect">
            <a:avLst/>
          </a:prstGeom>
        </p:spPr>
      </p:pic>
      <p:cxnSp>
        <p:nvCxnSpPr>
          <p:cNvPr id="45" name="Straight Arrow Connector 44">
            <a:extLst>
              <a:ext uri="{FF2B5EF4-FFF2-40B4-BE49-F238E27FC236}">
                <a16:creationId xmlns:a16="http://schemas.microsoft.com/office/drawing/2014/main" id="{88734D67-6E4D-4D20-80B4-B2D3AB729A11}"/>
              </a:ext>
            </a:extLst>
          </p:cNvPr>
          <p:cNvCxnSpPr>
            <a:cxnSpLocks/>
          </p:cNvCxnSpPr>
          <p:nvPr/>
        </p:nvCxnSpPr>
        <p:spPr>
          <a:xfrm>
            <a:off x="8653549" y="2934393"/>
            <a:ext cx="493287" cy="13557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ABB44208-3FC5-4551-8B00-8837E5B1BD75}"/>
              </a:ext>
            </a:extLst>
          </p:cNvPr>
          <p:cNvSpPr txBox="1"/>
          <p:nvPr/>
        </p:nvSpPr>
        <p:spPr>
          <a:xfrm>
            <a:off x="4339245" y="4866313"/>
            <a:ext cx="3258588"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dirty="0"/>
              <a:t>Click on </a:t>
            </a:r>
            <a:r>
              <a:rPr lang="en-CA" b="1" dirty="0"/>
              <a:t>Advanced Options…</a:t>
            </a:r>
            <a:r>
              <a:rPr lang="en-CA" dirty="0"/>
              <a:t> </a:t>
            </a:r>
          </a:p>
        </p:txBody>
      </p:sp>
      <p:cxnSp>
        <p:nvCxnSpPr>
          <p:cNvPr id="49" name="Straight Arrow Connector 48">
            <a:extLst>
              <a:ext uri="{FF2B5EF4-FFF2-40B4-BE49-F238E27FC236}">
                <a16:creationId xmlns:a16="http://schemas.microsoft.com/office/drawing/2014/main" id="{8B487E6C-10A3-441C-BB06-4F42A1B7A38F}"/>
              </a:ext>
            </a:extLst>
          </p:cNvPr>
          <p:cNvCxnSpPr>
            <a:cxnSpLocks/>
            <a:stCxn id="48" idx="3"/>
          </p:cNvCxnSpPr>
          <p:nvPr/>
        </p:nvCxnSpPr>
        <p:spPr>
          <a:xfrm>
            <a:off x="7597833" y="5066368"/>
            <a:ext cx="1172094" cy="10933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35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randombar(horizont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par>
                          <p:cTn id="26" fill="hold">
                            <p:stCondLst>
                              <p:cond delay="1500"/>
                            </p:stCondLst>
                            <p:childTnLst>
                              <p:par>
                                <p:cTn id="27" presetID="22" presetClass="entr" presetSubtype="1"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childTnLst>
                          </p:cTn>
                        </p:par>
                        <p:par>
                          <p:cTn id="30" fill="hold">
                            <p:stCondLst>
                              <p:cond delay="2000"/>
                            </p:stCondLst>
                            <p:childTnLst>
                              <p:par>
                                <p:cTn id="31" presetID="22" presetClass="entr" presetSubtype="8" fill="hold" grpId="0"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500"/>
                                        <p:tgtEl>
                                          <p:spTgt spid="27"/>
                                        </p:tgtEl>
                                      </p:cBhvr>
                                    </p:animEffect>
                                  </p:childTnLst>
                                </p:cTn>
                              </p:par>
                            </p:childTnLst>
                          </p:cTn>
                        </p:par>
                        <p:par>
                          <p:cTn id="34" fill="hold">
                            <p:stCondLst>
                              <p:cond delay="2500"/>
                            </p:stCondLst>
                            <p:childTnLst>
                              <p:par>
                                <p:cTn id="35" presetID="22" presetClass="entr" presetSubtype="1"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up)">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xit" presetSubtype="2" fill="hold" nodeType="clickEffect">
                                  <p:stCondLst>
                                    <p:cond delay="0"/>
                                  </p:stCondLst>
                                  <p:childTnLst>
                                    <p:animEffect transition="out" filter="wipe(right)">
                                      <p:cBhvr>
                                        <p:cTn id="41" dur="500"/>
                                        <p:tgtEl>
                                          <p:spTgt spid="10"/>
                                        </p:tgtEl>
                                      </p:cBhvr>
                                    </p:animEffect>
                                    <p:set>
                                      <p:cBhvr>
                                        <p:cTn id="42" dur="1" fill="hold">
                                          <p:stCondLst>
                                            <p:cond delay="499"/>
                                          </p:stCondLst>
                                        </p:cTn>
                                        <p:tgtEl>
                                          <p:spTgt spid="10"/>
                                        </p:tgtEl>
                                        <p:attrNameLst>
                                          <p:attrName>style.visibility</p:attrName>
                                        </p:attrNameLst>
                                      </p:cBhvr>
                                      <p:to>
                                        <p:strVal val="hidden"/>
                                      </p:to>
                                    </p:set>
                                  </p:childTnLst>
                                </p:cTn>
                              </p:par>
                            </p:childTnLst>
                          </p:cTn>
                        </p:par>
                        <p:par>
                          <p:cTn id="43" fill="hold">
                            <p:stCondLst>
                              <p:cond delay="1000"/>
                            </p:stCondLst>
                            <p:childTnLst>
                              <p:par>
                                <p:cTn id="44" presetID="22" presetClass="entr" presetSubtype="8" fill="hold"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left)">
                                      <p:cBhvr>
                                        <p:cTn id="46" dur="500"/>
                                        <p:tgtEl>
                                          <p:spTgt spid="24"/>
                                        </p:tgtEl>
                                      </p:cBhvr>
                                    </p:animEffect>
                                  </p:childTnLst>
                                </p:cTn>
                              </p:par>
                            </p:childTnLst>
                          </p:cTn>
                        </p:par>
                        <p:par>
                          <p:cTn id="47" fill="hold">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right)">
                                      <p:cBhvr>
                                        <p:cTn id="55" dur="500"/>
                                        <p:tgtEl>
                                          <p:spTgt spid="23"/>
                                        </p:tgtEl>
                                      </p:cBhvr>
                                    </p:animEffect>
                                  </p:childTnLst>
                                </p:cTn>
                              </p:par>
                            </p:childTnLst>
                          </p:cTn>
                        </p:par>
                        <p:par>
                          <p:cTn id="56" fill="hold">
                            <p:stCondLst>
                              <p:cond delay="500"/>
                            </p:stCondLst>
                            <p:childTnLst>
                              <p:par>
                                <p:cTn id="57" presetID="22" presetClass="entr" presetSubtype="2" fill="hold"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wipe(right)">
                                      <p:cBhvr>
                                        <p:cTn id="59" dur="500"/>
                                        <p:tgtEl>
                                          <p:spTgt spid="28"/>
                                        </p:tgtEl>
                                      </p:cBhvr>
                                    </p:animEffect>
                                  </p:childTnLst>
                                </p:cTn>
                              </p:par>
                              <p:par>
                                <p:cTn id="60" presetID="22" presetClass="entr" presetSubtype="8"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wipe(left)">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additive="base">
                                        <p:cTn id="67" dur="500" fill="hold"/>
                                        <p:tgtEl>
                                          <p:spTgt spid="36"/>
                                        </p:tgtEl>
                                        <p:attrNameLst>
                                          <p:attrName>ppt_x</p:attrName>
                                        </p:attrNameLst>
                                      </p:cBhvr>
                                      <p:tavLst>
                                        <p:tav tm="0">
                                          <p:val>
                                            <p:strVal val="0-#ppt_w/2"/>
                                          </p:val>
                                        </p:tav>
                                        <p:tav tm="100000">
                                          <p:val>
                                            <p:strVal val="#ppt_x"/>
                                          </p:val>
                                        </p:tav>
                                      </p:tavLst>
                                    </p:anim>
                                    <p:anim calcmode="lin" valueType="num">
                                      <p:cBhvr additive="base">
                                        <p:cTn id="68" dur="500" fill="hold"/>
                                        <p:tgtEl>
                                          <p:spTgt spid="36"/>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2" presetClass="entr" presetSubtype="4" fill="hold" nodeType="after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down)">
                                      <p:cBhvr>
                                        <p:cTn id="72" dur="500"/>
                                        <p:tgtEl>
                                          <p:spTgt spid="37"/>
                                        </p:tgtEl>
                                      </p:cBhvr>
                                    </p:animEffect>
                                  </p:childTnLst>
                                </p:cTn>
                              </p:par>
                            </p:childTnLst>
                          </p:cTn>
                        </p:par>
                        <p:par>
                          <p:cTn id="73" fill="hold">
                            <p:stCondLst>
                              <p:cond delay="1000"/>
                            </p:stCondLst>
                            <p:childTnLst>
                              <p:par>
                                <p:cTn id="74" presetID="22" presetClass="entr" presetSubtype="1" fill="hold" nodeType="afterEffect">
                                  <p:stCondLst>
                                    <p:cond delay="0"/>
                                  </p:stCondLst>
                                  <p:childTnLst>
                                    <p:set>
                                      <p:cBhvr>
                                        <p:cTn id="75" dur="1" fill="hold">
                                          <p:stCondLst>
                                            <p:cond delay="0"/>
                                          </p:stCondLst>
                                        </p:cTn>
                                        <p:tgtEl>
                                          <p:spTgt spid="45"/>
                                        </p:tgtEl>
                                        <p:attrNameLst>
                                          <p:attrName>style.visibility</p:attrName>
                                        </p:attrNameLst>
                                      </p:cBhvr>
                                      <p:to>
                                        <p:strVal val="visible"/>
                                      </p:to>
                                    </p:set>
                                    <p:animEffect transition="in" filter="wipe(up)">
                                      <p:cBhvr>
                                        <p:cTn id="76" dur="500"/>
                                        <p:tgtEl>
                                          <p:spTgt spid="45"/>
                                        </p:tgtEl>
                                      </p:cBhvr>
                                    </p:animEffect>
                                  </p:childTnLst>
                                </p:cTn>
                              </p:par>
                            </p:childTnLst>
                          </p:cTn>
                        </p:par>
                        <p:par>
                          <p:cTn id="77" fill="hold">
                            <p:stCondLst>
                              <p:cond delay="1500"/>
                            </p:stCondLst>
                            <p:childTnLst>
                              <p:par>
                                <p:cTn id="78" presetID="22" presetClass="entr" presetSubtype="1" fill="hold" nodeType="afterEffect">
                                  <p:stCondLst>
                                    <p:cond delay="0"/>
                                  </p:stCondLst>
                                  <p:childTnLst>
                                    <p:set>
                                      <p:cBhvr>
                                        <p:cTn id="79" dur="1" fill="hold">
                                          <p:stCondLst>
                                            <p:cond delay="0"/>
                                          </p:stCondLst>
                                        </p:cTn>
                                        <p:tgtEl>
                                          <p:spTgt spid="44"/>
                                        </p:tgtEl>
                                        <p:attrNameLst>
                                          <p:attrName>style.visibility</p:attrName>
                                        </p:attrNameLst>
                                      </p:cBhvr>
                                      <p:to>
                                        <p:strVal val="visible"/>
                                      </p:to>
                                    </p:set>
                                    <p:animEffect transition="in" filter="wipe(up)">
                                      <p:cBhvr>
                                        <p:cTn id="80" dur="500"/>
                                        <p:tgtEl>
                                          <p:spTgt spid="44"/>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48"/>
                                        </p:tgtEl>
                                        <p:attrNameLst>
                                          <p:attrName>style.visibility</p:attrName>
                                        </p:attrNameLst>
                                      </p:cBhvr>
                                      <p:to>
                                        <p:strVal val="visible"/>
                                      </p:to>
                                    </p:set>
                                    <p:anim calcmode="lin" valueType="num">
                                      <p:cBhvr additive="base">
                                        <p:cTn id="85" dur="500" fill="hold"/>
                                        <p:tgtEl>
                                          <p:spTgt spid="48"/>
                                        </p:tgtEl>
                                        <p:attrNameLst>
                                          <p:attrName>ppt_x</p:attrName>
                                        </p:attrNameLst>
                                      </p:cBhvr>
                                      <p:tavLst>
                                        <p:tav tm="0">
                                          <p:val>
                                            <p:strVal val="0-#ppt_w/2"/>
                                          </p:val>
                                        </p:tav>
                                        <p:tav tm="100000">
                                          <p:val>
                                            <p:strVal val="#ppt_x"/>
                                          </p:val>
                                        </p:tav>
                                      </p:tavLst>
                                    </p:anim>
                                    <p:anim calcmode="lin" valueType="num">
                                      <p:cBhvr additive="base">
                                        <p:cTn id="86" dur="500" fill="hold"/>
                                        <p:tgtEl>
                                          <p:spTgt spid="48"/>
                                        </p:tgtEl>
                                        <p:attrNameLst>
                                          <p:attrName>ppt_y</p:attrName>
                                        </p:attrNameLst>
                                      </p:cBhvr>
                                      <p:tavLst>
                                        <p:tav tm="0">
                                          <p:val>
                                            <p:strVal val="#ppt_y"/>
                                          </p:val>
                                        </p:tav>
                                        <p:tav tm="100000">
                                          <p:val>
                                            <p:strVal val="#ppt_y"/>
                                          </p:val>
                                        </p:tav>
                                      </p:tavLst>
                                    </p:anim>
                                  </p:childTnLst>
                                </p:cTn>
                              </p:par>
                            </p:childTnLst>
                          </p:cTn>
                        </p:par>
                        <p:par>
                          <p:cTn id="87" fill="hold">
                            <p:stCondLst>
                              <p:cond delay="500"/>
                            </p:stCondLst>
                            <p:childTnLst>
                              <p:par>
                                <p:cTn id="88" presetID="22" presetClass="entr" presetSubtype="1" fill="hold" nodeType="afterEffect">
                                  <p:stCondLst>
                                    <p:cond delay="0"/>
                                  </p:stCondLst>
                                  <p:childTnLst>
                                    <p:set>
                                      <p:cBhvr>
                                        <p:cTn id="89" dur="1" fill="hold">
                                          <p:stCondLst>
                                            <p:cond delay="0"/>
                                          </p:stCondLst>
                                        </p:cTn>
                                        <p:tgtEl>
                                          <p:spTgt spid="49"/>
                                        </p:tgtEl>
                                        <p:attrNameLst>
                                          <p:attrName>style.visibility</p:attrName>
                                        </p:attrNameLst>
                                      </p:cBhvr>
                                      <p:to>
                                        <p:strVal val="visible"/>
                                      </p:to>
                                    </p:set>
                                    <p:animEffect transition="in" filter="wipe(up)">
                                      <p:cBhvr>
                                        <p:cTn id="90" dur="500"/>
                                        <p:tgtEl>
                                          <p:spTgt spid="49"/>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xit" presetSubtype="4" fill="hold" nodeType="clickEffect">
                                  <p:stCondLst>
                                    <p:cond delay="0"/>
                                  </p:stCondLst>
                                  <p:childTnLst>
                                    <p:anim calcmode="lin" valueType="num">
                                      <p:cBhvr additive="base">
                                        <p:cTn id="94" dur="500"/>
                                        <p:tgtEl>
                                          <p:spTgt spid="8"/>
                                        </p:tgtEl>
                                        <p:attrNameLst>
                                          <p:attrName>ppt_x</p:attrName>
                                        </p:attrNameLst>
                                      </p:cBhvr>
                                      <p:tavLst>
                                        <p:tav tm="0">
                                          <p:val>
                                            <p:strVal val="ppt_x"/>
                                          </p:val>
                                        </p:tav>
                                        <p:tav tm="100000">
                                          <p:val>
                                            <p:strVal val="ppt_x"/>
                                          </p:val>
                                        </p:tav>
                                      </p:tavLst>
                                    </p:anim>
                                    <p:anim calcmode="lin" valueType="num">
                                      <p:cBhvr additive="base">
                                        <p:cTn id="95" dur="500"/>
                                        <p:tgtEl>
                                          <p:spTgt spid="8"/>
                                        </p:tgtEl>
                                        <p:attrNameLst>
                                          <p:attrName>ppt_y</p:attrName>
                                        </p:attrNameLst>
                                      </p:cBhvr>
                                      <p:tavLst>
                                        <p:tav tm="0">
                                          <p:val>
                                            <p:strVal val="ppt_y"/>
                                          </p:val>
                                        </p:tav>
                                        <p:tav tm="100000">
                                          <p:val>
                                            <p:strVal val="1+ppt_h/2"/>
                                          </p:val>
                                        </p:tav>
                                      </p:tavLst>
                                    </p:anim>
                                    <p:set>
                                      <p:cBhvr>
                                        <p:cTn id="96" dur="1" fill="hold">
                                          <p:stCondLst>
                                            <p:cond delay="499"/>
                                          </p:stCondLst>
                                        </p:cTn>
                                        <p:tgtEl>
                                          <p:spTgt spid="8"/>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9"/>
                                        </p:tgtEl>
                                        <p:attrNameLst>
                                          <p:attrName>ppt_x</p:attrName>
                                        </p:attrNameLst>
                                      </p:cBhvr>
                                      <p:tavLst>
                                        <p:tav tm="0">
                                          <p:val>
                                            <p:strVal val="ppt_x"/>
                                          </p:val>
                                        </p:tav>
                                        <p:tav tm="100000">
                                          <p:val>
                                            <p:strVal val="ppt_x"/>
                                          </p:val>
                                        </p:tav>
                                      </p:tavLst>
                                    </p:anim>
                                    <p:anim calcmode="lin" valueType="num">
                                      <p:cBhvr additive="base">
                                        <p:cTn id="99" dur="500"/>
                                        <p:tgtEl>
                                          <p:spTgt spid="9"/>
                                        </p:tgtEl>
                                        <p:attrNameLst>
                                          <p:attrName>ppt_y</p:attrName>
                                        </p:attrNameLst>
                                      </p:cBhvr>
                                      <p:tavLst>
                                        <p:tav tm="0">
                                          <p:val>
                                            <p:strVal val="ppt_y"/>
                                          </p:val>
                                        </p:tav>
                                        <p:tav tm="100000">
                                          <p:val>
                                            <p:strVal val="1+ppt_h/2"/>
                                          </p:val>
                                        </p:tav>
                                      </p:tavLst>
                                    </p:anim>
                                    <p:set>
                                      <p:cBhvr>
                                        <p:cTn id="100" dur="1" fill="hold">
                                          <p:stCondLst>
                                            <p:cond delay="499"/>
                                          </p:stCondLst>
                                        </p:cTn>
                                        <p:tgtEl>
                                          <p:spTgt spid="9"/>
                                        </p:tgtEl>
                                        <p:attrNameLst>
                                          <p:attrName>style.visibility</p:attrName>
                                        </p:attrNameLst>
                                      </p:cBhvr>
                                      <p:to>
                                        <p:strVal val="hidden"/>
                                      </p:to>
                                    </p:set>
                                  </p:childTnLst>
                                </p:cTn>
                              </p:par>
                              <p:par>
                                <p:cTn id="101" presetID="2" presetClass="exit" presetSubtype="4" fill="hold" nodeType="withEffect">
                                  <p:stCondLst>
                                    <p:cond delay="0"/>
                                  </p:stCondLst>
                                  <p:childTnLst>
                                    <p:anim calcmode="lin" valueType="num">
                                      <p:cBhvr additive="base">
                                        <p:cTn id="102" dur="500"/>
                                        <p:tgtEl>
                                          <p:spTgt spid="10"/>
                                        </p:tgtEl>
                                        <p:attrNameLst>
                                          <p:attrName>ppt_x</p:attrName>
                                        </p:attrNameLst>
                                      </p:cBhvr>
                                      <p:tavLst>
                                        <p:tav tm="0">
                                          <p:val>
                                            <p:strVal val="ppt_x"/>
                                          </p:val>
                                        </p:tav>
                                        <p:tav tm="100000">
                                          <p:val>
                                            <p:strVal val="ppt_x"/>
                                          </p:val>
                                        </p:tav>
                                      </p:tavLst>
                                    </p:anim>
                                    <p:anim calcmode="lin" valueType="num">
                                      <p:cBhvr additive="base">
                                        <p:cTn id="103" dur="500"/>
                                        <p:tgtEl>
                                          <p:spTgt spid="10"/>
                                        </p:tgtEl>
                                        <p:attrNameLst>
                                          <p:attrName>ppt_y</p:attrName>
                                        </p:attrNameLst>
                                      </p:cBhvr>
                                      <p:tavLst>
                                        <p:tav tm="0">
                                          <p:val>
                                            <p:strVal val="ppt_y"/>
                                          </p:val>
                                        </p:tav>
                                        <p:tav tm="100000">
                                          <p:val>
                                            <p:strVal val="1+ppt_h/2"/>
                                          </p:val>
                                        </p:tav>
                                      </p:tavLst>
                                    </p:anim>
                                    <p:set>
                                      <p:cBhvr>
                                        <p:cTn id="104" dur="1" fill="hold">
                                          <p:stCondLst>
                                            <p:cond delay="499"/>
                                          </p:stCondLst>
                                        </p:cTn>
                                        <p:tgtEl>
                                          <p:spTgt spid="10"/>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14"/>
                                        </p:tgtEl>
                                        <p:attrNameLst>
                                          <p:attrName>ppt_x</p:attrName>
                                        </p:attrNameLst>
                                      </p:cBhvr>
                                      <p:tavLst>
                                        <p:tav tm="0">
                                          <p:val>
                                            <p:strVal val="ppt_x"/>
                                          </p:val>
                                        </p:tav>
                                        <p:tav tm="100000">
                                          <p:val>
                                            <p:strVal val="ppt_x"/>
                                          </p:val>
                                        </p:tav>
                                      </p:tavLst>
                                    </p:anim>
                                    <p:anim calcmode="lin" valueType="num">
                                      <p:cBhvr additive="base">
                                        <p:cTn id="107" dur="500"/>
                                        <p:tgtEl>
                                          <p:spTgt spid="14"/>
                                        </p:tgtEl>
                                        <p:attrNameLst>
                                          <p:attrName>ppt_y</p:attrName>
                                        </p:attrNameLst>
                                      </p:cBhvr>
                                      <p:tavLst>
                                        <p:tav tm="0">
                                          <p:val>
                                            <p:strVal val="ppt_y"/>
                                          </p:val>
                                        </p:tav>
                                        <p:tav tm="100000">
                                          <p:val>
                                            <p:strVal val="1+ppt_h/2"/>
                                          </p:val>
                                        </p:tav>
                                      </p:tavLst>
                                    </p:anim>
                                    <p:set>
                                      <p:cBhvr>
                                        <p:cTn id="108" dur="1" fill="hold">
                                          <p:stCondLst>
                                            <p:cond delay="499"/>
                                          </p:stCondLst>
                                        </p:cTn>
                                        <p:tgtEl>
                                          <p:spTgt spid="14"/>
                                        </p:tgtEl>
                                        <p:attrNameLst>
                                          <p:attrName>style.visibility</p:attrName>
                                        </p:attrNameLst>
                                      </p:cBhvr>
                                      <p:to>
                                        <p:strVal val="hidden"/>
                                      </p:to>
                                    </p:set>
                                  </p:childTnLst>
                                </p:cTn>
                              </p:par>
                              <p:par>
                                <p:cTn id="109" presetID="2" presetClass="exit" presetSubtype="4" fill="hold" nodeType="withEffect">
                                  <p:stCondLst>
                                    <p:cond delay="0"/>
                                  </p:stCondLst>
                                  <p:childTnLst>
                                    <p:anim calcmode="lin" valueType="num">
                                      <p:cBhvr additive="base">
                                        <p:cTn id="110" dur="500"/>
                                        <p:tgtEl>
                                          <p:spTgt spid="19"/>
                                        </p:tgtEl>
                                        <p:attrNameLst>
                                          <p:attrName>ppt_x</p:attrName>
                                        </p:attrNameLst>
                                      </p:cBhvr>
                                      <p:tavLst>
                                        <p:tav tm="0">
                                          <p:val>
                                            <p:strVal val="ppt_x"/>
                                          </p:val>
                                        </p:tav>
                                        <p:tav tm="100000">
                                          <p:val>
                                            <p:strVal val="ppt_x"/>
                                          </p:val>
                                        </p:tav>
                                      </p:tavLst>
                                    </p:anim>
                                    <p:anim calcmode="lin" valueType="num">
                                      <p:cBhvr additive="base">
                                        <p:cTn id="111" dur="500"/>
                                        <p:tgtEl>
                                          <p:spTgt spid="19"/>
                                        </p:tgtEl>
                                        <p:attrNameLst>
                                          <p:attrName>ppt_y</p:attrName>
                                        </p:attrNameLst>
                                      </p:cBhvr>
                                      <p:tavLst>
                                        <p:tav tm="0">
                                          <p:val>
                                            <p:strVal val="ppt_y"/>
                                          </p:val>
                                        </p:tav>
                                        <p:tav tm="100000">
                                          <p:val>
                                            <p:strVal val="1+ppt_h/2"/>
                                          </p:val>
                                        </p:tav>
                                      </p:tavLst>
                                    </p:anim>
                                    <p:set>
                                      <p:cBhvr>
                                        <p:cTn id="112" dur="1" fill="hold">
                                          <p:stCondLst>
                                            <p:cond delay="499"/>
                                          </p:stCondLst>
                                        </p:cTn>
                                        <p:tgtEl>
                                          <p:spTgt spid="19"/>
                                        </p:tgtEl>
                                        <p:attrNameLst>
                                          <p:attrName>style.visibility</p:attrName>
                                        </p:attrNameLst>
                                      </p:cBhvr>
                                      <p:to>
                                        <p:strVal val="hidden"/>
                                      </p:to>
                                    </p:set>
                                  </p:childTnLst>
                                </p:cTn>
                              </p:par>
                              <p:par>
                                <p:cTn id="113" presetID="2" presetClass="exit" presetSubtype="4" fill="hold" grpId="1" nodeType="withEffect">
                                  <p:stCondLst>
                                    <p:cond delay="0"/>
                                  </p:stCondLst>
                                  <p:childTnLst>
                                    <p:anim calcmode="lin" valueType="num">
                                      <p:cBhvr additive="base">
                                        <p:cTn id="114" dur="500"/>
                                        <p:tgtEl>
                                          <p:spTgt spid="27"/>
                                        </p:tgtEl>
                                        <p:attrNameLst>
                                          <p:attrName>ppt_x</p:attrName>
                                        </p:attrNameLst>
                                      </p:cBhvr>
                                      <p:tavLst>
                                        <p:tav tm="0">
                                          <p:val>
                                            <p:strVal val="ppt_x"/>
                                          </p:val>
                                        </p:tav>
                                        <p:tav tm="100000">
                                          <p:val>
                                            <p:strVal val="ppt_x"/>
                                          </p:val>
                                        </p:tav>
                                      </p:tavLst>
                                    </p:anim>
                                    <p:anim calcmode="lin" valueType="num">
                                      <p:cBhvr additive="base">
                                        <p:cTn id="115" dur="500"/>
                                        <p:tgtEl>
                                          <p:spTgt spid="27"/>
                                        </p:tgtEl>
                                        <p:attrNameLst>
                                          <p:attrName>ppt_y</p:attrName>
                                        </p:attrNameLst>
                                      </p:cBhvr>
                                      <p:tavLst>
                                        <p:tav tm="0">
                                          <p:val>
                                            <p:strVal val="ppt_y"/>
                                          </p:val>
                                        </p:tav>
                                        <p:tav tm="100000">
                                          <p:val>
                                            <p:strVal val="1+ppt_h/2"/>
                                          </p:val>
                                        </p:tav>
                                      </p:tavLst>
                                    </p:anim>
                                    <p:set>
                                      <p:cBhvr>
                                        <p:cTn id="116" dur="1" fill="hold">
                                          <p:stCondLst>
                                            <p:cond delay="499"/>
                                          </p:stCondLst>
                                        </p:cTn>
                                        <p:tgtEl>
                                          <p:spTgt spid="27"/>
                                        </p:tgtEl>
                                        <p:attrNameLst>
                                          <p:attrName>style.visibility</p:attrName>
                                        </p:attrNameLst>
                                      </p:cBhvr>
                                      <p:to>
                                        <p:strVal val="hidden"/>
                                      </p:to>
                                    </p:set>
                                  </p:childTnLst>
                                </p:cTn>
                              </p:par>
                              <p:par>
                                <p:cTn id="117" presetID="2" presetClass="exit" presetSubtype="4" fill="hold" nodeType="withEffect">
                                  <p:stCondLst>
                                    <p:cond delay="0"/>
                                  </p:stCondLst>
                                  <p:childTnLst>
                                    <p:anim calcmode="lin" valueType="num">
                                      <p:cBhvr additive="base">
                                        <p:cTn id="118" dur="500"/>
                                        <p:tgtEl>
                                          <p:spTgt spid="22"/>
                                        </p:tgtEl>
                                        <p:attrNameLst>
                                          <p:attrName>ppt_x</p:attrName>
                                        </p:attrNameLst>
                                      </p:cBhvr>
                                      <p:tavLst>
                                        <p:tav tm="0">
                                          <p:val>
                                            <p:strVal val="ppt_x"/>
                                          </p:val>
                                        </p:tav>
                                        <p:tav tm="100000">
                                          <p:val>
                                            <p:strVal val="ppt_x"/>
                                          </p:val>
                                        </p:tav>
                                      </p:tavLst>
                                    </p:anim>
                                    <p:anim calcmode="lin" valueType="num">
                                      <p:cBhvr additive="base">
                                        <p:cTn id="119" dur="500"/>
                                        <p:tgtEl>
                                          <p:spTgt spid="22"/>
                                        </p:tgtEl>
                                        <p:attrNameLst>
                                          <p:attrName>ppt_y</p:attrName>
                                        </p:attrNameLst>
                                      </p:cBhvr>
                                      <p:tavLst>
                                        <p:tav tm="0">
                                          <p:val>
                                            <p:strVal val="ppt_y"/>
                                          </p:val>
                                        </p:tav>
                                        <p:tav tm="100000">
                                          <p:val>
                                            <p:strVal val="1+ppt_h/2"/>
                                          </p:val>
                                        </p:tav>
                                      </p:tavLst>
                                    </p:anim>
                                    <p:set>
                                      <p:cBhvr>
                                        <p:cTn id="120" dur="1" fill="hold">
                                          <p:stCondLst>
                                            <p:cond delay="499"/>
                                          </p:stCondLst>
                                        </p:cTn>
                                        <p:tgtEl>
                                          <p:spTgt spid="22"/>
                                        </p:tgtEl>
                                        <p:attrNameLst>
                                          <p:attrName>style.visibility</p:attrName>
                                        </p:attrNameLst>
                                      </p:cBhvr>
                                      <p:to>
                                        <p:strVal val="hidden"/>
                                      </p:to>
                                    </p:set>
                                  </p:childTnLst>
                                </p:cTn>
                              </p:par>
                              <p:par>
                                <p:cTn id="121" presetID="2" presetClass="exit" presetSubtype="4" fill="hold" nodeType="withEffect">
                                  <p:stCondLst>
                                    <p:cond delay="0"/>
                                  </p:stCondLst>
                                  <p:childTnLst>
                                    <p:anim calcmode="lin" valueType="num">
                                      <p:cBhvr additive="base">
                                        <p:cTn id="122" dur="500"/>
                                        <p:tgtEl>
                                          <p:spTgt spid="24"/>
                                        </p:tgtEl>
                                        <p:attrNameLst>
                                          <p:attrName>ppt_x</p:attrName>
                                        </p:attrNameLst>
                                      </p:cBhvr>
                                      <p:tavLst>
                                        <p:tav tm="0">
                                          <p:val>
                                            <p:strVal val="ppt_x"/>
                                          </p:val>
                                        </p:tav>
                                        <p:tav tm="100000">
                                          <p:val>
                                            <p:strVal val="ppt_x"/>
                                          </p:val>
                                        </p:tav>
                                      </p:tavLst>
                                    </p:anim>
                                    <p:anim calcmode="lin" valueType="num">
                                      <p:cBhvr additive="base">
                                        <p:cTn id="123" dur="500"/>
                                        <p:tgtEl>
                                          <p:spTgt spid="24"/>
                                        </p:tgtEl>
                                        <p:attrNameLst>
                                          <p:attrName>ppt_y</p:attrName>
                                        </p:attrNameLst>
                                      </p:cBhvr>
                                      <p:tavLst>
                                        <p:tav tm="0">
                                          <p:val>
                                            <p:strVal val="ppt_y"/>
                                          </p:val>
                                        </p:tav>
                                        <p:tav tm="100000">
                                          <p:val>
                                            <p:strVal val="1+ppt_h/2"/>
                                          </p:val>
                                        </p:tav>
                                      </p:tavLst>
                                    </p:anim>
                                    <p:set>
                                      <p:cBhvr>
                                        <p:cTn id="124" dur="1" fill="hold">
                                          <p:stCondLst>
                                            <p:cond delay="499"/>
                                          </p:stCondLst>
                                        </p:cTn>
                                        <p:tgtEl>
                                          <p:spTgt spid="24"/>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20"/>
                                        </p:tgtEl>
                                        <p:attrNameLst>
                                          <p:attrName>ppt_x</p:attrName>
                                        </p:attrNameLst>
                                      </p:cBhvr>
                                      <p:tavLst>
                                        <p:tav tm="0">
                                          <p:val>
                                            <p:strVal val="ppt_x"/>
                                          </p:val>
                                        </p:tav>
                                        <p:tav tm="100000">
                                          <p:val>
                                            <p:strVal val="ppt_x"/>
                                          </p:val>
                                        </p:tav>
                                      </p:tavLst>
                                    </p:anim>
                                    <p:anim calcmode="lin" valueType="num">
                                      <p:cBhvr additive="base">
                                        <p:cTn id="127" dur="500"/>
                                        <p:tgtEl>
                                          <p:spTgt spid="20"/>
                                        </p:tgtEl>
                                        <p:attrNameLst>
                                          <p:attrName>ppt_y</p:attrName>
                                        </p:attrNameLst>
                                      </p:cBhvr>
                                      <p:tavLst>
                                        <p:tav tm="0">
                                          <p:val>
                                            <p:strVal val="ppt_y"/>
                                          </p:val>
                                        </p:tav>
                                        <p:tav tm="100000">
                                          <p:val>
                                            <p:strVal val="1+ppt_h/2"/>
                                          </p:val>
                                        </p:tav>
                                      </p:tavLst>
                                    </p:anim>
                                    <p:set>
                                      <p:cBhvr>
                                        <p:cTn id="128" dur="1" fill="hold">
                                          <p:stCondLst>
                                            <p:cond delay="499"/>
                                          </p:stCondLst>
                                        </p:cTn>
                                        <p:tgtEl>
                                          <p:spTgt spid="20"/>
                                        </p:tgtEl>
                                        <p:attrNameLst>
                                          <p:attrName>style.visibility</p:attrName>
                                        </p:attrNameLst>
                                      </p:cBhvr>
                                      <p:to>
                                        <p:strVal val="hidden"/>
                                      </p:to>
                                    </p:set>
                                  </p:childTnLst>
                                </p:cTn>
                              </p:par>
                              <p:par>
                                <p:cTn id="129" presetID="2" presetClass="exit" presetSubtype="4" fill="hold" grpId="1" nodeType="withEffect">
                                  <p:stCondLst>
                                    <p:cond delay="0"/>
                                  </p:stCondLst>
                                  <p:childTnLst>
                                    <p:anim calcmode="lin" valueType="num">
                                      <p:cBhvr additive="base">
                                        <p:cTn id="130" dur="500"/>
                                        <p:tgtEl>
                                          <p:spTgt spid="23"/>
                                        </p:tgtEl>
                                        <p:attrNameLst>
                                          <p:attrName>ppt_x</p:attrName>
                                        </p:attrNameLst>
                                      </p:cBhvr>
                                      <p:tavLst>
                                        <p:tav tm="0">
                                          <p:val>
                                            <p:strVal val="ppt_x"/>
                                          </p:val>
                                        </p:tav>
                                        <p:tav tm="100000">
                                          <p:val>
                                            <p:strVal val="ppt_x"/>
                                          </p:val>
                                        </p:tav>
                                      </p:tavLst>
                                    </p:anim>
                                    <p:anim calcmode="lin" valueType="num">
                                      <p:cBhvr additive="base">
                                        <p:cTn id="131" dur="500"/>
                                        <p:tgtEl>
                                          <p:spTgt spid="23"/>
                                        </p:tgtEl>
                                        <p:attrNameLst>
                                          <p:attrName>ppt_y</p:attrName>
                                        </p:attrNameLst>
                                      </p:cBhvr>
                                      <p:tavLst>
                                        <p:tav tm="0">
                                          <p:val>
                                            <p:strVal val="ppt_y"/>
                                          </p:val>
                                        </p:tav>
                                        <p:tav tm="100000">
                                          <p:val>
                                            <p:strVal val="1+ppt_h/2"/>
                                          </p:val>
                                        </p:tav>
                                      </p:tavLst>
                                    </p:anim>
                                    <p:set>
                                      <p:cBhvr>
                                        <p:cTn id="132" dur="1" fill="hold">
                                          <p:stCondLst>
                                            <p:cond delay="499"/>
                                          </p:stCondLst>
                                        </p:cTn>
                                        <p:tgtEl>
                                          <p:spTgt spid="23"/>
                                        </p:tgtEl>
                                        <p:attrNameLst>
                                          <p:attrName>style.visibility</p:attrName>
                                        </p:attrNameLst>
                                      </p:cBhvr>
                                      <p:to>
                                        <p:strVal val="hidden"/>
                                      </p:to>
                                    </p:set>
                                  </p:childTnLst>
                                </p:cTn>
                              </p:par>
                              <p:par>
                                <p:cTn id="133" presetID="2" presetClass="exit" presetSubtype="4" fill="hold" nodeType="withEffect">
                                  <p:stCondLst>
                                    <p:cond delay="0"/>
                                  </p:stCondLst>
                                  <p:childTnLst>
                                    <p:anim calcmode="lin" valueType="num">
                                      <p:cBhvr additive="base">
                                        <p:cTn id="134" dur="500"/>
                                        <p:tgtEl>
                                          <p:spTgt spid="28"/>
                                        </p:tgtEl>
                                        <p:attrNameLst>
                                          <p:attrName>ppt_x</p:attrName>
                                        </p:attrNameLst>
                                      </p:cBhvr>
                                      <p:tavLst>
                                        <p:tav tm="0">
                                          <p:val>
                                            <p:strVal val="ppt_x"/>
                                          </p:val>
                                        </p:tav>
                                        <p:tav tm="100000">
                                          <p:val>
                                            <p:strVal val="ppt_x"/>
                                          </p:val>
                                        </p:tav>
                                      </p:tavLst>
                                    </p:anim>
                                    <p:anim calcmode="lin" valueType="num">
                                      <p:cBhvr additive="base">
                                        <p:cTn id="135" dur="500"/>
                                        <p:tgtEl>
                                          <p:spTgt spid="28"/>
                                        </p:tgtEl>
                                        <p:attrNameLst>
                                          <p:attrName>ppt_y</p:attrName>
                                        </p:attrNameLst>
                                      </p:cBhvr>
                                      <p:tavLst>
                                        <p:tav tm="0">
                                          <p:val>
                                            <p:strVal val="ppt_y"/>
                                          </p:val>
                                        </p:tav>
                                        <p:tav tm="100000">
                                          <p:val>
                                            <p:strVal val="1+ppt_h/2"/>
                                          </p:val>
                                        </p:tav>
                                      </p:tavLst>
                                    </p:anim>
                                    <p:set>
                                      <p:cBhvr>
                                        <p:cTn id="136" dur="1" fill="hold">
                                          <p:stCondLst>
                                            <p:cond delay="499"/>
                                          </p:stCondLst>
                                        </p:cTn>
                                        <p:tgtEl>
                                          <p:spTgt spid="28"/>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32"/>
                                        </p:tgtEl>
                                        <p:attrNameLst>
                                          <p:attrName>ppt_x</p:attrName>
                                        </p:attrNameLst>
                                      </p:cBhvr>
                                      <p:tavLst>
                                        <p:tav tm="0">
                                          <p:val>
                                            <p:strVal val="ppt_x"/>
                                          </p:val>
                                        </p:tav>
                                        <p:tav tm="100000">
                                          <p:val>
                                            <p:strVal val="ppt_x"/>
                                          </p:val>
                                        </p:tav>
                                      </p:tavLst>
                                    </p:anim>
                                    <p:anim calcmode="lin" valueType="num">
                                      <p:cBhvr additive="base">
                                        <p:cTn id="139" dur="500"/>
                                        <p:tgtEl>
                                          <p:spTgt spid="32"/>
                                        </p:tgtEl>
                                        <p:attrNameLst>
                                          <p:attrName>ppt_y</p:attrName>
                                        </p:attrNameLst>
                                      </p:cBhvr>
                                      <p:tavLst>
                                        <p:tav tm="0">
                                          <p:val>
                                            <p:strVal val="ppt_y"/>
                                          </p:val>
                                        </p:tav>
                                        <p:tav tm="100000">
                                          <p:val>
                                            <p:strVal val="1+ppt_h/2"/>
                                          </p:val>
                                        </p:tav>
                                      </p:tavLst>
                                    </p:anim>
                                    <p:set>
                                      <p:cBhvr>
                                        <p:cTn id="140" dur="1" fill="hold">
                                          <p:stCondLst>
                                            <p:cond delay="499"/>
                                          </p:stCondLst>
                                        </p:cTn>
                                        <p:tgtEl>
                                          <p:spTgt spid="32"/>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36"/>
                                        </p:tgtEl>
                                        <p:attrNameLst>
                                          <p:attrName>ppt_x</p:attrName>
                                        </p:attrNameLst>
                                      </p:cBhvr>
                                      <p:tavLst>
                                        <p:tav tm="0">
                                          <p:val>
                                            <p:strVal val="ppt_x"/>
                                          </p:val>
                                        </p:tav>
                                        <p:tav tm="100000">
                                          <p:val>
                                            <p:strVal val="ppt_x"/>
                                          </p:val>
                                        </p:tav>
                                      </p:tavLst>
                                    </p:anim>
                                    <p:anim calcmode="lin" valueType="num">
                                      <p:cBhvr additive="base">
                                        <p:cTn id="143" dur="500"/>
                                        <p:tgtEl>
                                          <p:spTgt spid="36"/>
                                        </p:tgtEl>
                                        <p:attrNameLst>
                                          <p:attrName>ppt_y</p:attrName>
                                        </p:attrNameLst>
                                      </p:cBhvr>
                                      <p:tavLst>
                                        <p:tav tm="0">
                                          <p:val>
                                            <p:strVal val="ppt_y"/>
                                          </p:val>
                                        </p:tav>
                                        <p:tav tm="100000">
                                          <p:val>
                                            <p:strVal val="1+ppt_h/2"/>
                                          </p:val>
                                        </p:tav>
                                      </p:tavLst>
                                    </p:anim>
                                    <p:set>
                                      <p:cBhvr>
                                        <p:cTn id="144" dur="1" fill="hold">
                                          <p:stCondLst>
                                            <p:cond delay="499"/>
                                          </p:stCondLst>
                                        </p:cTn>
                                        <p:tgtEl>
                                          <p:spTgt spid="36"/>
                                        </p:tgtEl>
                                        <p:attrNameLst>
                                          <p:attrName>style.visibility</p:attrName>
                                        </p:attrNameLst>
                                      </p:cBhvr>
                                      <p:to>
                                        <p:strVal val="hidden"/>
                                      </p:to>
                                    </p:set>
                                  </p:childTnLst>
                                </p:cTn>
                              </p:par>
                              <p:par>
                                <p:cTn id="145" presetID="2" presetClass="exit" presetSubtype="4" fill="hold" nodeType="withEffect">
                                  <p:stCondLst>
                                    <p:cond delay="0"/>
                                  </p:stCondLst>
                                  <p:childTnLst>
                                    <p:anim calcmode="lin" valueType="num">
                                      <p:cBhvr additive="base">
                                        <p:cTn id="146" dur="500"/>
                                        <p:tgtEl>
                                          <p:spTgt spid="37"/>
                                        </p:tgtEl>
                                        <p:attrNameLst>
                                          <p:attrName>ppt_x</p:attrName>
                                        </p:attrNameLst>
                                      </p:cBhvr>
                                      <p:tavLst>
                                        <p:tav tm="0">
                                          <p:val>
                                            <p:strVal val="ppt_x"/>
                                          </p:val>
                                        </p:tav>
                                        <p:tav tm="100000">
                                          <p:val>
                                            <p:strVal val="ppt_x"/>
                                          </p:val>
                                        </p:tav>
                                      </p:tavLst>
                                    </p:anim>
                                    <p:anim calcmode="lin" valueType="num">
                                      <p:cBhvr additive="base">
                                        <p:cTn id="147" dur="500"/>
                                        <p:tgtEl>
                                          <p:spTgt spid="37"/>
                                        </p:tgtEl>
                                        <p:attrNameLst>
                                          <p:attrName>ppt_y</p:attrName>
                                        </p:attrNameLst>
                                      </p:cBhvr>
                                      <p:tavLst>
                                        <p:tav tm="0">
                                          <p:val>
                                            <p:strVal val="ppt_y"/>
                                          </p:val>
                                        </p:tav>
                                        <p:tav tm="100000">
                                          <p:val>
                                            <p:strVal val="1+ppt_h/2"/>
                                          </p:val>
                                        </p:tav>
                                      </p:tavLst>
                                    </p:anim>
                                    <p:set>
                                      <p:cBhvr>
                                        <p:cTn id="148" dur="1" fill="hold">
                                          <p:stCondLst>
                                            <p:cond delay="499"/>
                                          </p:stCondLst>
                                        </p:cTn>
                                        <p:tgtEl>
                                          <p:spTgt spid="37"/>
                                        </p:tgtEl>
                                        <p:attrNameLst>
                                          <p:attrName>style.visibility</p:attrName>
                                        </p:attrNameLst>
                                      </p:cBhvr>
                                      <p:to>
                                        <p:strVal val="hidden"/>
                                      </p:to>
                                    </p:set>
                                  </p:childTnLst>
                                </p:cTn>
                              </p:par>
                              <p:par>
                                <p:cTn id="149" presetID="2" presetClass="exit" presetSubtype="4" fill="hold" nodeType="withEffect">
                                  <p:stCondLst>
                                    <p:cond delay="0"/>
                                  </p:stCondLst>
                                  <p:childTnLst>
                                    <p:anim calcmode="lin" valueType="num">
                                      <p:cBhvr additive="base">
                                        <p:cTn id="150" dur="500"/>
                                        <p:tgtEl>
                                          <p:spTgt spid="45"/>
                                        </p:tgtEl>
                                        <p:attrNameLst>
                                          <p:attrName>ppt_x</p:attrName>
                                        </p:attrNameLst>
                                      </p:cBhvr>
                                      <p:tavLst>
                                        <p:tav tm="0">
                                          <p:val>
                                            <p:strVal val="ppt_x"/>
                                          </p:val>
                                        </p:tav>
                                        <p:tav tm="100000">
                                          <p:val>
                                            <p:strVal val="ppt_x"/>
                                          </p:val>
                                        </p:tav>
                                      </p:tavLst>
                                    </p:anim>
                                    <p:anim calcmode="lin" valueType="num">
                                      <p:cBhvr additive="base">
                                        <p:cTn id="151" dur="500"/>
                                        <p:tgtEl>
                                          <p:spTgt spid="45"/>
                                        </p:tgtEl>
                                        <p:attrNameLst>
                                          <p:attrName>ppt_y</p:attrName>
                                        </p:attrNameLst>
                                      </p:cBhvr>
                                      <p:tavLst>
                                        <p:tav tm="0">
                                          <p:val>
                                            <p:strVal val="ppt_y"/>
                                          </p:val>
                                        </p:tav>
                                        <p:tav tm="100000">
                                          <p:val>
                                            <p:strVal val="1+ppt_h/2"/>
                                          </p:val>
                                        </p:tav>
                                      </p:tavLst>
                                    </p:anim>
                                    <p:set>
                                      <p:cBhvr>
                                        <p:cTn id="152" dur="1" fill="hold">
                                          <p:stCondLst>
                                            <p:cond delay="499"/>
                                          </p:stCondLst>
                                        </p:cTn>
                                        <p:tgtEl>
                                          <p:spTgt spid="45"/>
                                        </p:tgtEl>
                                        <p:attrNameLst>
                                          <p:attrName>style.visibility</p:attrName>
                                        </p:attrNameLst>
                                      </p:cBhvr>
                                      <p:to>
                                        <p:strVal val="hidden"/>
                                      </p:to>
                                    </p:set>
                                  </p:childTnLst>
                                </p:cTn>
                              </p:par>
                              <p:par>
                                <p:cTn id="153" presetID="2" presetClass="exit" presetSubtype="4" fill="hold" nodeType="withEffect">
                                  <p:stCondLst>
                                    <p:cond delay="0"/>
                                  </p:stCondLst>
                                  <p:childTnLst>
                                    <p:anim calcmode="lin" valueType="num">
                                      <p:cBhvr additive="base">
                                        <p:cTn id="154" dur="500"/>
                                        <p:tgtEl>
                                          <p:spTgt spid="44"/>
                                        </p:tgtEl>
                                        <p:attrNameLst>
                                          <p:attrName>ppt_x</p:attrName>
                                        </p:attrNameLst>
                                      </p:cBhvr>
                                      <p:tavLst>
                                        <p:tav tm="0">
                                          <p:val>
                                            <p:strVal val="ppt_x"/>
                                          </p:val>
                                        </p:tav>
                                        <p:tav tm="100000">
                                          <p:val>
                                            <p:strVal val="ppt_x"/>
                                          </p:val>
                                        </p:tav>
                                      </p:tavLst>
                                    </p:anim>
                                    <p:anim calcmode="lin" valueType="num">
                                      <p:cBhvr additive="base">
                                        <p:cTn id="155" dur="500"/>
                                        <p:tgtEl>
                                          <p:spTgt spid="44"/>
                                        </p:tgtEl>
                                        <p:attrNameLst>
                                          <p:attrName>ppt_y</p:attrName>
                                        </p:attrNameLst>
                                      </p:cBhvr>
                                      <p:tavLst>
                                        <p:tav tm="0">
                                          <p:val>
                                            <p:strVal val="ppt_y"/>
                                          </p:val>
                                        </p:tav>
                                        <p:tav tm="100000">
                                          <p:val>
                                            <p:strVal val="1+ppt_h/2"/>
                                          </p:val>
                                        </p:tav>
                                      </p:tavLst>
                                    </p:anim>
                                    <p:set>
                                      <p:cBhvr>
                                        <p:cTn id="156" dur="1" fill="hold">
                                          <p:stCondLst>
                                            <p:cond delay="499"/>
                                          </p:stCondLst>
                                        </p:cTn>
                                        <p:tgtEl>
                                          <p:spTgt spid="44"/>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48"/>
                                        </p:tgtEl>
                                        <p:attrNameLst>
                                          <p:attrName>ppt_x</p:attrName>
                                        </p:attrNameLst>
                                      </p:cBhvr>
                                      <p:tavLst>
                                        <p:tav tm="0">
                                          <p:val>
                                            <p:strVal val="ppt_x"/>
                                          </p:val>
                                        </p:tav>
                                        <p:tav tm="100000">
                                          <p:val>
                                            <p:strVal val="ppt_x"/>
                                          </p:val>
                                        </p:tav>
                                      </p:tavLst>
                                    </p:anim>
                                    <p:anim calcmode="lin" valueType="num">
                                      <p:cBhvr additive="base">
                                        <p:cTn id="159" dur="500"/>
                                        <p:tgtEl>
                                          <p:spTgt spid="48"/>
                                        </p:tgtEl>
                                        <p:attrNameLst>
                                          <p:attrName>ppt_y</p:attrName>
                                        </p:attrNameLst>
                                      </p:cBhvr>
                                      <p:tavLst>
                                        <p:tav tm="0">
                                          <p:val>
                                            <p:strVal val="ppt_y"/>
                                          </p:val>
                                        </p:tav>
                                        <p:tav tm="100000">
                                          <p:val>
                                            <p:strVal val="1+ppt_h/2"/>
                                          </p:val>
                                        </p:tav>
                                      </p:tavLst>
                                    </p:anim>
                                    <p:set>
                                      <p:cBhvr>
                                        <p:cTn id="160" dur="1" fill="hold">
                                          <p:stCondLst>
                                            <p:cond delay="499"/>
                                          </p:stCondLst>
                                        </p:cTn>
                                        <p:tgtEl>
                                          <p:spTgt spid="48"/>
                                        </p:tgtEl>
                                        <p:attrNameLst>
                                          <p:attrName>style.visibility</p:attrName>
                                        </p:attrNameLst>
                                      </p:cBhvr>
                                      <p:to>
                                        <p:strVal val="hidden"/>
                                      </p:to>
                                    </p:set>
                                  </p:childTnLst>
                                </p:cTn>
                              </p:par>
                              <p:par>
                                <p:cTn id="161" presetID="2" presetClass="exit" presetSubtype="4" fill="hold" nodeType="withEffect">
                                  <p:stCondLst>
                                    <p:cond delay="0"/>
                                  </p:stCondLst>
                                  <p:childTnLst>
                                    <p:anim calcmode="lin" valueType="num">
                                      <p:cBhvr additive="base">
                                        <p:cTn id="162" dur="500"/>
                                        <p:tgtEl>
                                          <p:spTgt spid="49"/>
                                        </p:tgtEl>
                                        <p:attrNameLst>
                                          <p:attrName>ppt_x</p:attrName>
                                        </p:attrNameLst>
                                      </p:cBhvr>
                                      <p:tavLst>
                                        <p:tav tm="0">
                                          <p:val>
                                            <p:strVal val="ppt_x"/>
                                          </p:val>
                                        </p:tav>
                                        <p:tav tm="100000">
                                          <p:val>
                                            <p:strVal val="ppt_x"/>
                                          </p:val>
                                        </p:tav>
                                      </p:tavLst>
                                    </p:anim>
                                    <p:anim calcmode="lin" valueType="num">
                                      <p:cBhvr additive="base">
                                        <p:cTn id="163" dur="500"/>
                                        <p:tgtEl>
                                          <p:spTgt spid="49"/>
                                        </p:tgtEl>
                                        <p:attrNameLst>
                                          <p:attrName>ppt_y</p:attrName>
                                        </p:attrNameLst>
                                      </p:cBhvr>
                                      <p:tavLst>
                                        <p:tav tm="0">
                                          <p:val>
                                            <p:strVal val="ppt_y"/>
                                          </p:val>
                                        </p:tav>
                                        <p:tav tm="100000">
                                          <p:val>
                                            <p:strVal val="1+ppt_h/2"/>
                                          </p:val>
                                        </p:tav>
                                      </p:tavLst>
                                    </p:anim>
                                    <p:set>
                                      <p:cBhvr>
                                        <p:cTn id="164" dur="1" fill="hold">
                                          <p:stCondLst>
                                            <p:cond delay="4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9" grpId="1" animBg="1"/>
      <p:bldP spid="14" grpId="0" animBg="1"/>
      <p:bldP spid="14" grpId="1" animBg="1"/>
      <p:bldP spid="32" grpId="0" animBg="1"/>
      <p:bldP spid="32" grpId="1" animBg="1"/>
      <p:bldP spid="20" grpId="0" animBg="1"/>
      <p:bldP spid="20" grpId="1" animBg="1"/>
      <p:bldP spid="23" grpId="0" animBg="1"/>
      <p:bldP spid="23" grpId="1" animBg="1"/>
      <p:bldP spid="27" grpId="0" animBg="1"/>
      <p:bldP spid="27" grpId="1" animBg="1"/>
      <p:bldP spid="36" grpId="0" animBg="1"/>
      <p:bldP spid="36" grpId="1" animBg="1"/>
      <p:bldP spid="48" grpId="0" animBg="1"/>
      <p:bldP spid="4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79034" y="77638"/>
            <a:ext cx="7237562" cy="707886"/>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You can also change the colors, underline, strikethrough and more by changing the tracking options.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1151" y="767750"/>
            <a:ext cx="4145509" cy="6047117"/>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8406" y="912778"/>
            <a:ext cx="1686784" cy="590375"/>
          </a:xfrm>
          <a:prstGeom prst="rect">
            <a:avLst/>
          </a:prstGeom>
          <a:ln>
            <a:solidFill>
              <a:schemeClr val="accent2"/>
            </a:solidFill>
          </a:ln>
        </p:spPr>
      </p:pic>
      <p:cxnSp>
        <p:nvCxnSpPr>
          <p:cNvPr id="11" name="Straight Arrow Connector 10"/>
          <p:cNvCxnSpPr>
            <a:endCxn id="14" idx="0"/>
          </p:cNvCxnSpPr>
          <p:nvPr/>
        </p:nvCxnSpPr>
        <p:spPr>
          <a:xfrm flipH="1">
            <a:off x="5952199" y="646981"/>
            <a:ext cx="319205" cy="4830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5300904" y="1130063"/>
            <a:ext cx="1302589" cy="14664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p:cNvCxnSpPr/>
          <p:nvPr/>
        </p:nvCxnSpPr>
        <p:spPr>
          <a:xfrm flipV="1">
            <a:off x="6611450" y="992038"/>
            <a:ext cx="1269701" cy="204879"/>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055078" y="1675848"/>
            <a:ext cx="1237193" cy="369332"/>
          </a:xfrm>
          <a:prstGeom prst="rect">
            <a:avLst/>
          </a:prstGeom>
          <a:noFill/>
          <a:ln>
            <a:solidFill>
              <a:schemeClr val="accent2"/>
            </a:solidFill>
          </a:ln>
        </p:spPr>
        <p:txBody>
          <a:bodyPr wrap="square" rtlCol="0">
            <a:spAutoFit/>
          </a:bodyPr>
          <a:lstStyle/>
          <a:p>
            <a:pPr algn="r"/>
            <a:r>
              <a:rPr lang="en-CA" dirty="0"/>
              <a:t>Markups</a:t>
            </a:r>
          </a:p>
        </p:txBody>
      </p:sp>
      <p:sp>
        <p:nvSpPr>
          <p:cNvPr id="22" name="TextBox 21"/>
          <p:cNvSpPr txBox="1"/>
          <p:nvPr/>
        </p:nvSpPr>
        <p:spPr>
          <a:xfrm>
            <a:off x="6478438" y="2587208"/>
            <a:ext cx="819732" cy="369332"/>
          </a:xfrm>
          <a:prstGeom prst="rect">
            <a:avLst/>
          </a:prstGeom>
          <a:noFill/>
          <a:ln>
            <a:solidFill>
              <a:schemeClr val="accent2"/>
            </a:solidFill>
          </a:ln>
        </p:spPr>
        <p:txBody>
          <a:bodyPr wrap="square" rtlCol="0">
            <a:spAutoFit/>
          </a:bodyPr>
          <a:lstStyle/>
          <a:p>
            <a:pPr algn="r"/>
            <a:r>
              <a:rPr lang="en-CA" dirty="0"/>
              <a:t>Moves</a:t>
            </a:r>
          </a:p>
        </p:txBody>
      </p:sp>
      <p:sp>
        <p:nvSpPr>
          <p:cNvPr id="23" name="TextBox 22"/>
          <p:cNvSpPr txBox="1"/>
          <p:nvPr/>
        </p:nvSpPr>
        <p:spPr>
          <a:xfrm>
            <a:off x="6055078" y="4275110"/>
            <a:ext cx="1237193" cy="369332"/>
          </a:xfrm>
          <a:prstGeom prst="rect">
            <a:avLst/>
          </a:prstGeom>
          <a:noFill/>
          <a:ln>
            <a:solidFill>
              <a:schemeClr val="accent2"/>
            </a:solidFill>
          </a:ln>
        </p:spPr>
        <p:txBody>
          <a:bodyPr wrap="square" rtlCol="0">
            <a:spAutoFit/>
          </a:bodyPr>
          <a:lstStyle/>
          <a:p>
            <a:pPr algn="r"/>
            <a:r>
              <a:rPr lang="en-CA" dirty="0"/>
              <a:t>Formatting</a:t>
            </a:r>
          </a:p>
        </p:txBody>
      </p:sp>
      <p:sp>
        <p:nvSpPr>
          <p:cNvPr id="24" name="TextBox 23"/>
          <p:cNvSpPr txBox="1"/>
          <p:nvPr/>
        </p:nvSpPr>
        <p:spPr>
          <a:xfrm>
            <a:off x="6055077" y="4912028"/>
            <a:ext cx="1237193" cy="369332"/>
          </a:xfrm>
          <a:prstGeom prst="rect">
            <a:avLst/>
          </a:prstGeom>
          <a:noFill/>
          <a:ln>
            <a:solidFill>
              <a:schemeClr val="accent2"/>
            </a:solidFill>
          </a:ln>
        </p:spPr>
        <p:txBody>
          <a:bodyPr wrap="square" rtlCol="0">
            <a:spAutoFit/>
          </a:bodyPr>
          <a:lstStyle/>
          <a:p>
            <a:pPr algn="r"/>
            <a:r>
              <a:rPr lang="en-CA" dirty="0"/>
              <a:t>Balloons</a:t>
            </a:r>
          </a:p>
        </p:txBody>
      </p:sp>
      <p:cxnSp>
        <p:nvCxnSpPr>
          <p:cNvPr id="26" name="Straight Arrow Connector 25"/>
          <p:cNvCxnSpPr>
            <a:cxnSpLocks/>
            <a:stCxn id="20" idx="3"/>
            <a:endCxn id="21" idx="2"/>
          </p:cNvCxnSpPr>
          <p:nvPr/>
        </p:nvCxnSpPr>
        <p:spPr>
          <a:xfrm flipV="1">
            <a:off x="5889117" y="2045180"/>
            <a:ext cx="784558" cy="14124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cxnSpLocks/>
            <a:stCxn id="21" idx="3"/>
          </p:cNvCxnSpPr>
          <p:nvPr/>
        </p:nvCxnSpPr>
        <p:spPr>
          <a:xfrm flipV="1">
            <a:off x="7292271" y="1155940"/>
            <a:ext cx="635404" cy="7045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cxnSpLocks/>
            <a:stCxn id="20" idx="3"/>
          </p:cNvCxnSpPr>
          <p:nvPr/>
        </p:nvCxnSpPr>
        <p:spPr>
          <a:xfrm flipV="1">
            <a:off x="5889117" y="2974856"/>
            <a:ext cx="751337" cy="4827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cxnSpLocks/>
            <a:stCxn id="22" idx="3"/>
          </p:cNvCxnSpPr>
          <p:nvPr/>
        </p:nvCxnSpPr>
        <p:spPr>
          <a:xfrm>
            <a:off x="7298170" y="2771874"/>
            <a:ext cx="629505" cy="144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cxnSpLocks/>
            <a:stCxn id="20" idx="3"/>
          </p:cNvCxnSpPr>
          <p:nvPr/>
        </p:nvCxnSpPr>
        <p:spPr>
          <a:xfrm>
            <a:off x="5889117" y="3457623"/>
            <a:ext cx="744439" cy="8234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cxnSpLocks/>
            <a:stCxn id="23" idx="3"/>
          </p:cNvCxnSpPr>
          <p:nvPr/>
        </p:nvCxnSpPr>
        <p:spPr>
          <a:xfrm>
            <a:off x="7292271" y="4459776"/>
            <a:ext cx="644031" cy="87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cxnSpLocks/>
            <a:stCxn id="20" idx="3"/>
          </p:cNvCxnSpPr>
          <p:nvPr/>
        </p:nvCxnSpPr>
        <p:spPr>
          <a:xfrm>
            <a:off x="5889117" y="3457623"/>
            <a:ext cx="165960" cy="14544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cxnSpLocks/>
            <a:stCxn id="24" idx="3"/>
          </p:cNvCxnSpPr>
          <p:nvPr/>
        </p:nvCxnSpPr>
        <p:spPr>
          <a:xfrm>
            <a:off x="7292270" y="5096694"/>
            <a:ext cx="652658" cy="446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p:cNvSpPr/>
          <p:nvPr/>
        </p:nvSpPr>
        <p:spPr>
          <a:xfrm>
            <a:off x="5300904" y="1302590"/>
            <a:ext cx="970500" cy="16030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1" name="Straight Arrow Connector 50"/>
          <p:cNvCxnSpPr>
            <a:cxnSpLocks/>
            <a:stCxn id="52" idx="3"/>
            <a:endCxn id="49" idx="1"/>
          </p:cNvCxnSpPr>
          <p:nvPr/>
        </p:nvCxnSpPr>
        <p:spPr>
          <a:xfrm flipV="1">
            <a:off x="4082466" y="1382741"/>
            <a:ext cx="1218438" cy="442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65112" y="118893"/>
            <a:ext cx="4017354" cy="2616101"/>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When you make alterations to another’s document, you want to make sure that person knows who made those changes and comments.</a:t>
            </a:r>
          </a:p>
          <a:p>
            <a:endParaRPr lang="en-CA" sz="400" dirty="0"/>
          </a:p>
          <a:p>
            <a:endParaRPr lang="en-CA" dirty="0"/>
          </a:p>
          <a:p>
            <a:r>
              <a:rPr lang="en-CA" dirty="0"/>
              <a:t>That is why this Change User Name menu link is here: to make sure your name is correct.</a:t>
            </a:r>
          </a:p>
        </p:txBody>
      </p:sp>
      <p:pic>
        <p:nvPicPr>
          <p:cNvPr id="54" name="Picture 5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6777" y="3544024"/>
            <a:ext cx="3905689" cy="2612530"/>
          </a:xfrm>
          <a:prstGeom prst="rect">
            <a:avLst/>
          </a:prstGeom>
          <a:noFill/>
          <a:ln w="19050">
            <a:solidFill>
              <a:schemeClr val="bg1">
                <a:lumMod val="75000"/>
              </a:schemeClr>
            </a:solidFill>
          </a:ln>
        </p:spPr>
      </p:pic>
      <p:sp>
        <p:nvSpPr>
          <p:cNvPr id="56" name="Rectangle 55"/>
          <p:cNvSpPr/>
          <p:nvPr/>
        </p:nvSpPr>
        <p:spPr>
          <a:xfrm>
            <a:off x="1656271" y="5691335"/>
            <a:ext cx="2370996" cy="46036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Slide Number Placeholder 2">
            <a:extLst>
              <a:ext uri="{FF2B5EF4-FFF2-40B4-BE49-F238E27FC236}">
                <a16:creationId xmlns:a16="http://schemas.microsoft.com/office/drawing/2014/main" id="{2AD99987-EF9D-420F-A5DE-0C12C6839527}"/>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33</a:t>
            </a:fld>
            <a:endParaRPr lang="en-GB" dirty="0">
              <a:solidFill>
                <a:schemeClr val="tx1"/>
              </a:solidFill>
            </a:endParaRPr>
          </a:p>
        </p:txBody>
      </p:sp>
      <p:cxnSp>
        <p:nvCxnSpPr>
          <p:cNvPr id="40" name="Straight Arrow Connector 39">
            <a:extLst>
              <a:ext uri="{FF2B5EF4-FFF2-40B4-BE49-F238E27FC236}">
                <a16:creationId xmlns:a16="http://schemas.microsoft.com/office/drawing/2014/main" id="{15225B32-39E7-41AD-96C7-F30F0660560A}"/>
              </a:ext>
            </a:extLst>
          </p:cNvPr>
          <p:cNvCxnSpPr>
            <a:cxnSpLocks/>
            <a:stCxn id="49" idx="2"/>
          </p:cNvCxnSpPr>
          <p:nvPr/>
        </p:nvCxnSpPr>
        <p:spPr>
          <a:xfrm flipH="1">
            <a:off x="3956858" y="1462891"/>
            <a:ext cx="1829296" cy="20811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272138" y="3272957"/>
            <a:ext cx="1616979" cy="369332"/>
          </a:xfrm>
          <a:prstGeom prst="rect">
            <a:avLst/>
          </a:prstGeom>
          <a:solidFill>
            <a:schemeClr val="bg1"/>
          </a:solidFill>
          <a:ln>
            <a:solidFill>
              <a:schemeClr val="accent2"/>
            </a:solidFill>
          </a:ln>
        </p:spPr>
        <p:txBody>
          <a:bodyPr wrap="square" rtlCol="0">
            <a:spAutoFit/>
          </a:bodyPr>
          <a:lstStyle/>
          <a:p>
            <a:r>
              <a:rPr lang="en-CA" dirty="0"/>
              <a:t>Change the …</a:t>
            </a:r>
          </a:p>
        </p:txBody>
      </p:sp>
      <p:sp>
        <p:nvSpPr>
          <p:cNvPr id="53" name="TextBox 52">
            <a:extLst>
              <a:ext uri="{FF2B5EF4-FFF2-40B4-BE49-F238E27FC236}">
                <a16:creationId xmlns:a16="http://schemas.microsoft.com/office/drawing/2014/main" id="{F5B40B92-8E3B-457F-8B5F-E1AC91633EAC}"/>
              </a:ext>
            </a:extLst>
          </p:cNvPr>
          <p:cNvSpPr txBox="1"/>
          <p:nvPr/>
        </p:nvSpPr>
        <p:spPr>
          <a:xfrm>
            <a:off x="1048119" y="6331842"/>
            <a:ext cx="6184967" cy="400110"/>
          </a:xfrm>
          <a:prstGeom prst="rect">
            <a:avLst/>
          </a:prstGeom>
          <a:solidFill>
            <a:schemeClr val="bg1"/>
          </a:solidFill>
          <a:ln w="19050">
            <a:solidFill>
              <a:srgbClr val="FFD5D5"/>
            </a:solidFill>
          </a:ln>
        </p:spPr>
        <p:txBody>
          <a:bodyPr wrap="square" rtlCol="0">
            <a:spAutoFit/>
          </a:bodyPr>
          <a:lstStyle>
            <a:defPPr>
              <a:defRPr lang="en-US"/>
            </a:defPPr>
            <a:lvl1pPr>
              <a:defRPr sz="2000"/>
            </a:lvl1pPr>
          </a:lstStyle>
          <a:p>
            <a:r>
              <a:rPr lang="en-CA" b="1" dirty="0"/>
              <a:t>Third</a:t>
            </a:r>
            <a:r>
              <a:rPr lang="en-CA" dirty="0"/>
              <a:t>, after setting the options, go through the document.</a:t>
            </a:r>
          </a:p>
        </p:txBody>
      </p:sp>
    </p:spTree>
    <p:extLst>
      <p:ext uri="{BB962C8B-B14F-4D97-AF65-F5344CB8AC3E}">
        <p14:creationId xmlns:p14="http://schemas.microsoft.com/office/powerpoint/2010/main" val="322933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par>
                          <p:cTn id="23" fill="hold">
                            <p:stCondLst>
                              <p:cond delay="2000"/>
                            </p:stCondLst>
                            <p:childTnLst>
                              <p:par>
                                <p:cTn id="24" presetID="22" presetClass="entr" presetSubtype="1"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par>
                          <p:cTn id="32" fill="hold">
                            <p:stCondLst>
                              <p:cond delay="500"/>
                            </p:stCondLst>
                            <p:childTnLst>
                              <p:par>
                                <p:cTn id="33" presetID="22" presetClass="entr" presetSubtype="4"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down)">
                                      <p:cBhvr>
                                        <p:cTn id="35" dur="500"/>
                                        <p:tgtEl>
                                          <p:spTgt spid="26"/>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left)">
                                      <p:cBhvr>
                                        <p:cTn id="39" dur="500"/>
                                        <p:tgtEl>
                                          <p:spTgt spid="21"/>
                                        </p:tgtEl>
                                      </p:cBhvr>
                                    </p:animEffect>
                                  </p:childTnLst>
                                </p:cTn>
                              </p:par>
                            </p:childTnLst>
                          </p:cTn>
                        </p:par>
                        <p:par>
                          <p:cTn id="40" fill="hold">
                            <p:stCondLst>
                              <p:cond delay="1500"/>
                            </p:stCondLst>
                            <p:childTnLst>
                              <p:par>
                                <p:cTn id="41" presetID="22" presetClass="entr" presetSubtype="4"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down)">
                                      <p:cBhvr>
                                        <p:cTn id="48" dur="500"/>
                                        <p:tgtEl>
                                          <p:spTgt spid="30"/>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par>
                          <p:cTn id="53" fill="hold">
                            <p:stCondLst>
                              <p:cond delay="1000"/>
                            </p:stCondLst>
                            <p:childTnLst>
                              <p:par>
                                <p:cTn id="54" presetID="22" presetClass="entr" presetSubtype="8" fill="hold" nodeType="after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wipe(left)">
                                      <p:cBhvr>
                                        <p:cTn id="56" dur="500"/>
                                        <p:tgtEl>
                                          <p:spTgt spid="3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wipe(up)">
                                      <p:cBhvr>
                                        <p:cTn id="61" dur="500"/>
                                        <p:tgtEl>
                                          <p:spTgt spid="36"/>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ipe(left)">
                                      <p:cBhvr>
                                        <p:cTn id="65" dur="500"/>
                                        <p:tgtEl>
                                          <p:spTgt spid="23"/>
                                        </p:tgtEl>
                                      </p:cBhvr>
                                    </p:animEffect>
                                  </p:childTnLst>
                                </p:cTn>
                              </p:par>
                            </p:childTnLst>
                          </p:cTn>
                        </p:par>
                        <p:par>
                          <p:cTn id="66" fill="hold">
                            <p:stCondLst>
                              <p:cond delay="1000"/>
                            </p:stCondLst>
                            <p:childTnLst>
                              <p:par>
                                <p:cTn id="67" presetID="22" presetClass="entr" presetSubtype="8" fill="hold" nodeType="after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wipe(left)">
                                      <p:cBhvr>
                                        <p:cTn id="69" dur="500"/>
                                        <p:tgtEl>
                                          <p:spTgt spid="3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up)">
                                      <p:cBhvr>
                                        <p:cTn id="74" dur="500"/>
                                        <p:tgtEl>
                                          <p:spTgt spid="41"/>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wipe(left)">
                                      <p:cBhvr>
                                        <p:cTn id="78" dur="500"/>
                                        <p:tgtEl>
                                          <p:spTgt spid="24"/>
                                        </p:tgtEl>
                                      </p:cBhvr>
                                    </p:animEffect>
                                  </p:childTnLst>
                                </p:cTn>
                              </p:par>
                            </p:childTnLst>
                          </p:cTn>
                        </p:par>
                        <p:par>
                          <p:cTn id="79" fill="hold">
                            <p:stCondLst>
                              <p:cond delay="1000"/>
                            </p:stCondLst>
                            <p:childTnLst>
                              <p:par>
                                <p:cTn id="80" presetID="22" presetClass="entr" presetSubtype="8" fill="hold" nodeType="afterEffect">
                                  <p:stCondLst>
                                    <p:cond delay="0"/>
                                  </p:stCondLst>
                                  <p:childTnLst>
                                    <p:set>
                                      <p:cBhvr>
                                        <p:cTn id="81" dur="1" fill="hold">
                                          <p:stCondLst>
                                            <p:cond delay="0"/>
                                          </p:stCondLst>
                                        </p:cTn>
                                        <p:tgtEl>
                                          <p:spTgt spid="44"/>
                                        </p:tgtEl>
                                        <p:attrNameLst>
                                          <p:attrName>style.visibility</p:attrName>
                                        </p:attrNameLst>
                                      </p:cBhvr>
                                      <p:to>
                                        <p:strVal val="visible"/>
                                      </p:to>
                                    </p:set>
                                    <p:animEffect transition="in" filter="wipe(left)">
                                      <p:cBhvr>
                                        <p:cTn id="82" dur="500"/>
                                        <p:tgtEl>
                                          <p:spTgt spid="44"/>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52"/>
                                        </p:tgtEl>
                                        <p:attrNameLst>
                                          <p:attrName>style.visibility</p:attrName>
                                        </p:attrNameLst>
                                      </p:cBhvr>
                                      <p:to>
                                        <p:strVal val="visible"/>
                                      </p:to>
                                    </p:set>
                                    <p:anim calcmode="lin" valueType="num">
                                      <p:cBhvr additive="base">
                                        <p:cTn id="87" dur="500" fill="hold"/>
                                        <p:tgtEl>
                                          <p:spTgt spid="52"/>
                                        </p:tgtEl>
                                        <p:attrNameLst>
                                          <p:attrName>ppt_x</p:attrName>
                                        </p:attrNameLst>
                                      </p:cBhvr>
                                      <p:tavLst>
                                        <p:tav tm="0">
                                          <p:val>
                                            <p:strVal val="0-#ppt_w/2"/>
                                          </p:val>
                                        </p:tav>
                                        <p:tav tm="100000">
                                          <p:val>
                                            <p:strVal val="#ppt_x"/>
                                          </p:val>
                                        </p:tav>
                                      </p:tavLst>
                                    </p:anim>
                                    <p:anim calcmode="lin" valueType="num">
                                      <p:cBhvr additive="base">
                                        <p:cTn id="88" dur="500" fill="hold"/>
                                        <p:tgtEl>
                                          <p:spTgt spid="52"/>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22" presetClass="entr" presetSubtype="8" fill="hold" nodeType="after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wipe(left)">
                                      <p:cBhvr>
                                        <p:cTn id="92" dur="500"/>
                                        <p:tgtEl>
                                          <p:spTgt spid="51"/>
                                        </p:tgtEl>
                                      </p:cBhvr>
                                    </p:animEffect>
                                  </p:childTnLst>
                                </p:cTn>
                              </p:par>
                            </p:childTnLst>
                          </p:cTn>
                        </p:par>
                        <p:par>
                          <p:cTn id="93" fill="hold">
                            <p:stCondLst>
                              <p:cond delay="1000"/>
                            </p:stCondLst>
                            <p:childTnLst>
                              <p:par>
                                <p:cTn id="94" presetID="22" presetClass="entr" presetSubtype="8" fill="hold" grpId="0" nodeType="afterEffect">
                                  <p:stCondLst>
                                    <p:cond delay="0"/>
                                  </p:stCondLst>
                                  <p:childTnLst>
                                    <p:set>
                                      <p:cBhvr>
                                        <p:cTn id="95" dur="1" fill="hold">
                                          <p:stCondLst>
                                            <p:cond delay="0"/>
                                          </p:stCondLst>
                                        </p:cTn>
                                        <p:tgtEl>
                                          <p:spTgt spid="49"/>
                                        </p:tgtEl>
                                        <p:attrNameLst>
                                          <p:attrName>style.visibility</p:attrName>
                                        </p:attrNameLst>
                                      </p:cBhvr>
                                      <p:to>
                                        <p:strVal val="visible"/>
                                      </p:to>
                                    </p:set>
                                    <p:animEffect transition="in" filter="wipe(left)">
                                      <p:cBhvr>
                                        <p:cTn id="96" dur="500"/>
                                        <p:tgtEl>
                                          <p:spTgt spid="49"/>
                                        </p:tgtEl>
                                      </p:cBhvr>
                                    </p:animEffect>
                                  </p:childTnLst>
                                </p:cTn>
                              </p:par>
                            </p:childTnLst>
                          </p:cTn>
                        </p:par>
                        <p:par>
                          <p:cTn id="97" fill="hold">
                            <p:stCondLst>
                              <p:cond delay="1500"/>
                            </p:stCondLst>
                            <p:childTnLst>
                              <p:par>
                                <p:cTn id="98" presetID="22" presetClass="entr" presetSubtype="1" fill="hold" nodeType="after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wipe(up)">
                                      <p:cBhvr>
                                        <p:cTn id="100" dur="500"/>
                                        <p:tgtEl>
                                          <p:spTgt spid="40"/>
                                        </p:tgtEl>
                                      </p:cBhvr>
                                    </p:animEffect>
                                  </p:childTnLst>
                                </p:cTn>
                              </p:par>
                            </p:childTnLst>
                          </p:cTn>
                        </p:par>
                        <p:par>
                          <p:cTn id="101" fill="hold">
                            <p:stCondLst>
                              <p:cond delay="2000"/>
                            </p:stCondLst>
                            <p:childTnLst>
                              <p:par>
                                <p:cTn id="102" presetID="22" presetClass="entr" presetSubtype="2" fill="hold" nodeType="afterEffect">
                                  <p:stCondLst>
                                    <p:cond delay="0"/>
                                  </p:stCondLst>
                                  <p:childTnLst>
                                    <p:set>
                                      <p:cBhvr>
                                        <p:cTn id="103" dur="1" fill="hold">
                                          <p:stCondLst>
                                            <p:cond delay="0"/>
                                          </p:stCondLst>
                                        </p:cTn>
                                        <p:tgtEl>
                                          <p:spTgt spid="54"/>
                                        </p:tgtEl>
                                        <p:attrNameLst>
                                          <p:attrName>style.visibility</p:attrName>
                                        </p:attrNameLst>
                                      </p:cBhvr>
                                      <p:to>
                                        <p:strVal val="visible"/>
                                      </p:to>
                                    </p:set>
                                    <p:animEffect transition="in" filter="wipe(right)">
                                      <p:cBhvr>
                                        <p:cTn id="104" dur="500"/>
                                        <p:tgtEl>
                                          <p:spTgt spid="54"/>
                                        </p:tgtEl>
                                      </p:cBhvr>
                                    </p:animEffect>
                                  </p:childTnLst>
                                </p:cTn>
                              </p:par>
                            </p:childTnLst>
                          </p:cTn>
                        </p:par>
                        <p:par>
                          <p:cTn id="105" fill="hold">
                            <p:stCondLst>
                              <p:cond delay="2500"/>
                            </p:stCondLst>
                            <p:childTnLst>
                              <p:par>
                                <p:cTn id="106" presetID="53" presetClass="entr" presetSubtype="16" fill="hold" grpId="0" nodeType="afterEffect">
                                  <p:stCondLst>
                                    <p:cond delay="0"/>
                                  </p:stCondLst>
                                  <p:childTnLst>
                                    <p:set>
                                      <p:cBhvr>
                                        <p:cTn id="107" dur="1" fill="hold">
                                          <p:stCondLst>
                                            <p:cond delay="0"/>
                                          </p:stCondLst>
                                        </p:cTn>
                                        <p:tgtEl>
                                          <p:spTgt spid="56"/>
                                        </p:tgtEl>
                                        <p:attrNameLst>
                                          <p:attrName>style.visibility</p:attrName>
                                        </p:attrNameLst>
                                      </p:cBhvr>
                                      <p:to>
                                        <p:strVal val="visible"/>
                                      </p:to>
                                    </p:set>
                                    <p:anim calcmode="lin" valueType="num">
                                      <p:cBhvr>
                                        <p:cTn id="108" dur="500" fill="hold"/>
                                        <p:tgtEl>
                                          <p:spTgt spid="56"/>
                                        </p:tgtEl>
                                        <p:attrNameLst>
                                          <p:attrName>ppt_w</p:attrName>
                                        </p:attrNameLst>
                                      </p:cBhvr>
                                      <p:tavLst>
                                        <p:tav tm="0">
                                          <p:val>
                                            <p:fltVal val="0"/>
                                          </p:val>
                                        </p:tav>
                                        <p:tav tm="100000">
                                          <p:val>
                                            <p:strVal val="#ppt_w"/>
                                          </p:val>
                                        </p:tav>
                                      </p:tavLst>
                                    </p:anim>
                                    <p:anim calcmode="lin" valueType="num">
                                      <p:cBhvr>
                                        <p:cTn id="109" dur="500" fill="hold"/>
                                        <p:tgtEl>
                                          <p:spTgt spid="56"/>
                                        </p:tgtEl>
                                        <p:attrNameLst>
                                          <p:attrName>ppt_h</p:attrName>
                                        </p:attrNameLst>
                                      </p:cBhvr>
                                      <p:tavLst>
                                        <p:tav tm="0">
                                          <p:val>
                                            <p:fltVal val="0"/>
                                          </p:val>
                                        </p:tav>
                                        <p:tav tm="100000">
                                          <p:val>
                                            <p:strVal val="#ppt_h"/>
                                          </p:val>
                                        </p:tav>
                                      </p:tavLst>
                                    </p:anim>
                                    <p:animEffect transition="in" filter="fade">
                                      <p:cBhvr>
                                        <p:cTn id="110" dur="500"/>
                                        <p:tgtEl>
                                          <p:spTgt spid="56"/>
                                        </p:tgtEl>
                                      </p:cBhvr>
                                    </p:animEffect>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53"/>
                                        </p:tgtEl>
                                        <p:attrNameLst>
                                          <p:attrName>style.visibility</p:attrName>
                                        </p:attrNameLst>
                                      </p:cBhvr>
                                      <p:to>
                                        <p:strVal val="visible"/>
                                      </p:to>
                                    </p:set>
                                    <p:anim calcmode="lin" valueType="num">
                                      <p:cBhvr additive="base">
                                        <p:cTn id="115" dur="500" fill="hold"/>
                                        <p:tgtEl>
                                          <p:spTgt spid="53"/>
                                        </p:tgtEl>
                                        <p:attrNameLst>
                                          <p:attrName>ppt_x</p:attrName>
                                        </p:attrNameLst>
                                      </p:cBhvr>
                                      <p:tavLst>
                                        <p:tav tm="0">
                                          <p:val>
                                            <p:strVal val="0-#ppt_w/2"/>
                                          </p:val>
                                        </p:tav>
                                        <p:tav tm="100000">
                                          <p:val>
                                            <p:strVal val="#ppt_x"/>
                                          </p:val>
                                        </p:tav>
                                      </p:tavLst>
                                    </p:anim>
                                    <p:anim calcmode="lin" valueType="num">
                                      <p:cBhvr additive="base">
                                        <p:cTn id="116" dur="5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21" grpId="0" animBg="1"/>
      <p:bldP spid="22" grpId="0" animBg="1"/>
      <p:bldP spid="23" grpId="0" animBg="1"/>
      <p:bldP spid="24" grpId="0" animBg="1"/>
      <p:bldP spid="49" grpId="0" animBg="1"/>
      <p:bldP spid="52" grpId="0" animBg="1"/>
      <p:bldP spid="56" grpId="0" animBg="1"/>
      <p:bldP spid="20" grpId="0" animBg="1"/>
      <p:bldP spid="5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9050">
            <a:solidFill>
              <a:srgbClr val="F8CCAE"/>
            </a:solidFill>
          </a:ln>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9" name="TextBox 18">
            <a:extLst>
              <a:ext uri="{FF2B5EF4-FFF2-40B4-BE49-F238E27FC236}">
                <a16:creationId xmlns:a16="http://schemas.microsoft.com/office/drawing/2014/main" id="{77A561E3-64AE-4F1E-AD4C-456C58D5E0D5}"/>
              </a:ext>
            </a:extLst>
          </p:cNvPr>
          <p:cNvSpPr txBox="1"/>
          <p:nvPr/>
        </p:nvSpPr>
        <p:spPr>
          <a:xfrm>
            <a:off x="209551" y="1723629"/>
            <a:ext cx="579581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Course Prerequisites</a:t>
            </a:r>
          </a:p>
        </p:txBody>
      </p:sp>
      <p:sp>
        <p:nvSpPr>
          <p:cNvPr id="20" name="TextBox 19">
            <a:extLst>
              <a:ext uri="{FF2B5EF4-FFF2-40B4-BE49-F238E27FC236}">
                <a16:creationId xmlns:a16="http://schemas.microsoft.com/office/drawing/2014/main" id="{80BF5CCE-1396-4DEA-90CB-58531B7D6A0E}"/>
              </a:ext>
            </a:extLst>
          </p:cNvPr>
          <p:cNvSpPr txBox="1"/>
          <p:nvPr/>
        </p:nvSpPr>
        <p:spPr>
          <a:xfrm>
            <a:off x="209552" y="2352902"/>
            <a:ext cx="579581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a:t>Proofing Options – General</a:t>
            </a:r>
            <a:endParaRPr lang="en-CA" dirty="0"/>
          </a:p>
        </p:txBody>
      </p:sp>
      <p:sp>
        <p:nvSpPr>
          <p:cNvPr id="21" name="TextBox 20">
            <a:extLst>
              <a:ext uri="{FF2B5EF4-FFF2-40B4-BE49-F238E27FC236}">
                <a16:creationId xmlns:a16="http://schemas.microsoft.com/office/drawing/2014/main" id="{D5035D2F-D7A2-40C4-A623-D1314137F841}"/>
              </a:ext>
            </a:extLst>
          </p:cNvPr>
          <p:cNvSpPr txBox="1"/>
          <p:nvPr/>
        </p:nvSpPr>
        <p:spPr>
          <a:xfrm>
            <a:off x="209551" y="2982175"/>
            <a:ext cx="5795813"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a:t>Proofing Options – AutoCorrect Options</a:t>
            </a:r>
            <a:endParaRPr lang="en-CA" dirty="0"/>
          </a:p>
        </p:txBody>
      </p:sp>
      <p:sp>
        <p:nvSpPr>
          <p:cNvPr id="22" name="TextBox 21">
            <a:extLst>
              <a:ext uri="{FF2B5EF4-FFF2-40B4-BE49-F238E27FC236}">
                <a16:creationId xmlns:a16="http://schemas.microsoft.com/office/drawing/2014/main" id="{428F6C95-3B1F-4E78-B7F5-29638137ECBF}"/>
              </a:ext>
            </a:extLst>
          </p:cNvPr>
          <p:cNvSpPr txBox="1"/>
          <p:nvPr/>
        </p:nvSpPr>
        <p:spPr>
          <a:xfrm>
            <a:off x="209551" y="3611448"/>
            <a:ext cx="5795813"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Proofing Options – AutoCorrect Options Tabs</a:t>
            </a:r>
          </a:p>
        </p:txBody>
      </p:sp>
      <p:sp>
        <p:nvSpPr>
          <p:cNvPr id="24" name="TextBox 23">
            <a:extLst>
              <a:ext uri="{FF2B5EF4-FFF2-40B4-BE49-F238E27FC236}">
                <a16:creationId xmlns:a16="http://schemas.microsoft.com/office/drawing/2014/main" id="{5D5EF43C-C67B-40D6-B6F3-2D2A9CE8B328}"/>
              </a:ext>
            </a:extLst>
          </p:cNvPr>
          <p:cNvSpPr txBox="1"/>
          <p:nvPr/>
        </p:nvSpPr>
        <p:spPr>
          <a:xfrm>
            <a:off x="209552" y="4240721"/>
            <a:ext cx="5795814"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Review Ribbon</a:t>
            </a:r>
          </a:p>
        </p:txBody>
      </p:sp>
      <p:sp>
        <p:nvSpPr>
          <p:cNvPr id="25" name="TextBox 24">
            <a:extLst>
              <a:ext uri="{FF2B5EF4-FFF2-40B4-BE49-F238E27FC236}">
                <a16:creationId xmlns:a16="http://schemas.microsoft.com/office/drawing/2014/main" id="{F0E2B0BF-F70F-4C0D-8406-299877AB08B9}"/>
              </a:ext>
            </a:extLst>
          </p:cNvPr>
          <p:cNvSpPr txBox="1"/>
          <p:nvPr/>
        </p:nvSpPr>
        <p:spPr>
          <a:xfrm>
            <a:off x="209552" y="4869994"/>
            <a:ext cx="5795814"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Checking the Quality of Your Document - Proofing</a:t>
            </a:r>
          </a:p>
        </p:txBody>
      </p:sp>
      <p:sp>
        <p:nvSpPr>
          <p:cNvPr id="26" name="TextBox 25">
            <a:extLst>
              <a:ext uri="{FF2B5EF4-FFF2-40B4-BE49-F238E27FC236}">
                <a16:creationId xmlns:a16="http://schemas.microsoft.com/office/drawing/2014/main" id="{D1083C23-3DF6-48B3-B605-7E1557D77CC6}"/>
              </a:ext>
            </a:extLst>
          </p:cNvPr>
          <p:cNvSpPr txBox="1"/>
          <p:nvPr/>
        </p:nvSpPr>
        <p:spPr>
          <a:xfrm>
            <a:off x="6095999" y="1715934"/>
            <a:ext cx="5750377" cy="384721"/>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sz="1900" dirty="0"/>
              <a:t>Checking the Quality of Your Document - Out for Review</a:t>
            </a:r>
          </a:p>
        </p:txBody>
      </p:sp>
      <p:sp>
        <p:nvSpPr>
          <p:cNvPr id="27" name="TextBox 26">
            <a:extLst>
              <a:ext uri="{FF2B5EF4-FFF2-40B4-BE49-F238E27FC236}">
                <a16:creationId xmlns:a16="http://schemas.microsoft.com/office/drawing/2014/main" id="{5CA2FA83-6B90-4444-9E09-B3086C6A9350}"/>
              </a:ext>
            </a:extLst>
          </p:cNvPr>
          <p:cNvSpPr txBox="1"/>
          <p:nvPr/>
        </p:nvSpPr>
        <p:spPr>
          <a:xfrm>
            <a:off x="6098724" y="4869994"/>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Doing a Review of Another’s Document</a:t>
            </a:r>
          </a:p>
        </p:txBody>
      </p:sp>
      <p:sp>
        <p:nvSpPr>
          <p:cNvPr id="33" name="TextBox 32">
            <a:extLst>
              <a:ext uri="{FF2B5EF4-FFF2-40B4-BE49-F238E27FC236}">
                <a16:creationId xmlns:a16="http://schemas.microsoft.com/office/drawing/2014/main" id="{774BF0A2-33D1-4869-948F-2A4781F41DAE}"/>
              </a:ext>
            </a:extLst>
          </p:cNvPr>
          <p:cNvSpPr txBox="1"/>
          <p:nvPr/>
        </p:nvSpPr>
        <p:spPr>
          <a:xfrm>
            <a:off x="6098724" y="2349414"/>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Viewing Two Documents Side by Side</a:t>
            </a:r>
          </a:p>
        </p:txBody>
      </p:sp>
      <p:sp>
        <p:nvSpPr>
          <p:cNvPr id="34" name="TextBox 33">
            <a:extLst>
              <a:ext uri="{FF2B5EF4-FFF2-40B4-BE49-F238E27FC236}">
                <a16:creationId xmlns:a16="http://schemas.microsoft.com/office/drawing/2014/main" id="{BBBC9425-5913-4264-9B5F-0E30F47FCE1F}"/>
              </a:ext>
            </a:extLst>
          </p:cNvPr>
          <p:cNvSpPr txBox="1"/>
          <p:nvPr/>
        </p:nvSpPr>
        <p:spPr>
          <a:xfrm>
            <a:off x="6098724" y="2975199"/>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Merging Reviewer Documents into Your Original</a:t>
            </a:r>
          </a:p>
        </p:txBody>
      </p:sp>
      <p:sp>
        <p:nvSpPr>
          <p:cNvPr id="35" name="TextBox 34">
            <a:extLst>
              <a:ext uri="{FF2B5EF4-FFF2-40B4-BE49-F238E27FC236}">
                <a16:creationId xmlns:a16="http://schemas.microsoft.com/office/drawing/2014/main" id="{E81CB70C-FD47-4BEF-B645-870ED960E57E}"/>
              </a:ext>
            </a:extLst>
          </p:cNvPr>
          <p:cNvSpPr txBox="1"/>
          <p:nvPr/>
        </p:nvSpPr>
        <p:spPr>
          <a:xfrm>
            <a:off x="6098724" y="3580477"/>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Comparing</a:t>
            </a:r>
          </a:p>
        </p:txBody>
      </p:sp>
      <p:sp>
        <p:nvSpPr>
          <p:cNvPr id="36" name="TextBox 35">
            <a:extLst>
              <a:ext uri="{FF2B5EF4-FFF2-40B4-BE49-F238E27FC236}">
                <a16:creationId xmlns:a16="http://schemas.microsoft.com/office/drawing/2014/main" id="{2466E47B-1CE4-4F93-8498-0DC156ABD54E}"/>
              </a:ext>
            </a:extLst>
          </p:cNvPr>
          <p:cNvSpPr txBox="1"/>
          <p:nvPr/>
        </p:nvSpPr>
        <p:spPr>
          <a:xfrm>
            <a:off x="6098724" y="4240721"/>
            <a:ext cx="5747652" cy="400110"/>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dirty="0"/>
              <a:t>Combining</a:t>
            </a:r>
          </a:p>
        </p:txBody>
      </p:sp>
    </p:spTree>
    <p:extLst>
      <p:ext uri="{BB962C8B-B14F-4D97-AF65-F5344CB8AC3E}">
        <p14:creationId xmlns:p14="http://schemas.microsoft.com/office/powerpoint/2010/main" val="1075878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0-#ppt_w/2"/>
                                          </p:val>
                                        </p:tav>
                                        <p:tav tm="100000">
                                          <p:val>
                                            <p:strVal val="#ppt_x"/>
                                          </p:val>
                                        </p:tav>
                                      </p:tavLst>
                                    </p:anim>
                                    <p:anim calcmode="lin" valueType="num">
                                      <p:cBhvr additive="base">
                                        <p:cTn id="19"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0-#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0-#ppt_w/2"/>
                                          </p:val>
                                        </p:tav>
                                        <p:tav tm="100000">
                                          <p:val>
                                            <p:strVal val="#ppt_x"/>
                                          </p:val>
                                        </p:tav>
                                      </p:tavLst>
                                    </p:anim>
                                    <p:anim calcmode="lin" valueType="num">
                                      <p:cBhvr additive="base">
                                        <p:cTn id="31"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0-#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0-#ppt_w/2"/>
                                          </p:val>
                                        </p:tav>
                                        <p:tav tm="100000">
                                          <p:val>
                                            <p:strVal val="#ppt_x"/>
                                          </p:val>
                                        </p:tav>
                                      </p:tavLst>
                                    </p:anim>
                                    <p:anim calcmode="lin" valueType="num">
                                      <p:cBhvr additive="base">
                                        <p:cTn id="4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 calcmode="lin" valueType="num">
                                      <p:cBhvr additive="base">
                                        <p:cTn id="48" dur="500" fill="hold"/>
                                        <p:tgtEl>
                                          <p:spTgt spid="25"/>
                                        </p:tgtEl>
                                        <p:attrNameLst>
                                          <p:attrName>ppt_x</p:attrName>
                                        </p:attrNameLst>
                                      </p:cBhvr>
                                      <p:tavLst>
                                        <p:tav tm="0">
                                          <p:val>
                                            <p:strVal val="0-#ppt_w/2"/>
                                          </p:val>
                                        </p:tav>
                                        <p:tav tm="100000">
                                          <p:val>
                                            <p:strVal val="#ppt_x"/>
                                          </p:val>
                                        </p:tav>
                                      </p:tavLst>
                                    </p:anim>
                                    <p:anim calcmode="lin" valueType="num">
                                      <p:cBhvr additive="base">
                                        <p:cTn id="4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 calcmode="lin" valueType="num">
                                      <p:cBhvr additive="base">
                                        <p:cTn id="54" dur="500" fill="hold"/>
                                        <p:tgtEl>
                                          <p:spTgt spid="26"/>
                                        </p:tgtEl>
                                        <p:attrNameLst>
                                          <p:attrName>ppt_x</p:attrName>
                                        </p:attrNameLst>
                                      </p:cBhvr>
                                      <p:tavLst>
                                        <p:tav tm="0">
                                          <p:val>
                                            <p:strVal val="1+#ppt_w/2"/>
                                          </p:val>
                                        </p:tav>
                                        <p:tav tm="100000">
                                          <p:val>
                                            <p:strVal val="#ppt_x"/>
                                          </p:val>
                                        </p:tav>
                                      </p:tavLst>
                                    </p:anim>
                                    <p:anim calcmode="lin" valueType="num">
                                      <p:cBhvr additive="base">
                                        <p:cTn id="55"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2"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 calcmode="lin" valueType="num">
                                      <p:cBhvr additive="base">
                                        <p:cTn id="60" dur="500" fill="hold"/>
                                        <p:tgtEl>
                                          <p:spTgt spid="33"/>
                                        </p:tgtEl>
                                        <p:attrNameLst>
                                          <p:attrName>ppt_x</p:attrName>
                                        </p:attrNameLst>
                                      </p:cBhvr>
                                      <p:tavLst>
                                        <p:tav tm="0">
                                          <p:val>
                                            <p:strVal val="1+#ppt_w/2"/>
                                          </p:val>
                                        </p:tav>
                                        <p:tav tm="100000">
                                          <p:val>
                                            <p:strVal val="#ppt_x"/>
                                          </p:val>
                                        </p:tav>
                                      </p:tavLst>
                                    </p:anim>
                                    <p:anim calcmode="lin" valueType="num">
                                      <p:cBhvr additive="base">
                                        <p:cTn id="61"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 calcmode="lin" valueType="num">
                                      <p:cBhvr additive="base">
                                        <p:cTn id="66" dur="500" fill="hold"/>
                                        <p:tgtEl>
                                          <p:spTgt spid="34"/>
                                        </p:tgtEl>
                                        <p:attrNameLst>
                                          <p:attrName>ppt_x</p:attrName>
                                        </p:attrNameLst>
                                      </p:cBhvr>
                                      <p:tavLst>
                                        <p:tav tm="0">
                                          <p:val>
                                            <p:strVal val="1+#ppt_w/2"/>
                                          </p:val>
                                        </p:tav>
                                        <p:tav tm="100000">
                                          <p:val>
                                            <p:strVal val="#ppt_x"/>
                                          </p:val>
                                        </p:tav>
                                      </p:tavLst>
                                    </p:anim>
                                    <p:anim calcmode="lin" valueType="num">
                                      <p:cBhvr additive="base">
                                        <p:cTn id="67"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35"/>
                                        </p:tgtEl>
                                        <p:attrNameLst>
                                          <p:attrName>style.visibility</p:attrName>
                                        </p:attrNameLst>
                                      </p:cBhvr>
                                      <p:to>
                                        <p:strVal val="visible"/>
                                      </p:to>
                                    </p:set>
                                    <p:anim calcmode="lin" valueType="num">
                                      <p:cBhvr additive="base">
                                        <p:cTn id="72" dur="500" fill="hold"/>
                                        <p:tgtEl>
                                          <p:spTgt spid="35"/>
                                        </p:tgtEl>
                                        <p:attrNameLst>
                                          <p:attrName>ppt_x</p:attrName>
                                        </p:attrNameLst>
                                      </p:cBhvr>
                                      <p:tavLst>
                                        <p:tav tm="0">
                                          <p:val>
                                            <p:strVal val="1+#ppt_w/2"/>
                                          </p:val>
                                        </p:tav>
                                        <p:tav tm="100000">
                                          <p:val>
                                            <p:strVal val="#ppt_x"/>
                                          </p:val>
                                        </p:tav>
                                      </p:tavLst>
                                    </p:anim>
                                    <p:anim calcmode="lin" valueType="num">
                                      <p:cBhvr additive="base">
                                        <p:cTn id="73"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2" fill="hold" grpId="0" nodeType="clickEffect">
                                  <p:stCondLst>
                                    <p:cond delay="0"/>
                                  </p:stCondLst>
                                  <p:childTnLst>
                                    <p:set>
                                      <p:cBhvr>
                                        <p:cTn id="77" dur="1" fill="hold">
                                          <p:stCondLst>
                                            <p:cond delay="0"/>
                                          </p:stCondLst>
                                        </p:cTn>
                                        <p:tgtEl>
                                          <p:spTgt spid="36"/>
                                        </p:tgtEl>
                                        <p:attrNameLst>
                                          <p:attrName>style.visibility</p:attrName>
                                        </p:attrNameLst>
                                      </p:cBhvr>
                                      <p:to>
                                        <p:strVal val="visible"/>
                                      </p:to>
                                    </p:set>
                                    <p:anim calcmode="lin" valueType="num">
                                      <p:cBhvr additive="base">
                                        <p:cTn id="78" dur="500" fill="hold"/>
                                        <p:tgtEl>
                                          <p:spTgt spid="36"/>
                                        </p:tgtEl>
                                        <p:attrNameLst>
                                          <p:attrName>ppt_x</p:attrName>
                                        </p:attrNameLst>
                                      </p:cBhvr>
                                      <p:tavLst>
                                        <p:tav tm="0">
                                          <p:val>
                                            <p:strVal val="1+#ppt_w/2"/>
                                          </p:val>
                                        </p:tav>
                                        <p:tav tm="100000">
                                          <p:val>
                                            <p:strVal val="#ppt_x"/>
                                          </p:val>
                                        </p:tav>
                                      </p:tavLst>
                                    </p:anim>
                                    <p:anim calcmode="lin" valueType="num">
                                      <p:cBhvr additive="base">
                                        <p:cTn id="79"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2" fill="hold" grpId="0" nodeType="clickEffect">
                                  <p:stCondLst>
                                    <p:cond delay="0"/>
                                  </p:stCondLst>
                                  <p:childTnLst>
                                    <p:set>
                                      <p:cBhvr>
                                        <p:cTn id="83" dur="1" fill="hold">
                                          <p:stCondLst>
                                            <p:cond delay="0"/>
                                          </p:stCondLst>
                                        </p:cTn>
                                        <p:tgtEl>
                                          <p:spTgt spid="27"/>
                                        </p:tgtEl>
                                        <p:attrNameLst>
                                          <p:attrName>style.visibility</p:attrName>
                                        </p:attrNameLst>
                                      </p:cBhvr>
                                      <p:to>
                                        <p:strVal val="visible"/>
                                      </p:to>
                                    </p:set>
                                    <p:anim calcmode="lin" valueType="num">
                                      <p:cBhvr additive="base">
                                        <p:cTn id="84" dur="500" fill="hold"/>
                                        <p:tgtEl>
                                          <p:spTgt spid="27"/>
                                        </p:tgtEl>
                                        <p:attrNameLst>
                                          <p:attrName>ppt_x</p:attrName>
                                        </p:attrNameLst>
                                      </p:cBhvr>
                                      <p:tavLst>
                                        <p:tav tm="0">
                                          <p:val>
                                            <p:strVal val="1+#ppt_w/2"/>
                                          </p:val>
                                        </p:tav>
                                        <p:tav tm="100000">
                                          <p:val>
                                            <p:strVal val="#ppt_x"/>
                                          </p:val>
                                        </p:tav>
                                      </p:tavLst>
                                    </p:anim>
                                    <p:anim calcmode="lin" valueType="num">
                                      <p:cBhvr additive="base">
                                        <p:cTn id="85"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9" grpId="0" animBg="1"/>
      <p:bldP spid="20" grpId="0" animBg="1"/>
      <p:bldP spid="21" grpId="0" animBg="1"/>
      <p:bldP spid="22" grpId="0" animBg="1"/>
      <p:bldP spid="24" grpId="0" animBg="1"/>
      <p:bldP spid="25" grpId="0" animBg="1"/>
      <p:bldP spid="26" grpId="0" animBg="1"/>
      <p:bldP spid="27" grpId="0" animBg="1"/>
      <p:bldP spid="33" grpId="0" animBg="1"/>
      <p:bldP spid="34" grpId="0" animBg="1"/>
      <p:bldP spid="35" grpId="0" animBg="1"/>
      <p:bldP spid="3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62923" y="131823"/>
            <a:ext cx="3266153" cy="400110"/>
          </a:xfrm>
          <a:prstGeom prst="rect">
            <a:avLst/>
          </a:prstGeom>
          <a:solidFill>
            <a:schemeClr val="bg1"/>
          </a:solidFill>
          <a:ln w="19050">
            <a:solidFill>
              <a:srgbClr val="F8CCAE"/>
            </a:solidFill>
          </a:ln>
          <a:effectLst/>
        </p:spPr>
        <p:txBody>
          <a:bodyPr wrap="square" rtlCol="0">
            <a:spAutoFit/>
          </a:bodyPr>
          <a:lstStyle>
            <a:defPPr>
              <a:defRPr lang="en-US"/>
            </a:defPPr>
            <a:lvl1pPr algn="ctr"/>
          </a:lstStyle>
          <a:p>
            <a:r>
              <a:rPr lang="en-CA" sz="2000" dirty="0"/>
              <a:t>Prerequisites for this course?</a:t>
            </a:r>
          </a:p>
        </p:txBody>
      </p:sp>
      <p:sp>
        <p:nvSpPr>
          <p:cNvPr id="6" name="TextBox 5"/>
          <p:cNvSpPr txBox="1"/>
          <p:nvPr/>
        </p:nvSpPr>
        <p:spPr>
          <a:xfrm>
            <a:off x="3062364" y="563909"/>
            <a:ext cx="9049280" cy="400110"/>
          </a:xfrm>
          <a:prstGeom prst="rect">
            <a:avLst/>
          </a:prstGeom>
          <a:noFill/>
        </p:spPr>
        <p:txBody>
          <a:bodyPr wrap="square" rtlCol="0">
            <a:spAutoFit/>
          </a:bodyPr>
          <a:lstStyle/>
          <a:p>
            <a:r>
              <a:rPr lang="en-CA" sz="2000" dirty="0"/>
              <a:t>I will assume you have basic knowledge of Word: navigation, screen layout, etc.</a:t>
            </a:r>
          </a:p>
        </p:txBody>
      </p:sp>
      <p:sp>
        <p:nvSpPr>
          <p:cNvPr id="7" name="TextBox 6"/>
          <p:cNvSpPr txBox="1"/>
          <p:nvPr/>
        </p:nvSpPr>
        <p:spPr>
          <a:xfrm>
            <a:off x="3064064" y="919412"/>
            <a:ext cx="3711350" cy="400110"/>
          </a:xfrm>
          <a:prstGeom prst="rect">
            <a:avLst/>
          </a:prstGeom>
          <a:noFill/>
        </p:spPr>
        <p:txBody>
          <a:bodyPr wrap="square" rtlCol="0">
            <a:spAutoFit/>
          </a:bodyPr>
          <a:lstStyle/>
          <a:p>
            <a:r>
              <a:rPr lang="en-CA" sz="2000" dirty="0"/>
              <a:t>You must know the following:</a:t>
            </a:r>
          </a:p>
        </p:txBody>
      </p:sp>
      <p:sp>
        <p:nvSpPr>
          <p:cNvPr id="8" name="TextBox 7"/>
          <p:cNvSpPr txBox="1"/>
          <p:nvPr/>
        </p:nvSpPr>
        <p:spPr>
          <a:xfrm>
            <a:off x="1141613" y="3135749"/>
            <a:ext cx="9908771" cy="1015663"/>
          </a:xfrm>
          <a:prstGeom prst="rect">
            <a:avLst/>
          </a:prstGeom>
          <a:solidFill>
            <a:schemeClr val="bg1"/>
          </a:solidFill>
          <a:ln w="19050">
            <a:solidFill>
              <a:srgbClr val="F8CCAE"/>
            </a:solidFill>
          </a:ln>
          <a:effectLst/>
        </p:spPr>
        <p:txBody>
          <a:bodyPr wrap="square" rtlCol="0">
            <a:spAutoFit/>
          </a:bodyPr>
          <a:lstStyle/>
          <a:p>
            <a:r>
              <a:rPr lang="en-CA" sz="2000" dirty="0">
                <a:effectLst/>
              </a:rPr>
              <a:t>Our </a:t>
            </a:r>
            <a:r>
              <a:rPr lang="en-CA" sz="2000" b="1" i="1" dirty="0">
                <a:effectLst/>
              </a:rPr>
              <a:t>goal</a:t>
            </a:r>
            <a:r>
              <a:rPr lang="en-CA" sz="2000" dirty="0">
                <a:effectLst/>
              </a:rPr>
              <a:t> is to understand proofing methods:</a:t>
            </a:r>
          </a:p>
          <a:p>
            <a:pPr marL="342900" indent="-342900">
              <a:buFont typeface="Arial" panose="020B0604020202020204" pitchFamily="34" charset="0"/>
              <a:buChar char="•"/>
            </a:pPr>
            <a:r>
              <a:rPr lang="en-CA" sz="2000" dirty="0">
                <a:effectLst/>
              </a:rPr>
              <a:t>how to send your document out for others to review</a:t>
            </a:r>
            <a:endParaRPr lang="en-CA" sz="2000" dirty="0"/>
          </a:p>
          <a:p>
            <a:pPr marL="342900" indent="-342900">
              <a:buFont typeface="Arial" panose="020B0604020202020204" pitchFamily="34" charset="0"/>
              <a:buChar char="•"/>
            </a:pPr>
            <a:r>
              <a:rPr lang="en-CA" sz="2000" dirty="0">
                <a:effectLst/>
              </a:rPr>
              <a:t>how to incorporate others’ suggested changes from others into your document.</a:t>
            </a:r>
          </a:p>
        </p:txBody>
      </p:sp>
      <p:sp>
        <p:nvSpPr>
          <p:cNvPr id="9" name="TextBox 8"/>
          <p:cNvSpPr txBox="1"/>
          <p:nvPr/>
        </p:nvSpPr>
        <p:spPr>
          <a:xfrm>
            <a:off x="1292842" y="4717916"/>
            <a:ext cx="4235121" cy="400110"/>
          </a:xfrm>
          <a:prstGeom prst="rect">
            <a:avLst/>
          </a:prstGeom>
          <a:noFill/>
        </p:spPr>
        <p:txBody>
          <a:bodyPr wrap="square" rtlCol="0">
            <a:spAutoFit/>
          </a:bodyPr>
          <a:lstStyle/>
          <a:p>
            <a:r>
              <a:rPr lang="en-CA" sz="2000" dirty="0"/>
              <a:t>To accomplish our goal we will have to:</a:t>
            </a:r>
          </a:p>
        </p:txBody>
      </p:sp>
      <p:sp>
        <p:nvSpPr>
          <p:cNvPr id="10" name="TextBox 9"/>
          <p:cNvSpPr txBox="1"/>
          <p:nvPr/>
        </p:nvSpPr>
        <p:spPr>
          <a:xfrm>
            <a:off x="1541466" y="5093924"/>
            <a:ext cx="5001553" cy="400110"/>
          </a:xfrm>
          <a:prstGeom prst="rect">
            <a:avLst/>
          </a:prstGeom>
          <a:noFill/>
        </p:spPr>
        <p:txBody>
          <a:bodyPr wrap="square" rtlCol="0">
            <a:spAutoFit/>
          </a:bodyPr>
          <a:lstStyle/>
          <a:p>
            <a:pPr marL="342900" indent="-342900">
              <a:buAutoNum type="arabicPeriod"/>
            </a:pPr>
            <a:r>
              <a:rPr lang="en-CA" sz="2000" dirty="0"/>
              <a:t>Know the proofing settings in the options.</a:t>
            </a:r>
          </a:p>
        </p:txBody>
      </p:sp>
      <p:sp>
        <p:nvSpPr>
          <p:cNvPr id="11" name="TextBox 10"/>
          <p:cNvSpPr txBox="1"/>
          <p:nvPr/>
        </p:nvSpPr>
        <p:spPr>
          <a:xfrm>
            <a:off x="1556318" y="5494034"/>
            <a:ext cx="7778874" cy="400110"/>
          </a:xfrm>
          <a:prstGeom prst="rect">
            <a:avLst/>
          </a:prstGeom>
          <a:noFill/>
        </p:spPr>
        <p:txBody>
          <a:bodyPr wrap="square" rtlCol="0">
            <a:spAutoFit/>
          </a:bodyPr>
          <a:lstStyle/>
          <a:p>
            <a:pPr marL="342900" indent="-342900">
              <a:buFont typeface="+mj-lt"/>
              <a:buAutoNum type="arabicPeriod" startAt="2"/>
            </a:pPr>
            <a:r>
              <a:rPr lang="en-CA" sz="2000" dirty="0"/>
              <a:t>Understand the Review ribbon, its functions, and the review process.</a:t>
            </a:r>
          </a:p>
        </p:txBody>
      </p:sp>
      <p:sp>
        <p:nvSpPr>
          <p:cNvPr id="12" name="TextBox 11"/>
          <p:cNvSpPr txBox="1"/>
          <p:nvPr/>
        </p:nvSpPr>
        <p:spPr>
          <a:xfrm>
            <a:off x="1046525" y="1270682"/>
            <a:ext cx="6143983" cy="400110"/>
          </a:xfrm>
          <a:prstGeom prst="rect">
            <a:avLst/>
          </a:prstGeom>
          <a:noFill/>
        </p:spPr>
        <p:txBody>
          <a:bodyPr wrap="square" rtlCol="0">
            <a:spAutoFit/>
          </a:bodyPr>
          <a:lstStyle/>
          <a:p>
            <a:pPr marL="800100" lvl="1" indent="-342900">
              <a:buAutoNum type="arabicPeriod"/>
            </a:pPr>
            <a:r>
              <a:rPr lang="en-CA" sz="2000" dirty="0"/>
              <a:t>What are ribbons, both regular and contextual?</a:t>
            </a:r>
          </a:p>
        </p:txBody>
      </p:sp>
      <p:sp>
        <p:nvSpPr>
          <p:cNvPr id="14" name="TextBox 13"/>
          <p:cNvSpPr txBox="1"/>
          <p:nvPr/>
        </p:nvSpPr>
        <p:spPr>
          <a:xfrm>
            <a:off x="1046525" y="1638244"/>
            <a:ext cx="7648587" cy="400110"/>
          </a:xfrm>
          <a:prstGeom prst="rect">
            <a:avLst/>
          </a:prstGeom>
          <a:noFill/>
        </p:spPr>
        <p:txBody>
          <a:bodyPr wrap="square" rtlCol="0">
            <a:spAutoFit/>
          </a:bodyPr>
          <a:lstStyle/>
          <a:p>
            <a:pPr marL="800100" lvl="1" indent="-342900">
              <a:buFont typeface="+mj-lt"/>
              <a:buAutoNum type="arabicPeriod" startAt="2"/>
            </a:pPr>
            <a:r>
              <a:rPr lang="en-CA" sz="2000" dirty="0"/>
              <a:t>How to create new documents, both blank and from a template.</a:t>
            </a:r>
          </a:p>
        </p:txBody>
      </p:sp>
      <p:sp>
        <p:nvSpPr>
          <p:cNvPr id="15" name="TextBox 14"/>
          <p:cNvSpPr txBox="1"/>
          <p:nvPr/>
        </p:nvSpPr>
        <p:spPr>
          <a:xfrm>
            <a:off x="1499904" y="2010873"/>
            <a:ext cx="5928816" cy="400110"/>
          </a:xfrm>
          <a:prstGeom prst="rect">
            <a:avLst/>
          </a:prstGeom>
          <a:noFill/>
        </p:spPr>
        <p:txBody>
          <a:bodyPr wrap="square" rtlCol="0">
            <a:spAutoFit/>
          </a:bodyPr>
          <a:lstStyle/>
          <a:p>
            <a:pPr marL="342900" indent="-342900">
              <a:buFont typeface="+mj-lt"/>
              <a:buAutoNum type="arabicPeriod" startAt="3"/>
            </a:pPr>
            <a:r>
              <a:rPr lang="en-CA" sz="2000" dirty="0"/>
              <a:t>What is a dialog box and what is a window pane.</a:t>
            </a:r>
          </a:p>
        </p:txBody>
      </p:sp>
      <p:sp>
        <p:nvSpPr>
          <p:cNvPr id="29" name="TextBox 28"/>
          <p:cNvSpPr txBox="1"/>
          <p:nvPr/>
        </p:nvSpPr>
        <p:spPr>
          <a:xfrm>
            <a:off x="1046525" y="548520"/>
            <a:ext cx="2054122" cy="400110"/>
          </a:xfrm>
          <a:prstGeom prst="rect">
            <a:avLst/>
          </a:prstGeom>
          <a:noFill/>
        </p:spPr>
        <p:txBody>
          <a:bodyPr wrap="square" rtlCol="0">
            <a:spAutoFit/>
          </a:bodyPr>
          <a:lstStyle/>
          <a:p>
            <a:pPr algn="r"/>
            <a:r>
              <a:rPr lang="en-CA" sz="2000" b="1" i="1" dirty="0"/>
              <a:t>Assumption 1</a:t>
            </a:r>
            <a:r>
              <a:rPr lang="en-CA" sz="2000" dirty="0"/>
              <a:t>:</a:t>
            </a:r>
          </a:p>
        </p:txBody>
      </p:sp>
      <p:sp>
        <p:nvSpPr>
          <p:cNvPr id="30" name="TextBox 29"/>
          <p:cNvSpPr txBox="1"/>
          <p:nvPr/>
        </p:nvSpPr>
        <p:spPr>
          <a:xfrm>
            <a:off x="1151295" y="900539"/>
            <a:ext cx="1949352" cy="400110"/>
          </a:xfrm>
          <a:prstGeom prst="rect">
            <a:avLst/>
          </a:prstGeom>
          <a:noFill/>
        </p:spPr>
        <p:txBody>
          <a:bodyPr wrap="square" rtlCol="0">
            <a:spAutoFit/>
          </a:bodyPr>
          <a:lstStyle/>
          <a:p>
            <a:pPr algn="r"/>
            <a:r>
              <a:rPr lang="en-CA" sz="2000" b="1" i="1" dirty="0"/>
              <a:t>Assumption 2</a:t>
            </a:r>
            <a:r>
              <a:rPr lang="en-CA" sz="2000" dirty="0"/>
              <a:t>:</a:t>
            </a:r>
          </a:p>
        </p:txBody>
      </p:sp>
      <p:sp>
        <p:nvSpPr>
          <p:cNvPr id="16" name="Slide Number Placeholder 2">
            <a:extLst>
              <a:ext uri="{FF2B5EF4-FFF2-40B4-BE49-F238E27FC236}">
                <a16:creationId xmlns:a16="http://schemas.microsoft.com/office/drawing/2014/main" id="{E1B6D6D1-CD1D-484A-9B57-32FC69F99CFD}"/>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4</a:t>
            </a:fld>
            <a:endParaRPr lang="en-GB" dirty="0">
              <a:solidFill>
                <a:schemeClr val="tx1"/>
              </a:solidFill>
            </a:endParaRPr>
          </a:p>
        </p:txBody>
      </p:sp>
    </p:spTree>
    <p:extLst>
      <p:ext uri="{BB962C8B-B14F-4D97-AF65-F5344CB8AC3E}">
        <p14:creationId xmlns:p14="http://schemas.microsoft.com/office/powerpoint/2010/main" val="4211784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left)">
                                      <p:cBhvr>
                                        <p:cTn id="20" dur="500"/>
                                        <p:tgtEl>
                                          <p:spTgt spid="30"/>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right)">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37"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barn(outVertical)">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left)">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left)">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xit" presetSubtype="2" fill="hold" grpId="1" nodeType="clickEffect">
                                  <p:stCondLst>
                                    <p:cond delay="0"/>
                                  </p:stCondLst>
                                  <p:childTnLst>
                                    <p:animEffect transition="out" filter="wipe(right)">
                                      <p:cBhvr>
                                        <p:cTn id="62" dur="500"/>
                                        <p:tgtEl>
                                          <p:spTgt spid="29"/>
                                        </p:tgtEl>
                                      </p:cBhvr>
                                    </p:animEffect>
                                    <p:set>
                                      <p:cBhvr>
                                        <p:cTn id="63" dur="1" fill="hold">
                                          <p:stCondLst>
                                            <p:cond delay="499"/>
                                          </p:stCondLst>
                                        </p:cTn>
                                        <p:tgtEl>
                                          <p:spTgt spid="29"/>
                                        </p:tgtEl>
                                        <p:attrNameLst>
                                          <p:attrName>style.visibility</p:attrName>
                                        </p:attrNameLst>
                                      </p:cBhvr>
                                      <p:to>
                                        <p:strVal val="hidden"/>
                                      </p:to>
                                    </p:set>
                                  </p:childTnLst>
                                </p:cTn>
                              </p:par>
                              <p:par>
                                <p:cTn id="64" presetID="22" presetClass="exit" presetSubtype="2" fill="hold" grpId="1" nodeType="withEffect">
                                  <p:stCondLst>
                                    <p:cond delay="0"/>
                                  </p:stCondLst>
                                  <p:childTnLst>
                                    <p:animEffect transition="out" filter="wipe(right)">
                                      <p:cBhvr>
                                        <p:cTn id="65" dur="500"/>
                                        <p:tgtEl>
                                          <p:spTgt spid="30"/>
                                        </p:tgtEl>
                                      </p:cBhvr>
                                    </p:animEffect>
                                    <p:set>
                                      <p:cBhvr>
                                        <p:cTn id="66" dur="1" fill="hold">
                                          <p:stCondLst>
                                            <p:cond delay="499"/>
                                          </p:stCondLst>
                                        </p:cTn>
                                        <p:tgtEl>
                                          <p:spTgt spid="30"/>
                                        </p:tgtEl>
                                        <p:attrNameLst>
                                          <p:attrName>style.visibility</p:attrName>
                                        </p:attrNameLst>
                                      </p:cBhvr>
                                      <p:to>
                                        <p:strVal val="hidden"/>
                                      </p:to>
                                    </p:set>
                                  </p:childTnLst>
                                </p:cTn>
                              </p:par>
                              <p:par>
                                <p:cTn id="67" presetID="22" presetClass="exit" presetSubtype="8" fill="hold" grpId="1" nodeType="withEffect">
                                  <p:stCondLst>
                                    <p:cond delay="0"/>
                                  </p:stCondLst>
                                  <p:childTnLst>
                                    <p:animEffect transition="out" filter="wipe(left)">
                                      <p:cBhvr>
                                        <p:cTn id="68" dur="500"/>
                                        <p:tgtEl>
                                          <p:spTgt spid="6"/>
                                        </p:tgtEl>
                                      </p:cBhvr>
                                    </p:animEffect>
                                    <p:set>
                                      <p:cBhvr>
                                        <p:cTn id="69" dur="1" fill="hold">
                                          <p:stCondLst>
                                            <p:cond delay="499"/>
                                          </p:stCondLst>
                                        </p:cTn>
                                        <p:tgtEl>
                                          <p:spTgt spid="6"/>
                                        </p:tgtEl>
                                        <p:attrNameLst>
                                          <p:attrName>style.visibility</p:attrName>
                                        </p:attrNameLst>
                                      </p:cBhvr>
                                      <p:to>
                                        <p:strVal val="hidden"/>
                                      </p:to>
                                    </p:set>
                                  </p:childTnLst>
                                </p:cTn>
                              </p:par>
                              <p:par>
                                <p:cTn id="70" presetID="22" presetClass="exit" presetSubtype="8" fill="hold" grpId="1" nodeType="withEffect">
                                  <p:stCondLst>
                                    <p:cond delay="0"/>
                                  </p:stCondLst>
                                  <p:childTnLst>
                                    <p:animEffect transition="out" filter="wipe(left)">
                                      <p:cBhvr>
                                        <p:cTn id="71" dur="500"/>
                                        <p:tgtEl>
                                          <p:spTgt spid="7"/>
                                        </p:tgtEl>
                                      </p:cBhvr>
                                    </p:animEffect>
                                    <p:set>
                                      <p:cBhvr>
                                        <p:cTn id="72" dur="1" fill="hold">
                                          <p:stCondLst>
                                            <p:cond delay="499"/>
                                          </p:stCondLst>
                                        </p:cTn>
                                        <p:tgtEl>
                                          <p:spTgt spid="7"/>
                                        </p:tgtEl>
                                        <p:attrNameLst>
                                          <p:attrName>style.visibility</p:attrName>
                                        </p:attrNameLst>
                                      </p:cBhvr>
                                      <p:to>
                                        <p:strVal val="hidden"/>
                                      </p:to>
                                    </p:set>
                                  </p:childTnLst>
                                </p:cTn>
                              </p:par>
                              <p:par>
                                <p:cTn id="73" presetID="22" presetClass="exit" presetSubtype="2" fill="hold" grpId="1" nodeType="withEffect">
                                  <p:stCondLst>
                                    <p:cond delay="0"/>
                                  </p:stCondLst>
                                  <p:childTnLst>
                                    <p:animEffect transition="out" filter="wipe(right)">
                                      <p:cBhvr>
                                        <p:cTn id="74" dur="500"/>
                                        <p:tgtEl>
                                          <p:spTgt spid="12"/>
                                        </p:tgtEl>
                                      </p:cBhvr>
                                    </p:animEffect>
                                    <p:set>
                                      <p:cBhvr>
                                        <p:cTn id="75" dur="1" fill="hold">
                                          <p:stCondLst>
                                            <p:cond delay="499"/>
                                          </p:stCondLst>
                                        </p:cTn>
                                        <p:tgtEl>
                                          <p:spTgt spid="12"/>
                                        </p:tgtEl>
                                        <p:attrNameLst>
                                          <p:attrName>style.visibility</p:attrName>
                                        </p:attrNameLst>
                                      </p:cBhvr>
                                      <p:to>
                                        <p:strVal val="hidden"/>
                                      </p:to>
                                    </p:set>
                                  </p:childTnLst>
                                </p:cTn>
                              </p:par>
                              <p:par>
                                <p:cTn id="76" presetID="22" presetClass="exit" presetSubtype="2" fill="hold" grpId="1" nodeType="withEffect">
                                  <p:stCondLst>
                                    <p:cond delay="0"/>
                                  </p:stCondLst>
                                  <p:childTnLst>
                                    <p:animEffect transition="out" filter="wipe(right)">
                                      <p:cBhvr>
                                        <p:cTn id="77" dur="500"/>
                                        <p:tgtEl>
                                          <p:spTgt spid="14"/>
                                        </p:tgtEl>
                                      </p:cBhvr>
                                    </p:animEffect>
                                    <p:set>
                                      <p:cBhvr>
                                        <p:cTn id="78" dur="1" fill="hold">
                                          <p:stCondLst>
                                            <p:cond delay="499"/>
                                          </p:stCondLst>
                                        </p:cTn>
                                        <p:tgtEl>
                                          <p:spTgt spid="14"/>
                                        </p:tgtEl>
                                        <p:attrNameLst>
                                          <p:attrName>style.visibility</p:attrName>
                                        </p:attrNameLst>
                                      </p:cBhvr>
                                      <p:to>
                                        <p:strVal val="hidden"/>
                                      </p:to>
                                    </p:set>
                                  </p:childTnLst>
                                </p:cTn>
                              </p:par>
                              <p:par>
                                <p:cTn id="79" presetID="22" presetClass="exit" presetSubtype="2" fill="hold" grpId="1" nodeType="withEffect">
                                  <p:stCondLst>
                                    <p:cond delay="0"/>
                                  </p:stCondLst>
                                  <p:childTnLst>
                                    <p:animEffect transition="out" filter="wipe(right)">
                                      <p:cBhvr>
                                        <p:cTn id="80" dur="500"/>
                                        <p:tgtEl>
                                          <p:spTgt spid="15"/>
                                        </p:tgtEl>
                                      </p:cBhvr>
                                    </p:animEffect>
                                    <p:set>
                                      <p:cBhvr>
                                        <p:cTn id="81" dur="1" fill="hold">
                                          <p:stCondLst>
                                            <p:cond delay="499"/>
                                          </p:stCondLst>
                                        </p:cTn>
                                        <p:tgtEl>
                                          <p:spTgt spid="15"/>
                                        </p:tgtEl>
                                        <p:attrNameLst>
                                          <p:attrName>style.visibility</p:attrName>
                                        </p:attrNameLst>
                                      </p:cBhvr>
                                      <p:to>
                                        <p:strVal val="hidden"/>
                                      </p:to>
                                    </p:set>
                                  </p:childTnLst>
                                </p:cTn>
                              </p:par>
                              <p:par>
                                <p:cTn id="82" presetID="16" presetClass="exit" presetSubtype="21" fill="hold" grpId="1" nodeType="withEffect">
                                  <p:stCondLst>
                                    <p:cond delay="0"/>
                                  </p:stCondLst>
                                  <p:childTnLst>
                                    <p:animEffect transition="out" filter="barn(inVertical)">
                                      <p:cBhvr>
                                        <p:cTn id="83" dur="500"/>
                                        <p:tgtEl>
                                          <p:spTgt spid="8"/>
                                        </p:tgtEl>
                                      </p:cBhvr>
                                    </p:animEffect>
                                    <p:set>
                                      <p:cBhvr>
                                        <p:cTn id="84" dur="1" fill="hold">
                                          <p:stCondLst>
                                            <p:cond delay="499"/>
                                          </p:stCondLst>
                                        </p:cTn>
                                        <p:tgtEl>
                                          <p:spTgt spid="8"/>
                                        </p:tgtEl>
                                        <p:attrNameLst>
                                          <p:attrName>style.visibility</p:attrName>
                                        </p:attrNameLst>
                                      </p:cBhvr>
                                      <p:to>
                                        <p:strVal val="hidden"/>
                                      </p:to>
                                    </p:set>
                                  </p:childTnLst>
                                </p:cTn>
                              </p:par>
                              <p:par>
                                <p:cTn id="85" presetID="22" presetClass="exit" presetSubtype="2" fill="hold" grpId="1" nodeType="withEffect">
                                  <p:stCondLst>
                                    <p:cond delay="0"/>
                                  </p:stCondLst>
                                  <p:childTnLst>
                                    <p:animEffect transition="out" filter="wipe(right)">
                                      <p:cBhvr>
                                        <p:cTn id="86" dur="500"/>
                                        <p:tgtEl>
                                          <p:spTgt spid="9"/>
                                        </p:tgtEl>
                                      </p:cBhvr>
                                    </p:animEffect>
                                    <p:set>
                                      <p:cBhvr>
                                        <p:cTn id="87" dur="1" fill="hold">
                                          <p:stCondLst>
                                            <p:cond delay="499"/>
                                          </p:stCondLst>
                                        </p:cTn>
                                        <p:tgtEl>
                                          <p:spTgt spid="9"/>
                                        </p:tgtEl>
                                        <p:attrNameLst>
                                          <p:attrName>style.visibility</p:attrName>
                                        </p:attrNameLst>
                                      </p:cBhvr>
                                      <p:to>
                                        <p:strVal val="hidden"/>
                                      </p:to>
                                    </p:set>
                                  </p:childTnLst>
                                </p:cTn>
                              </p:par>
                              <p:par>
                                <p:cTn id="88" presetID="22" presetClass="exit" presetSubtype="2" fill="hold" grpId="1" nodeType="withEffect">
                                  <p:stCondLst>
                                    <p:cond delay="0"/>
                                  </p:stCondLst>
                                  <p:childTnLst>
                                    <p:animEffect transition="out" filter="wipe(right)">
                                      <p:cBhvr>
                                        <p:cTn id="89" dur="500"/>
                                        <p:tgtEl>
                                          <p:spTgt spid="10"/>
                                        </p:tgtEl>
                                      </p:cBhvr>
                                    </p:animEffect>
                                    <p:set>
                                      <p:cBhvr>
                                        <p:cTn id="90" dur="1" fill="hold">
                                          <p:stCondLst>
                                            <p:cond delay="499"/>
                                          </p:stCondLst>
                                        </p:cTn>
                                        <p:tgtEl>
                                          <p:spTgt spid="10"/>
                                        </p:tgtEl>
                                        <p:attrNameLst>
                                          <p:attrName>style.visibility</p:attrName>
                                        </p:attrNameLst>
                                      </p:cBhvr>
                                      <p:to>
                                        <p:strVal val="hidden"/>
                                      </p:to>
                                    </p:set>
                                  </p:childTnLst>
                                </p:cTn>
                              </p:par>
                              <p:par>
                                <p:cTn id="91" presetID="22" presetClass="exit" presetSubtype="2" fill="hold" grpId="1" nodeType="withEffect">
                                  <p:stCondLst>
                                    <p:cond delay="0"/>
                                  </p:stCondLst>
                                  <p:childTnLst>
                                    <p:animEffect transition="out" filter="wipe(right)">
                                      <p:cBhvr>
                                        <p:cTn id="92" dur="500"/>
                                        <p:tgtEl>
                                          <p:spTgt spid="11"/>
                                        </p:tgtEl>
                                      </p:cBhvr>
                                    </p:animEffect>
                                    <p:set>
                                      <p:cBhvr>
                                        <p:cTn id="93" dur="1" fill="hold">
                                          <p:stCondLst>
                                            <p:cond delay="499"/>
                                          </p:stCondLst>
                                        </p:cTn>
                                        <p:tgtEl>
                                          <p:spTgt spid="11"/>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5"/>
                                        </p:tgtEl>
                                      </p:cBhvr>
                                    </p:animEffect>
                                    <p:set>
                                      <p:cBhvr>
                                        <p:cTn id="9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6" grpId="1"/>
      <p:bldP spid="7" grpId="0"/>
      <p:bldP spid="7" grpId="1"/>
      <p:bldP spid="8" grpId="0" animBg="1"/>
      <p:bldP spid="8" grpId="1" animBg="1"/>
      <p:bldP spid="9" grpId="0"/>
      <p:bldP spid="9" grpId="1"/>
      <p:bldP spid="10" grpId="0"/>
      <p:bldP spid="10" grpId="1"/>
      <p:bldP spid="11" grpId="0"/>
      <p:bldP spid="11" grpId="1"/>
      <p:bldP spid="12" grpId="0"/>
      <p:bldP spid="12" grpId="1"/>
      <p:bldP spid="14" grpId="0"/>
      <p:bldP spid="14" grpId="1"/>
      <p:bldP spid="15" grpId="0"/>
      <p:bldP spid="15" grpId="1"/>
      <p:bldP spid="29" grpId="0"/>
      <p:bldP spid="29" grpId="1"/>
      <p:bldP spid="30" grpId="0"/>
      <p:bldP spid="3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1A80C2F-2847-474C-9623-53D00A61236C}"/>
              </a:ext>
            </a:extLst>
          </p:cNvPr>
          <p:cNvPicPr>
            <a:picLocks noChangeAspect="1"/>
          </p:cNvPicPr>
          <p:nvPr/>
        </p:nvPicPr>
        <p:blipFill>
          <a:blip r:embed="rId2"/>
          <a:stretch>
            <a:fillRect/>
          </a:stretch>
        </p:blipFill>
        <p:spPr>
          <a:xfrm>
            <a:off x="4410218" y="487302"/>
            <a:ext cx="7500860" cy="5995726"/>
          </a:xfrm>
          <a:prstGeom prst="rect">
            <a:avLst/>
          </a:prstGeom>
        </p:spPr>
      </p:pic>
      <p:sp>
        <p:nvSpPr>
          <p:cNvPr id="3" name="TextBox 2"/>
          <p:cNvSpPr txBox="1"/>
          <p:nvPr/>
        </p:nvSpPr>
        <p:spPr>
          <a:xfrm>
            <a:off x="207035" y="181154"/>
            <a:ext cx="3098140"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General</a:t>
            </a:r>
          </a:p>
        </p:txBody>
      </p:sp>
      <p:sp>
        <p:nvSpPr>
          <p:cNvPr id="4" name="TextBox 3"/>
          <p:cNvSpPr txBox="1"/>
          <p:nvPr/>
        </p:nvSpPr>
        <p:spPr>
          <a:xfrm>
            <a:off x="89517" y="711707"/>
            <a:ext cx="4132053" cy="707886"/>
          </a:xfrm>
          <a:prstGeom prst="rect">
            <a:avLst/>
          </a:prstGeom>
          <a:noFill/>
          <a:ln w="19050">
            <a:solidFill>
              <a:schemeClr val="accent2">
                <a:lumMod val="40000"/>
                <a:lumOff val="60000"/>
              </a:schemeClr>
            </a:solidFill>
          </a:ln>
        </p:spPr>
        <p:txBody>
          <a:bodyPr wrap="square" rtlCol="0">
            <a:spAutoFit/>
          </a:bodyPr>
          <a:lstStyle>
            <a:defPPr>
              <a:defRPr lang="en-US"/>
            </a:defPPr>
            <a:lvl1pPr>
              <a:defRPr sz="2000"/>
            </a:lvl1pPr>
          </a:lstStyle>
          <a:p>
            <a:r>
              <a:rPr lang="en-CA" dirty="0"/>
              <a:t>Click on the </a:t>
            </a:r>
            <a:r>
              <a:rPr lang="en-CA" b="1" dirty="0"/>
              <a:t>File</a:t>
            </a:r>
            <a:r>
              <a:rPr lang="en-CA" dirty="0"/>
              <a:t> tab.</a:t>
            </a:r>
          </a:p>
          <a:p>
            <a:r>
              <a:rPr lang="en-CA" dirty="0"/>
              <a:t>      This is called the Backstage</a:t>
            </a:r>
          </a:p>
        </p:txBody>
      </p:sp>
      <p:cxnSp>
        <p:nvCxnSpPr>
          <p:cNvPr id="8" name="Straight Arrow Connector 7"/>
          <p:cNvCxnSpPr>
            <a:cxnSpLocks/>
            <a:stCxn id="4" idx="3"/>
            <a:endCxn id="9" idx="1"/>
          </p:cNvCxnSpPr>
          <p:nvPr/>
        </p:nvCxnSpPr>
        <p:spPr>
          <a:xfrm flipV="1">
            <a:off x="4221570" y="891344"/>
            <a:ext cx="188648" cy="1743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410218" y="764771"/>
            <a:ext cx="461040" cy="25314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0" name="TextBox 9"/>
          <p:cNvSpPr txBox="1"/>
          <p:nvPr/>
        </p:nvSpPr>
        <p:spPr>
          <a:xfrm>
            <a:off x="121506" y="5362796"/>
            <a:ext cx="2731399" cy="400110"/>
          </a:xfrm>
          <a:prstGeom prst="rect">
            <a:avLst/>
          </a:prstGeom>
          <a:noFill/>
          <a:ln w="19050">
            <a:solidFill>
              <a:schemeClr val="accent2">
                <a:lumMod val="40000"/>
                <a:lumOff val="60000"/>
              </a:schemeClr>
            </a:solidFill>
          </a:ln>
        </p:spPr>
        <p:txBody>
          <a:bodyPr wrap="square" rtlCol="0">
            <a:spAutoFit/>
          </a:bodyPr>
          <a:lstStyle>
            <a:defPPr>
              <a:defRPr lang="en-US"/>
            </a:defPPr>
            <a:lvl1pPr>
              <a:defRPr sz="2000"/>
            </a:lvl1pPr>
          </a:lstStyle>
          <a:p>
            <a:r>
              <a:rPr lang="en-CA" dirty="0"/>
              <a:t>Click on the </a:t>
            </a:r>
            <a:r>
              <a:rPr lang="en-CA" b="1" dirty="0"/>
              <a:t>Options</a:t>
            </a:r>
            <a:endParaRPr lang="en-CA" dirty="0"/>
          </a:p>
        </p:txBody>
      </p:sp>
      <p:cxnSp>
        <p:nvCxnSpPr>
          <p:cNvPr id="12" name="Straight Arrow Connector 11"/>
          <p:cNvCxnSpPr>
            <a:cxnSpLocks/>
            <a:stCxn id="10" idx="3"/>
            <a:endCxn id="72" idx="1"/>
          </p:cNvCxnSpPr>
          <p:nvPr/>
        </p:nvCxnSpPr>
        <p:spPr>
          <a:xfrm>
            <a:off x="2852905" y="5562851"/>
            <a:ext cx="1557313" cy="7555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15565" y="2414438"/>
            <a:ext cx="2431588" cy="400110"/>
          </a:xfrm>
          <a:prstGeom prst="rect">
            <a:avLst/>
          </a:prstGeom>
          <a:noFill/>
          <a:ln w="19050">
            <a:solidFill>
              <a:schemeClr val="accent2">
                <a:lumMod val="40000"/>
                <a:lumOff val="60000"/>
              </a:schemeClr>
            </a:solidFill>
          </a:ln>
        </p:spPr>
        <p:txBody>
          <a:bodyPr wrap="square" rtlCol="0">
            <a:spAutoFit/>
          </a:bodyPr>
          <a:lstStyle>
            <a:defPPr>
              <a:defRPr lang="en-US"/>
            </a:defPPr>
            <a:lvl1pPr>
              <a:defRPr sz="2000"/>
            </a:lvl1pPr>
          </a:lstStyle>
          <a:p>
            <a:r>
              <a:rPr lang="en-CA" dirty="0"/>
              <a:t>Click on </a:t>
            </a:r>
            <a:r>
              <a:rPr lang="en-CA" b="1" dirty="0"/>
              <a:t>Proofing</a:t>
            </a:r>
            <a:endParaRPr lang="en-CA" dirty="0"/>
          </a:p>
        </p:txBody>
      </p:sp>
      <p:pic>
        <p:nvPicPr>
          <p:cNvPr id="67" name="Picture 66">
            <a:extLst>
              <a:ext uri="{FF2B5EF4-FFF2-40B4-BE49-F238E27FC236}">
                <a16:creationId xmlns:a16="http://schemas.microsoft.com/office/drawing/2014/main" id="{C0ED8D08-FD50-4DA5-9C19-8A4C2DA74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2118" y="487302"/>
            <a:ext cx="7663496" cy="6150638"/>
          </a:xfrm>
          <a:prstGeom prst="rect">
            <a:avLst/>
          </a:prstGeom>
        </p:spPr>
      </p:pic>
      <p:sp>
        <p:nvSpPr>
          <p:cNvPr id="72" name="Rectangle 71">
            <a:extLst>
              <a:ext uri="{FF2B5EF4-FFF2-40B4-BE49-F238E27FC236}">
                <a16:creationId xmlns:a16="http://schemas.microsoft.com/office/drawing/2014/main" id="{BB848AFA-4863-4DE9-B908-28033D5D3003}"/>
              </a:ext>
            </a:extLst>
          </p:cNvPr>
          <p:cNvSpPr/>
          <p:nvPr/>
        </p:nvSpPr>
        <p:spPr>
          <a:xfrm>
            <a:off x="4410218" y="6153706"/>
            <a:ext cx="1175935" cy="32932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FF71B53C-2D26-42C5-939E-CD80C2FF5A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6167" y="642944"/>
            <a:ext cx="7114911" cy="5840084"/>
          </a:xfrm>
          <a:prstGeom prst="rect">
            <a:avLst/>
          </a:prstGeom>
        </p:spPr>
      </p:pic>
      <p:cxnSp>
        <p:nvCxnSpPr>
          <p:cNvPr id="19" name="Straight Arrow Connector 18"/>
          <p:cNvCxnSpPr>
            <a:cxnSpLocks/>
            <a:stCxn id="17" idx="3"/>
            <a:endCxn id="20" idx="1"/>
          </p:cNvCxnSpPr>
          <p:nvPr/>
        </p:nvCxnSpPr>
        <p:spPr>
          <a:xfrm flipV="1">
            <a:off x="2547153" y="1558723"/>
            <a:ext cx="2333424" cy="10557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880577" y="1438275"/>
            <a:ext cx="1162776" cy="24089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TextBox 20">
            <a:extLst>
              <a:ext uri="{FF2B5EF4-FFF2-40B4-BE49-F238E27FC236}">
                <a16:creationId xmlns:a16="http://schemas.microsoft.com/office/drawing/2014/main" id="{53DB8ED6-6BA3-44B0-8DC3-7A29549A176C}"/>
              </a:ext>
            </a:extLst>
          </p:cNvPr>
          <p:cNvSpPr txBox="1"/>
          <p:nvPr/>
        </p:nvSpPr>
        <p:spPr>
          <a:xfrm>
            <a:off x="115565" y="3366109"/>
            <a:ext cx="2431588" cy="400110"/>
          </a:xfrm>
          <a:prstGeom prst="rect">
            <a:avLst/>
          </a:prstGeom>
          <a:solidFill>
            <a:schemeClr val="bg1"/>
          </a:solidFill>
          <a:ln w="19050">
            <a:solidFill>
              <a:srgbClr val="FFD5D5"/>
            </a:solidFill>
          </a:ln>
        </p:spPr>
        <p:txBody>
          <a:bodyPr wrap="square" rtlCol="0">
            <a:spAutoFit/>
          </a:bodyPr>
          <a:lstStyle/>
          <a:p>
            <a:r>
              <a:rPr lang="en-US" sz="2000" dirty="0"/>
              <a:t>AutoCorrect Options</a:t>
            </a:r>
          </a:p>
        </p:txBody>
      </p:sp>
      <p:cxnSp>
        <p:nvCxnSpPr>
          <p:cNvPr id="22" name="Straight Arrow Connector 21">
            <a:extLst>
              <a:ext uri="{FF2B5EF4-FFF2-40B4-BE49-F238E27FC236}">
                <a16:creationId xmlns:a16="http://schemas.microsoft.com/office/drawing/2014/main" id="{5382BF25-4DD9-475B-B804-5585283B4C4E}"/>
              </a:ext>
            </a:extLst>
          </p:cNvPr>
          <p:cNvCxnSpPr>
            <a:cxnSpLocks/>
            <a:stCxn id="21" idx="3"/>
          </p:cNvCxnSpPr>
          <p:nvPr/>
        </p:nvCxnSpPr>
        <p:spPr>
          <a:xfrm flipV="1">
            <a:off x="2547153" y="1847850"/>
            <a:ext cx="6453972" cy="17183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Slide Number Placeholder 2">
            <a:extLst>
              <a:ext uri="{FF2B5EF4-FFF2-40B4-BE49-F238E27FC236}">
                <a16:creationId xmlns:a16="http://schemas.microsoft.com/office/drawing/2014/main" id="{F5792D6E-B5E7-495A-AE13-BF7B1CEEF250}"/>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5</a:t>
            </a:fld>
            <a:endParaRPr lang="en-GB" dirty="0">
              <a:solidFill>
                <a:schemeClr val="tx1"/>
              </a:solidFill>
            </a:endParaRPr>
          </a:p>
        </p:txBody>
      </p:sp>
    </p:spTree>
    <p:extLst>
      <p:ext uri="{BB962C8B-B14F-4D97-AF65-F5344CB8AC3E}">
        <p14:creationId xmlns:p14="http://schemas.microsoft.com/office/powerpoint/2010/main" val="411581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1500"/>
                            </p:stCondLst>
                            <p:childTnLst>
                              <p:par>
                                <p:cTn id="26" presetID="22" presetClass="entr" presetSubtype="1" fill="hold" nodeType="afterEffect">
                                  <p:stCondLst>
                                    <p:cond delay="0"/>
                                  </p:stCondLst>
                                  <p:childTnLst>
                                    <p:set>
                                      <p:cBhvr>
                                        <p:cTn id="27" dur="1" fill="hold">
                                          <p:stCondLst>
                                            <p:cond delay="0"/>
                                          </p:stCondLst>
                                        </p:cTn>
                                        <p:tgtEl>
                                          <p:spTgt spid="67"/>
                                        </p:tgtEl>
                                        <p:attrNameLst>
                                          <p:attrName>style.visibility</p:attrName>
                                        </p:attrNameLst>
                                      </p:cBhvr>
                                      <p:to>
                                        <p:strVal val="visible"/>
                                      </p:to>
                                    </p:set>
                                    <p:animEffect transition="in" filter="wipe(up)">
                                      <p:cBhvr>
                                        <p:cTn id="28" dur="500"/>
                                        <p:tgtEl>
                                          <p:spTgt spid="6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0-#ppt_w/2"/>
                                          </p:val>
                                        </p:tav>
                                        <p:tav tm="100000">
                                          <p:val>
                                            <p:strVal val="#ppt_x"/>
                                          </p:val>
                                        </p:tav>
                                      </p:tavLst>
                                    </p:anim>
                                    <p:anim calcmode="lin" valueType="num">
                                      <p:cBhvr additive="base">
                                        <p:cTn id="34" dur="500" fill="hold"/>
                                        <p:tgtEl>
                                          <p:spTgt spid="10"/>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72"/>
                                        </p:tgtEl>
                                        <p:attrNameLst>
                                          <p:attrName>style.visibility</p:attrName>
                                        </p:attrNameLst>
                                      </p:cBhvr>
                                      <p:to>
                                        <p:strVal val="visible"/>
                                      </p:to>
                                    </p:set>
                                    <p:animEffect transition="in" filter="wipe(left)">
                                      <p:cBhvr>
                                        <p:cTn id="42" dur="500"/>
                                        <p:tgtEl>
                                          <p:spTgt spid="72"/>
                                        </p:tgtEl>
                                      </p:cBhvr>
                                    </p:animEffect>
                                  </p:childTnLst>
                                </p:cTn>
                              </p:par>
                            </p:childTnLst>
                          </p:cTn>
                        </p:par>
                        <p:par>
                          <p:cTn id="43" fill="hold">
                            <p:stCondLst>
                              <p:cond delay="1500"/>
                            </p:stCondLst>
                            <p:childTnLst>
                              <p:par>
                                <p:cTn id="44" presetID="22" presetClass="entr" presetSubtype="8" fill="hold" nodeType="afterEffect">
                                  <p:stCondLst>
                                    <p:cond delay="0"/>
                                  </p:stCondLst>
                                  <p:childTnLst>
                                    <p:set>
                                      <p:cBhvr>
                                        <p:cTn id="45" dur="1" fill="hold">
                                          <p:stCondLst>
                                            <p:cond delay="0"/>
                                          </p:stCondLst>
                                        </p:cTn>
                                        <p:tgtEl>
                                          <p:spTgt spid="75"/>
                                        </p:tgtEl>
                                        <p:attrNameLst>
                                          <p:attrName>style.visibility</p:attrName>
                                        </p:attrNameLst>
                                      </p:cBhvr>
                                      <p:to>
                                        <p:strVal val="visible"/>
                                      </p:to>
                                    </p:set>
                                    <p:animEffect transition="in" filter="wipe(left)">
                                      <p:cBhvr>
                                        <p:cTn id="46" dur="500"/>
                                        <p:tgtEl>
                                          <p:spTgt spid="75"/>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0-#ppt_w/2"/>
                                          </p:val>
                                        </p:tav>
                                        <p:tav tm="100000">
                                          <p:val>
                                            <p:strVal val="#ppt_x"/>
                                          </p:val>
                                        </p:tav>
                                      </p:tavLst>
                                    </p:anim>
                                    <p:anim calcmode="lin" valueType="num">
                                      <p:cBhvr additive="base">
                                        <p:cTn id="52" dur="500" fill="hold"/>
                                        <p:tgtEl>
                                          <p:spTgt spid="17"/>
                                        </p:tgtEl>
                                        <p:attrNameLst>
                                          <p:attrName>ppt_y</p:attrName>
                                        </p:attrNameLst>
                                      </p:cBhvr>
                                      <p:tavLst>
                                        <p:tav tm="0">
                                          <p:val>
                                            <p:strVal val="#ppt_y"/>
                                          </p:val>
                                        </p:tav>
                                        <p:tav tm="100000">
                                          <p:val>
                                            <p:strVal val="#ppt_y"/>
                                          </p:val>
                                        </p:tav>
                                      </p:tavLst>
                                    </p:anim>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left)">
                                      <p:cBhvr>
                                        <p:cTn id="56" dur="500"/>
                                        <p:tgtEl>
                                          <p:spTgt spid="1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0-#ppt_w/2"/>
                                          </p:val>
                                        </p:tav>
                                        <p:tav tm="100000">
                                          <p:val>
                                            <p:strVal val="#ppt_x"/>
                                          </p:val>
                                        </p:tav>
                                      </p:tavLst>
                                    </p:anim>
                                    <p:anim calcmode="lin" valueType="num">
                                      <p:cBhvr additive="base">
                                        <p:cTn id="66" dur="500" fill="hold"/>
                                        <p:tgtEl>
                                          <p:spTgt spid="21"/>
                                        </p:tgtEl>
                                        <p:attrNameLst>
                                          <p:attrName>ppt_y</p:attrName>
                                        </p:attrNameLst>
                                      </p:cBhvr>
                                      <p:tavLst>
                                        <p:tav tm="0">
                                          <p:val>
                                            <p:strVal val="#ppt_y"/>
                                          </p:val>
                                        </p:tav>
                                        <p:tav tm="100000">
                                          <p:val>
                                            <p:strVal val="#ppt_y"/>
                                          </p:val>
                                        </p:tav>
                                      </p:tavLst>
                                    </p:anim>
                                  </p:childTnLst>
                                </p:cTn>
                              </p:par>
                            </p:childTnLst>
                          </p:cTn>
                        </p:par>
                        <p:par>
                          <p:cTn id="67" fill="hold">
                            <p:stCondLst>
                              <p:cond delay="500"/>
                            </p:stCondLst>
                            <p:childTnLst>
                              <p:par>
                                <p:cTn id="68" presetID="22" presetClass="entr" presetSubtype="8" fill="hold"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wipe(left)">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xit" presetSubtype="2" fill="hold" grpId="1" nodeType="clickEffect">
                                  <p:stCondLst>
                                    <p:cond delay="0"/>
                                  </p:stCondLst>
                                  <p:childTnLst>
                                    <p:animEffect transition="out" filter="wipe(right)">
                                      <p:cBhvr>
                                        <p:cTn id="74" dur="500"/>
                                        <p:tgtEl>
                                          <p:spTgt spid="4"/>
                                        </p:tgtEl>
                                      </p:cBhvr>
                                    </p:animEffect>
                                    <p:set>
                                      <p:cBhvr>
                                        <p:cTn id="75" dur="1" fill="hold">
                                          <p:stCondLst>
                                            <p:cond delay="499"/>
                                          </p:stCondLst>
                                        </p:cTn>
                                        <p:tgtEl>
                                          <p:spTgt spid="4"/>
                                        </p:tgtEl>
                                        <p:attrNameLst>
                                          <p:attrName>style.visibility</p:attrName>
                                        </p:attrNameLst>
                                      </p:cBhvr>
                                      <p:to>
                                        <p:strVal val="hidden"/>
                                      </p:to>
                                    </p:set>
                                  </p:childTnLst>
                                </p:cTn>
                              </p:par>
                              <p:par>
                                <p:cTn id="76" presetID="22" presetClass="exit" presetSubtype="2" fill="hold" nodeType="withEffect">
                                  <p:stCondLst>
                                    <p:cond delay="0"/>
                                  </p:stCondLst>
                                  <p:childTnLst>
                                    <p:animEffect transition="out" filter="wipe(right)">
                                      <p:cBhvr>
                                        <p:cTn id="77" dur="500"/>
                                        <p:tgtEl>
                                          <p:spTgt spid="8"/>
                                        </p:tgtEl>
                                      </p:cBhvr>
                                    </p:animEffect>
                                    <p:set>
                                      <p:cBhvr>
                                        <p:cTn id="78" dur="1" fill="hold">
                                          <p:stCondLst>
                                            <p:cond delay="499"/>
                                          </p:stCondLst>
                                        </p:cTn>
                                        <p:tgtEl>
                                          <p:spTgt spid="8"/>
                                        </p:tgtEl>
                                        <p:attrNameLst>
                                          <p:attrName>style.visibility</p:attrName>
                                        </p:attrNameLst>
                                      </p:cBhvr>
                                      <p:to>
                                        <p:strVal val="hidden"/>
                                      </p:to>
                                    </p:set>
                                  </p:childTnLst>
                                </p:cTn>
                              </p:par>
                              <p:par>
                                <p:cTn id="79" presetID="22" presetClass="exit" presetSubtype="2" fill="hold" grpId="1" nodeType="withEffect">
                                  <p:stCondLst>
                                    <p:cond delay="0"/>
                                  </p:stCondLst>
                                  <p:childTnLst>
                                    <p:animEffect transition="out" filter="wipe(right)">
                                      <p:cBhvr>
                                        <p:cTn id="80" dur="500"/>
                                        <p:tgtEl>
                                          <p:spTgt spid="9"/>
                                        </p:tgtEl>
                                      </p:cBhvr>
                                    </p:animEffect>
                                    <p:set>
                                      <p:cBhvr>
                                        <p:cTn id="81" dur="1" fill="hold">
                                          <p:stCondLst>
                                            <p:cond delay="499"/>
                                          </p:stCondLst>
                                        </p:cTn>
                                        <p:tgtEl>
                                          <p:spTgt spid="9"/>
                                        </p:tgtEl>
                                        <p:attrNameLst>
                                          <p:attrName>style.visibility</p:attrName>
                                        </p:attrNameLst>
                                      </p:cBhvr>
                                      <p:to>
                                        <p:strVal val="hidden"/>
                                      </p:to>
                                    </p:set>
                                  </p:childTnLst>
                                </p:cTn>
                              </p:par>
                              <p:par>
                                <p:cTn id="82" presetID="22" presetClass="exit" presetSubtype="2" fill="hold" grpId="1" nodeType="withEffect">
                                  <p:stCondLst>
                                    <p:cond delay="0"/>
                                  </p:stCondLst>
                                  <p:childTnLst>
                                    <p:animEffect transition="out" filter="wipe(right)">
                                      <p:cBhvr>
                                        <p:cTn id="83" dur="500"/>
                                        <p:tgtEl>
                                          <p:spTgt spid="10"/>
                                        </p:tgtEl>
                                      </p:cBhvr>
                                    </p:animEffect>
                                    <p:set>
                                      <p:cBhvr>
                                        <p:cTn id="84" dur="1" fill="hold">
                                          <p:stCondLst>
                                            <p:cond delay="499"/>
                                          </p:stCondLst>
                                        </p:cTn>
                                        <p:tgtEl>
                                          <p:spTgt spid="10"/>
                                        </p:tgtEl>
                                        <p:attrNameLst>
                                          <p:attrName>style.visibility</p:attrName>
                                        </p:attrNameLst>
                                      </p:cBhvr>
                                      <p:to>
                                        <p:strVal val="hidden"/>
                                      </p:to>
                                    </p:set>
                                  </p:childTnLst>
                                </p:cTn>
                              </p:par>
                              <p:par>
                                <p:cTn id="85" presetID="22" presetClass="exit" presetSubtype="2" fill="hold" nodeType="withEffect">
                                  <p:stCondLst>
                                    <p:cond delay="0"/>
                                  </p:stCondLst>
                                  <p:childTnLst>
                                    <p:animEffect transition="out" filter="wipe(right)">
                                      <p:cBhvr>
                                        <p:cTn id="86" dur="500"/>
                                        <p:tgtEl>
                                          <p:spTgt spid="12"/>
                                        </p:tgtEl>
                                      </p:cBhvr>
                                    </p:animEffect>
                                    <p:set>
                                      <p:cBhvr>
                                        <p:cTn id="87" dur="1" fill="hold">
                                          <p:stCondLst>
                                            <p:cond delay="499"/>
                                          </p:stCondLst>
                                        </p:cTn>
                                        <p:tgtEl>
                                          <p:spTgt spid="12"/>
                                        </p:tgtEl>
                                        <p:attrNameLst>
                                          <p:attrName>style.visibility</p:attrName>
                                        </p:attrNameLst>
                                      </p:cBhvr>
                                      <p:to>
                                        <p:strVal val="hidden"/>
                                      </p:to>
                                    </p:set>
                                  </p:childTnLst>
                                </p:cTn>
                              </p:par>
                              <p:par>
                                <p:cTn id="88" presetID="22" presetClass="exit" presetSubtype="2" fill="hold" grpId="1" nodeType="withEffect">
                                  <p:stCondLst>
                                    <p:cond delay="0"/>
                                  </p:stCondLst>
                                  <p:childTnLst>
                                    <p:animEffect transition="out" filter="wipe(right)">
                                      <p:cBhvr>
                                        <p:cTn id="89" dur="500"/>
                                        <p:tgtEl>
                                          <p:spTgt spid="72"/>
                                        </p:tgtEl>
                                      </p:cBhvr>
                                    </p:animEffect>
                                    <p:set>
                                      <p:cBhvr>
                                        <p:cTn id="90" dur="1" fill="hold">
                                          <p:stCondLst>
                                            <p:cond delay="499"/>
                                          </p:stCondLst>
                                        </p:cTn>
                                        <p:tgtEl>
                                          <p:spTgt spid="72"/>
                                        </p:tgtEl>
                                        <p:attrNameLst>
                                          <p:attrName>style.visibility</p:attrName>
                                        </p:attrNameLst>
                                      </p:cBhvr>
                                      <p:to>
                                        <p:strVal val="hidden"/>
                                      </p:to>
                                    </p:set>
                                  </p:childTnLst>
                                </p:cTn>
                              </p:par>
                              <p:par>
                                <p:cTn id="91" presetID="22" presetClass="exit" presetSubtype="2" fill="hold" grpId="1" nodeType="withEffect">
                                  <p:stCondLst>
                                    <p:cond delay="0"/>
                                  </p:stCondLst>
                                  <p:childTnLst>
                                    <p:animEffect transition="out" filter="wipe(right)">
                                      <p:cBhvr>
                                        <p:cTn id="92" dur="500"/>
                                        <p:tgtEl>
                                          <p:spTgt spid="17"/>
                                        </p:tgtEl>
                                      </p:cBhvr>
                                    </p:animEffect>
                                    <p:set>
                                      <p:cBhvr>
                                        <p:cTn id="93" dur="1" fill="hold">
                                          <p:stCondLst>
                                            <p:cond delay="499"/>
                                          </p:stCondLst>
                                        </p:cTn>
                                        <p:tgtEl>
                                          <p:spTgt spid="17"/>
                                        </p:tgtEl>
                                        <p:attrNameLst>
                                          <p:attrName>style.visibility</p:attrName>
                                        </p:attrNameLst>
                                      </p:cBhvr>
                                      <p:to>
                                        <p:strVal val="hidden"/>
                                      </p:to>
                                    </p:set>
                                  </p:childTnLst>
                                </p:cTn>
                              </p:par>
                              <p:par>
                                <p:cTn id="94" presetID="22" presetClass="exit" presetSubtype="2" fill="hold" nodeType="withEffect">
                                  <p:stCondLst>
                                    <p:cond delay="0"/>
                                  </p:stCondLst>
                                  <p:childTnLst>
                                    <p:animEffect transition="out" filter="wipe(right)">
                                      <p:cBhvr>
                                        <p:cTn id="95" dur="500"/>
                                        <p:tgtEl>
                                          <p:spTgt spid="19"/>
                                        </p:tgtEl>
                                      </p:cBhvr>
                                    </p:animEffect>
                                    <p:set>
                                      <p:cBhvr>
                                        <p:cTn id="96" dur="1" fill="hold">
                                          <p:stCondLst>
                                            <p:cond delay="499"/>
                                          </p:stCondLst>
                                        </p:cTn>
                                        <p:tgtEl>
                                          <p:spTgt spid="19"/>
                                        </p:tgtEl>
                                        <p:attrNameLst>
                                          <p:attrName>style.visibility</p:attrName>
                                        </p:attrNameLst>
                                      </p:cBhvr>
                                      <p:to>
                                        <p:strVal val="hidden"/>
                                      </p:to>
                                    </p:set>
                                  </p:childTnLst>
                                </p:cTn>
                              </p:par>
                              <p:par>
                                <p:cTn id="97" presetID="22" presetClass="exit" presetSubtype="2" fill="hold" grpId="1" nodeType="withEffect">
                                  <p:stCondLst>
                                    <p:cond delay="0"/>
                                  </p:stCondLst>
                                  <p:childTnLst>
                                    <p:animEffect transition="out" filter="wipe(right)">
                                      <p:cBhvr>
                                        <p:cTn id="98" dur="500"/>
                                        <p:tgtEl>
                                          <p:spTgt spid="20"/>
                                        </p:tgtEl>
                                      </p:cBhvr>
                                    </p:animEffect>
                                    <p:set>
                                      <p:cBhvr>
                                        <p:cTn id="99" dur="1" fill="hold">
                                          <p:stCondLst>
                                            <p:cond delay="499"/>
                                          </p:stCondLst>
                                        </p:cTn>
                                        <p:tgtEl>
                                          <p:spTgt spid="20"/>
                                        </p:tgtEl>
                                        <p:attrNameLst>
                                          <p:attrName>style.visibility</p:attrName>
                                        </p:attrNameLst>
                                      </p:cBhvr>
                                      <p:to>
                                        <p:strVal val="hidden"/>
                                      </p:to>
                                    </p:set>
                                  </p:childTnLst>
                                </p:cTn>
                              </p:par>
                              <p:par>
                                <p:cTn id="100" presetID="22" presetClass="exit" presetSubtype="2" fill="hold" grpId="1" nodeType="withEffect">
                                  <p:stCondLst>
                                    <p:cond delay="0"/>
                                  </p:stCondLst>
                                  <p:childTnLst>
                                    <p:animEffect transition="out" filter="wipe(right)">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22" presetClass="exit" presetSubtype="2" fill="hold" nodeType="withEffect">
                                  <p:stCondLst>
                                    <p:cond delay="0"/>
                                  </p:stCondLst>
                                  <p:childTnLst>
                                    <p:animEffect transition="out" filter="wipe(right)">
                                      <p:cBhvr>
                                        <p:cTn id="104" dur="500"/>
                                        <p:tgtEl>
                                          <p:spTgt spid="22"/>
                                        </p:tgtEl>
                                      </p:cBhvr>
                                    </p:animEffect>
                                    <p:set>
                                      <p:cBhvr>
                                        <p:cTn id="105" dur="1" fill="hold">
                                          <p:stCondLst>
                                            <p:cond delay="499"/>
                                          </p:stCondLst>
                                        </p:cTn>
                                        <p:tgtEl>
                                          <p:spTgt spid="22"/>
                                        </p:tgtEl>
                                        <p:attrNameLst>
                                          <p:attrName>style.visibility</p:attrName>
                                        </p:attrNameLst>
                                      </p:cBhvr>
                                      <p:to>
                                        <p:strVal val="hidden"/>
                                      </p:to>
                                    </p:set>
                                  </p:childTnLst>
                                </p:cTn>
                              </p:par>
                              <p:par>
                                <p:cTn id="106" presetID="22" presetClass="exit" presetSubtype="1" fill="hold" nodeType="withEffect">
                                  <p:stCondLst>
                                    <p:cond delay="0"/>
                                  </p:stCondLst>
                                  <p:childTnLst>
                                    <p:animEffect transition="out" filter="wipe(up)">
                                      <p:cBhvr>
                                        <p:cTn id="107" dur="500"/>
                                        <p:tgtEl>
                                          <p:spTgt spid="29"/>
                                        </p:tgtEl>
                                      </p:cBhvr>
                                    </p:animEffect>
                                    <p:set>
                                      <p:cBhvr>
                                        <p:cTn id="108" dur="1" fill="hold">
                                          <p:stCondLst>
                                            <p:cond delay="499"/>
                                          </p:stCondLst>
                                        </p:cTn>
                                        <p:tgtEl>
                                          <p:spTgt spid="29"/>
                                        </p:tgtEl>
                                        <p:attrNameLst>
                                          <p:attrName>style.visibility</p:attrName>
                                        </p:attrNameLst>
                                      </p:cBhvr>
                                      <p:to>
                                        <p:strVal val="hidden"/>
                                      </p:to>
                                    </p:set>
                                  </p:childTnLst>
                                </p:cTn>
                              </p:par>
                              <p:par>
                                <p:cTn id="109" presetID="22" presetClass="exit" presetSubtype="1" fill="hold" nodeType="withEffect">
                                  <p:stCondLst>
                                    <p:cond delay="0"/>
                                  </p:stCondLst>
                                  <p:childTnLst>
                                    <p:animEffect transition="out" filter="wipe(up)">
                                      <p:cBhvr>
                                        <p:cTn id="110" dur="500"/>
                                        <p:tgtEl>
                                          <p:spTgt spid="67"/>
                                        </p:tgtEl>
                                      </p:cBhvr>
                                    </p:animEffect>
                                    <p:set>
                                      <p:cBhvr>
                                        <p:cTn id="111" dur="1" fill="hold">
                                          <p:stCondLst>
                                            <p:cond delay="499"/>
                                          </p:stCondLst>
                                        </p:cTn>
                                        <p:tgtEl>
                                          <p:spTgt spid="67"/>
                                        </p:tgtEl>
                                        <p:attrNameLst>
                                          <p:attrName>style.visibility</p:attrName>
                                        </p:attrNameLst>
                                      </p:cBhvr>
                                      <p:to>
                                        <p:strVal val="hidden"/>
                                      </p:to>
                                    </p:set>
                                  </p:childTnLst>
                                </p:cTn>
                              </p:par>
                              <p:par>
                                <p:cTn id="112" presetID="22" presetClass="exit" presetSubtype="1" fill="hold" nodeType="withEffect">
                                  <p:stCondLst>
                                    <p:cond delay="0"/>
                                  </p:stCondLst>
                                  <p:childTnLst>
                                    <p:animEffect transition="out" filter="wipe(up)">
                                      <p:cBhvr>
                                        <p:cTn id="113" dur="500"/>
                                        <p:tgtEl>
                                          <p:spTgt spid="75"/>
                                        </p:tgtEl>
                                      </p:cBhvr>
                                    </p:animEffect>
                                    <p:set>
                                      <p:cBhvr>
                                        <p:cTn id="114" dur="1" fill="hold">
                                          <p:stCondLst>
                                            <p:cond delay="499"/>
                                          </p:stCondLst>
                                        </p:cTn>
                                        <p:tgtEl>
                                          <p:spTgt spid="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4" grpId="1" animBg="1"/>
      <p:bldP spid="9" grpId="0" animBg="1"/>
      <p:bldP spid="9" grpId="1" animBg="1"/>
      <p:bldP spid="10" grpId="0" animBg="1"/>
      <p:bldP spid="10" grpId="1" animBg="1"/>
      <p:bldP spid="17" grpId="0" animBg="1"/>
      <p:bldP spid="17" grpId="1" animBg="1"/>
      <p:bldP spid="72" grpId="0" animBg="1"/>
      <p:bldP spid="72" grpId="1" animBg="1"/>
      <p:bldP spid="20" grpId="0" animBg="1"/>
      <p:bldP spid="20" grpId="1" animBg="1"/>
      <p:bldP spid="21" grpId="0" animBg="1"/>
      <p:bldP spid="2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1533" y="1035794"/>
            <a:ext cx="6130692" cy="1323439"/>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b="1" dirty="0"/>
              <a:t>AutoCorrect</a:t>
            </a:r>
            <a:r>
              <a:rPr lang="en-CA" dirty="0"/>
              <a:t> – Deals with the rules and conditions which define how Word is to auto-correct as you type.  </a:t>
            </a:r>
            <a:r>
              <a:rPr lang="en-CA" sz="2000" dirty="0"/>
              <a:t>You can add your own auto-correct pairs.  A pair is where one character is replaced with its’ paired symbol.</a:t>
            </a:r>
          </a:p>
        </p:txBody>
      </p:sp>
      <p:sp>
        <p:nvSpPr>
          <p:cNvPr id="6" name="TextBox 5"/>
          <p:cNvSpPr txBox="1"/>
          <p:nvPr/>
        </p:nvSpPr>
        <p:spPr>
          <a:xfrm>
            <a:off x="241533" y="2561155"/>
            <a:ext cx="6130692" cy="707886"/>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b="1" dirty="0"/>
              <a:t>AutoFormat</a:t>
            </a:r>
            <a:r>
              <a:rPr lang="en-CA" dirty="0"/>
              <a:t> – Deals with the auto-correction rules and conditions of grammar styles.</a:t>
            </a:r>
          </a:p>
        </p:txBody>
      </p:sp>
      <p:sp>
        <p:nvSpPr>
          <p:cNvPr id="7" name="TextBox 6"/>
          <p:cNvSpPr txBox="1"/>
          <p:nvPr/>
        </p:nvSpPr>
        <p:spPr>
          <a:xfrm>
            <a:off x="241533" y="3449389"/>
            <a:ext cx="6130692" cy="1015663"/>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b="1" dirty="0"/>
              <a:t>Math AutoCorrect </a:t>
            </a:r>
            <a:r>
              <a:rPr lang="en-CA" dirty="0"/>
              <a:t>– Rules that deal with the auto-correction of math symbols as you type.  You can add your own recognized math functions as well.</a:t>
            </a:r>
          </a:p>
        </p:txBody>
      </p:sp>
      <p:sp>
        <p:nvSpPr>
          <p:cNvPr id="8" name="TextBox 7"/>
          <p:cNvSpPr txBox="1"/>
          <p:nvPr/>
        </p:nvSpPr>
        <p:spPr>
          <a:xfrm>
            <a:off x="241533" y="4645400"/>
            <a:ext cx="6130692" cy="1015663"/>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b="1" dirty="0"/>
              <a:t>Actions</a:t>
            </a:r>
            <a:r>
              <a:rPr lang="en-CA" dirty="0"/>
              <a:t> – Add right-click context menu actions for specified words or phrases. You can add your own context menu options.</a:t>
            </a:r>
          </a:p>
        </p:txBody>
      </p:sp>
      <p:sp>
        <p:nvSpPr>
          <p:cNvPr id="9" name="TextBox 8"/>
          <p:cNvSpPr txBox="1"/>
          <p:nvPr/>
        </p:nvSpPr>
        <p:spPr>
          <a:xfrm>
            <a:off x="241533" y="5841411"/>
            <a:ext cx="6130692" cy="707886"/>
          </a:xfrm>
          <a:prstGeom prst="rect">
            <a:avLst/>
          </a:prstGeom>
          <a:solidFill>
            <a:schemeClr val="bg1"/>
          </a:solidFill>
          <a:ln w="19050">
            <a:solidFill>
              <a:srgbClr val="F8CCAE"/>
            </a:solidFill>
          </a:ln>
        </p:spPr>
        <p:txBody>
          <a:bodyPr wrap="square" rtlCol="0">
            <a:spAutoFit/>
          </a:bodyPr>
          <a:lstStyle>
            <a:defPPr>
              <a:defRPr lang="en-US"/>
            </a:defPPr>
            <a:lvl1pPr>
              <a:defRPr sz="2000"/>
            </a:lvl1pPr>
          </a:lstStyle>
          <a:p>
            <a:r>
              <a:rPr lang="en-CA" b="1" dirty="0"/>
              <a:t>AutoFormat As You Type </a:t>
            </a:r>
            <a:r>
              <a:rPr lang="en-CA" dirty="0"/>
              <a:t>– Allows you to control in detail how auto-format is applied.</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350" y="349860"/>
            <a:ext cx="5600000" cy="6425397"/>
          </a:xfrm>
          <a:prstGeom prst="rect">
            <a:avLst/>
          </a:prstGeom>
        </p:spPr>
      </p:pic>
      <p:sp>
        <p:nvSpPr>
          <p:cNvPr id="17" name="TextBox 16">
            <a:extLst>
              <a:ext uri="{FF2B5EF4-FFF2-40B4-BE49-F238E27FC236}">
                <a16:creationId xmlns:a16="http://schemas.microsoft.com/office/drawing/2014/main" id="{2B27063A-6F08-4B23-BC35-89758DDE8F48}"/>
              </a:ext>
            </a:extLst>
          </p:cNvPr>
          <p:cNvSpPr txBox="1"/>
          <p:nvPr/>
        </p:nvSpPr>
        <p:spPr>
          <a:xfrm>
            <a:off x="207034" y="181154"/>
            <a:ext cx="4174466" cy="707886"/>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AutoCorrect Dialog</a:t>
            </a:r>
          </a:p>
          <a:p>
            <a:pPr algn="ctr"/>
            <a:r>
              <a:rPr lang="en-CA" sz="2000" b="1" dirty="0"/>
              <a:t>Overview</a:t>
            </a:r>
          </a:p>
        </p:txBody>
      </p:sp>
      <p:sp>
        <p:nvSpPr>
          <p:cNvPr id="10" name="Slide Number Placeholder 2">
            <a:extLst>
              <a:ext uri="{FF2B5EF4-FFF2-40B4-BE49-F238E27FC236}">
                <a16:creationId xmlns:a16="http://schemas.microsoft.com/office/drawing/2014/main" id="{3B195042-6BC8-41F4-9704-AE24A5570D9A}"/>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6</a:t>
            </a:fld>
            <a:endParaRPr lang="en-GB" dirty="0">
              <a:solidFill>
                <a:schemeClr val="tx1"/>
              </a:solidFill>
            </a:endParaRPr>
          </a:p>
        </p:txBody>
      </p:sp>
    </p:spTree>
    <p:extLst>
      <p:ext uri="{BB962C8B-B14F-4D97-AF65-F5344CB8AC3E}">
        <p14:creationId xmlns:p14="http://schemas.microsoft.com/office/powerpoint/2010/main" val="385480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0-#ppt_w/2"/>
                                          </p:val>
                                        </p:tav>
                                        <p:tav tm="100000">
                                          <p:val>
                                            <p:strVal val="#ppt_x"/>
                                          </p:val>
                                        </p:tav>
                                      </p:tavLst>
                                    </p:anim>
                                    <p:anim calcmode="lin" valueType="num">
                                      <p:cBhvr additive="base">
                                        <p:cTn id="11" dur="500" fill="hold"/>
                                        <p:tgtEl>
                                          <p:spTgt spid="5"/>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up)">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1+#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1+#ppt_w/2"/>
                                          </p:val>
                                        </p:tav>
                                        <p:tav tm="100000">
                                          <p:val>
                                            <p:strVal val="#ppt_x"/>
                                          </p:val>
                                        </p:tav>
                                      </p:tavLst>
                                    </p:anim>
                                    <p:anim calcmode="lin" valueType="num">
                                      <p:cBhvr additive="base">
                                        <p:cTn id="33"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additive="base">
                                        <p:cTn id="38" dur="500" fill="hold"/>
                                        <p:tgtEl>
                                          <p:spTgt spid="9"/>
                                        </p:tgtEl>
                                        <p:attrNameLst>
                                          <p:attrName>ppt_x</p:attrName>
                                        </p:attrNameLst>
                                      </p:cBhvr>
                                      <p:tavLst>
                                        <p:tav tm="0">
                                          <p:val>
                                            <p:strVal val="0-#ppt_w/2"/>
                                          </p:val>
                                        </p:tav>
                                        <p:tav tm="100000">
                                          <p:val>
                                            <p:strVal val="#ppt_x"/>
                                          </p:val>
                                        </p:tav>
                                      </p:tavLst>
                                    </p:anim>
                                    <p:anim calcmode="lin" valueType="num">
                                      <p:cBhvr additive="base">
                                        <p:cTn id="3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xit" presetSubtype="8" fill="hold" grpId="1" nodeType="clickEffect">
                                  <p:stCondLst>
                                    <p:cond delay="0"/>
                                  </p:stCondLst>
                                  <p:childTnLst>
                                    <p:anim calcmode="lin" valueType="num">
                                      <p:cBhvr additive="base">
                                        <p:cTn id="43" dur="500"/>
                                        <p:tgtEl>
                                          <p:spTgt spid="5"/>
                                        </p:tgtEl>
                                        <p:attrNameLst>
                                          <p:attrName>ppt_x</p:attrName>
                                        </p:attrNameLst>
                                      </p:cBhvr>
                                      <p:tavLst>
                                        <p:tav tm="0">
                                          <p:val>
                                            <p:strVal val="ppt_x"/>
                                          </p:val>
                                        </p:tav>
                                        <p:tav tm="100000">
                                          <p:val>
                                            <p:strVal val="0-ppt_w/2"/>
                                          </p:val>
                                        </p:tav>
                                      </p:tavLst>
                                    </p:anim>
                                    <p:anim calcmode="lin" valueType="num">
                                      <p:cBhvr additive="base">
                                        <p:cTn id="44" dur="500"/>
                                        <p:tgtEl>
                                          <p:spTgt spid="5"/>
                                        </p:tgtEl>
                                        <p:attrNameLst>
                                          <p:attrName>ppt_y</p:attrName>
                                        </p:attrNameLst>
                                      </p:cBhvr>
                                      <p:tavLst>
                                        <p:tav tm="0">
                                          <p:val>
                                            <p:strVal val="ppt_y"/>
                                          </p:val>
                                        </p:tav>
                                        <p:tav tm="100000">
                                          <p:val>
                                            <p:strVal val="ppt_y"/>
                                          </p:val>
                                        </p:tav>
                                      </p:tavLst>
                                    </p:anim>
                                    <p:set>
                                      <p:cBhvr>
                                        <p:cTn id="45" dur="1" fill="hold">
                                          <p:stCondLst>
                                            <p:cond delay="499"/>
                                          </p:stCondLst>
                                        </p:cTn>
                                        <p:tgtEl>
                                          <p:spTgt spid="5"/>
                                        </p:tgtEl>
                                        <p:attrNameLst>
                                          <p:attrName>style.visibility</p:attrName>
                                        </p:attrNameLst>
                                      </p:cBhvr>
                                      <p:to>
                                        <p:strVal val="hidden"/>
                                      </p:to>
                                    </p:set>
                                  </p:childTnLst>
                                </p:cTn>
                              </p:par>
                              <p:par>
                                <p:cTn id="46" presetID="2" presetClass="exit" presetSubtype="8" fill="hold" grpId="1" nodeType="withEffect">
                                  <p:stCondLst>
                                    <p:cond delay="0"/>
                                  </p:stCondLst>
                                  <p:childTnLst>
                                    <p:anim calcmode="lin" valueType="num">
                                      <p:cBhvr additive="base">
                                        <p:cTn id="47" dur="500"/>
                                        <p:tgtEl>
                                          <p:spTgt spid="6"/>
                                        </p:tgtEl>
                                        <p:attrNameLst>
                                          <p:attrName>ppt_x</p:attrName>
                                        </p:attrNameLst>
                                      </p:cBhvr>
                                      <p:tavLst>
                                        <p:tav tm="0">
                                          <p:val>
                                            <p:strVal val="ppt_x"/>
                                          </p:val>
                                        </p:tav>
                                        <p:tav tm="100000">
                                          <p:val>
                                            <p:strVal val="0-ppt_w/2"/>
                                          </p:val>
                                        </p:tav>
                                      </p:tavLst>
                                    </p:anim>
                                    <p:anim calcmode="lin" valueType="num">
                                      <p:cBhvr additive="base">
                                        <p:cTn id="48" dur="500"/>
                                        <p:tgtEl>
                                          <p:spTgt spid="6"/>
                                        </p:tgtEl>
                                        <p:attrNameLst>
                                          <p:attrName>ppt_y</p:attrName>
                                        </p:attrNameLst>
                                      </p:cBhvr>
                                      <p:tavLst>
                                        <p:tav tm="0">
                                          <p:val>
                                            <p:strVal val="ppt_y"/>
                                          </p:val>
                                        </p:tav>
                                        <p:tav tm="100000">
                                          <p:val>
                                            <p:strVal val="ppt_y"/>
                                          </p:val>
                                        </p:tav>
                                      </p:tavLst>
                                    </p:anim>
                                    <p:set>
                                      <p:cBhvr>
                                        <p:cTn id="49" dur="1" fill="hold">
                                          <p:stCondLst>
                                            <p:cond delay="499"/>
                                          </p:stCondLst>
                                        </p:cTn>
                                        <p:tgtEl>
                                          <p:spTgt spid="6"/>
                                        </p:tgtEl>
                                        <p:attrNameLst>
                                          <p:attrName>style.visibility</p:attrName>
                                        </p:attrNameLst>
                                      </p:cBhvr>
                                      <p:to>
                                        <p:strVal val="hidden"/>
                                      </p:to>
                                    </p:set>
                                  </p:childTnLst>
                                </p:cTn>
                              </p:par>
                              <p:par>
                                <p:cTn id="50" presetID="2" presetClass="exit" presetSubtype="8" fill="hold" grpId="1" nodeType="withEffect">
                                  <p:stCondLst>
                                    <p:cond delay="0"/>
                                  </p:stCondLst>
                                  <p:childTnLst>
                                    <p:anim calcmode="lin" valueType="num">
                                      <p:cBhvr additive="base">
                                        <p:cTn id="51" dur="500"/>
                                        <p:tgtEl>
                                          <p:spTgt spid="7"/>
                                        </p:tgtEl>
                                        <p:attrNameLst>
                                          <p:attrName>ppt_x</p:attrName>
                                        </p:attrNameLst>
                                      </p:cBhvr>
                                      <p:tavLst>
                                        <p:tav tm="0">
                                          <p:val>
                                            <p:strVal val="ppt_x"/>
                                          </p:val>
                                        </p:tav>
                                        <p:tav tm="100000">
                                          <p:val>
                                            <p:strVal val="0-ppt_w/2"/>
                                          </p:val>
                                        </p:tav>
                                      </p:tavLst>
                                    </p:anim>
                                    <p:anim calcmode="lin" valueType="num">
                                      <p:cBhvr additive="base">
                                        <p:cTn id="52" dur="500"/>
                                        <p:tgtEl>
                                          <p:spTgt spid="7"/>
                                        </p:tgtEl>
                                        <p:attrNameLst>
                                          <p:attrName>ppt_y</p:attrName>
                                        </p:attrNameLst>
                                      </p:cBhvr>
                                      <p:tavLst>
                                        <p:tav tm="0">
                                          <p:val>
                                            <p:strVal val="ppt_y"/>
                                          </p:val>
                                        </p:tav>
                                        <p:tav tm="100000">
                                          <p:val>
                                            <p:strVal val="ppt_y"/>
                                          </p:val>
                                        </p:tav>
                                      </p:tavLst>
                                    </p:anim>
                                    <p:set>
                                      <p:cBhvr>
                                        <p:cTn id="53" dur="1" fill="hold">
                                          <p:stCondLst>
                                            <p:cond delay="499"/>
                                          </p:stCondLst>
                                        </p:cTn>
                                        <p:tgtEl>
                                          <p:spTgt spid="7"/>
                                        </p:tgtEl>
                                        <p:attrNameLst>
                                          <p:attrName>style.visibility</p:attrName>
                                        </p:attrNameLst>
                                      </p:cBhvr>
                                      <p:to>
                                        <p:strVal val="hidden"/>
                                      </p:to>
                                    </p:set>
                                  </p:childTnLst>
                                </p:cTn>
                              </p:par>
                              <p:par>
                                <p:cTn id="54" presetID="2" presetClass="exit" presetSubtype="8" fill="hold" grpId="1" nodeType="withEffect">
                                  <p:stCondLst>
                                    <p:cond delay="0"/>
                                  </p:stCondLst>
                                  <p:childTnLst>
                                    <p:anim calcmode="lin" valueType="num">
                                      <p:cBhvr additive="base">
                                        <p:cTn id="55" dur="500"/>
                                        <p:tgtEl>
                                          <p:spTgt spid="8"/>
                                        </p:tgtEl>
                                        <p:attrNameLst>
                                          <p:attrName>ppt_x</p:attrName>
                                        </p:attrNameLst>
                                      </p:cBhvr>
                                      <p:tavLst>
                                        <p:tav tm="0">
                                          <p:val>
                                            <p:strVal val="ppt_x"/>
                                          </p:val>
                                        </p:tav>
                                        <p:tav tm="100000">
                                          <p:val>
                                            <p:strVal val="0-ppt_w/2"/>
                                          </p:val>
                                        </p:tav>
                                      </p:tavLst>
                                    </p:anim>
                                    <p:anim calcmode="lin" valueType="num">
                                      <p:cBhvr additive="base">
                                        <p:cTn id="56" dur="500"/>
                                        <p:tgtEl>
                                          <p:spTgt spid="8"/>
                                        </p:tgtEl>
                                        <p:attrNameLst>
                                          <p:attrName>ppt_y</p:attrName>
                                        </p:attrNameLst>
                                      </p:cBhvr>
                                      <p:tavLst>
                                        <p:tav tm="0">
                                          <p:val>
                                            <p:strVal val="ppt_y"/>
                                          </p:val>
                                        </p:tav>
                                        <p:tav tm="100000">
                                          <p:val>
                                            <p:strVal val="ppt_y"/>
                                          </p:val>
                                        </p:tav>
                                      </p:tavLst>
                                    </p:anim>
                                    <p:set>
                                      <p:cBhvr>
                                        <p:cTn id="57" dur="1" fill="hold">
                                          <p:stCondLst>
                                            <p:cond delay="499"/>
                                          </p:stCondLst>
                                        </p:cTn>
                                        <p:tgtEl>
                                          <p:spTgt spid="8"/>
                                        </p:tgtEl>
                                        <p:attrNameLst>
                                          <p:attrName>style.visibility</p:attrName>
                                        </p:attrNameLst>
                                      </p:cBhvr>
                                      <p:to>
                                        <p:strVal val="hidden"/>
                                      </p:to>
                                    </p:set>
                                  </p:childTnLst>
                                </p:cTn>
                              </p:par>
                              <p:par>
                                <p:cTn id="58" presetID="2" presetClass="exit" presetSubtype="8" fill="hold" grpId="1" nodeType="withEffect">
                                  <p:stCondLst>
                                    <p:cond delay="0"/>
                                  </p:stCondLst>
                                  <p:childTnLst>
                                    <p:anim calcmode="lin" valueType="num">
                                      <p:cBhvr additive="base">
                                        <p:cTn id="59" dur="500"/>
                                        <p:tgtEl>
                                          <p:spTgt spid="9"/>
                                        </p:tgtEl>
                                        <p:attrNameLst>
                                          <p:attrName>ppt_x</p:attrName>
                                        </p:attrNameLst>
                                      </p:cBhvr>
                                      <p:tavLst>
                                        <p:tav tm="0">
                                          <p:val>
                                            <p:strVal val="ppt_x"/>
                                          </p:val>
                                        </p:tav>
                                        <p:tav tm="100000">
                                          <p:val>
                                            <p:strVal val="0-ppt_w/2"/>
                                          </p:val>
                                        </p:tav>
                                      </p:tavLst>
                                    </p:anim>
                                    <p:anim calcmode="lin" valueType="num">
                                      <p:cBhvr additive="base">
                                        <p:cTn id="60" dur="500"/>
                                        <p:tgtEl>
                                          <p:spTgt spid="9"/>
                                        </p:tgtEl>
                                        <p:attrNameLst>
                                          <p:attrName>ppt_y</p:attrName>
                                        </p:attrNameLst>
                                      </p:cBhvr>
                                      <p:tavLst>
                                        <p:tav tm="0">
                                          <p:val>
                                            <p:strVal val="ppt_y"/>
                                          </p:val>
                                        </p:tav>
                                        <p:tav tm="100000">
                                          <p:val>
                                            <p:strVal val="ppt_y"/>
                                          </p:val>
                                        </p:tav>
                                      </p:tavLst>
                                    </p:anim>
                                    <p:set>
                                      <p:cBhvr>
                                        <p:cTn id="61" dur="1" fill="hold">
                                          <p:stCondLst>
                                            <p:cond delay="499"/>
                                          </p:stCondLst>
                                        </p:cTn>
                                        <p:tgtEl>
                                          <p:spTgt spid="9"/>
                                        </p:tgtEl>
                                        <p:attrNameLst>
                                          <p:attrName>style.visibility</p:attrName>
                                        </p:attrNameLst>
                                      </p:cBhvr>
                                      <p:to>
                                        <p:strVal val="hidden"/>
                                      </p:to>
                                    </p:set>
                                  </p:childTnLst>
                                </p:cTn>
                              </p:par>
                              <p:par>
                                <p:cTn id="62" presetID="22" presetClass="exit" presetSubtype="4" fill="hold" nodeType="withEffect">
                                  <p:stCondLst>
                                    <p:cond delay="0"/>
                                  </p:stCondLst>
                                  <p:childTnLst>
                                    <p:animEffect transition="out" filter="wipe(down)">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par>
                                <p:cTn id="65" presetID="14" presetClass="exit" presetSubtype="10" fill="hold" grpId="1" nodeType="withEffect">
                                  <p:stCondLst>
                                    <p:cond delay="0"/>
                                  </p:stCondLst>
                                  <p:childTnLst>
                                    <p:animEffect transition="out" filter="randombar(horizontal)">
                                      <p:cBhvr>
                                        <p:cTn id="66" dur="500"/>
                                        <p:tgtEl>
                                          <p:spTgt spid="17"/>
                                        </p:tgtEl>
                                      </p:cBhvr>
                                    </p:animEffect>
                                    <p:set>
                                      <p:cBhvr>
                                        <p:cTn id="6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7" grpId="0" animBg="1"/>
      <p:bldP spid="1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C983057-D80B-4293-B43C-F3107617D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1434" y="181154"/>
            <a:ext cx="7114911" cy="5840084"/>
          </a:xfrm>
          <a:prstGeom prst="rect">
            <a:avLst/>
          </a:prstGeom>
          <a:ln>
            <a:solidFill>
              <a:srgbClr val="FFD5D5"/>
            </a:solidFill>
          </a:ln>
        </p:spPr>
      </p:pic>
      <p:cxnSp>
        <p:nvCxnSpPr>
          <p:cNvPr id="63" name="Straight Arrow Connector 62"/>
          <p:cNvCxnSpPr>
            <a:cxnSpLocks/>
          </p:cNvCxnSpPr>
          <p:nvPr/>
        </p:nvCxnSpPr>
        <p:spPr>
          <a:xfrm>
            <a:off x="6834267" y="5483165"/>
            <a:ext cx="241313" cy="73623"/>
          </a:xfrm>
          <a:prstGeom prst="straightConnector1">
            <a:avLst/>
          </a:prstGeom>
          <a:ln w="19050">
            <a:solidFill>
              <a:srgbClr val="FFD5D5"/>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69C83CC-C178-4A02-9389-A2FD792B33DF}"/>
              </a:ext>
            </a:extLst>
          </p:cNvPr>
          <p:cNvSpPr txBox="1"/>
          <p:nvPr/>
        </p:nvSpPr>
        <p:spPr>
          <a:xfrm>
            <a:off x="207034" y="805048"/>
            <a:ext cx="2362200" cy="400110"/>
          </a:xfrm>
          <a:prstGeom prst="rect">
            <a:avLst/>
          </a:prstGeom>
          <a:solidFill>
            <a:schemeClr val="bg1"/>
          </a:solidFill>
          <a:ln w="19050">
            <a:solidFill>
              <a:srgbClr val="FFD5D5"/>
            </a:solidFill>
          </a:ln>
        </p:spPr>
        <p:txBody>
          <a:bodyPr wrap="square" rtlCol="0">
            <a:spAutoFit/>
          </a:bodyPr>
          <a:lstStyle/>
          <a:p>
            <a:r>
              <a:rPr lang="en-US" sz="2000" dirty="0"/>
              <a:t>AutoCorrect Options</a:t>
            </a:r>
          </a:p>
        </p:txBody>
      </p:sp>
      <p:cxnSp>
        <p:nvCxnSpPr>
          <p:cNvPr id="5" name="Straight Arrow Connector 4">
            <a:extLst>
              <a:ext uri="{FF2B5EF4-FFF2-40B4-BE49-F238E27FC236}">
                <a16:creationId xmlns:a16="http://schemas.microsoft.com/office/drawing/2014/main" id="{CC3B9479-53F8-4365-BF43-722CF520342F}"/>
              </a:ext>
            </a:extLst>
          </p:cNvPr>
          <p:cNvCxnSpPr>
            <a:cxnSpLocks/>
            <a:stCxn id="4" idx="3"/>
          </p:cNvCxnSpPr>
          <p:nvPr/>
        </p:nvCxnSpPr>
        <p:spPr>
          <a:xfrm>
            <a:off x="2569234" y="1005103"/>
            <a:ext cx="6555716" cy="2961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4A23D94-111B-47A4-AC57-9A37380C7F18}"/>
              </a:ext>
            </a:extLst>
          </p:cNvPr>
          <p:cNvPicPr>
            <a:picLocks noChangeAspect="1"/>
          </p:cNvPicPr>
          <p:nvPr/>
        </p:nvPicPr>
        <p:blipFill>
          <a:blip r:embed="rId3"/>
          <a:stretch>
            <a:fillRect/>
          </a:stretch>
        </p:blipFill>
        <p:spPr>
          <a:xfrm>
            <a:off x="7075580" y="1680987"/>
            <a:ext cx="4457143" cy="4866667"/>
          </a:xfrm>
          <a:prstGeom prst="rect">
            <a:avLst/>
          </a:prstGeom>
        </p:spPr>
      </p:pic>
      <p:cxnSp>
        <p:nvCxnSpPr>
          <p:cNvPr id="11" name="Straight Arrow Connector 10">
            <a:extLst>
              <a:ext uri="{FF2B5EF4-FFF2-40B4-BE49-F238E27FC236}">
                <a16:creationId xmlns:a16="http://schemas.microsoft.com/office/drawing/2014/main" id="{1CD82F88-30A2-4224-AAB1-F34D85B61AA3}"/>
              </a:ext>
            </a:extLst>
          </p:cNvPr>
          <p:cNvCxnSpPr>
            <a:cxnSpLocks/>
          </p:cNvCxnSpPr>
          <p:nvPr/>
        </p:nvCxnSpPr>
        <p:spPr>
          <a:xfrm>
            <a:off x="9734550" y="1447800"/>
            <a:ext cx="0" cy="4059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3CF7385-8BA7-44BE-B222-5B0AFACFF6BC}"/>
              </a:ext>
            </a:extLst>
          </p:cNvPr>
          <p:cNvSpPr txBox="1"/>
          <p:nvPr/>
        </p:nvSpPr>
        <p:spPr>
          <a:xfrm>
            <a:off x="2927174" y="1145052"/>
            <a:ext cx="1888466" cy="400110"/>
          </a:xfrm>
          <a:prstGeom prst="rect">
            <a:avLst/>
          </a:prstGeom>
          <a:solidFill>
            <a:schemeClr val="bg1"/>
          </a:solidFill>
          <a:ln w="19050">
            <a:solidFill>
              <a:srgbClr val="FFD5D5"/>
            </a:solidFill>
          </a:ln>
        </p:spPr>
        <p:txBody>
          <a:bodyPr wrap="square" rtlCol="0">
            <a:spAutoFit/>
          </a:bodyPr>
          <a:lstStyle/>
          <a:p>
            <a:r>
              <a:rPr lang="en-US" sz="2000" dirty="0"/>
              <a:t>AutoCorrect Tab</a:t>
            </a:r>
          </a:p>
        </p:txBody>
      </p:sp>
      <p:cxnSp>
        <p:nvCxnSpPr>
          <p:cNvPr id="16" name="Straight Arrow Connector 15">
            <a:extLst>
              <a:ext uri="{FF2B5EF4-FFF2-40B4-BE49-F238E27FC236}">
                <a16:creationId xmlns:a16="http://schemas.microsoft.com/office/drawing/2014/main" id="{55E399FB-4179-4F9C-B5C3-8B1BEC0B3007}"/>
              </a:ext>
            </a:extLst>
          </p:cNvPr>
          <p:cNvCxnSpPr>
            <a:cxnSpLocks/>
            <a:stCxn id="15" idx="3"/>
          </p:cNvCxnSpPr>
          <p:nvPr/>
        </p:nvCxnSpPr>
        <p:spPr>
          <a:xfrm>
            <a:off x="4815640" y="1345107"/>
            <a:ext cx="2591000" cy="9575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BFE5A5E-254C-4F91-8751-0A4177479197}"/>
              </a:ext>
            </a:extLst>
          </p:cNvPr>
          <p:cNvSpPr txBox="1"/>
          <p:nvPr/>
        </p:nvSpPr>
        <p:spPr>
          <a:xfrm>
            <a:off x="207034" y="1637310"/>
            <a:ext cx="4622140" cy="1015663"/>
          </a:xfrm>
          <a:prstGeom prst="rect">
            <a:avLst/>
          </a:prstGeom>
          <a:solidFill>
            <a:schemeClr val="bg1"/>
          </a:solidFill>
          <a:ln w="19050">
            <a:solidFill>
              <a:srgbClr val="FFD5D5"/>
            </a:solidFill>
          </a:ln>
        </p:spPr>
        <p:txBody>
          <a:bodyPr wrap="square" rtlCol="0">
            <a:spAutoFit/>
          </a:bodyPr>
          <a:lstStyle/>
          <a:p>
            <a:r>
              <a:rPr lang="en-US" sz="2000" dirty="0"/>
              <a:t>The AutoCorrect Options button appears at the bottom right when you paste.  This option toggles that on or off.</a:t>
            </a:r>
          </a:p>
        </p:txBody>
      </p:sp>
      <p:cxnSp>
        <p:nvCxnSpPr>
          <p:cNvPr id="22" name="Straight Arrow Connector 21">
            <a:extLst>
              <a:ext uri="{FF2B5EF4-FFF2-40B4-BE49-F238E27FC236}">
                <a16:creationId xmlns:a16="http://schemas.microsoft.com/office/drawing/2014/main" id="{F0D9E5CB-4195-483B-AE26-20B767018943}"/>
              </a:ext>
            </a:extLst>
          </p:cNvPr>
          <p:cNvCxnSpPr>
            <a:cxnSpLocks/>
            <a:stCxn id="21" idx="3"/>
          </p:cNvCxnSpPr>
          <p:nvPr/>
        </p:nvCxnSpPr>
        <p:spPr>
          <a:xfrm>
            <a:off x="4829174" y="2145142"/>
            <a:ext cx="2452775" cy="3569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D65388E2-D282-47FB-BA5F-3891DF84E05A}"/>
              </a:ext>
            </a:extLst>
          </p:cNvPr>
          <p:cNvSpPr txBox="1"/>
          <p:nvPr/>
        </p:nvSpPr>
        <p:spPr>
          <a:xfrm>
            <a:off x="207033" y="2755149"/>
            <a:ext cx="4622141" cy="1323439"/>
          </a:xfrm>
          <a:prstGeom prst="rect">
            <a:avLst/>
          </a:prstGeom>
          <a:solidFill>
            <a:schemeClr val="bg1"/>
          </a:solidFill>
          <a:ln w="19050">
            <a:solidFill>
              <a:srgbClr val="FFD5D5"/>
            </a:solidFill>
          </a:ln>
        </p:spPr>
        <p:txBody>
          <a:bodyPr wrap="square" rtlCol="0">
            <a:spAutoFit/>
          </a:bodyPr>
          <a:lstStyle/>
          <a:p>
            <a:r>
              <a:rPr lang="en-US" sz="2000" dirty="0"/>
              <a:t>If you hold down the Shift key just a millisecond too long while typing, you get the first two characters uppercased.  This corrects that.</a:t>
            </a:r>
          </a:p>
        </p:txBody>
      </p:sp>
      <p:cxnSp>
        <p:nvCxnSpPr>
          <p:cNvPr id="25" name="Straight Arrow Connector 24">
            <a:extLst>
              <a:ext uri="{FF2B5EF4-FFF2-40B4-BE49-F238E27FC236}">
                <a16:creationId xmlns:a16="http://schemas.microsoft.com/office/drawing/2014/main" id="{22888929-BD0C-4D13-9ADD-219F9F7337BF}"/>
              </a:ext>
            </a:extLst>
          </p:cNvPr>
          <p:cNvCxnSpPr>
            <a:cxnSpLocks/>
            <a:stCxn id="24" idx="3"/>
          </p:cNvCxnSpPr>
          <p:nvPr/>
        </p:nvCxnSpPr>
        <p:spPr>
          <a:xfrm flipV="1">
            <a:off x="4829174" y="2784764"/>
            <a:ext cx="2461088" cy="6321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A0C0562-B070-485B-8517-043DF3B9F93F}"/>
              </a:ext>
            </a:extLst>
          </p:cNvPr>
          <p:cNvSpPr txBox="1"/>
          <p:nvPr/>
        </p:nvSpPr>
        <p:spPr>
          <a:xfrm>
            <a:off x="203779" y="4198520"/>
            <a:ext cx="4622141" cy="707886"/>
          </a:xfrm>
          <a:prstGeom prst="rect">
            <a:avLst/>
          </a:prstGeom>
          <a:solidFill>
            <a:schemeClr val="bg1"/>
          </a:solidFill>
          <a:ln w="19050">
            <a:solidFill>
              <a:srgbClr val="FFD5D5"/>
            </a:solidFill>
          </a:ln>
        </p:spPr>
        <p:txBody>
          <a:bodyPr wrap="square" rtlCol="0">
            <a:spAutoFit/>
          </a:bodyPr>
          <a:lstStyle/>
          <a:p>
            <a:r>
              <a:rPr lang="en-US" sz="2000" dirty="0"/>
              <a:t>Automatically capitalizes the first letter of a sentence.</a:t>
            </a:r>
          </a:p>
        </p:txBody>
      </p:sp>
      <p:cxnSp>
        <p:nvCxnSpPr>
          <p:cNvPr id="28" name="Straight Arrow Connector 27">
            <a:extLst>
              <a:ext uri="{FF2B5EF4-FFF2-40B4-BE49-F238E27FC236}">
                <a16:creationId xmlns:a16="http://schemas.microsoft.com/office/drawing/2014/main" id="{D0D56EE0-D76E-47AA-87B6-149B26E9662A}"/>
              </a:ext>
            </a:extLst>
          </p:cNvPr>
          <p:cNvCxnSpPr>
            <a:cxnSpLocks/>
            <a:stCxn id="27" idx="3"/>
          </p:cNvCxnSpPr>
          <p:nvPr/>
        </p:nvCxnSpPr>
        <p:spPr>
          <a:xfrm flipV="1">
            <a:off x="4825920" y="2984269"/>
            <a:ext cx="2447716" cy="15681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F1DFC1D-DFF2-4BC7-B97B-5B7716D95245}"/>
              </a:ext>
            </a:extLst>
          </p:cNvPr>
          <p:cNvSpPr txBox="1"/>
          <p:nvPr/>
        </p:nvSpPr>
        <p:spPr>
          <a:xfrm>
            <a:off x="220406" y="5023466"/>
            <a:ext cx="4611860" cy="707886"/>
          </a:xfrm>
          <a:prstGeom prst="rect">
            <a:avLst/>
          </a:prstGeom>
          <a:solidFill>
            <a:schemeClr val="bg1"/>
          </a:solidFill>
          <a:ln w="19050">
            <a:solidFill>
              <a:srgbClr val="FFD5D5"/>
            </a:solidFill>
          </a:ln>
        </p:spPr>
        <p:txBody>
          <a:bodyPr wrap="square" rtlCol="0">
            <a:spAutoFit/>
          </a:bodyPr>
          <a:lstStyle/>
          <a:p>
            <a:r>
              <a:rPr lang="en-US" sz="2000" dirty="0"/>
              <a:t>The first letter in the first word in a table cell is automatically uppercased.</a:t>
            </a:r>
          </a:p>
        </p:txBody>
      </p:sp>
      <p:cxnSp>
        <p:nvCxnSpPr>
          <p:cNvPr id="36" name="Straight Arrow Connector 35">
            <a:extLst>
              <a:ext uri="{FF2B5EF4-FFF2-40B4-BE49-F238E27FC236}">
                <a16:creationId xmlns:a16="http://schemas.microsoft.com/office/drawing/2014/main" id="{D4E3F825-345D-4434-A60F-8EECF5862660}"/>
              </a:ext>
            </a:extLst>
          </p:cNvPr>
          <p:cNvCxnSpPr>
            <a:cxnSpLocks/>
            <a:stCxn id="35" idx="3"/>
          </p:cNvCxnSpPr>
          <p:nvPr/>
        </p:nvCxnSpPr>
        <p:spPr>
          <a:xfrm flipV="1">
            <a:off x="4832266" y="3142210"/>
            <a:ext cx="2466309" cy="22351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50EB250-BF31-4632-9F95-D2952A36E8BF}"/>
              </a:ext>
            </a:extLst>
          </p:cNvPr>
          <p:cNvSpPr txBox="1"/>
          <p:nvPr/>
        </p:nvSpPr>
        <p:spPr>
          <a:xfrm>
            <a:off x="223659" y="5844752"/>
            <a:ext cx="4611860" cy="400110"/>
          </a:xfrm>
          <a:prstGeom prst="rect">
            <a:avLst/>
          </a:prstGeom>
          <a:solidFill>
            <a:schemeClr val="bg1"/>
          </a:solidFill>
          <a:ln w="19050">
            <a:solidFill>
              <a:srgbClr val="FFD5D5"/>
            </a:solidFill>
          </a:ln>
        </p:spPr>
        <p:txBody>
          <a:bodyPr wrap="square" rtlCol="0">
            <a:spAutoFit/>
          </a:bodyPr>
          <a:lstStyle/>
          <a:p>
            <a:r>
              <a:rPr lang="en-US" sz="2000" dirty="0"/>
              <a:t>Capitalize the first letter of names of days</a:t>
            </a:r>
          </a:p>
        </p:txBody>
      </p:sp>
      <p:cxnSp>
        <p:nvCxnSpPr>
          <p:cNvPr id="39" name="Straight Arrow Connector 38">
            <a:extLst>
              <a:ext uri="{FF2B5EF4-FFF2-40B4-BE49-F238E27FC236}">
                <a16:creationId xmlns:a16="http://schemas.microsoft.com/office/drawing/2014/main" id="{9DD7D7CA-AC85-4547-8235-25A15F2F731F}"/>
              </a:ext>
            </a:extLst>
          </p:cNvPr>
          <p:cNvCxnSpPr>
            <a:cxnSpLocks/>
            <a:stCxn id="38" idx="3"/>
          </p:cNvCxnSpPr>
          <p:nvPr/>
        </p:nvCxnSpPr>
        <p:spPr>
          <a:xfrm flipV="1">
            <a:off x="4835519" y="3366655"/>
            <a:ext cx="2446430" cy="26781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0E6FA58-908E-464B-A78F-D410FEF56E49}"/>
              </a:ext>
            </a:extLst>
          </p:cNvPr>
          <p:cNvCxnSpPr/>
          <p:nvPr/>
        </p:nvCxnSpPr>
        <p:spPr>
          <a:xfrm>
            <a:off x="7423266" y="2378653"/>
            <a:ext cx="587769"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7ADA6F20-CB81-4301-8F6C-79BDE3B070F6}"/>
              </a:ext>
            </a:extLst>
          </p:cNvPr>
          <p:cNvSpPr txBox="1"/>
          <p:nvPr/>
        </p:nvSpPr>
        <p:spPr>
          <a:xfrm>
            <a:off x="207034" y="181154"/>
            <a:ext cx="3469616"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AutoCorrect</a:t>
            </a:r>
            <a:r>
              <a:rPr lang="en-CA" sz="2000" dirty="0"/>
              <a:t> </a:t>
            </a:r>
          </a:p>
        </p:txBody>
      </p:sp>
      <p:sp>
        <p:nvSpPr>
          <p:cNvPr id="48" name="Slide Number Placeholder 2">
            <a:extLst>
              <a:ext uri="{FF2B5EF4-FFF2-40B4-BE49-F238E27FC236}">
                <a16:creationId xmlns:a16="http://schemas.microsoft.com/office/drawing/2014/main" id="{840FD09B-4348-479A-B70E-2E42B70ED768}"/>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7</a:t>
            </a:fld>
            <a:endParaRPr lang="en-GB" dirty="0">
              <a:solidFill>
                <a:schemeClr val="tx1"/>
              </a:solidFill>
            </a:endParaRPr>
          </a:p>
        </p:txBody>
      </p:sp>
    </p:spTree>
    <p:extLst>
      <p:ext uri="{BB962C8B-B14F-4D97-AF65-F5344CB8AC3E}">
        <p14:creationId xmlns:p14="http://schemas.microsoft.com/office/powerpoint/2010/main" val="187594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0-#ppt_w/2"/>
                                          </p:val>
                                        </p:tav>
                                        <p:tav tm="100000">
                                          <p:val>
                                            <p:strVal val="#ppt_x"/>
                                          </p:val>
                                        </p:tav>
                                      </p:tavLst>
                                    </p:anim>
                                    <p:anim calcmode="lin" valueType="num">
                                      <p:cBhvr additive="base">
                                        <p:cTn id="26" dur="500" fill="hold"/>
                                        <p:tgtEl>
                                          <p:spTgt spid="15"/>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par>
                          <p:cTn id="31" fill="hold">
                            <p:stCondLst>
                              <p:cond delay="1000"/>
                            </p:stCondLst>
                            <p:childTnLst>
                              <p:par>
                                <p:cTn id="32" presetID="22" presetClass="entr" presetSubtype="8" fill="hold" nodeType="after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left)">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0-#ppt_w/2"/>
                                          </p:val>
                                        </p:tav>
                                        <p:tav tm="100000">
                                          <p:val>
                                            <p:strVal val="#ppt_x"/>
                                          </p:val>
                                        </p:tav>
                                      </p:tavLst>
                                    </p:anim>
                                    <p:anim calcmode="lin" valueType="num">
                                      <p:cBhvr additive="base">
                                        <p:cTn id="40" dur="500" fill="hold"/>
                                        <p:tgtEl>
                                          <p:spTgt spid="21"/>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0-#ppt_w/2"/>
                                          </p:val>
                                        </p:tav>
                                        <p:tav tm="100000">
                                          <p:val>
                                            <p:strVal val="#ppt_x"/>
                                          </p:val>
                                        </p:tav>
                                      </p:tavLst>
                                    </p:anim>
                                    <p:anim calcmode="lin" valueType="num">
                                      <p:cBhvr additive="base">
                                        <p:cTn id="50" dur="500" fill="hold"/>
                                        <p:tgtEl>
                                          <p:spTgt spid="24"/>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left)">
                                      <p:cBhvr>
                                        <p:cTn id="54" dur="500"/>
                                        <p:tgtEl>
                                          <p:spTgt spid="25"/>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500" fill="hold"/>
                                        <p:tgtEl>
                                          <p:spTgt spid="27"/>
                                        </p:tgtEl>
                                        <p:attrNameLst>
                                          <p:attrName>ppt_x</p:attrName>
                                        </p:attrNameLst>
                                      </p:cBhvr>
                                      <p:tavLst>
                                        <p:tav tm="0">
                                          <p:val>
                                            <p:strVal val="0-#ppt_w/2"/>
                                          </p:val>
                                        </p:tav>
                                        <p:tav tm="100000">
                                          <p:val>
                                            <p:strVal val="#ppt_x"/>
                                          </p:val>
                                        </p:tav>
                                      </p:tavLst>
                                    </p:anim>
                                    <p:anim calcmode="lin" valueType="num">
                                      <p:cBhvr additive="base">
                                        <p:cTn id="60" dur="500" fill="hold"/>
                                        <p:tgtEl>
                                          <p:spTgt spid="27"/>
                                        </p:tgtEl>
                                        <p:attrNameLst>
                                          <p:attrName>ppt_y</p:attrName>
                                        </p:attrNameLst>
                                      </p:cBhvr>
                                      <p:tavLst>
                                        <p:tav tm="0">
                                          <p:val>
                                            <p:strVal val="#ppt_y"/>
                                          </p:val>
                                        </p:tav>
                                        <p:tav tm="100000">
                                          <p:val>
                                            <p:strVal val="#ppt_y"/>
                                          </p:val>
                                        </p:tav>
                                      </p:tavLst>
                                    </p:anim>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wipe(left)">
                                      <p:cBhvr>
                                        <p:cTn id="64" dur="500"/>
                                        <p:tgtEl>
                                          <p:spTgt spid="28"/>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35"/>
                                        </p:tgtEl>
                                        <p:attrNameLst>
                                          <p:attrName>style.visibility</p:attrName>
                                        </p:attrNameLst>
                                      </p:cBhvr>
                                      <p:to>
                                        <p:strVal val="visible"/>
                                      </p:to>
                                    </p:set>
                                    <p:anim calcmode="lin" valueType="num">
                                      <p:cBhvr additive="base">
                                        <p:cTn id="69" dur="500" fill="hold"/>
                                        <p:tgtEl>
                                          <p:spTgt spid="35"/>
                                        </p:tgtEl>
                                        <p:attrNameLst>
                                          <p:attrName>ppt_x</p:attrName>
                                        </p:attrNameLst>
                                      </p:cBhvr>
                                      <p:tavLst>
                                        <p:tav tm="0">
                                          <p:val>
                                            <p:strVal val="0-#ppt_w/2"/>
                                          </p:val>
                                        </p:tav>
                                        <p:tav tm="100000">
                                          <p:val>
                                            <p:strVal val="#ppt_x"/>
                                          </p:val>
                                        </p:tav>
                                      </p:tavLst>
                                    </p:anim>
                                    <p:anim calcmode="lin" valueType="num">
                                      <p:cBhvr additive="base">
                                        <p:cTn id="70" dur="500" fill="hold"/>
                                        <p:tgtEl>
                                          <p:spTgt spid="35"/>
                                        </p:tgtEl>
                                        <p:attrNameLst>
                                          <p:attrName>ppt_y</p:attrName>
                                        </p:attrNameLst>
                                      </p:cBhvr>
                                      <p:tavLst>
                                        <p:tav tm="0">
                                          <p:val>
                                            <p:strVal val="#ppt_y"/>
                                          </p:val>
                                        </p:tav>
                                        <p:tav tm="100000">
                                          <p:val>
                                            <p:strVal val="#ppt_y"/>
                                          </p:val>
                                        </p:tav>
                                      </p:tavLst>
                                    </p:anim>
                                  </p:childTnLst>
                                </p:cTn>
                              </p:par>
                            </p:childTnLst>
                          </p:cTn>
                        </p:par>
                        <p:par>
                          <p:cTn id="71" fill="hold">
                            <p:stCondLst>
                              <p:cond delay="500"/>
                            </p:stCondLst>
                            <p:childTnLst>
                              <p:par>
                                <p:cTn id="72" presetID="22" presetClass="entr" presetSubtype="8" fill="hold"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left)">
                                      <p:cBhvr>
                                        <p:cTn id="74" dur="500"/>
                                        <p:tgtEl>
                                          <p:spTgt spid="36"/>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additive="base">
                                        <p:cTn id="79" dur="500" fill="hold"/>
                                        <p:tgtEl>
                                          <p:spTgt spid="38"/>
                                        </p:tgtEl>
                                        <p:attrNameLst>
                                          <p:attrName>ppt_x</p:attrName>
                                        </p:attrNameLst>
                                      </p:cBhvr>
                                      <p:tavLst>
                                        <p:tav tm="0">
                                          <p:val>
                                            <p:strVal val="0-#ppt_w/2"/>
                                          </p:val>
                                        </p:tav>
                                        <p:tav tm="100000">
                                          <p:val>
                                            <p:strVal val="#ppt_x"/>
                                          </p:val>
                                        </p:tav>
                                      </p:tavLst>
                                    </p:anim>
                                    <p:anim calcmode="lin" valueType="num">
                                      <p:cBhvr additive="base">
                                        <p:cTn id="80" dur="500" fill="hold"/>
                                        <p:tgtEl>
                                          <p:spTgt spid="38"/>
                                        </p:tgtEl>
                                        <p:attrNameLst>
                                          <p:attrName>ppt_y</p:attrName>
                                        </p:attrNameLst>
                                      </p:cBhvr>
                                      <p:tavLst>
                                        <p:tav tm="0">
                                          <p:val>
                                            <p:strVal val="#ppt_y"/>
                                          </p:val>
                                        </p:tav>
                                        <p:tav tm="100000">
                                          <p:val>
                                            <p:strVal val="#ppt_y"/>
                                          </p:val>
                                        </p:tav>
                                      </p:tavLst>
                                    </p:anim>
                                  </p:childTnLst>
                                </p:cTn>
                              </p:par>
                            </p:childTnLst>
                          </p:cTn>
                        </p:par>
                        <p:par>
                          <p:cTn id="81" fill="hold">
                            <p:stCondLst>
                              <p:cond delay="500"/>
                            </p:stCondLst>
                            <p:childTnLst>
                              <p:par>
                                <p:cTn id="82" presetID="22" presetClass="entr" presetSubtype="8" fill="hold" nodeType="afterEffect">
                                  <p:stCondLst>
                                    <p:cond delay="0"/>
                                  </p:stCondLst>
                                  <p:childTnLst>
                                    <p:set>
                                      <p:cBhvr>
                                        <p:cTn id="83" dur="1" fill="hold">
                                          <p:stCondLst>
                                            <p:cond delay="0"/>
                                          </p:stCondLst>
                                        </p:cTn>
                                        <p:tgtEl>
                                          <p:spTgt spid="39"/>
                                        </p:tgtEl>
                                        <p:attrNameLst>
                                          <p:attrName>style.visibility</p:attrName>
                                        </p:attrNameLst>
                                      </p:cBhvr>
                                      <p:to>
                                        <p:strVal val="visible"/>
                                      </p:to>
                                    </p:set>
                                    <p:animEffect transition="in" filter="wipe(left)">
                                      <p:cBhvr>
                                        <p:cTn id="84" dur="500"/>
                                        <p:tgtEl>
                                          <p:spTgt spid="39"/>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xit" presetSubtype="2" fill="hold" grpId="1" nodeType="clickEffect">
                                  <p:stCondLst>
                                    <p:cond delay="0"/>
                                  </p:stCondLst>
                                  <p:childTnLst>
                                    <p:animEffect transition="out" filter="wipe(right)">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par>
                                <p:cTn id="90" presetID="22" presetClass="exit" presetSubtype="2" fill="hold" nodeType="withEffect">
                                  <p:stCondLst>
                                    <p:cond delay="0"/>
                                  </p:stCondLst>
                                  <p:childTnLst>
                                    <p:animEffect transition="out" filter="wipe(right)">
                                      <p:cBhvr>
                                        <p:cTn id="91" dur="500"/>
                                        <p:tgtEl>
                                          <p:spTgt spid="5"/>
                                        </p:tgtEl>
                                      </p:cBhvr>
                                    </p:animEffect>
                                    <p:set>
                                      <p:cBhvr>
                                        <p:cTn id="92" dur="1" fill="hold">
                                          <p:stCondLst>
                                            <p:cond delay="499"/>
                                          </p:stCondLst>
                                        </p:cTn>
                                        <p:tgtEl>
                                          <p:spTgt spid="5"/>
                                        </p:tgtEl>
                                        <p:attrNameLst>
                                          <p:attrName>style.visibility</p:attrName>
                                        </p:attrNameLst>
                                      </p:cBhvr>
                                      <p:to>
                                        <p:strVal val="hidden"/>
                                      </p:to>
                                    </p:set>
                                  </p:childTnLst>
                                </p:cTn>
                              </p:par>
                              <p:par>
                                <p:cTn id="93" presetID="22" presetClass="exit" presetSubtype="2" fill="hold" grpId="1" nodeType="withEffect">
                                  <p:stCondLst>
                                    <p:cond delay="0"/>
                                  </p:stCondLst>
                                  <p:childTnLst>
                                    <p:animEffect transition="out" filter="wipe(right)">
                                      <p:cBhvr>
                                        <p:cTn id="94" dur="500"/>
                                        <p:tgtEl>
                                          <p:spTgt spid="15"/>
                                        </p:tgtEl>
                                      </p:cBhvr>
                                    </p:animEffect>
                                    <p:set>
                                      <p:cBhvr>
                                        <p:cTn id="95" dur="1" fill="hold">
                                          <p:stCondLst>
                                            <p:cond delay="499"/>
                                          </p:stCondLst>
                                        </p:cTn>
                                        <p:tgtEl>
                                          <p:spTgt spid="15"/>
                                        </p:tgtEl>
                                        <p:attrNameLst>
                                          <p:attrName>style.visibility</p:attrName>
                                        </p:attrNameLst>
                                      </p:cBhvr>
                                      <p:to>
                                        <p:strVal val="hidden"/>
                                      </p:to>
                                    </p:set>
                                  </p:childTnLst>
                                </p:cTn>
                              </p:par>
                              <p:par>
                                <p:cTn id="96" presetID="22" presetClass="exit" presetSubtype="2" fill="hold" nodeType="withEffect">
                                  <p:stCondLst>
                                    <p:cond delay="0"/>
                                  </p:stCondLst>
                                  <p:childTnLst>
                                    <p:animEffect transition="out" filter="wipe(right)">
                                      <p:cBhvr>
                                        <p:cTn id="97" dur="500"/>
                                        <p:tgtEl>
                                          <p:spTgt spid="16"/>
                                        </p:tgtEl>
                                      </p:cBhvr>
                                    </p:animEffect>
                                    <p:set>
                                      <p:cBhvr>
                                        <p:cTn id="98" dur="1" fill="hold">
                                          <p:stCondLst>
                                            <p:cond delay="499"/>
                                          </p:stCondLst>
                                        </p:cTn>
                                        <p:tgtEl>
                                          <p:spTgt spid="16"/>
                                        </p:tgtEl>
                                        <p:attrNameLst>
                                          <p:attrName>style.visibility</p:attrName>
                                        </p:attrNameLst>
                                      </p:cBhvr>
                                      <p:to>
                                        <p:strVal val="hidden"/>
                                      </p:to>
                                    </p:set>
                                  </p:childTnLst>
                                </p:cTn>
                              </p:par>
                              <p:par>
                                <p:cTn id="99" presetID="22" presetClass="exit" presetSubtype="2" fill="hold" grpId="1" nodeType="withEffect">
                                  <p:stCondLst>
                                    <p:cond delay="0"/>
                                  </p:stCondLst>
                                  <p:childTnLst>
                                    <p:animEffect transition="out" filter="wipe(right)">
                                      <p:cBhvr>
                                        <p:cTn id="100" dur="500"/>
                                        <p:tgtEl>
                                          <p:spTgt spid="21"/>
                                        </p:tgtEl>
                                      </p:cBhvr>
                                    </p:animEffect>
                                    <p:set>
                                      <p:cBhvr>
                                        <p:cTn id="101" dur="1" fill="hold">
                                          <p:stCondLst>
                                            <p:cond delay="499"/>
                                          </p:stCondLst>
                                        </p:cTn>
                                        <p:tgtEl>
                                          <p:spTgt spid="21"/>
                                        </p:tgtEl>
                                        <p:attrNameLst>
                                          <p:attrName>style.visibility</p:attrName>
                                        </p:attrNameLst>
                                      </p:cBhvr>
                                      <p:to>
                                        <p:strVal val="hidden"/>
                                      </p:to>
                                    </p:set>
                                  </p:childTnLst>
                                </p:cTn>
                              </p:par>
                              <p:par>
                                <p:cTn id="102" presetID="22" presetClass="exit" presetSubtype="2" fill="hold" nodeType="withEffect">
                                  <p:stCondLst>
                                    <p:cond delay="0"/>
                                  </p:stCondLst>
                                  <p:childTnLst>
                                    <p:animEffect transition="out" filter="wipe(right)">
                                      <p:cBhvr>
                                        <p:cTn id="103" dur="500"/>
                                        <p:tgtEl>
                                          <p:spTgt spid="22"/>
                                        </p:tgtEl>
                                      </p:cBhvr>
                                    </p:animEffect>
                                    <p:set>
                                      <p:cBhvr>
                                        <p:cTn id="104" dur="1" fill="hold">
                                          <p:stCondLst>
                                            <p:cond delay="499"/>
                                          </p:stCondLst>
                                        </p:cTn>
                                        <p:tgtEl>
                                          <p:spTgt spid="22"/>
                                        </p:tgtEl>
                                        <p:attrNameLst>
                                          <p:attrName>style.visibility</p:attrName>
                                        </p:attrNameLst>
                                      </p:cBhvr>
                                      <p:to>
                                        <p:strVal val="hidden"/>
                                      </p:to>
                                    </p:set>
                                  </p:childTnLst>
                                </p:cTn>
                              </p:par>
                              <p:par>
                                <p:cTn id="105" presetID="22" presetClass="exit" presetSubtype="2" fill="hold" grpId="1" nodeType="withEffect">
                                  <p:stCondLst>
                                    <p:cond delay="0"/>
                                  </p:stCondLst>
                                  <p:childTnLst>
                                    <p:animEffect transition="out" filter="wipe(right)">
                                      <p:cBhvr>
                                        <p:cTn id="106" dur="500"/>
                                        <p:tgtEl>
                                          <p:spTgt spid="24"/>
                                        </p:tgtEl>
                                      </p:cBhvr>
                                    </p:animEffect>
                                    <p:set>
                                      <p:cBhvr>
                                        <p:cTn id="107" dur="1" fill="hold">
                                          <p:stCondLst>
                                            <p:cond delay="499"/>
                                          </p:stCondLst>
                                        </p:cTn>
                                        <p:tgtEl>
                                          <p:spTgt spid="24"/>
                                        </p:tgtEl>
                                        <p:attrNameLst>
                                          <p:attrName>style.visibility</p:attrName>
                                        </p:attrNameLst>
                                      </p:cBhvr>
                                      <p:to>
                                        <p:strVal val="hidden"/>
                                      </p:to>
                                    </p:set>
                                  </p:childTnLst>
                                </p:cTn>
                              </p:par>
                              <p:par>
                                <p:cTn id="108" presetID="22" presetClass="exit" presetSubtype="2" fill="hold" nodeType="withEffect">
                                  <p:stCondLst>
                                    <p:cond delay="0"/>
                                  </p:stCondLst>
                                  <p:childTnLst>
                                    <p:animEffect transition="out" filter="wipe(right)">
                                      <p:cBhvr>
                                        <p:cTn id="109" dur="500"/>
                                        <p:tgtEl>
                                          <p:spTgt spid="25"/>
                                        </p:tgtEl>
                                      </p:cBhvr>
                                    </p:animEffect>
                                    <p:set>
                                      <p:cBhvr>
                                        <p:cTn id="110" dur="1" fill="hold">
                                          <p:stCondLst>
                                            <p:cond delay="499"/>
                                          </p:stCondLst>
                                        </p:cTn>
                                        <p:tgtEl>
                                          <p:spTgt spid="25"/>
                                        </p:tgtEl>
                                        <p:attrNameLst>
                                          <p:attrName>style.visibility</p:attrName>
                                        </p:attrNameLst>
                                      </p:cBhvr>
                                      <p:to>
                                        <p:strVal val="hidden"/>
                                      </p:to>
                                    </p:set>
                                  </p:childTnLst>
                                </p:cTn>
                              </p:par>
                              <p:par>
                                <p:cTn id="111" presetID="22" presetClass="exit" presetSubtype="2" fill="hold" grpId="1" nodeType="withEffect">
                                  <p:stCondLst>
                                    <p:cond delay="0"/>
                                  </p:stCondLst>
                                  <p:childTnLst>
                                    <p:animEffect transition="out" filter="wipe(right)">
                                      <p:cBhvr>
                                        <p:cTn id="112" dur="500"/>
                                        <p:tgtEl>
                                          <p:spTgt spid="27"/>
                                        </p:tgtEl>
                                      </p:cBhvr>
                                    </p:animEffect>
                                    <p:set>
                                      <p:cBhvr>
                                        <p:cTn id="113" dur="1" fill="hold">
                                          <p:stCondLst>
                                            <p:cond delay="499"/>
                                          </p:stCondLst>
                                        </p:cTn>
                                        <p:tgtEl>
                                          <p:spTgt spid="27"/>
                                        </p:tgtEl>
                                        <p:attrNameLst>
                                          <p:attrName>style.visibility</p:attrName>
                                        </p:attrNameLst>
                                      </p:cBhvr>
                                      <p:to>
                                        <p:strVal val="hidden"/>
                                      </p:to>
                                    </p:set>
                                  </p:childTnLst>
                                </p:cTn>
                              </p:par>
                              <p:par>
                                <p:cTn id="114" presetID="22" presetClass="exit" presetSubtype="2" fill="hold" nodeType="withEffect">
                                  <p:stCondLst>
                                    <p:cond delay="0"/>
                                  </p:stCondLst>
                                  <p:childTnLst>
                                    <p:animEffect transition="out" filter="wipe(right)">
                                      <p:cBhvr>
                                        <p:cTn id="115" dur="500"/>
                                        <p:tgtEl>
                                          <p:spTgt spid="28"/>
                                        </p:tgtEl>
                                      </p:cBhvr>
                                    </p:animEffect>
                                    <p:set>
                                      <p:cBhvr>
                                        <p:cTn id="116" dur="1" fill="hold">
                                          <p:stCondLst>
                                            <p:cond delay="499"/>
                                          </p:stCondLst>
                                        </p:cTn>
                                        <p:tgtEl>
                                          <p:spTgt spid="28"/>
                                        </p:tgtEl>
                                        <p:attrNameLst>
                                          <p:attrName>style.visibility</p:attrName>
                                        </p:attrNameLst>
                                      </p:cBhvr>
                                      <p:to>
                                        <p:strVal val="hidden"/>
                                      </p:to>
                                    </p:set>
                                  </p:childTnLst>
                                </p:cTn>
                              </p:par>
                              <p:par>
                                <p:cTn id="117" presetID="22" presetClass="exit" presetSubtype="2" fill="hold" grpId="1" nodeType="withEffect">
                                  <p:stCondLst>
                                    <p:cond delay="0"/>
                                  </p:stCondLst>
                                  <p:childTnLst>
                                    <p:animEffect transition="out" filter="wipe(right)">
                                      <p:cBhvr>
                                        <p:cTn id="118" dur="500"/>
                                        <p:tgtEl>
                                          <p:spTgt spid="35"/>
                                        </p:tgtEl>
                                      </p:cBhvr>
                                    </p:animEffect>
                                    <p:set>
                                      <p:cBhvr>
                                        <p:cTn id="119" dur="1" fill="hold">
                                          <p:stCondLst>
                                            <p:cond delay="499"/>
                                          </p:stCondLst>
                                        </p:cTn>
                                        <p:tgtEl>
                                          <p:spTgt spid="35"/>
                                        </p:tgtEl>
                                        <p:attrNameLst>
                                          <p:attrName>style.visibility</p:attrName>
                                        </p:attrNameLst>
                                      </p:cBhvr>
                                      <p:to>
                                        <p:strVal val="hidden"/>
                                      </p:to>
                                    </p:set>
                                  </p:childTnLst>
                                </p:cTn>
                              </p:par>
                              <p:par>
                                <p:cTn id="120" presetID="22" presetClass="exit" presetSubtype="2" fill="hold" nodeType="withEffect">
                                  <p:stCondLst>
                                    <p:cond delay="0"/>
                                  </p:stCondLst>
                                  <p:childTnLst>
                                    <p:animEffect transition="out" filter="wipe(right)">
                                      <p:cBhvr>
                                        <p:cTn id="121" dur="500"/>
                                        <p:tgtEl>
                                          <p:spTgt spid="36"/>
                                        </p:tgtEl>
                                      </p:cBhvr>
                                    </p:animEffect>
                                    <p:set>
                                      <p:cBhvr>
                                        <p:cTn id="122" dur="1" fill="hold">
                                          <p:stCondLst>
                                            <p:cond delay="499"/>
                                          </p:stCondLst>
                                        </p:cTn>
                                        <p:tgtEl>
                                          <p:spTgt spid="36"/>
                                        </p:tgtEl>
                                        <p:attrNameLst>
                                          <p:attrName>style.visibility</p:attrName>
                                        </p:attrNameLst>
                                      </p:cBhvr>
                                      <p:to>
                                        <p:strVal val="hidden"/>
                                      </p:to>
                                    </p:set>
                                  </p:childTnLst>
                                </p:cTn>
                              </p:par>
                              <p:par>
                                <p:cTn id="123" presetID="22" presetClass="exit" presetSubtype="2" fill="hold" grpId="1" nodeType="withEffect">
                                  <p:stCondLst>
                                    <p:cond delay="0"/>
                                  </p:stCondLst>
                                  <p:childTnLst>
                                    <p:animEffect transition="out" filter="wipe(right)">
                                      <p:cBhvr>
                                        <p:cTn id="124" dur="500"/>
                                        <p:tgtEl>
                                          <p:spTgt spid="38"/>
                                        </p:tgtEl>
                                      </p:cBhvr>
                                    </p:animEffect>
                                    <p:set>
                                      <p:cBhvr>
                                        <p:cTn id="125" dur="1" fill="hold">
                                          <p:stCondLst>
                                            <p:cond delay="499"/>
                                          </p:stCondLst>
                                        </p:cTn>
                                        <p:tgtEl>
                                          <p:spTgt spid="38"/>
                                        </p:tgtEl>
                                        <p:attrNameLst>
                                          <p:attrName>style.visibility</p:attrName>
                                        </p:attrNameLst>
                                      </p:cBhvr>
                                      <p:to>
                                        <p:strVal val="hidden"/>
                                      </p:to>
                                    </p:set>
                                  </p:childTnLst>
                                </p:cTn>
                              </p:par>
                              <p:par>
                                <p:cTn id="126" presetID="22" presetClass="exit" presetSubtype="2" fill="hold" nodeType="withEffect">
                                  <p:stCondLst>
                                    <p:cond delay="0"/>
                                  </p:stCondLst>
                                  <p:childTnLst>
                                    <p:animEffect transition="out" filter="wipe(right)">
                                      <p:cBhvr>
                                        <p:cTn id="127" dur="500"/>
                                        <p:tgtEl>
                                          <p:spTgt spid="39"/>
                                        </p:tgtEl>
                                      </p:cBhvr>
                                    </p:animEffect>
                                    <p:set>
                                      <p:cBhvr>
                                        <p:cTn id="128" dur="1" fill="hold">
                                          <p:stCondLst>
                                            <p:cond delay="499"/>
                                          </p:stCondLst>
                                        </p:cTn>
                                        <p:tgtEl>
                                          <p:spTgt spid="39"/>
                                        </p:tgtEl>
                                        <p:attrNameLst>
                                          <p:attrName>style.visibility</p:attrName>
                                        </p:attrNameLst>
                                      </p:cBhvr>
                                      <p:to>
                                        <p:strVal val="hidden"/>
                                      </p:to>
                                    </p:set>
                                  </p:childTnLst>
                                </p:cTn>
                              </p:par>
                              <p:par>
                                <p:cTn id="129" presetID="22" presetClass="exit" presetSubtype="4" fill="hold" nodeType="withEffect">
                                  <p:stCondLst>
                                    <p:cond delay="0"/>
                                  </p:stCondLst>
                                  <p:childTnLst>
                                    <p:animEffect transition="out" filter="wipe(down)">
                                      <p:cBhvr>
                                        <p:cTn id="130" dur="500"/>
                                        <p:tgtEl>
                                          <p:spTgt spid="11"/>
                                        </p:tgtEl>
                                      </p:cBhvr>
                                    </p:animEffect>
                                    <p:set>
                                      <p:cBhvr>
                                        <p:cTn id="131"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5" grpId="0" animBg="1"/>
      <p:bldP spid="15" grpId="1" animBg="1"/>
      <p:bldP spid="21" grpId="0" animBg="1"/>
      <p:bldP spid="21" grpId="1" animBg="1"/>
      <p:bldP spid="24" grpId="0" animBg="1"/>
      <p:bldP spid="24" grpId="1" animBg="1"/>
      <p:bldP spid="27" grpId="0" animBg="1"/>
      <p:bldP spid="27" grpId="1" animBg="1"/>
      <p:bldP spid="35" grpId="0" animBg="1"/>
      <p:bldP spid="35" grpId="1" animBg="1"/>
      <p:bldP spid="38" grpId="0" animBg="1"/>
      <p:bldP spid="3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C983057-D80B-4293-B43C-F3107617D3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1434" y="181154"/>
            <a:ext cx="7114911" cy="5840084"/>
          </a:xfrm>
          <a:prstGeom prst="rect">
            <a:avLst/>
          </a:prstGeom>
          <a:ln>
            <a:solidFill>
              <a:srgbClr val="FFD5D5"/>
            </a:solidFill>
          </a:ln>
        </p:spPr>
      </p:pic>
      <p:sp>
        <p:nvSpPr>
          <p:cNvPr id="3" name="TextBox 2"/>
          <p:cNvSpPr txBox="1"/>
          <p:nvPr/>
        </p:nvSpPr>
        <p:spPr>
          <a:xfrm>
            <a:off x="207034" y="181154"/>
            <a:ext cx="3469616"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AutoCorrect</a:t>
            </a:r>
          </a:p>
        </p:txBody>
      </p:sp>
      <p:cxnSp>
        <p:nvCxnSpPr>
          <p:cNvPr id="63" name="Straight Arrow Connector 62"/>
          <p:cNvCxnSpPr>
            <a:cxnSpLocks/>
          </p:cNvCxnSpPr>
          <p:nvPr/>
        </p:nvCxnSpPr>
        <p:spPr>
          <a:xfrm>
            <a:off x="6834267" y="5483165"/>
            <a:ext cx="241313" cy="73623"/>
          </a:xfrm>
          <a:prstGeom prst="straightConnector1">
            <a:avLst/>
          </a:prstGeom>
          <a:ln w="19050">
            <a:solidFill>
              <a:srgbClr val="FFD5D5"/>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34A23D94-111B-47A4-AC57-9A37380C7F18}"/>
              </a:ext>
            </a:extLst>
          </p:cNvPr>
          <p:cNvPicPr>
            <a:picLocks noChangeAspect="1"/>
          </p:cNvPicPr>
          <p:nvPr/>
        </p:nvPicPr>
        <p:blipFill>
          <a:blip r:embed="rId3"/>
          <a:stretch>
            <a:fillRect/>
          </a:stretch>
        </p:blipFill>
        <p:spPr>
          <a:xfrm>
            <a:off x="7075580" y="1680982"/>
            <a:ext cx="4457143" cy="4866667"/>
          </a:xfrm>
          <a:prstGeom prst="rect">
            <a:avLst/>
          </a:prstGeom>
        </p:spPr>
      </p:pic>
      <p:sp>
        <p:nvSpPr>
          <p:cNvPr id="24" name="TextBox 23">
            <a:extLst>
              <a:ext uri="{FF2B5EF4-FFF2-40B4-BE49-F238E27FC236}">
                <a16:creationId xmlns:a16="http://schemas.microsoft.com/office/drawing/2014/main" id="{D65388E2-D282-47FB-BA5F-3891DF84E05A}"/>
              </a:ext>
            </a:extLst>
          </p:cNvPr>
          <p:cNvSpPr txBox="1"/>
          <p:nvPr/>
        </p:nvSpPr>
        <p:spPr>
          <a:xfrm>
            <a:off x="147104" y="1984185"/>
            <a:ext cx="4722952" cy="1323439"/>
          </a:xfrm>
          <a:prstGeom prst="rect">
            <a:avLst/>
          </a:prstGeom>
          <a:solidFill>
            <a:schemeClr val="bg1"/>
          </a:solidFill>
          <a:ln w="19050">
            <a:solidFill>
              <a:srgbClr val="FFD5D5"/>
            </a:solidFill>
          </a:ln>
        </p:spPr>
        <p:txBody>
          <a:bodyPr wrap="square" rtlCol="0">
            <a:spAutoFit/>
          </a:bodyPr>
          <a:lstStyle/>
          <a:p>
            <a:r>
              <a:rPr lang="en-US" sz="2000" dirty="0"/>
              <a:t>If the caps lock is on when you type, uppercase and lowercase are flipped.</a:t>
            </a:r>
          </a:p>
          <a:p>
            <a:r>
              <a:rPr lang="en-US" sz="2000" dirty="0"/>
              <a:t>This option fixes that for you when you end the sentence.</a:t>
            </a:r>
          </a:p>
        </p:txBody>
      </p:sp>
      <p:cxnSp>
        <p:nvCxnSpPr>
          <p:cNvPr id="25" name="Straight Arrow Connector 24">
            <a:extLst>
              <a:ext uri="{FF2B5EF4-FFF2-40B4-BE49-F238E27FC236}">
                <a16:creationId xmlns:a16="http://schemas.microsoft.com/office/drawing/2014/main" id="{22888929-BD0C-4D13-9ADD-219F9F7337BF}"/>
              </a:ext>
            </a:extLst>
          </p:cNvPr>
          <p:cNvCxnSpPr>
            <a:cxnSpLocks/>
            <a:stCxn id="24" idx="3"/>
          </p:cNvCxnSpPr>
          <p:nvPr/>
        </p:nvCxnSpPr>
        <p:spPr>
          <a:xfrm>
            <a:off x="4870056" y="2645905"/>
            <a:ext cx="2386955" cy="8620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A0C0562-B070-485B-8517-043DF3B9F93F}"/>
              </a:ext>
            </a:extLst>
          </p:cNvPr>
          <p:cNvSpPr txBox="1"/>
          <p:nvPr/>
        </p:nvSpPr>
        <p:spPr>
          <a:xfrm>
            <a:off x="145655" y="3715945"/>
            <a:ext cx="4724401" cy="400110"/>
          </a:xfrm>
          <a:prstGeom prst="rect">
            <a:avLst/>
          </a:prstGeom>
          <a:solidFill>
            <a:schemeClr val="bg1"/>
          </a:solidFill>
          <a:ln w="19050">
            <a:solidFill>
              <a:srgbClr val="FFD5D5"/>
            </a:solidFill>
          </a:ln>
        </p:spPr>
        <p:txBody>
          <a:bodyPr wrap="square" rtlCol="0">
            <a:spAutoFit/>
          </a:bodyPr>
          <a:lstStyle/>
          <a:p>
            <a:r>
              <a:rPr lang="en-US" sz="2000" dirty="0"/>
              <a:t>Replace words as you type if spelled wrong.</a:t>
            </a:r>
          </a:p>
        </p:txBody>
      </p:sp>
      <p:cxnSp>
        <p:nvCxnSpPr>
          <p:cNvPr id="28" name="Straight Arrow Connector 27">
            <a:extLst>
              <a:ext uri="{FF2B5EF4-FFF2-40B4-BE49-F238E27FC236}">
                <a16:creationId xmlns:a16="http://schemas.microsoft.com/office/drawing/2014/main" id="{D0D56EE0-D76E-47AA-87B6-149B26E9662A}"/>
              </a:ext>
            </a:extLst>
          </p:cNvPr>
          <p:cNvCxnSpPr>
            <a:cxnSpLocks/>
            <a:stCxn id="27" idx="3"/>
          </p:cNvCxnSpPr>
          <p:nvPr/>
        </p:nvCxnSpPr>
        <p:spPr>
          <a:xfrm flipV="1">
            <a:off x="4870056" y="3882044"/>
            <a:ext cx="2411893" cy="339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1F1DFC1D-DFF2-4BC7-B97B-5B7716D95245}"/>
              </a:ext>
            </a:extLst>
          </p:cNvPr>
          <p:cNvSpPr txBox="1"/>
          <p:nvPr/>
        </p:nvSpPr>
        <p:spPr>
          <a:xfrm>
            <a:off x="145654" y="4567854"/>
            <a:ext cx="4722951" cy="1015663"/>
          </a:xfrm>
          <a:prstGeom prst="rect">
            <a:avLst/>
          </a:prstGeom>
          <a:solidFill>
            <a:schemeClr val="bg1"/>
          </a:solidFill>
          <a:ln w="19050">
            <a:solidFill>
              <a:srgbClr val="FFD5D5"/>
            </a:solidFill>
          </a:ln>
        </p:spPr>
        <p:txBody>
          <a:bodyPr wrap="square" rtlCol="0">
            <a:spAutoFit/>
          </a:bodyPr>
          <a:lstStyle/>
          <a:p>
            <a:r>
              <a:rPr lang="en-US" sz="2000" dirty="0"/>
              <a:t>To add to this list: enter what incorrectly spelled word you want to </a:t>
            </a:r>
            <a:r>
              <a:rPr lang="en-US" sz="2000" b="1" dirty="0"/>
              <a:t>replace</a:t>
            </a:r>
            <a:r>
              <a:rPr lang="en-US" sz="2000" dirty="0"/>
              <a:t> </a:t>
            </a:r>
            <a:r>
              <a:rPr lang="en-US" sz="2000" b="1" dirty="0"/>
              <a:t>with</a:t>
            </a:r>
            <a:r>
              <a:rPr lang="en-US" sz="2000" dirty="0"/>
              <a:t> the proper spelling.</a:t>
            </a:r>
          </a:p>
        </p:txBody>
      </p:sp>
      <p:cxnSp>
        <p:nvCxnSpPr>
          <p:cNvPr id="36" name="Straight Arrow Connector 35">
            <a:extLst>
              <a:ext uri="{FF2B5EF4-FFF2-40B4-BE49-F238E27FC236}">
                <a16:creationId xmlns:a16="http://schemas.microsoft.com/office/drawing/2014/main" id="{D4E3F825-345D-4434-A60F-8EECF5862660}"/>
              </a:ext>
            </a:extLst>
          </p:cNvPr>
          <p:cNvCxnSpPr>
            <a:cxnSpLocks/>
            <a:stCxn id="35" idx="3"/>
          </p:cNvCxnSpPr>
          <p:nvPr/>
        </p:nvCxnSpPr>
        <p:spPr>
          <a:xfrm flipV="1">
            <a:off x="4868605" y="4297680"/>
            <a:ext cx="2413344" cy="7780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EF8784F-945C-4ED6-83B3-38BA03C80C1C}"/>
              </a:ext>
            </a:extLst>
          </p:cNvPr>
          <p:cNvCxnSpPr/>
          <p:nvPr/>
        </p:nvCxnSpPr>
        <p:spPr>
          <a:xfrm>
            <a:off x="7422756" y="2378652"/>
            <a:ext cx="587769"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Slide Number Placeholder 2">
            <a:extLst>
              <a:ext uri="{FF2B5EF4-FFF2-40B4-BE49-F238E27FC236}">
                <a16:creationId xmlns:a16="http://schemas.microsoft.com/office/drawing/2014/main" id="{6EE06CD2-9AA8-4045-AF6A-F7BEC9D21F43}"/>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8</a:t>
            </a:fld>
            <a:endParaRPr lang="en-GB" dirty="0">
              <a:solidFill>
                <a:schemeClr val="tx1"/>
              </a:solidFill>
            </a:endParaRPr>
          </a:p>
        </p:txBody>
      </p:sp>
    </p:spTree>
    <p:extLst>
      <p:ext uri="{BB962C8B-B14F-4D97-AF65-F5344CB8AC3E}">
        <p14:creationId xmlns:p14="http://schemas.microsoft.com/office/powerpoint/2010/main" val="105649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0-#ppt_w/2"/>
                                          </p:val>
                                        </p:tav>
                                        <p:tav tm="100000">
                                          <p:val>
                                            <p:strVal val="#ppt_x"/>
                                          </p:val>
                                        </p:tav>
                                      </p:tavLst>
                                    </p:anim>
                                    <p:anim calcmode="lin" valueType="num">
                                      <p:cBhvr additive="base">
                                        <p:cTn id="8" dur="5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0-#ppt_w/2"/>
                                          </p:val>
                                        </p:tav>
                                        <p:tav tm="100000">
                                          <p:val>
                                            <p:strVal val="#ppt_x"/>
                                          </p:val>
                                        </p:tav>
                                      </p:tavLst>
                                    </p:anim>
                                    <p:anim calcmode="lin" valueType="num">
                                      <p:cBhvr additive="base">
                                        <p:cTn id="18" dur="500" fill="hold"/>
                                        <p:tgtEl>
                                          <p:spTgt spid="2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0-#ppt_w/2"/>
                                          </p:val>
                                        </p:tav>
                                        <p:tav tm="100000">
                                          <p:val>
                                            <p:strVal val="#ppt_x"/>
                                          </p:val>
                                        </p:tav>
                                      </p:tavLst>
                                    </p:anim>
                                    <p:anim calcmode="lin" valueType="num">
                                      <p:cBhvr additive="base">
                                        <p:cTn id="28" dur="500" fill="hold"/>
                                        <p:tgtEl>
                                          <p:spTgt spid="35"/>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wipe(left)">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xit" presetSubtype="2" fill="hold" grpId="1" nodeType="clickEffect">
                                  <p:stCondLst>
                                    <p:cond delay="0"/>
                                  </p:stCondLst>
                                  <p:childTnLst>
                                    <p:animEffect transition="out" filter="wipe(right)">
                                      <p:cBhvr>
                                        <p:cTn id="36" dur="500"/>
                                        <p:tgtEl>
                                          <p:spTgt spid="24"/>
                                        </p:tgtEl>
                                      </p:cBhvr>
                                    </p:animEffect>
                                    <p:set>
                                      <p:cBhvr>
                                        <p:cTn id="37" dur="1" fill="hold">
                                          <p:stCondLst>
                                            <p:cond delay="499"/>
                                          </p:stCondLst>
                                        </p:cTn>
                                        <p:tgtEl>
                                          <p:spTgt spid="24"/>
                                        </p:tgtEl>
                                        <p:attrNameLst>
                                          <p:attrName>style.visibility</p:attrName>
                                        </p:attrNameLst>
                                      </p:cBhvr>
                                      <p:to>
                                        <p:strVal val="hidden"/>
                                      </p:to>
                                    </p:set>
                                  </p:childTnLst>
                                </p:cTn>
                              </p:par>
                              <p:par>
                                <p:cTn id="38" presetID="22" presetClass="exit" presetSubtype="2" fill="hold" nodeType="withEffect">
                                  <p:stCondLst>
                                    <p:cond delay="0"/>
                                  </p:stCondLst>
                                  <p:childTnLst>
                                    <p:animEffect transition="out" filter="wipe(right)">
                                      <p:cBhvr>
                                        <p:cTn id="39" dur="500"/>
                                        <p:tgtEl>
                                          <p:spTgt spid="25"/>
                                        </p:tgtEl>
                                      </p:cBhvr>
                                    </p:animEffect>
                                    <p:set>
                                      <p:cBhvr>
                                        <p:cTn id="40" dur="1" fill="hold">
                                          <p:stCondLst>
                                            <p:cond delay="499"/>
                                          </p:stCondLst>
                                        </p:cTn>
                                        <p:tgtEl>
                                          <p:spTgt spid="25"/>
                                        </p:tgtEl>
                                        <p:attrNameLst>
                                          <p:attrName>style.visibility</p:attrName>
                                        </p:attrNameLst>
                                      </p:cBhvr>
                                      <p:to>
                                        <p:strVal val="hidden"/>
                                      </p:to>
                                    </p:set>
                                  </p:childTnLst>
                                </p:cTn>
                              </p:par>
                              <p:par>
                                <p:cTn id="41" presetID="22" presetClass="exit" presetSubtype="2" fill="hold" grpId="1" nodeType="withEffect">
                                  <p:stCondLst>
                                    <p:cond delay="0"/>
                                  </p:stCondLst>
                                  <p:childTnLst>
                                    <p:animEffect transition="out" filter="wipe(right)">
                                      <p:cBhvr>
                                        <p:cTn id="42" dur="500"/>
                                        <p:tgtEl>
                                          <p:spTgt spid="27"/>
                                        </p:tgtEl>
                                      </p:cBhvr>
                                    </p:animEffect>
                                    <p:set>
                                      <p:cBhvr>
                                        <p:cTn id="43" dur="1" fill="hold">
                                          <p:stCondLst>
                                            <p:cond delay="499"/>
                                          </p:stCondLst>
                                        </p:cTn>
                                        <p:tgtEl>
                                          <p:spTgt spid="27"/>
                                        </p:tgtEl>
                                        <p:attrNameLst>
                                          <p:attrName>style.visibility</p:attrName>
                                        </p:attrNameLst>
                                      </p:cBhvr>
                                      <p:to>
                                        <p:strVal val="hidden"/>
                                      </p:to>
                                    </p:set>
                                  </p:childTnLst>
                                </p:cTn>
                              </p:par>
                              <p:par>
                                <p:cTn id="44" presetID="22" presetClass="exit" presetSubtype="2" fill="hold" nodeType="withEffect">
                                  <p:stCondLst>
                                    <p:cond delay="0"/>
                                  </p:stCondLst>
                                  <p:childTnLst>
                                    <p:animEffect transition="out" filter="wipe(right)">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par>
                                <p:cTn id="47" presetID="22" presetClass="exit" presetSubtype="2" fill="hold" grpId="1" nodeType="withEffect">
                                  <p:stCondLst>
                                    <p:cond delay="0"/>
                                  </p:stCondLst>
                                  <p:childTnLst>
                                    <p:animEffect transition="out" filter="wipe(right)">
                                      <p:cBhvr>
                                        <p:cTn id="48" dur="500"/>
                                        <p:tgtEl>
                                          <p:spTgt spid="35"/>
                                        </p:tgtEl>
                                      </p:cBhvr>
                                    </p:animEffect>
                                    <p:set>
                                      <p:cBhvr>
                                        <p:cTn id="49" dur="1" fill="hold">
                                          <p:stCondLst>
                                            <p:cond delay="499"/>
                                          </p:stCondLst>
                                        </p:cTn>
                                        <p:tgtEl>
                                          <p:spTgt spid="35"/>
                                        </p:tgtEl>
                                        <p:attrNameLst>
                                          <p:attrName>style.visibility</p:attrName>
                                        </p:attrNameLst>
                                      </p:cBhvr>
                                      <p:to>
                                        <p:strVal val="hidden"/>
                                      </p:to>
                                    </p:set>
                                  </p:childTnLst>
                                </p:cTn>
                              </p:par>
                              <p:par>
                                <p:cTn id="50" presetID="22" presetClass="exit" presetSubtype="2" fill="hold" nodeType="withEffect">
                                  <p:stCondLst>
                                    <p:cond delay="0"/>
                                  </p:stCondLst>
                                  <p:childTnLst>
                                    <p:animEffect transition="out" filter="wipe(right)">
                                      <p:cBhvr>
                                        <p:cTn id="51" dur="500"/>
                                        <p:tgtEl>
                                          <p:spTgt spid="36"/>
                                        </p:tgtEl>
                                      </p:cBhvr>
                                    </p:animEffect>
                                    <p:set>
                                      <p:cBhvr>
                                        <p:cTn id="52" dur="1" fill="hold">
                                          <p:stCondLst>
                                            <p:cond delay="499"/>
                                          </p:stCondLst>
                                        </p:cTn>
                                        <p:tgtEl>
                                          <p:spTgt spid="36"/>
                                        </p:tgtEl>
                                        <p:attrNameLst>
                                          <p:attrName>style.visibility</p:attrName>
                                        </p:attrNameLst>
                                      </p:cBhvr>
                                      <p:to>
                                        <p:strVal val="hidden"/>
                                      </p:to>
                                    </p:set>
                                  </p:childTnLst>
                                </p:cTn>
                              </p:par>
                              <p:par>
                                <p:cTn id="53" presetID="22" presetClass="exit" presetSubtype="2" fill="hold" nodeType="withEffect">
                                  <p:stCondLst>
                                    <p:cond delay="0"/>
                                  </p:stCondLst>
                                  <p:childTnLst>
                                    <p:animEffect transition="out" filter="wipe(right)">
                                      <p:cBhvr>
                                        <p:cTn id="54" dur="500"/>
                                        <p:tgtEl>
                                          <p:spTgt spid="63"/>
                                        </p:tgtEl>
                                      </p:cBhvr>
                                    </p:animEffect>
                                    <p:set>
                                      <p:cBhvr>
                                        <p:cTn id="55" dur="1" fill="hold">
                                          <p:stCondLst>
                                            <p:cond delay="499"/>
                                          </p:stCondLst>
                                        </p:cTn>
                                        <p:tgtEl>
                                          <p:spTgt spid="63"/>
                                        </p:tgtEl>
                                        <p:attrNameLst>
                                          <p:attrName>style.visibility</p:attrName>
                                        </p:attrNameLst>
                                      </p:cBhvr>
                                      <p:to>
                                        <p:strVal val="hidden"/>
                                      </p:to>
                                    </p:set>
                                  </p:childTnLst>
                                </p:cTn>
                              </p:par>
                              <p:par>
                                <p:cTn id="56" presetID="22" presetClass="exit" presetSubtype="2" fill="hold" nodeType="withEffect">
                                  <p:stCondLst>
                                    <p:cond delay="0"/>
                                  </p:stCondLst>
                                  <p:childTnLst>
                                    <p:animEffect transition="out" filter="wipe(right)">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par>
                                <p:cTn id="59" presetID="22" presetClass="exit" presetSubtype="4" fill="hold" nodeType="withEffect">
                                  <p:stCondLst>
                                    <p:cond delay="0"/>
                                  </p:stCondLst>
                                  <p:childTnLst>
                                    <p:animEffect transition="out" filter="wipe(down)">
                                      <p:cBhvr>
                                        <p:cTn id="60" dur="500"/>
                                        <p:tgtEl>
                                          <p:spTgt spid="8"/>
                                        </p:tgtEl>
                                      </p:cBhvr>
                                    </p:animEffect>
                                    <p:set>
                                      <p:cBhvr>
                                        <p:cTn id="61" dur="1" fill="hold">
                                          <p:stCondLst>
                                            <p:cond delay="499"/>
                                          </p:stCondLst>
                                        </p:cTn>
                                        <p:tgtEl>
                                          <p:spTgt spid="8"/>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65"/>
                                        </p:tgtEl>
                                      </p:cBhvr>
                                    </p:animEffect>
                                    <p:set>
                                      <p:cBhvr>
                                        <p:cTn id="64" dur="1" fill="hold">
                                          <p:stCondLst>
                                            <p:cond delay="499"/>
                                          </p:stCondLst>
                                        </p:cTn>
                                        <p:tgtEl>
                                          <p:spTgt spid="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7" grpId="0" animBg="1"/>
      <p:bldP spid="27" grpId="1" animBg="1"/>
      <p:bldP spid="35" grpId="0" animBg="1"/>
      <p:bldP spid="3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BD0610-6B2D-43AE-A031-369E77B2FC95}"/>
              </a:ext>
            </a:extLst>
          </p:cNvPr>
          <p:cNvPicPr>
            <a:picLocks noChangeAspect="1"/>
          </p:cNvPicPr>
          <p:nvPr/>
        </p:nvPicPr>
        <p:blipFill>
          <a:blip r:embed="rId2"/>
          <a:stretch>
            <a:fillRect/>
          </a:stretch>
        </p:blipFill>
        <p:spPr>
          <a:xfrm>
            <a:off x="7305675" y="56733"/>
            <a:ext cx="4829595" cy="5273340"/>
          </a:xfrm>
          <a:prstGeom prst="rect">
            <a:avLst/>
          </a:prstGeom>
        </p:spPr>
      </p:pic>
      <p:cxnSp>
        <p:nvCxnSpPr>
          <p:cNvPr id="6" name="Straight Connector 5">
            <a:extLst>
              <a:ext uri="{FF2B5EF4-FFF2-40B4-BE49-F238E27FC236}">
                <a16:creationId xmlns:a16="http://schemas.microsoft.com/office/drawing/2014/main" id="{83E14630-309C-40A2-9F1A-4BBC62335BFA}"/>
              </a:ext>
            </a:extLst>
          </p:cNvPr>
          <p:cNvCxnSpPr>
            <a:cxnSpLocks/>
          </p:cNvCxnSpPr>
          <p:nvPr/>
        </p:nvCxnSpPr>
        <p:spPr>
          <a:xfrm>
            <a:off x="8280181" y="825396"/>
            <a:ext cx="631063"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437F3C4-28D2-4A40-9B4E-4D815952A607}"/>
              </a:ext>
            </a:extLst>
          </p:cNvPr>
          <p:cNvSpPr txBox="1"/>
          <p:nvPr/>
        </p:nvSpPr>
        <p:spPr>
          <a:xfrm>
            <a:off x="207034" y="181154"/>
            <a:ext cx="3469616" cy="400110"/>
          </a:xfrm>
          <a:prstGeom prst="rect">
            <a:avLst/>
          </a:prstGeom>
          <a:solidFill>
            <a:schemeClr val="bg1"/>
          </a:solidFill>
          <a:effectLst>
            <a:glow rad="101600">
              <a:schemeClr val="accent2">
                <a:satMod val="175000"/>
                <a:alpha val="40000"/>
              </a:schemeClr>
            </a:glow>
            <a:softEdge rad="38100"/>
          </a:effectLst>
        </p:spPr>
        <p:txBody>
          <a:bodyPr wrap="square" rtlCol="0">
            <a:spAutoFit/>
          </a:bodyPr>
          <a:lstStyle/>
          <a:p>
            <a:r>
              <a:rPr lang="en-CA" sz="2000" dirty="0"/>
              <a:t>Proofing Options – </a:t>
            </a:r>
            <a:r>
              <a:rPr lang="en-CA" sz="2000" b="1" dirty="0"/>
              <a:t>AutoFormat</a:t>
            </a:r>
          </a:p>
        </p:txBody>
      </p:sp>
      <p:sp>
        <p:nvSpPr>
          <p:cNvPr id="10" name="TextBox 9">
            <a:extLst>
              <a:ext uri="{FF2B5EF4-FFF2-40B4-BE49-F238E27FC236}">
                <a16:creationId xmlns:a16="http://schemas.microsoft.com/office/drawing/2014/main" id="{1EB3E312-2AAE-4B8B-BA23-6EBF1000DC7C}"/>
              </a:ext>
            </a:extLst>
          </p:cNvPr>
          <p:cNvSpPr txBox="1"/>
          <p:nvPr/>
        </p:nvSpPr>
        <p:spPr>
          <a:xfrm>
            <a:off x="207034" y="1078489"/>
            <a:ext cx="5711812" cy="400110"/>
          </a:xfrm>
          <a:prstGeom prst="rect">
            <a:avLst/>
          </a:prstGeom>
          <a:solidFill>
            <a:schemeClr val="bg1"/>
          </a:solidFill>
          <a:ln w="19050">
            <a:solidFill>
              <a:srgbClr val="FFD5D5"/>
            </a:solidFill>
          </a:ln>
        </p:spPr>
        <p:txBody>
          <a:bodyPr wrap="square" rtlCol="0">
            <a:spAutoFit/>
          </a:bodyPr>
          <a:lstStyle/>
          <a:p>
            <a:r>
              <a:rPr lang="en-US" sz="2000" dirty="0"/>
              <a:t>Apply some styles automatically.</a:t>
            </a:r>
          </a:p>
        </p:txBody>
      </p:sp>
      <p:cxnSp>
        <p:nvCxnSpPr>
          <p:cNvPr id="11" name="Straight Arrow Connector 10">
            <a:extLst>
              <a:ext uri="{FF2B5EF4-FFF2-40B4-BE49-F238E27FC236}">
                <a16:creationId xmlns:a16="http://schemas.microsoft.com/office/drawing/2014/main" id="{4A41002F-3FDD-405A-B188-B6BA4C45F5E0}"/>
              </a:ext>
            </a:extLst>
          </p:cNvPr>
          <p:cNvCxnSpPr>
            <a:cxnSpLocks/>
            <a:stCxn id="10" idx="3"/>
            <a:endCxn id="13" idx="1"/>
          </p:cNvCxnSpPr>
          <p:nvPr/>
        </p:nvCxnSpPr>
        <p:spPr>
          <a:xfrm>
            <a:off x="5918846" y="1278544"/>
            <a:ext cx="1286470"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Left Brace 12">
            <a:extLst>
              <a:ext uri="{FF2B5EF4-FFF2-40B4-BE49-F238E27FC236}">
                <a16:creationId xmlns:a16="http://schemas.microsoft.com/office/drawing/2014/main" id="{971EA570-F08A-4EBF-AB50-D03C6D8A9479}"/>
              </a:ext>
            </a:extLst>
          </p:cNvPr>
          <p:cNvSpPr/>
          <p:nvPr/>
        </p:nvSpPr>
        <p:spPr>
          <a:xfrm>
            <a:off x="7205316" y="984252"/>
            <a:ext cx="217343" cy="571963"/>
          </a:xfrm>
          <a:prstGeom prst="leftBrace">
            <a:avLst>
              <a:gd name="adj1" fmla="val 63878"/>
              <a:gd name="adj2" fmla="val 5145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ECFDF513-D272-4779-92AE-26483997B0CB}"/>
              </a:ext>
            </a:extLst>
          </p:cNvPr>
          <p:cNvSpPr txBox="1"/>
          <p:nvPr/>
        </p:nvSpPr>
        <p:spPr>
          <a:xfrm>
            <a:off x="195768" y="2108378"/>
            <a:ext cx="5711812" cy="400110"/>
          </a:xfrm>
          <a:prstGeom prst="rect">
            <a:avLst/>
          </a:prstGeom>
          <a:solidFill>
            <a:schemeClr val="bg1"/>
          </a:solidFill>
          <a:ln w="19050">
            <a:solidFill>
              <a:srgbClr val="FFD5D5"/>
            </a:solidFill>
          </a:ln>
        </p:spPr>
        <p:txBody>
          <a:bodyPr wrap="square" rtlCol="0">
            <a:spAutoFit/>
          </a:bodyPr>
          <a:lstStyle/>
          <a:p>
            <a:r>
              <a:rPr lang="en-US" sz="2000" dirty="0"/>
              <a:t>Replace various characters with alternate characters.</a:t>
            </a:r>
          </a:p>
        </p:txBody>
      </p:sp>
      <p:cxnSp>
        <p:nvCxnSpPr>
          <p:cNvPr id="16" name="Straight Arrow Connector 15">
            <a:extLst>
              <a:ext uri="{FF2B5EF4-FFF2-40B4-BE49-F238E27FC236}">
                <a16:creationId xmlns:a16="http://schemas.microsoft.com/office/drawing/2014/main" id="{839CE8ED-18E8-4F28-8A81-90259A539BD6}"/>
              </a:ext>
            </a:extLst>
          </p:cNvPr>
          <p:cNvCxnSpPr>
            <a:cxnSpLocks/>
            <a:stCxn id="15" idx="3"/>
            <a:endCxn id="17" idx="1"/>
          </p:cNvCxnSpPr>
          <p:nvPr/>
        </p:nvCxnSpPr>
        <p:spPr>
          <a:xfrm>
            <a:off x="5907580" y="2308433"/>
            <a:ext cx="1315918" cy="3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Left Brace 16">
            <a:extLst>
              <a:ext uri="{FF2B5EF4-FFF2-40B4-BE49-F238E27FC236}">
                <a16:creationId xmlns:a16="http://schemas.microsoft.com/office/drawing/2014/main" id="{3B5B6C90-8E40-4C14-90D4-897C17CD6D92}"/>
              </a:ext>
            </a:extLst>
          </p:cNvPr>
          <p:cNvSpPr/>
          <p:nvPr/>
        </p:nvSpPr>
        <p:spPr>
          <a:xfrm>
            <a:off x="7223498" y="1610477"/>
            <a:ext cx="217343" cy="1357166"/>
          </a:xfrm>
          <a:prstGeom prst="leftBrace">
            <a:avLst>
              <a:gd name="adj1" fmla="val 63878"/>
              <a:gd name="adj2" fmla="val 5145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TextBox 25">
            <a:extLst>
              <a:ext uri="{FF2B5EF4-FFF2-40B4-BE49-F238E27FC236}">
                <a16:creationId xmlns:a16="http://schemas.microsoft.com/office/drawing/2014/main" id="{D4642DC7-6CF1-4647-AE35-D5770E868724}"/>
              </a:ext>
            </a:extLst>
          </p:cNvPr>
          <p:cNvSpPr txBox="1"/>
          <p:nvPr/>
        </p:nvSpPr>
        <p:spPr>
          <a:xfrm>
            <a:off x="207034" y="3934495"/>
            <a:ext cx="5711812" cy="707886"/>
          </a:xfrm>
          <a:prstGeom prst="rect">
            <a:avLst/>
          </a:prstGeom>
          <a:solidFill>
            <a:schemeClr val="bg1"/>
          </a:solidFill>
          <a:ln w="19050">
            <a:solidFill>
              <a:srgbClr val="FFD5D5"/>
            </a:solidFill>
          </a:ln>
        </p:spPr>
        <p:txBody>
          <a:bodyPr wrap="square" rtlCol="0">
            <a:spAutoFit/>
          </a:bodyPr>
          <a:lstStyle/>
          <a:p>
            <a:r>
              <a:rPr lang="en-US" sz="2000" dirty="0"/>
              <a:t>Preserve styles or not.</a:t>
            </a:r>
          </a:p>
          <a:p>
            <a:r>
              <a:rPr lang="en-US" sz="2000" dirty="0"/>
              <a:t>Always AutoFormat plain text in email documents.</a:t>
            </a:r>
          </a:p>
        </p:txBody>
      </p:sp>
      <p:cxnSp>
        <p:nvCxnSpPr>
          <p:cNvPr id="27" name="Straight Arrow Connector 26">
            <a:extLst>
              <a:ext uri="{FF2B5EF4-FFF2-40B4-BE49-F238E27FC236}">
                <a16:creationId xmlns:a16="http://schemas.microsoft.com/office/drawing/2014/main" id="{8BA52D17-3E6B-464C-BA26-65BD506FA7E5}"/>
              </a:ext>
            </a:extLst>
          </p:cNvPr>
          <p:cNvCxnSpPr>
            <a:cxnSpLocks/>
            <a:stCxn id="26" idx="3"/>
            <a:endCxn id="28" idx="1"/>
          </p:cNvCxnSpPr>
          <p:nvPr/>
        </p:nvCxnSpPr>
        <p:spPr>
          <a:xfrm flipV="1">
            <a:off x="5918846" y="4267556"/>
            <a:ext cx="1304652" cy="208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Left Brace 27">
            <a:extLst>
              <a:ext uri="{FF2B5EF4-FFF2-40B4-BE49-F238E27FC236}">
                <a16:creationId xmlns:a16="http://schemas.microsoft.com/office/drawing/2014/main" id="{A7FD36B4-45AB-4352-8E43-B9E6F3CAE975}"/>
              </a:ext>
            </a:extLst>
          </p:cNvPr>
          <p:cNvSpPr/>
          <p:nvPr/>
        </p:nvSpPr>
        <p:spPr>
          <a:xfrm>
            <a:off x="7223498" y="3821543"/>
            <a:ext cx="217343" cy="866835"/>
          </a:xfrm>
          <a:prstGeom prst="leftBrace">
            <a:avLst>
              <a:gd name="adj1" fmla="val 63878"/>
              <a:gd name="adj2" fmla="val 5145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Slide Number Placeholder 2">
            <a:extLst>
              <a:ext uri="{FF2B5EF4-FFF2-40B4-BE49-F238E27FC236}">
                <a16:creationId xmlns:a16="http://schemas.microsoft.com/office/drawing/2014/main" id="{6E6CAD5A-EA41-476D-9DA3-E94CF027B0DC}"/>
              </a:ext>
            </a:extLst>
          </p:cNvPr>
          <p:cNvSpPr>
            <a:spLocks noGrp="1"/>
          </p:cNvSpPr>
          <p:nvPr>
            <p:ph type="sldNum" sz="quarter" idx="12"/>
          </p:nvPr>
        </p:nvSpPr>
        <p:spPr>
          <a:xfrm>
            <a:off x="-73371" y="6619190"/>
            <a:ext cx="732395" cy="239326"/>
          </a:xfrm>
        </p:spPr>
        <p:txBody>
          <a:bodyPr/>
          <a:lstStyle/>
          <a:p>
            <a:r>
              <a:rPr lang="en-GB" dirty="0">
                <a:solidFill>
                  <a:schemeClr val="tx1"/>
                </a:solidFill>
              </a:rPr>
              <a:t> Page </a:t>
            </a:r>
            <a:fld id="{C662AB10-2557-4585-9AB3-331B34F2A8FA}" type="slidenum">
              <a:rPr lang="en-GB" smtClean="0">
                <a:solidFill>
                  <a:schemeClr val="tx1"/>
                </a:solidFill>
              </a:rPr>
              <a:t>9</a:t>
            </a:fld>
            <a:endParaRPr lang="en-GB" dirty="0">
              <a:solidFill>
                <a:schemeClr val="tx1"/>
              </a:solidFill>
            </a:endParaRPr>
          </a:p>
        </p:txBody>
      </p:sp>
    </p:spTree>
    <p:extLst>
      <p:ext uri="{BB962C8B-B14F-4D97-AF65-F5344CB8AC3E}">
        <p14:creationId xmlns:p14="http://schemas.microsoft.com/office/powerpoint/2010/main" val="6076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500"/>
                                        <p:tgtEl>
                                          <p:spTgt spid="5"/>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0-#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left)">
                                      <p:cBhvr>
                                        <p:cTn id="38" dur="500"/>
                                        <p:tgtEl>
                                          <p:spTgt spid="16"/>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0-#ppt_w/2"/>
                                          </p:val>
                                        </p:tav>
                                        <p:tav tm="100000">
                                          <p:val>
                                            <p:strVal val="#ppt_x"/>
                                          </p:val>
                                        </p:tav>
                                      </p:tavLst>
                                    </p:anim>
                                    <p:anim calcmode="lin" valueType="num">
                                      <p:cBhvr additive="base">
                                        <p:cTn id="48" dur="500" fill="hold"/>
                                        <p:tgtEl>
                                          <p:spTgt spid="26"/>
                                        </p:tgtEl>
                                        <p:attrNameLst>
                                          <p:attrName>ppt_y</p:attrName>
                                        </p:attrNameLst>
                                      </p:cBhvr>
                                      <p:tavLst>
                                        <p:tav tm="0">
                                          <p:val>
                                            <p:strVal val="#ppt_y"/>
                                          </p:val>
                                        </p:tav>
                                        <p:tav tm="100000">
                                          <p:val>
                                            <p:strVal val="#ppt_y"/>
                                          </p:val>
                                        </p:tav>
                                      </p:tavLst>
                                    </p:anim>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left)">
                                      <p:cBhvr>
                                        <p:cTn id="52" dur="500"/>
                                        <p:tgtEl>
                                          <p:spTgt spid="27"/>
                                        </p:tgtEl>
                                      </p:cBhvr>
                                    </p:animEffect>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left)">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xit" presetSubtype="2" fill="hold" nodeType="clickEffect">
                                  <p:stCondLst>
                                    <p:cond delay="0"/>
                                  </p:stCondLst>
                                  <p:childTnLst>
                                    <p:animEffect transition="out" filter="wipe(right)">
                                      <p:cBhvr>
                                        <p:cTn id="60" dur="500"/>
                                        <p:tgtEl>
                                          <p:spTgt spid="11"/>
                                        </p:tgtEl>
                                      </p:cBhvr>
                                    </p:animEffect>
                                    <p:set>
                                      <p:cBhvr>
                                        <p:cTn id="61" dur="1" fill="hold">
                                          <p:stCondLst>
                                            <p:cond delay="499"/>
                                          </p:stCondLst>
                                        </p:cTn>
                                        <p:tgtEl>
                                          <p:spTgt spid="11"/>
                                        </p:tgtEl>
                                        <p:attrNameLst>
                                          <p:attrName>style.visibility</p:attrName>
                                        </p:attrNameLst>
                                      </p:cBhvr>
                                      <p:to>
                                        <p:strVal val="hidden"/>
                                      </p:to>
                                    </p:set>
                                  </p:childTnLst>
                                </p:cTn>
                              </p:par>
                              <p:par>
                                <p:cTn id="62" presetID="22" presetClass="exit" presetSubtype="2" fill="hold" grpId="1" nodeType="withEffect">
                                  <p:stCondLst>
                                    <p:cond delay="0"/>
                                  </p:stCondLst>
                                  <p:childTnLst>
                                    <p:animEffect transition="out" filter="wipe(right)">
                                      <p:cBhvr>
                                        <p:cTn id="63" dur="500"/>
                                        <p:tgtEl>
                                          <p:spTgt spid="13"/>
                                        </p:tgtEl>
                                      </p:cBhvr>
                                    </p:animEffect>
                                    <p:set>
                                      <p:cBhvr>
                                        <p:cTn id="64" dur="1" fill="hold">
                                          <p:stCondLst>
                                            <p:cond delay="499"/>
                                          </p:stCondLst>
                                        </p:cTn>
                                        <p:tgtEl>
                                          <p:spTgt spid="13"/>
                                        </p:tgtEl>
                                        <p:attrNameLst>
                                          <p:attrName>style.visibility</p:attrName>
                                        </p:attrNameLst>
                                      </p:cBhvr>
                                      <p:to>
                                        <p:strVal val="hidden"/>
                                      </p:to>
                                    </p:set>
                                  </p:childTnLst>
                                </p:cTn>
                              </p:par>
                              <p:par>
                                <p:cTn id="65" presetID="22" presetClass="exit" presetSubtype="2" fill="hold" nodeType="withEffect">
                                  <p:stCondLst>
                                    <p:cond delay="0"/>
                                  </p:stCondLst>
                                  <p:childTnLst>
                                    <p:animEffect transition="out" filter="wipe(right)">
                                      <p:cBhvr>
                                        <p:cTn id="66" dur="500"/>
                                        <p:tgtEl>
                                          <p:spTgt spid="16"/>
                                        </p:tgtEl>
                                      </p:cBhvr>
                                    </p:animEffect>
                                    <p:set>
                                      <p:cBhvr>
                                        <p:cTn id="67" dur="1" fill="hold">
                                          <p:stCondLst>
                                            <p:cond delay="499"/>
                                          </p:stCondLst>
                                        </p:cTn>
                                        <p:tgtEl>
                                          <p:spTgt spid="16"/>
                                        </p:tgtEl>
                                        <p:attrNameLst>
                                          <p:attrName>style.visibility</p:attrName>
                                        </p:attrNameLst>
                                      </p:cBhvr>
                                      <p:to>
                                        <p:strVal val="hidden"/>
                                      </p:to>
                                    </p:set>
                                  </p:childTnLst>
                                </p:cTn>
                              </p:par>
                              <p:par>
                                <p:cTn id="68" presetID="22" presetClass="exit" presetSubtype="2" fill="hold" grpId="1" nodeType="withEffect">
                                  <p:stCondLst>
                                    <p:cond delay="0"/>
                                  </p:stCondLst>
                                  <p:childTnLst>
                                    <p:animEffect transition="out" filter="wipe(right)">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par>
                                <p:cTn id="71" presetID="22" presetClass="exit" presetSubtype="2" fill="hold" nodeType="withEffect">
                                  <p:stCondLst>
                                    <p:cond delay="0"/>
                                  </p:stCondLst>
                                  <p:childTnLst>
                                    <p:animEffect transition="out" filter="wipe(right)">
                                      <p:cBhvr>
                                        <p:cTn id="72" dur="500"/>
                                        <p:tgtEl>
                                          <p:spTgt spid="27"/>
                                        </p:tgtEl>
                                      </p:cBhvr>
                                    </p:animEffect>
                                    <p:set>
                                      <p:cBhvr>
                                        <p:cTn id="73" dur="1" fill="hold">
                                          <p:stCondLst>
                                            <p:cond delay="499"/>
                                          </p:stCondLst>
                                        </p:cTn>
                                        <p:tgtEl>
                                          <p:spTgt spid="27"/>
                                        </p:tgtEl>
                                        <p:attrNameLst>
                                          <p:attrName>style.visibility</p:attrName>
                                        </p:attrNameLst>
                                      </p:cBhvr>
                                      <p:to>
                                        <p:strVal val="hidden"/>
                                      </p:to>
                                    </p:set>
                                  </p:childTnLst>
                                </p:cTn>
                              </p:par>
                              <p:par>
                                <p:cTn id="74" presetID="22" presetClass="exit" presetSubtype="2" fill="hold" grpId="1" nodeType="withEffect">
                                  <p:stCondLst>
                                    <p:cond delay="0"/>
                                  </p:stCondLst>
                                  <p:childTnLst>
                                    <p:animEffect transition="out" filter="wipe(right)">
                                      <p:cBhvr>
                                        <p:cTn id="75" dur="500"/>
                                        <p:tgtEl>
                                          <p:spTgt spid="28"/>
                                        </p:tgtEl>
                                      </p:cBhvr>
                                    </p:animEffect>
                                    <p:set>
                                      <p:cBhvr>
                                        <p:cTn id="76" dur="1" fill="hold">
                                          <p:stCondLst>
                                            <p:cond delay="499"/>
                                          </p:stCondLst>
                                        </p:cTn>
                                        <p:tgtEl>
                                          <p:spTgt spid="28"/>
                                        </p:tgtEl>
                                        <p:attrNameLst>
                                          <p:attrName>style.visibility</p:attrName>
                                        </p:attrNameLst>
                                      </p:cBhvr>
                                      <p:to>
                                        <p:strVal val="hidden"/>
                                      </p:to>
                                    </p:set>
                                  </p:childTnLst>
                                </p:cTn>
                              </p:par>
                              <p:par>
                                <p:cTn id="77" presetID="2" presetClass="exit" presetSubtype="8" fill="hold" grpId="1" nodeType="withEffect">
                                  <p:stCondLst>
                                    <p:cond delay="0"/>
                                  </p:stCondLst>
                                  <p:childTnLst>
                                    <p:anim calcmode="lin" valueType="num">
                                      <p:cBhvr additive="base">
                                        <p:cTn id="78" dur="500"/>
                                        <p:tgtEl>
                                          <p:spTgt spid="10"/>
                                        </p:tgtEl>
                                        <p:attrNameLst>
                                          <p:attrName>ppt_x</p:attrName>
                                        </p:attrNameLst>
                                      </p:cBhvr>
                                      <p:tavLst>
                                        <p:tav tm="0">
                                          <p:val>
                                            <p:strVal val="ppt_x"/>
                                          </p:val>
                                        </p:tav>
                                        <p:tav tm="100000">
                                          <p:val>
                                            <p:strVal val="0-ppt_w/2"/>
                                          </p:val>
                                        </p:tav>
                                      </p:tavLst>
                                    </p:anim>
                                    <p:anim calcmode="lin" valueType="num">
                                      <p:cBhvr additive="base">
                                        <p:cTn id="79" dur="500"/>
                                        <p:tgtEl>
                                          <p:spTgt spid="10"/>
                                        </p:tgtEl>
                                        <p:attrNameLst>
                                          <p:attrName>ppt_y</p:attrName>
                                        </p:attrNameLst>
                                      </p:cBhvr>
                                      <p:tavLst>
                                        <p:tav tm="0">
                                          <p:val>
                                            <p:strVal val="ppt_y"/>
                                          </p:val>
                                        </p:tav>
                                        <p:tav tm="100000">
                                          <p:val>
                                            <p:strVal val="ppt_y"/>
                                          </p:val>
                                        </p:tav>
                                      </p:tavLst>
                                    </p:anim>
                                    <p:set>
                                      <p:cBhvr>
                                        <p:cTn id="80" dur="1" fill="hold">
                                          <p:stCondLst>
                                            <p:cond delay="499"/>
                                          </p:stCondLst>
                                        </p:cTn>
                                        <p:tgtEl>
                                          <p:spTgt spid="10"/>
                                        </p:tgtEl>
                                        <p:attrNameLst>
                                          <p:attrName>style.visibility</p:attrName>
                                        </p:attrNameLst>
                                      </p:cBhvr>
                                      <p:to>
                                        <p:strVal val="hidden"/>
                                      </p:to>
                                    </p:set>
                                  </p:childTnLst>
                                </p:cTn>
                              </p:par>
                              <p:par>
                                <p:cTn id="81" presetID="2" presetClass="exit" presetSubtype="8" fill="hold" grpId="1" nodeType="withEffect">
                                  <p:stCondLst>
                                    <p:cond delay="0"/>
                                  </p:stCondLst>
                                  <p:childTnLst>
                                    <p:anim calcmode="lin" valueType="num">
                                      <p:cBhvr additive="base">
                                        <p:cTn id="82" dur="500"/>
                                        <p:tgtEl>
                                          <p:spTgt spid="15"/>
                                        </p:tgtEl>
                                        <p:attrNameLst>
                                          <p:attrName>ppt_x</p:attrName>
                                        </p:attrNameLst>
                                      </p:cBhvr>
                                      <p:tavLst>
                                        <p:tav tm="0">
                                          <p:val>
                                            <p:strVal val="ppt_x"/>
                                          </p:val>
                                        </p:tav>
                                        <p:tav tm="100000">
                                          <p:val>
                                            <p:strVal val="0-ppt_w/2"/>
                                          </p:val>
                                        </p:tav>
                                      </p:tavLst>
                                    </p:anim>
                                    <p:anim calcmode="lin" valueType="num">
                                      <p:cBhvr additive="base">
                                        <p:cTn id="83" dur="500"/>
                                        <p:tgtEl>
                                          <p:spTgt spid="15"/>
                                        </p:tgtEl>
                                        <p:attrNameLst>
                                          <p:attrName>ppt_y</p:attrName>
                                        </p:attrNameLst>
                                      </p:cBhvr>
                                      <p:tavLst>
                                        <p:tav tm="0">
                                          <p:val>
                                            <p:strVal val="ppt_y"/>
                                          </p:val>
                                        </p:tav>
                                        <p:tav tm="100000">
                                          <p:val>
                                            <p:strVal val="ppt_y"/>
                                          </p:val>
                                        </p:tav>
                                      </p:tavLst>
                                    </p:anim>
                                    <p:set>
                                      <p:cBhvr>
                                        <p:cTn id="84" dur="1" fill="hold">
                                          <p:stCondLst>
                                            <p:cond delay="499"/>
                                          </p:stCondLst>
                                        </p:cTn>
                                        <p:tgtEl>
                                          <p:spTgt spid="15"/>
                                        </p:tgtEl>
                                        <p:attrNameLst>
                                          <p:attrName>style.visibility</p:attrName>
                                        </p:attrNameLst>
                                      </p:cBhvr>
                                      <p:to>
                                        <p:strVal val="hidden"/>
                                      </p:to>
                                    </p:set>
                                  </p:childTnLst>
                                </p:cTn>
                              </p:par>
                              <p:par>
                                <p:cTn id="85" presetID="2" presetClass="exit" presetSubtype="8" fill="hold" grpId="1" nodeType="withEffect">
                                  <p:stCondLst>
                                    <p:cond delay="0"/>
                                  </p:stCondLst>
                                  <p:childTnLst>
                                    <p:anim calcmode="lin" valueType="num">
                                      <p:cBhvr additive="base">
                                        <p:cTn id="86" dur="500"/>
                                        <p:tgtEl>
                                          <p:spTgt spid="26"/>
                                        </p:tgtEl>
                                        <p:attrNameLst>
                                          <p:attrName>ppt_x</p:attrName>
                                        </p:attrNameLst>
                                      </p:cBhvr>
                                      <p:tavLst>
                                        <p:tav tm="0">
                                          <p:val>
                                            <p:strVal val="ppt_x"/>
                                          </p:val>
                                        </p:tav>
                                        <p:tav tm="100000">
                                          <p:val>
                                            <p:strVal val="0-ppt_w/2"/>
                                          </p:val>
                                        </p:tav>
                                      </p:tavLst>
                                    </p:anim>
                                    <p:anim calcmode="lin" valueType="num">
                                      <p:cBhvr additive="base">
                                        <p:cTn id="87" dur="500"/>
                                        <p:tgtEl>
                                          <p:spTgt spid="26"/>
                                        </p:tgtEl>
                                        <p:attrNameLst>
                                          <p:attrName>ppt_y</p:attrName>
                                        </p:attrNameLst>
                                      </p:cBhvr>
                                      <p:tavLst>
                                        <p:tav tm="0">
                                          <p:val>
                                            <p:strVal val="ppt_y"/>
                                          </p:val>
                                        </p:tav>
                                        <p:tav tm="100000">
                                          <p:val>
                                            <p:strVal val="ppt_y"/>
                                          </p:val>
                                        </p:tav>
                                      </p:tavLst>
                                    </p:anim>
                                    <p:set>
                                      <p:cBhvr>
                                        <p:cTn id="88" dur="1" fill="hold">
                                          <p:stCondLst>
                                            <p:cond delay="499"/>
                                          </p:stCondLst>
                                        </p:cTn>
                                        <p:tgtEl>
                                          <p:spTgt spid="26"/>
                                        </p:tgtEl>
                                        <p:attrNameLst>
                                          <p:attrName>style.visibility</p:attrName>
                                        </p:attrNameLst>
                                      </p:cBhvr>
                                      <p:to>
                                        <p:strVal val="hidden"/>
                                      </p:to>
                                    </p:set>
                                  </p:childTnLst>
                                </p:cTn>
                              </p:par>
                              <p:par>
                                <p:cTn id="89" presetID="22" presetClass="exit" presetSubtype="2" fill="hold" nodeType="withEffect">
                                  <p:stCondLst>
                                    <p:cond delay="0"/>
                                  </p:stCondLst>
                                  <p:childTnLst>
                                    <p:animEffect transition="out" filter="wipe(right)">
                                      <p:cBhvr>
                                        <p:cTn id="90" dur="500"/>
                                        <p:tgtEl>
                                          <p:spTgt spid="6"/>
                                        </p:tgtEl>
                                      </p:cBhvr>
                                    </p:animEffect>
                                    <p:set>
                                      <p:cBhvr>
                                        <p:cTn id="91" dur="1" fill="hold">
                                          <p:stCondLst>
                                            <p:cond delay="499"/>
                                          </p:stCondLst>
                                        </p:cTn>
                                        <p:tgtEl>
                                          <p:spTgt spid="6"/>
                                        </p:tgtEl>
                                        <p:attrNameLst>
                                          <p:attrName>style.visibility</p:attrName>
                                        </p:attrNameLst>
                                      </p:cBhvr>
                                      <p:to>
                                        <p:strVal val="hidden"/>
                                      </p:to>
                                    </p:set>
                                  </p:childTnLst>
                                </p:cTn>
                              </p:par>
                              <p:par>
                                <p:cTn id="92" presetID="22" presetClass="exit" presetSubtype="4" fill="hold" nodeType="withEffect">
                                  <p:stCondLst>
                                    <p:cond delay="0"/>
                                  </p:stCondLst>
                                  <p:childTnLst>
                                    <p:animEffect transition="out" filter="wipe(down)">
                                      <p:cBhvr>
                                        <p:cTn id="93" dur="500"/>
                                        <p:tgtEl>
                                          <p:spTgt spid="5"/>
                                        </p:tgtEl>
                                      </p:cBhvr>
                                    </p:animEffect>
                                    <p:set>
                                      <p:cBhvr>
                                        <p:cTn id="9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0" grpId="1" animBg="1"/>
      <p:bldP spid="13" grpId="0" animBg="1"/>
      <p:bldP spid="13" grpId="1" animBg="1"/>
      <p:bldP spid="15" grpId="0" animBg="1"/>
      <p:bldP spid="15" grpId="1" animBg="1"/>
      <p:bldP spid="17" grpId="0" animBg="1"/>
      <p:bldP spid="17" grpId="1" animBg="1"/>
      <p:bldP spid="26" grpId="0" animBg="1"/>
      <p:bldP spid="26" grpId="1" animBg="1"/>
      <p:bldP spid="28" grpId="0" animBg="1"/>
      <p:bldP spid="28"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B88CB18-2AC2-416B-8487-3A7FC5D0BF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52FF1FD-B83E-4A08-9BCA-A02442DAB268}">
  <ds:schemaRefs>
    <ds:schemaRef ds:uri="http://schemas.microsoft.com/sharepoint/v3/contenttype/forms"/>
  </ds:schemaRefs>
</ds:datastoreItem>
</file>

<file path=customXml/itemProps3.xml><?xml version="1.0" encoding="utf-8"?>
<ds:datastoreItem xmlns:ds="http://schemas.openxmlformats.org/officeDocument/2006/customXml" ds:itemID="{D3A9AF02-EA77-44F9-A3BA-5AEAFFC55454}">
  <ds:schemaRefs>
    <ds:schemaRef ds:uri="http://purl.org/dc/terms/"/>
    <ds:schemaRef ds:uri="http://schemas.microsoft.com/office/2006/metadata/properties"/>
    <ds:schemaRef ds:uri="http://www.w3.org/XML/1998/namespace"/>
    <ds:schemaRef ds:uri="428c9905-0105-41d2-b6b1-7940a0b0482d"/>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3d6fc04e-7a8e-4eb5-b21f-815b2cabcec1"/>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86122</TotalTime>
  <Words>2958</Words>
  <Application>Microsoft Office PowerPoint</Application>
  <PresentationFormat>Widescreen</PresentationFormat>
  <Paragraphs>283</Paragraphs>
  <Slides>36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995</cp:revision>
  <dcterms:created xsi:type="dcterms:W3CDTF">2017-09-29T13:57:00Z</dcterms:created>
  <dcterms:modified xsi:type="dcterms:W3CDTF">2026-08-17T14:05:49Z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32200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