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4"/>
  </p:notesMasterIdLst>
  <p:sldIdLst>
    <p:sldId id="257" r:id="rId5"/>
    <p:sldId id="258" r:id="rId6"/>
    <p:sldId id="259" r:id="rId7"/>
    <p:sldId id="369" r:id="rId8"/>
    <p:sldId id="416" r:id="rId9"/>
    <p:sldId id="372" r:id="rId10"/>
    <p:sldId id="420" r:id="rId11"/>
    <p:sldId id="417" r:id="rId12"/>
    <p:sldId id="419" r:id="rId13"/>
    <p:sldId id="418" r:id="rId14"/>
    <p:sldId id="421" r:id="rId15"/>
    <p:sldId id="425" r:id="rId16"/>
    <p:sldId id="423" r:id="rId17"/>
    <p:sldId id="422" r:id="rId18"/>
    <p:sldId id="426" r:id="rId19"/>
    <p:sldId id="427" r:id="rId20"/>
    <p:sldId id="431" r:id="rId21"/>
    <p:sldId id="428" r:id="rId22"/>
    <p:sldId id="432" r:id="rId23"/>
    <p:sldId id="433" r:id="rId24"/>
    <p:sldId id="434" r:id="rId25"/>
    <p:sldId id="429" r:id="rId26"/>
    <p:sldId id="430" r:id="rId27"/>
    <p:sldId id="437" r:id="rId28"/>
    <p:sldId id="438" r:id="rId29"/>
    <p:sldId id="439" r:id="rId30"/>
    <p:sldId id="440" r:id="rId31"/>
    <p:sldId id="436" r:id="rId32"/>
    <p:sldId id="441" r:id="rId33"/>
    <p:sldId id="435" r:id="rId34"/>
    <p:sldId id="442" r:id="rId35"/>
    <p:sldId id="446" r:id="rId36"/>
    <p:sldId id="447" r:id="rId37"/>
    <p:sldId id="444" r:id="rId38"/>
    <p:sldId id="448" r:id="rId39"/>
    <p:sldId id="445" r:id="rId40"/>
    <p:sldId id="393" r:id="rId41"/>
    <p:sldId id="389" r:id="rId42"/>
    <p:sldId id="383" r:id="rId43"/>
    <p:sldId id="390" r:id="rId44"/>
    <p:sldId id="384" r:id="rId45"/>
    <p:sldId id="385" r:id="rId46"/>
    <p:sldId id="451" r:id="rId47"/>
    <p:sldId id="387" r:id="rId48"/>
    <p:sldId id="443" r:id="rId49"/>
    <p:sldId id="449" r:id="rId50"/>
    <p:sldId id="350" r:id="rId51"/>
    <p:sldId id="452" r:id="rId52"/>
    <p:sldId id="26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0FF"/>
    <a:srgbClr val="FADDCA"/>
    <a:srgbClr val="F5B88F"/>
    <a:srgbClr val="C5FFDF"/>
    <a:srgbClr val="C1FFDD"/>
    <a:srgbClr val="9A0000"/>
    <a:srgbClr val="F8CCAE"/>
    <a:srgbClr val="F1F8EC"/>
    <a:srgbClr val="E0E0E0"/>
    <a:srgbClr val="F9A1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88" autoAdjust="0"/>
    <p:restoredTop sz="87303" autoAdjust="0"/>
  </p:normalViewPr>
  <p:slideViewPr>
    <p:cSldViewPr snapToGrid="0">
      <p:cViewPr varScale="1">
        <p:scale>
          <a:sx n="100" d="100"/>
          <a:sy n="100" d="100"/>
        </p:scale>
        <p:origin x="1038" y="90"/>
      </p:cViewPr>
      <p:guideLst/>
    </p:cSldViewPr>
  </p:slideViewPr>
  <p:notesTextViewPr>
    <p:cViewPr>
      <p:scale>
        <a:sx n="3" d="2"/>
        <a:sy n="3" d="2"/>
      </p:scale>
      <p:origin x="0" y="0"/>
    </p:cViewPr>
  </p:notesTextViewPr>
  <p:notesViewPr>
    <p:cSldViewPr snapToGrid="0">
      <p:cViewPr varScale="1">
        <p:scale>
          <a:sx n="89" d="100"/>
          <a:sy n="89" d="100"/>
        </p:scale>
        <p:origin x="273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27B4EFA0-600A-4646-A4ED-5DF01FCB20CF}"/>
    <pc:docChg chg="modSld">
      <pc:chgData name="help desk" userId="076106f8-e622-4bba-bf8d-41b4b1aaf204" providerId="ADAL" clId="{27B4EFA0-600A-4646-A4ED-5DF01FCB20CF}" dt="2025-06-05T21:58:36.320" v="7" actId="20577"/>
      <pc:docMkLst>
        <pc:docMk/>
      </pc:docMkLst>
      <pc:sldChg chg="modSp">
        <pc:chgData name="help desk" userId="076106f8-e622-4bba-bf8d-41b4b1aaf204" providerId="ADAL" clId="{27B4EFA0-600A-4646-A4ED-5DF01FCB20CF}" dt="2025-06-05T21:58:36.320" v="7" actId="20577"/>
        <pc:sldMkLst>
          <pc:docMk/>
          <pc:sldMk cId="3443636487" sldId="259"/>
        </pc:sldMkLst>
        <pc:spChg chg="mod">
          <ac:chgData name="help desk" userId="076106f8-e622-4bba-bf8d-41b4b1aaf204" providerId="ADAL" clId="{27B4EFA0-600A-4646-A4ED-5DF01FCB20CF}" dt="2025-06-05T21:57:13.208" v="1" actId="20577"/>
          <ac:spMkLst>
            <pc:docMk/>
            <pc:sldMk cId="3443636487" sldId="259"/>
            <ac:spMk id="77" creationId="{00000000-0000-0000-0000-000000000000}"/>
          </ac:spMkLst>
        </pc:spChg>
        <pc:spChg chg="mod">
          <ac:chgData name="help desk" userId="076106f8-e622-4bba-bf8d-41b4b1aaf204" providerId="ADAL" clId="{27B4EFA0-600A-4646-A4ED-5DF01FCB20CF}" dt="2025-06-05T21:58:04.119" v="3" actId="20577"/>
          <ac:spMkLst>
            <pc:docMk/>
            <pc:sldMk cId="3443636487" sldId="259"/>
            <ac:spMk id="78" creationId="{00000000-0000-0000-0000-000000000000}"/>
          </ac:spMkLst>
        </pc:spChg>
        <pc:spChg chg="mod">
          <ac:chgData name="help desk" userId="076106f8-e622-4bba-bf8d-41b4b1aaf204" providerId="ADAL" clId="{27B4EFA0-600A-4646-A4ED-5DF01FCB20CF}" dt="2025-06-05T21:58:08.865" v="5" actId="20577"/>
          <ac:spMkLst>
            <pc:docMk/>
            <pc:sldMk cId="3443636487" sldId="259"/>
            <ac:spMk id="79" creationId="{00000000-0000-0000-0000-000000000000}"/>
          </ac:spMkLst>
        </pc:spChg>
        <pc:spChg chg="mod">
          <ac:chgData name="help desk" userId="076106f8-e622-4bba-bf8d-41b4b1aaf204" providerId="ADAL" clId="{27B4EFA0-600A-4646-A4ED-5DF01FCB20CF}" dt="2025-06-05T21:58:36.320" v="7" actId="20577"/>
          <ac:spMkLst>
            <pc:docMk/>
            <pc:sldMk cId="3443636487" sldId="259"/>
            <ac:spMk id="87" creationId="{00000000-0000-0000-0000-000000000000}"/>
          </ac:spMkLst>
        </pc:spChg>
      </pc:sldChg>
    </pc:docChg>
  </pc:docChgLst>
  <pc:docChgLst>
    <pc:chgData name="help desk" userId="076106f8-e622-4bba-bf8d-41b4b1aaf204" providerId="ADAL" clId="{7B3A77B1-97F4-42EB-9EFA-A2B1144F88E5}"/>
    <pc:docChg chg="custSel addSld delSld modSld">
      <pc:chgData name="help desk" userId="076106f8-e622-4bba-bf8d-41b4b1aaf204" providerId="ADAL" clId="{7B3A77B1-97F4-42EB-9EFA-A2B1144F88E5}" dt="2025-01-27T16:40:57.263" v="167"/>
      <pc:docMkLst>
        <pc:docMk/>
      </pc:docMkLst>
      <pc:sldChg chg="addSp delSp modSp mod">
        <pc:chgData name="help desk" userId="076106f8-e622-4bba-bf8d-41b4b1aaf204" providerId="ADAL" clId="{7B3A77B1-97F4-42EB-9EFA-A2B1144F88E5}" dt="2025-01-27T15:22:13.650" v="19" actId="1076"/>
        <pc:sldMkLst>
          <pc:docMk/>
          <pc:sldMk cId="2847858403" sldId="257"/>
        </pc:sldMkLst>
        <pc:spChg chg="del mod">
          <ac:chgData name="help desk" userId="076106f8-e622-4bba-bf8d-41b4b1aaf204" providerId="ADAL" clId="{7B3A77B1-97F4-42EB-9EFA-A2B1144F88E5}" dt="2025-01-27T15:22:10.195" v="18" actId="478"/>
          <ac:spMkLst>
            <pc:docMk/>
            <pc:sldMk cId="2847858403" sldId="257"/>
            <ac:spMk id="2" creationId="{00000000-0000-0000-0000-000000000000}"/>
          </ac:spMkLst>
        </pc:spChg>
        <pc:spChg chg="add mod">
          <ac:chgData name="help desk" userId="076106f8-e622-4bba-bf8d-41b4b1aaf204" providerId="ADAL" clId="{7B3A77B1-97F4-42EB-9EFA-A2B1144F88E5}" dt="2025-01-27T15:22:13.650" v="19" actId="1076"/>
          <ac:spMkLst>
            <pc:docMk/>
            <pc:sldMk cId="2847858403" sldId="257"/>
            <ac:spMk id="6" creationId="{25D1BEBD-E6AF-4AD9-8E90-2E8A6F9FC86C}"/>
          </ac:spMkLst>
        </pc:spChg>
      </pc:sldChg>
      <pc:sldChg chg="modSp">
        <pc:chgData name="help desk" userId="076106f8-e622-4bba-bf8d-41b4b1aaf204" providerId="ADAL" clId="{7B3A77B1-97F4-42EB-9EFA-A2B1144F88E5}" dt="2025-01-14T21:51:40.493" v="2"/>
        <pc:sldMkLst>
          <pc:docMk/>
          <pc:sldMk cId="3125298073" sldId="258"/>
        </pc:sldMkLst>
        <pc:spChg chg="mod">
          <ac:chgData name="help desk" userId="076106f8-e622-4bba-bf8d-41b4b1aaf204" providerId="ADAL" clId="{7B3A77B1-97F4-42EB-9EFA-A2B1144F88E5}" dt="2025-01-14T21:51:40.493" v="2"/>
          <ac:spMkLst>
            <pc:docMk/>
            <pc:sldMk cId="3125298073" sldId="258"/>
            <ac:spMk id="4" creationId="{AD148FFB-0773-4F1D-987F-DFDD48FB2726}"/>
          </ac:spMkLst>
        </pc:spChg>
      </pc:sldChg>
      <pc:sldChg chg="modSp mod modTransition modAnim">
        <pc:chgData name="help desk" userId="076106f8-e622-4bba-bf8d-41b4b1aaf204" providerId="ADAL" clId="{7B3A77B1-97F4-42EB-9EFA-A2B1144F88E5}" dt="2025-01-27T16:22:45.102" v="140"/>
        <pc:sldMkLst>
          <pc:docMk/>
          <pc:sldMk cId="3443636487" sldId="259"/>
        </pc:sldMkLst>
        <pc:spChg chg="mod">
          <ac:chgData name="help desk" userId="076106f8-e622-4bba-bf8d-41b4b1aaf204" providerId="ADAL" clId="{7B3A77B1-97F4-42EB-9EFA-A2B1144F88E5}" dt="2025-01-27T16:16:00.199" v="135" actId="2085"/>
          <ac:spMkLst>
            <pc:docMk/>
            <pc:sldMk cId="3443636487" sldId="259"/>
            <ac:spMk id="12" creationId="{4FDE52DD-7798-4B76-B036-CF1B553ACCEB}"/>
          </ac:spMkLst>
        </pc:spChg>
        <pc:spChg chg="mod">
          <ac:chgData name="help desk" userId="076106f8-e622-4bba-bf8d-41b4b1aaf204" providerId="ADAL" clId="{7B3A77B1-97F4-42EB-9EFA-A2B1144F88E5}" dt="2025-01-27T16:16:00.199" v="135" actId="2085"/>
          <ac:spMkLst>
            <pc:docMk/>
            <pc:sldMk cId="3443636487" sldId="259"/>
            <ac:spMk id="13" creationId="{395A59DB-D30A-464A-AF65-C9245977C00A}"/>
          </ac:spMkLst>
        </pc:spChg>
        <pc:spChg chg="mod">
          <ac:chgData name="help desk" userId="076106f8-e622-4bba-bf8d-41b4b1aaf204" providerId="ADAL" clId="{7B3A77B1-97F4-42EB-9EFA-A2B1144F88E5}" dt="2025-01-27T16:15:15.538" v="134" actId="120"/>
          <ac:spMkLst>
            <pc:docMk/>
            <pc:sldMk cId="3443636487" sldId="259"/>
            <ac:spMk id="71" creationId="{00000000-0000-0000-0000-000000000000}"/>
          </ac:spMkLst>
        </pc:spChg>
        <pc:spChg chg="mod">
          <ac:chgData name="help desk" userId="076106f8-e622-4bba-bf8d-41b4b1aaf204" providerId="ADAL" clId="{7B3A77B1-97F4-42EB-9EFA-A2B1144F88E5}" dt="2025-01-27T16:07:00.170" v="42" actId="692"/>
          <ac:spMkLst>
            <pc:docMk/>
            <pc:sldMk cId="3443636487" sldId="259"/>
            <ac:spMk id="75" creationId="{00000000-0000-0000-0000-000000000000}"/>
          </ac:spMkLst>
        </pc:spChg>
        <pc:spChg chg="mod">
          <ac:chgData name="help desk" userId="076106f8-e622-4bba-bf8d-41b4b1aaf204" providerId="ADAL" clId="{7B3A77B1-97F4-42EB-9EFA-A2B1144F88E5}" dt="2025-01-27T16:07:00.170" v="42" actId="692"/>
          <ac:spMkLst>
            <pc:docMk/>
            <pc:sldMk cId="3443636487" sldId="259"/>
            <ac:spMk id="77" creationId="{00000000-0000-0000-0000-000000000000}"/>
          </ac:spMkLst>
        </pc:spChg>
        <pc:spChg chg="mod">
          <ac:chgData name="help desk" userId="076106f8-e622-4bba-bf8d-41b4b1aaf204" providerId="ADAL" clId="{7B3A77B1-97F4-42EB-9EFA-A2B1144F88E5}" dt="2025-01-27T16:07:00.170" v="42" actId="692"/>
          <ac:spMkLst>
            <pc:docMk/>
            <pc:sldMk cId="3443636487" sldId="259"/>
            <ac:spMk id="78" creationId="{00000000-0000-0000-0000-000000000000}"/>
          </ac:spMkLst>
        </pc:spChg>
        <pc:spChg chg="mod">
          <ac:chgData name="help desk" userId="076106f8-e622-4bba-bf8d-41b4b1aaf204" providerId="ADAL" clId="{7B3A77B1-97F4-42EB-9EFA-A2B1144F88E5}" dt="2025-01-27T16:07:00.170" v="42" actId="692"/>
          <ac:spMkLst>
            <pc:docMk/>
            <pc:sldMk cId="3443636487" sldId="259"/>
            <ac:spMk id="79" creationId="{00000000-0000-0000-0000-000000000000}"/>
          </ac:spMkLst>
        </pc:spChg>
        <pc:spChg chg="mod">
          <ac:chgData name="help desk" userId="076106f8-e622-4bba-bf8d-41b4b1aaf204" providerId="ADAL" clId="{7B3A77B1-97F4-42EB-9EFA-A2B1144F88E5}" dt="2025-01-27T16:07:00.170" v="42" actId="692"/>
          <ac:spMkLst>
            <pc:docMk/>
            <pc:sldMk cId="3443636487" sldId="259"/>
            <ac:spMk id="87" creationId="{00000000-0000-0000-0000-000000000000}"/>
          </ac:spMkLst>
        </pc:spChg>
      </pc:sldChg>
      <pc:sldChg chg="del">
        <pc:chgData name="help desk" userId="076106f8-e622-4bba-bf8d-41b4b1aaf204" providerId="ADAL" clId="{7B3A77B1-97F4-42EB-9EFA-A2B1144F88E5}" dt="2025-01-10T14:58:01.188" v="1" actId="47"/>
        <pc:sldMkLst>
          <pc:docMk/>
          <pc:sldMk cId="4268497802" sldId="260"/>
        </pc:sldMkLst>
      </pc:sldChg>
      <pc:sldChg chg="addSp delSp modSp mod modTransition delAnim modAnim">
        <pc:chgData name="help desk" userId="076106f8-e622-4bba-bf8d-41b4b1aaf204" providerId="ADAL" clId="{7B3A77B1-97F4-42EB-9EFA-A2B1144F88E5}" dt="2025-01-27T16:40:57.263" v="167"/>
        <pc:sldMkLst>
          <pc:docMk/>
          <pc:sldMk cId="1075878489" sldId="350"/>
        </pc:sldMkLst>
        <pc:spChg chg="add mod">
          <ac:chgData name="help desk" userId="076106f8-e622-4bba-bf8d-41b4b1aaf204" providerId="ADAL" clId="{7B3A77B1-97F4-42EB-9EFA-A2B1144F88E5}" dt="2025-01-27T16:09:47.039" v="107" actId="14100"/>
          <ac:spMkLst>
            <pc:docMk/>
            <pc:sldMk cId="1075878489" sldId="350"/>
            <ac:spMk id="11" creationId="{5FE2DF12-3937-49DA-9558-A2DCA4EB9B89}"/>
          </ac:spMkLst>
        </pc:spChg>
        <pc:spChg chg="add mod">
          <ac:chgData name="help desk" userId="076106f8-e622-4bba-bf8d-41b4b1aaf204" providerId="ADAL" clId="{7B3A77B1-97F4-42EB-9EFA-A2B1144F88E5}" dt="2025-01-27T16:09:50.120" v="108" actId="14100"/>
          <ac:spMkLst>
            <pc:docMk/>
            <pc:sldMk cId="1075878489" sldId="350"/>
            <ac:spMk id="12" creationId="{747726C4-C6FF-4D74-AFBA-C92EC8C97B12}"/>
          </ac:spMkLst>
        </pc:spChg>
        <pc:spChg chg="add mod">
          <ac:chgData name="help desk" userId="076106f8-e622-4bba-bf8d-41b4b1aaf204" providerId="ADAL" clId="{7B3A77B1-97F4-42EB-9EFA-A2B1144F88E5}" dt="2025-01-27T16:10:12.144" v="112" actId="14100"/>
          <ac:spMkLst>
            <pc:docMk/>
            <pc:sldMk cId="1075878489" sldId="350"/>
            <ac:spMk id="13" creationId="{DA54F3EB-727A-4611-99A8-640F775E6CE8}"/>
          </ac:spMkLst>
        </pc:spChg>
        <pc:spChg chg="add mod">
          <ac:chgData name="help desk" userId="076106f8-e622-4bba-bf8d-41b4b1aaf204" providerId="ADAL" clId="{7B3A77B1-97F4-42EB-9EFA-A2B1144F88E5}" dt="2025-01-27T16:10:29.896" v="116" actId="122"/>
          <ac:spMkLst>
            <pc:docMk/>
            <pc:sldMk cId="1075878489" sldId="350"/>
            <ac:spMk id="14" creationId="{3ED59BD0-9A8F-47CB-A99A-5F917AC4F6B6}"/>
          </ac:spMkLst>
        </pc:spChg>
        <pc:spChg chg="add mod">
          <ac:chgData name="help desk" userId="076106f8-e622-4bba-bf8d-41b4b1aaf204" providerId="ADAL" clId="{7B3A77B1-97F4-42EB-9EFA-A2B1144F88E5}" dt="2025-01-27T16:10:55.910" v="121" actId="122"/>
          <ac:spMkLst>
            <pc:docMk/>
            <pc:sldMk cId="1075878489" sldId="350"/>
            <ac:spMk id="15" creationId="{AF8758BE-0297-4FB8-9A27-52EFC3519754}"/>
          </ac:spMkLst>
        </pc:spChg>
        <pc:spChg chg="add mod">
          <ac:chgData name="help desk" userId="076106f8-e622-4bba-bf8d-41b4b1aaf204" providerId="ADAL" clId="{7B3A77B1-97F4-42EB-9EFA-A2B1144F88E5}" dt="2025-01-27T16:11:10.504" v="125" actId="255"/>
          <ac:spMkLst>
            <pc:docMk/>
            <pc:sldMk cId="1075878489" sldId="350"/>
            <ac:spMk id="16" creationId="{D5A75A8F-10EA-46EE-8C86-35699C4D794D}"/>
          </ac:spMkLst>
        </pc:spChg>
        <pc:spChg chg="del">
          <ac:chgData name="help desk" userId="076106f8-e622-4bba-bf8d-41b4b1aaf204" providerId="ADAL" clId="{7B3A77B1-97F4-42EB-9EFA-A2B1144F88E5}" dt="2025-01-27T16:08:01.515" v="43" actId="478"/>
          <ac:spMkLst>
            <pc:docMk/>
            <pc:sldMk cId="1075878489" sldId="350"/>
            <ac:spMk id="23" creationId="{3711E1E7-8426-4FC4-B3EB-89367855F5BB}"/>
          </ac:spMkLst>
        </pc:spChg>
        <pc:spChg chg="del">
          <ac:chgData name="help desk" userId="076106f8-e622-4bba-bf8d-41b4b1aaf204" providerId="ADAL" clId="{7B3A77B1-97F4-42EB-9EFA-A2B1144F88E5}" dt="2025-01-27T16:08:01.515" v="43" actId="478"/>
          <ac:spMkLst>
            <pc:docMk/>
            <pc:sldMk cId="1075878489" sldId="350"/>
            <ac:spMk id="28" creationId="{2934C012-90FF-4F32-9B03-1C675E03D855}"/>
          </ac:spMkLst>
        </pc:spChg>
        <pc:spChg chg="del">
          <ac:chgData name="help desk" userId="076106f8-e622-4bba-bf8d-41b4b1aaf204" providerId="ADAL" clId="{7B3A77B1-97F4-42EB-9EFA-A2B1144F88E5}" dt="2025-01-27T16:08:01.515" v="43" actId="478"/>
          <ac:spMkLst>
            <pc:docMk/>
            <pc:sldMk cId="1075878489" sldId="350"/>
            <ac:spMk id="29" creationId="{6D136722-3BA1-4F3E-AE76-6ED83E5B87D1}"/>
          </ac:spMkLst>
        </pc:spChg>
        <pc:spChg chg="del">
          <ac:chgData name="help desk" userId="076106f8-e622-4bba-bf8d-41b4b1aaf204" providerId="ADAL" clId="{7B3A77B1-97F4-42EB-9EFA-A2B1144F88E5}" dt="2025-01-27T16:08:01.515" v="43" actId="478"/>
          <ac:spMkLst>
            <pc:docMk/>
            <pc:sldMk cId="1075878489" sldId="350"/>
            <ac:spMk id="30" creationId="{AD39ACE4-0C4D-4338-9DA4-BB2BB9C728EF}"/>
          </ac:spMkLst>
        </pc:spChg>
        <pc:spChg chg="del">
          <ac:chgData name="help desk" userId="076106f8-e622-4bba-bf8d-41b4b1aaf204" providerId="ADAL" clId="{7B3A77B1-97F4-42EB-9EFA-A2B1144F88E5}" dt="2025-01-27T16:08:01.515" v="43" actId="478"/>
          <ac:spMkLst>
            <pc:docMk/>
            <pc:sldMk cId="1075878489" sldId="350"/>
            <ac:spMk id="31" creationId="{DBD1BB5C-B746-4C4B-B989-608B7B38B9E9}"/>
          </ac:spMkLst>
        </pc:spChg>
        <pc:spChg chg="del">
          <ac:chgData name="help desk" userId="076106f8-e622-4bba-bf8d-41b4b1aaf204" providerId="ADAL" clId="{7B3A77B1-97F4-42EB-9EFA-A2B1144F88E5}" dt="2025-01-27T16:08:01.515" v="43" actId="478"/>
          <ac:spMkLst>
            <pc:docMk/>
            <pc:sldMk cId="1075878489" sldId="350"/>
            <ac:spMk id="32" creationId="{A0C73ED9-29D5-42CF-84EB-6940BDD6CE6F}"/>
          </ac:spMkLst>
        </pc:spChg>
      </pc:sldChg>
      <pc:sldChg chg="modTransition modAnim">
        <pc:chgData name="help desk" userId="076106f8-e622-4bba-bf8d-41b4b1aaf204" providerId="ADAL" clId="{7B3A77B1-97F4-42EB-9EFA-A2B1144F88E5}" dt="2025-01-27T16:26:41.679" v="146"/>
        <pc:sldMkLst>
          <pc:docMk/>
          <pc:sldMk cId="1544044953" sldId="369"/>
        </pc:sldMkLst>
      </pc:sldChg>
      <pc:sldChg chg="modTransition modAnim">
        <pc:chgData name="help desk" userId="076106f8-e622-4bba-bf8d-41b4b1aaf204" providerId="ADAL" clId="{7B3A77B1-97F4-42EB-9EFA-A2B1144F88E5}" dt="2025-01-27T16:26:53.029" v="147"/>
        <pc:sldMkLst>
          <pc:docMk/>
          <pc:sldMk cId="787441729" sldId="372"/>
        </pc:sldMkLst>
      </pc:sldChg>
      <pc:sldChg chg="modTransition">
        <pc:chgData name="help desk" userId="076106f8-e622-4bba-bf8d-41b4b1aaf204" providerId="ADAL" clId="{7B3A77B1-97F4-42EB-9EFA-A2B1144F88E5}" dt="2025-01-27T16:19:26.074" v="136"/>
        <pc:sldMkLst>
          <pc:docMk/>
          <pc:sldMk cId="120098084" sldId="381"/>
        </pc:sldMkLst>
      </pc:sldChg>
      <pc:sldChg chg="modTransition">
        <pc:chgData name="help desk" userId="076106f8-e622-4bba-bf8d-41b4b1aaf204" providerId="ADAL" clId="{7B3A77B1-97F4-42EB-9EFA-A2B1144F88E5}" dt="2025-01-27T16:25:00.239" v="145"/>
        <pc:sldMkLst>
          <pc:docMk/>
          <pc:sldMk cId="3731595713" sldId="383"/>
        </pc:sldMkLst>
      </pc:sldChg>
      <pc:sldChg chg="modTransition">
        <pc:chgData name="help desk" userId="076106f8-e622-4bba-bf8d-41b4b1aaf204" providerId="ADAL" clId="{7B3A77B1-97F4-42EB-9EFA-A2B1144F88E5}" dt="2025-01-27T16:25:00.239" v="145"/>
        <pc:sldMkLst>
          <pc:docMk/>
          <pc:sldMk cId="2457438281" sldId="384"/>
        </pc:sldMkLst>
      </pc:sldChg>
      <pc:sldChg chg="modTransition modAnim">
        <pc:chgData name="help desk" userId="076106f8-e622-4bba-bf8d-41b4b1aaf204" providerId="ADAL" clId="{7B3A77B1-97F4-42EB-9EFA-A2B1144F88E5}" dt="2025-01-27T16:30:22.804" v="165"/>
        <pc:sldMkLst>
          <pc:docMk/>
          <pc:sldMk cId="2344423327" sldId="385"/>
        </pc:sldMkLst>
      </pc:sldChg>
      <pc:sldChg chg="modTransition">
        <pc:chgData name="help desk" userId="076106f8-e622-4bba-bf8d-41b4b1aaf204" providerId="ADAL" clId="{7B3A77B1-97F4-42EB-9EFA-A2B1144F88E5}" dt="2025-01-27T16:25:00.239" v="145"/>
        <pc:sldMkLst>
          <pc:docMk/>
          <pc:sldMk cId="2905125630" sldId="387"/>
        </pc:sldMkLst>
      </pc:sldChg>
      <pc:sldChg chg="modTransition">
        <pc:chgData name="help desk" userId="076106f8-e622-4bba-bf8d-41b4b1aaf204" providerId="ADAL" clId="{7B3A77B1-97F4-42EB-9EFA-A2B1144F88E5}" dt="2025-01-27T16:25:00.239" v="145"/>
        <pc:sldMkLst>
          <pc:docMk/>
          <pc:sldMk cId="357257669" sldId="389"/>
        </pc:sldMkLst>
      </pc:sldChg>
      <pc:sldChg chg="modTransition">
        <pc:chgData name="help desk" userId="076106f8-e622-4bba-bf8d-41b4b1aaf204" providerId="ADAL" clId="{7B3A77B1-97F4-42EB-9EFA-A2B1144F88E5}" dt="2025-01-27T16:25:00.239" v="145"/>
        <pc:sldMkLst>
          <pc:docMk/>
          <pc:sldMk cId="3122380524" sldId="390"/>
        </pc:sldMkLst>
      </pc:sldChg>
      <pc:sldChg chg="modTransition">
        <pc:chgData name="help desk" userId="076106f8-e622-4bba-bf8d-41b4b1aaf204" providerId="ADAL" clId="{7B3A77B1-97F4-42EB-9EFA-A2B1144F88E5}" dt="2025-01-27T16:25:00.239" v="145"/>
        <pc:sldMkLst>
          <pc:docMk/>
          <pc:sldMk cId="4149576461" sldId="393"/>
        </pc:sldMkLst>
      </pc:sldChg>
      <pc:sldChg chg="modTransition">
        <pc:chgData name="help desk" userId="076106f8-e622-4bba-bf8d-41b4b1aaf204" providerId="ADAL" clId="{7B3A77B1-97F4-42EB-9EFA-A2B1144F88E5}" dt="2025-01-27T16:24:01.924" v="142"/>
        <pc:sldMkLst>
          <pc:docMk/>
          <pc:sldMk cId="684797959" sldId="416"/>
        </pc:sldMkLst>
      </pc:sldChg>
      <pc:sldChg chg="modTransition modAnim">
        <pc:chgData name="help desk" userId="076106f8-e622-4bba-bf8d-41b4b1aaf204" providerId="ADAL" clId="{7B3A77B1-97F4-42EB-9EFA-A2B1144F88E5}" dt="2025-01-27T16:27:15.210" v="149"/>
        <pc:sldMkLst>
          <pc:docMk/>
          <pc:sldMk cId="1248126272" sldId="417"/>
        </pc:sldMkLst>
      </pc:sldChg>
      <pc:sldChg chg="modTransition">
        <pc:chgData name="help desk" userId="076106f8-e622-4bba-bf8d-41b4b1aaf204" providerId="ADAL" clId="{7B3A77B1-97F4-42EB-9EFA-A2B1144F88E5}" dt="2025-01-27T16:25:00.239" v="145"/>
        <pc:sldMkLst>
          <pc:docMk/>
          <pc:sldMk cId="1267103796" sldId="418"/>
        </pc:sldMkLst>
      </pc:sldChg>
      <pc:sldChg chg="modTransition">
        <pc:chgData name="help desk" userId="076106f8-e622-4bba-bf8d-41b4b1aaf204" providerId="ADAL" clId="{7B3A77B1-97F4-42EB-9EFA-A2B1144F88E5}" dt="2025-01-27T16:25:00.239" v="145"/>
        <pc:sldMkLst>
          <pc:docMk/>
          <pc:sldMk cId="655462457" sldId="419"/>
        </pc:sldMkLst>
      </pc:sldChg>
      <pc:sldChg chg="modTransition modAnim">
        <pc:chgData name="help desk" userId="076106f8-e622-4bba-bf8d-41b4b1aaf204" providerId="ADAL" clId="{7B3A77B1-97F4-42EB-9EFA-A2B1144F88E5}" dt="2025-01-27T16:26:59.019" v="148"/>
        <pc:sldMkLst>
          <pc:docMk/>
          <pc:sldMk cId="3367476529" sldId="420"/>
        </pc:sldMkLst>
      </pc:sldChg>
      <pc:sldChg chg="modTransition modAnim">
        <pc:chgData name="help desk" userId="076106f8-e622-4bba-bf8d-41b4b1aaf204" providerId="ADAL" clId="{7B3A77B1-97F4-42EB-9EFA-A2B1144F88E5}" dt="2025-01-27T16:27:33.290" v="150"/>
        <pc:sldMkLst>
          <pc:docMk/>
          <pc:sldMk cId="3740274284" sldId="421"/>
        </pc:sldMkLst>
      </pc:sldChg>
      <pc:sldChg chg="modTransition modAnim">
        <pc:chgData name="help desk" userId="076106f8-e622-4bba-bf8d-41b4b1aaf204" providerId="ADAL" clId="{7B3A77B1-97F4-42EB-9EFA-A2B1144F88E5}" dt="2025-01-27T16:27:56.611" v="153"/>
        <pc:sldMkLst>
          <pc:docMk/>
          <pc:sldMk cId="3269894612" sldId="422"/>
        </pc:sldMkLst>
      </pc:sldChg>
      <pc:sldChg chg="modTransition modAnim">
        <pc:chgData name="help desk" userId="076106f8-e622-4bba-bf8d-41b4b1aaf204" providerId="ADAL" clId="{7B3A77B1-97F4-42EB-9EFA-A2B1144F88E5}" dt="2025-01-27T16:27:49.501" v="152"/>
        <pc:sldMkLst>
          <pc:docMk/>
          <pc:sldMk cId="2277059990" sldId="423"/>
        </pc:sldMkLst>
      </pc:sldChg>
      <pc:sldChg chg="modTransition modAnim">
        <pc:chgData name="help desk" userId="076106f8-e622-4bba-bf8d-41b4b1aaf204" providerId="ADAL" clId="{7B3A77B1-97F4-42EB-9EFA-A2B1144F88E5}" dt="2025-01-27T16:27:42.891" v="151"/>
        <pc:sldMkLst>
          <pc:docMk/>
          <pc:sldMk cId="141713836" sldId="425"/>
        </pc:sldMkLst>
      </pc:sldChg>
      <pc:sldChg chg="modTransition modAnim">
        <pc:chgData name="help desk" userId="076106f8-e622-4bba-bf8d-41b4b1aaf204" providerId="ADAL" clId="{7B3A77B1-97F4-42EB-9EFA-A2B1144F88E5}" dt="2025-01-27T16:28:02.671" v="154"/>
        <pc:sldMkLst>
          <pc:docMk/>
          <pc:sldMk cId="3389651593" sldId="426"/>
        </pc:sldMkLst>
      </pc:sldChg>
      <pc:sldChg chg="modTransition">
        <pc:chgData name="help desk" userId="076106f8-e622-4bba-bf8d-41b4b1aaf204" providerId="ADAL" clId="{7B3A77B1-97F4-42EB-9EFA-A2B1144F88E5}" dt="2025-01-27T16:25:00.239" v="145"/>
        <pc:sldMkLst>
          <pc:docMk/>
          <pc:sldMk cId="4270167663" sldId="427"/>
        </pc:sldMkLst>
      </pc:sldChg>
      <pc:sldChg chg="modTransition modAnim">
        <pc:chgData name="help desk" userId="076106f8-e622-4bba-bf8d-41b4b1aaf204" providerId="ADAL" clId="{7B3A77B1-97F4-42EB-9EFA-A2B1144F88E5}" dt="2025-01-27T16:28:19.965" v="156"/>
        <pc:sldMkLst>
          <pc:docMk/>
          <pc:sldMk cId="3020566357" sldId="428"/>
        </pc:sldMkLst>
      </pc:sldChg>
      <pc:sldChg chg="modTransition modAnim">
        <pc:chgData name="help desk" userId="076106f8-e622-4bba-bf8d-41b4b1aaf204" providerId="ADAL" clId="{7B3A77B1-97F4-42EB-9EFA-A2B1144F88E5}" dt="2025-01-27T16:28:39.717" v="160"/>
        <pc:sldMkLst>
          <pc:docMk/>
          <pc:sldMk cId="3449908423" sldId="429"/>
        </pc:sldMkLst>
      </pc:sldChg>
      <pc:sldChg chg="modTransition">
        <pc:chgData name="help desk" userId="076106f8-e622-4bba-bf8d-41b4b1aaf204" providerId="ADAL" clId="{7B3A77B1-97F4-42EB-9EFA-A2B1144F88E5}" dt="2025-01-27T16:25:00.239" v="145"/>
        <pc:sldMkLst>
          <pc:docMk/>
          <pc:sldMk cId="252504669" sldId="430"/>
        </pc:sldMkLst>
      </pc:sldChg>
      <pc:sldChg chg="modTransition modAnim">
        <pc:chgData name="help desk" userId="076106f8-e622-4bba-bf8d-41b4b1aaf204" providerId="ADAL" clId="{7B3A77B1-97F4-42EB-9EFA-A2B1144F88E5}" dt="2025-01-27T16:28:11.195" v="155"/>
        <pc:sldMkLst>
          <pc:docMk/>
          <pc:sldMk cId="3773891972" sldId="431"/>
        </pc:sldMkLst>
      </pc:sldChg>
      <pc:sldChg chg="modTransition modAnim">
        <pc:chgData name="help desk" userId="076106f8-e622-4bba-bf8d-41b4b1aaf204" providerId="ADAL" clId="{7B3A77B1-97F4-42EB-9EFA-A2B1144F88E5}" dt="2025-01-27T16:28:24.342" v="157"/>
        <pc:sldMkLst>
          <pc:docMk/>
          <pc:sldMk cId="342056607" sldId="432"/>
        </pc:sldMkLst>
      </pc:sldChg>
      <pc:sldChg chg="modTransition modAnim">
        <pc:chgData name="help desk" userId="076106f8-e622-4bba-bf8d-41b4b1aaf204" providerId="ADAL" clId="{7B3A77B1-97F4-42EB-9EFA-A2B1144F88E5}" dt="2025-01-27T16:28:29.212" v="158"/>
        <pc:sldMkLst>
          <pc:docMk/>
          <pc:sldMk cId="639483675" sldId="433"/>
        </pc:sldMkLst>
      </pc:sldChg>
      <pc:sldChg chg="modTransition modAnim">
        <pc:chgData name="help desk" userId="076106f8-e622-4bba-bf8d-41b4b1aaf204" providerId="ADAL" clId="{7B3A77B1-97F4-42EB-9EFA-A2B1144F88E5}" dt="2025-01-27T16:28:34.254" v="159"/>
        <pc:sldMkLst>
          <pc:docMk/>
          <pc:sldMk cId="108237957" sldId="434"/>
        </pc:sldMkLst>
      </pc:sldChg>
      <pc:sldChg chg="modTransition">
        <pc:chgData name="help desk" userId="076106f8-e622-4bba-bf8d-41b4b1aaf204" providerId="ADAL" clId="{7B3A77B1-97F4-42EB-9EFA-A2B1144F88E5}" dt="2025-01-27T16:25:00.239" v="145"/>
        <pc:sldMkLst>
          <pc:docMk/>
          <pc:sldMk cId="3542665634" sldId="435"/>
        </pc:sldMkLst>
      </pc:sldChg>
      <pc:sldChg chg="modTransition">
        <pc:chgData name="help desk" userId="076106f8-e622-4bba-bf8d-41b4b1aaf204" providerId="ADAL" clId="{7B3A77B1-97F4-42EB-9EFA-A2B1144F88E5}" dt="2025-01-27T16:25:00.239" v="145"/>
        <pc:sldMkLst>
          <pc:docMk/>
          <pc:sldMk cId="305987738" sldId="436"/>
        </pc:sldMkLst>
      </pc:sldChg>
      <pc:sldChg chg="modTransition">
        <pc:chgData name="help desk" userId="076106f8-e622-4bba-bf8d-41b4b1aaf204" providerId="ADAL" clId="{7B3A77B1-97F4-42EB-9EFA-A2B1144F88E5}" dt="2025-01-27T16:25:00.239" v="145"/>
        <pc:sldMkLst>
          <pc:docMk/>
          <pc:sldMk cId="768639170" sldId="437"/>
        </pc:sldMkLst>
      </pc:sldChg>
      <pc:sldChg chg="modTransition">
        <pc:chgData name="help desk" userId="076106f8-e622-4bba-bf8d-41b4b1aaf204" providerId="ADAL" clId="{7B3A77B1-97F4-42EB-9EFA-A2B1144F88E5}" dt="2025-01-27T16:25:00.239" v="145"/>
        <pc:sldMkLst>
          <pc:docMk/>
          <pc:sldMk cId="303046551" sldId="438"/>
        </pc:sldMkLst>
      </pc:sldChg>
      <pc:sldChg chg="modTransition">
        <pc:chgData name="help desk" userId="076106f8-e622-4bba-bf8d-41b4b1aaf204" providerId="ADAL" clId="{7B3A77B1-97F4-42EB-9EFA-A2B1144F88E5}" dt="2025-01-27T16:25:00.239" v="145"/>
        <pc:sldMkLst>
          <pc:docMk/>
          <pc:sldMk cId="3968462723" sldId="439"/>
        </pc:sldMkLst>
      </pc:sldChg>
      <pc:sldChg chg="modTransition modAnim">
        <pc:chgData name="help desk" userId="076106f8-e622-4bba-bf8d-41b4b1aaf204" providerId="ADAL" clId="{7B3A77B1-97F4-42EB-9EFA-A2B1144F88E5}" dt="2025-01-27T16:29:02.383" v="161"/>
        <pc:sldMkLst>
          <pc:docMk/>
          <pc:sldMk cId="726694425" sldId="440"/>
        </pc:sldMkLst>
      </pc:sldChg>
      <pc:sldChg chg="modTransition">
        <pc:chgData name="help desk" userId="076106f8-e622-4bba-bf8d-41b4b1aaf204" providerId="ADAL" clId="{7B3A77B1-97F4-42EB-9EFA-A2B1144F88E5}" dt="2025-01-27T16:25:00.239" v="145"/>
        <pc:sldMkLst>
          <pc:docMk/>
          <pc:sldMk cId="734133959" sldId="441"/>
        </pc:sldMkLst>
      </pc:sldChg>
      <pc:sldChg chg="modTransition">
        <pc:chgData name="help desk" userId="076106f8-e622-4bba-bf8d-41b4b1aaf204" providerId="ADAL" clId="{7B3A77B1-97F4-42EB-9EFA-A2B1144F88E5}" dt="2025-01-27T16:25:00.239" v="145"/>
        <pc:sldMkLst>
          <pc:docMk/>
          <pc:sldMk cId="618563009" sldId="442"/>
        </pc:sldMkLst>
      </pc:sldChg>
      <pc:sldChg chg="modTransition">
        <pc:chgData name="help desk" userId="076106f8-e622-4bba-bf8d-41b4b1aaf204" providerId="ADAL" clId="{7B3A77B1-97F4-42EB-9EFA-A2B1144F88E5}" dt="2025-01-27T16:25:00.239" v="145"/>
        <pc:sldMkLst>
          <pc:docMk/>
          <pc:sldMk cId="446129534" sldId="443"/>
        </pc:sldMkLst>
      </pc:sldChg>
      <pc:sldChg chg="modTransition modAnim">
        <pc:chgData name="help desk" userId="076106f8-e622-4bba-bf8d-41b4b1aaf204" providerId="ADAL" clId="{7B3A77B1-97F4-42EB-9EFA-A2B1144F88E5}" dt="2025-01-27T16:30:01.036" v="164"/>
        <pc:sldMkLst>
          <pc:docMk/>
          <pc:sldMk cId="4059454569" sldId="444"/>
        </pc:sldMkLst>
      </pc:sldChg>
      <pc:sldChg chg="modTransition">
        <pc:chgData name="help desk" userId="076106f8-e622-4bba-bf8d-41b4b1aaf204" providerId="ADAL" clId="{7B3A77B1-97F4-42EB-9EFA-A2B1144F88E5}" dt="2025-01-27T16:25:00.239" v="145"/>
        <pc:sldMkLst>
          <pc:docMk/>
          <pc:sldMk cId="1797231210" sldId="445"/>
        </pc:sldMkLst>
      </pc:sldChg>
      <pc:sldChg chg="modTransition modAnim">
        <pc:chgData name="help desk" userId="076106f8-e622-4bba-bf8d-41b4b1aaf204" providerId="ADAL" clId="{7B3A77B1-97F4-42EB-9EFA-A2B1144F88E5}" dt="2025-01-27T16:29:23.133" v="162"/>
        <pc:sldMkLst>
          <pc:docMk/>
          <pc:sldMk cId="749185174" sldId="446"/>
        </pc:sldMkLst>
      </pc:sldChg>
      <pc:sldChg chg="modTransition modAnim">
        <pc:chgData name="help desk" userId="076106f8-e622-4bba-bf8d-41b4b1aaf204" providerId="ADAL" clId="{7B3A77B1-97F4-42EB-9EFA-A2B1144F88E5}" dt="2025-01-27T16:29:54.604" v="163"/>
        <pc:sldMkLst>
          <pc:docMk/>
          <pc:sldMk cId="3619506750" sldId="447"/>
        </pc:sldMkLst>
      </pc:sldChg>
      <pc:sldChg chg="modTransition">
        <pc:chgData name="help desk" userId="076106f8-e622-4bba-bf8d-41b4b1aaf204" providerId="ADAL" clId="{7B3A77B1-97F4-42EB-9EFA-A2B1144F88E5}" dt="2025-01-27T16:25:00.239" v="145"/>
        <pc:sldMkLst>
          <pc:docMk/>
          <pc:sldMk cId="1578092628" sldId="448"/>
        </pc:sldMkLst>
      </pc:sldChg>
      <pc:sldChg chg="modTransition">
        <pc:chgData name="help desk" userId="076106f8-e622-4bba-bf8d-41b4b1aaf204" providerId="ADAL" clId="{7B3A77B1-97F4-42EB-9EFA-A2B1144F88E5}" dt="2025-01-27T16:25:00.239" v="145"/>
        <pc:sldMkLst>
          <pc:docMk/>
          <pc:sldMk cId="4082345613" sldId="449"/>
        </pc:sldMkLst>
      </pc:sldChg>
      <pc:sldChg chg="modTransition">
        <pc:chgData name="help desk" userId="076106f8-e622-4bba-bf8d-41b4b1aaf204" providerId="ADAL" clId="{7B3A77B1-97F4-42EB-9EFA-A2B1144F88E5}" dt="2025-01-27T16:25:00.239" v="145"/>
        <pc:sldMkLst>
          <pc:docMk/>
          <pc:sldMk cId="2627429466" sldId="451"/>
        </pc:sldMkLst>
      </pc:sldChg>
      <pc:sldChg chg="add">
        <pc:chgData name="help desk" userId="076106f8-e622-4bba-bf8d-41b4b1aaf204" providerId="ADAL" clId="{7B3A77B1-97F4-42EB-9EFA-A2B1144F88E5}" dt="2025-01-10T14:57:59.299" v="0"/>
        <pc:sldMkLst>
          <pc:docMk/>
          <pc:sldMk cId="136638531" sldId="452"/>
        </pc:sldMkLst>
      </pc:sldChg>
    </pc:docChg>
  </pc:docChgLst>
  <pc:docChgLst>
    <pc:chgData name="help desk" userId="076106f8-e622-4bba-bf8d-41b4b1aaf204" providerId="ADAL" clId="{CDC36270-8D7A-414B-B7A1-9D4A602AC7E5}"/>
    <pc:docChg chg="modSld">
      <pc:chgData name="help desk" userId="076106f8-e622-4bba-bf8d-41b4b1aaf204" providerId="ADAL" clId="{CDC36270-8D7A-414B-B7A1-9D4A602AC7E5}" dt="2025-08-06T20:27:39.131" v="233" actId="20577"/>
      <pc:docMkLst>
        <pc:docMk/>
      </pc:docMkLst>
      <pc:sldChg chg="modSp">
        <pc:chgData name="help desk" userId="076106f8-e622-4bba-bf8d-41b4b1aaf204" providerId="ADAL" clId="{CDC36270-8D7A-414B-B7A1-9D4A602AC7E5}" dt="2025-08-06T20:06:39.483" v="81" actId="20577"/>
        <pc:sldMkLst>
          <pc:docMk/>
          <pc:sldMk cId="3443636487" sldId="259"/>
        </pc:sldMkLst>
        <pc:spChg chg="mod">
          <ac:chgData name="help desk" userId="076106f8-e622-4bba-bf8d-41b4b1aaf204" providerId="ADAL" clId="{CDC36270-8D7A-414B-B7A1-9D4A602AC7E5}" dt="2025-08-06T20:04:38.654" v="18" actId="20577"/>
          <ac:spMkLst>
            <pc:docMk/>
            <pc:sldMk cId="3443636487" sldId="259"/>
            <ac:spMk id="71" creationId="{00000000-0000-0000-0000-000000000000}"/>
          </ac:spMkLst>
        </pc:spChg>
        <pc:spChg chg="mod">
          <ac:chgData name="help desk" userId="076106f8-e622-4bba-bf8d-41b4b1aaf204" providerId="ADAL" clId="{CDC36270-8D7A-414B-B7A1-9D4A602AC7E5}" dt="2025-08-06T20:05:04.984" v="32" actId="20577"/>
          <ac:spMkLst>
            <pc:docMk/>
            <pc:sldMk cId="3443636487" sldId="259"/>
            <ac:spMk id="75" creationId="{00000000-0000-0000-0000-000000000000}"/>
          </ac:spMkLst>
        </pc:spChg>
        <pc:spChg chg="mod">
          <ac:chgData name="help desk" userId="076106f8-e622-4bba-bf8d-41b4b1aaf204" providerId="ADAL" clId="{CDC36270-8D7A-414B-B7A1-9D4A602AC7E5}" dt="2025-08-06T20:05:23.502" v="44" actId="20577"/>
          <ac:spMkLst>
            <pc:docMk/>
            <pc:sldMk cId="3443636487" sldId="259"/>
            <ac:spMk id="77" creationId="{00000000-0000-0000-0000-000000000000}"/>
          </ac:spMkLst>
        </pc:spChg>
        <pc:spChg chg="mod">
          <ac:chgData name="help desk" userId="076106f8-e622-4bba-bf8d-41b4b1aaf204" providerId="ADAL" clId="{CDC36270-8D7A-414B-B7A1-9D4A602AC7E5}" dt="2025-08-06T20:05:44.040" v="56" actId="20577"/>
          <ac:spMkLst>
            <pc:docMk/>
            <pc:sldMk cId="3443636487" sldId="259"/>
            <ac:spMk id="78" creationId="{00000000-0000-0000-0000-000000000000}"/>
          </ac:spMkLst>
        </pc:spChg>
        <pc:spChg chg="mod">
          <ac:chgData name="help desk" userId="076106f8-e622-4bba-bf8d-41b4b1aaf204" providerId="ADAL" clId="{CDC36270-8D7A-414B-B7A1-9D4A602AC7E5}" dt="2025-08-06T20:06:17.968" v="68" actId="20577"/>
          <ac:spMkLst>
            <pc:docMk/>
            <pc:sldMk cId="3443636487" sldId="259"/>
            <ac:spMk id="79" creationId="{00000000-0000-0000-0000-000000000000}"/>
          </ac:spMkLst>
        </pc:spChg>
        <pc:spChg chg="mod">
          <ac:chgData name="help desk" userId="076106f8-e622-4bba-bf8d-41b4b1aaf204" providerId="ADAL" clId="{CDC36270-8D7A-414B-B7A1-9D4A602AC7E5}" dt="2025-08-06T20:06:39.483" v="81" actId="20577"/>
          <ac:spMkLst>
            <pc:docMk/>
            <pc:sldMk cId="3443636487" sldId="259"/>
            <ac:spMk id="87" creationId="{00000000-0000-0000-0000-000000000000}"/>
          </ac:spMkLst>
        </pc:spChg>
      </pc:sldChg>
      <pc:sldChg chg="modNotesTx">
        <pc:chgData name="help desk" userId="076106f8-e622-4bba-bf8d-41b4b1aaf204" providerId="ADAL" clId="{CDC36270-8D7A-414B-B7A1-9D4A602AC7E5}" dt="2025-08-06T20:11:42.153" v="108" actId="20577"/>
        <pc:sldMkLst>
          <pc:docMk/>
          <pc:sldMk cId="1248126272" sldId="417"/>
        </pc:sldMkLst>
      </pc:sldChg>
      <pc:sldChg chg="modNotesTx">
        <pc:chgData name="help desk" userId="076106f8-e622-4bba-bf8d-41b4b1aaf204" providerId="ADAL" clId="{CDC36270-8D7A-414B-B7A1-9D4A602AC7E5}" dt="2025-08-06T20:13:51.527" v="135" actId="20577"/>
        <pc:sldMkLst>
          <pc:docMk/>
          <pc:sldMk cId="1267103796" sldId="418"/>
        </pc:sldMkLst>
      </pc:sldChg>
      <pc:sldChg chg="modNotesTx">
        <pc:chgData name="help desk" userId="076106f8-e622-4bba-bf8d-41b4b1aaf204" providerId="ADAL" clId="{CDC36270-8D7A-414B-B7A1-9D4A602AC7E5}" dt="2025-08-06T20:18:38.501" v="161" actId="20577"/>
        <pc:sldMkLst>
          <pc:docMk/>
          <pc:sldMk cId="4270167663" sldId="427"/>
        </pc:sldMkLst>
      </pc:sldChg>
      <pc:sldChg chg="modNotesTx">
        <pc:chgData name="help desk" userId="076106f8-e622-4bba-bf8d-41b4b1aaf204" providerId="ADAL" clId="{CDC36270-8D7A-414B-B7A1-9D4A602AC7E5}" dt="2025-08-06T20:21:24.836" v="187" actId="20577"/>
        <pc:sldMkLst>
          <pc:docMk/>
          <pc:sldMk cId="3449908423" sldId="429"/>
        </pc:sldMkLst>
      </pc:sldChg>
      <pc:sldChg chg="modNotesTx">
        <pc:chgData name="help desk" userId="076106f8-e622-4bba-bf8d-41b4b1aaf204" providerId="ADAL" clId="{CDC36270-8D7A-414B-B7A1-9D4A602AC7E5}" dt="2025-08-06T20:27:39.131" v="233" actId="20577"/>
        <pc:sldMkLst>
          <pc:docMk/>
          <pc:sldMk cId="639483675" sldId="433"/>
        </pc:sldMkLst>
      </pc:sldChg>
      <pc:sldChg chg="modNotesTx">
        <pc:chgData name="help desk" userId="076106f8-e622-4bba-bf8d-41b4b1aaf204" providerId="ADAL" clId="{CDC36270-8D7A-414B-B7A1-9D4A602AC7E5}" dt="2025-08-06T20:23:13.611" v="189" actId="20577"/>
        <pc:sldMkLst>
          <pc:docMk/>
          <pc:sldMk cId="734133959" sldId="441"/>
        </pc:sldMkLst>
      </pc:sldChg>
    </pc:docChg>
  </pc:docChgLst>
  <pc:docChgLst>
    <pc:chgData name="help desk" userId="076106f8-e622-4bba-bf8d-41b4b1aaf204" providerId="ADAL" clId="{F4EE3E4B-048A-4809-B421-F8DF270FF770}"/>
    <pc:docChg chg="delSld modSld">
      <pc:chgData name="help desk" userId="076106f8-e622-4bba-bf8d-41b4b1aaf204" providerId="ADAL" clId="{F4EE3E4B-048A-4809-B421-F8DF270FF770}" dt="2024-08-12T17:36:22.772" v="1"/>
      <pc:docMkLst>
        <pc:docMk/>
      </pc:docMkLst>
      <pc:sldChg chg="del">
        <pc:chgData name="help desk" userId="076106f8-e622-4bba-bf8d-41b4b1aaf204" providerId="ADAL" clId="{F4EE3E4B-048A-4809-B421-F8DF270FF770}" dt="2024-08-12T14:58:47.241" v="0" actId="47"/>
        <pc:sldMkLst>
          <pc:docMk/>
          <pc:sldMk cId="1625631789" sldId="256"/>
        </pc:sldMkLst>
      </pc:sldChg>
      <pc:sldChg chg="del">
        <pc:chgData name="help desk" userId="076106f8-e622-4bba-bf8d-41b4b1aaf204" providerId="ADAL" clId="{F4EE3E4B-048A-4809-B421-F8DF270FF770}" dt="2024-08-12T14:58:47.241" v="0" actId="47"/>
        <pc:sldMkLst>
          <pc:docMk/>
          <pc:sldMk cId="3038758337" sldId="263"/>
        </pc:sldMkLst>
      </pc:sldChg>
      <pc:sldChg chg="del">
        <pc:chgData name="help desk" userId="076106f8-e622-4bba-bf8d-41b4b1aaf204" providerId="ADAL" clId="{F4EE3E4B-048A-4809-B421-F8DF270FF770}" dt="2024-08-12T14:58:47.241" v="0" actId="47"/>
        <pc:sldMkLst>
          <pc:docMk/>
          <pc:sldMk cId="1538006657" sldId="264"/>
        </pc:sldMkLst>
      </pc:sldChg>
      <pc:sldChg chg="del">
        <pc:chgData name="help desk" userId="076106f8-e622-4bba-bf8d-41b4b1aaf204" providerId="ADAL" clId="{F4EE3E4B-048A-4809-B421-F8DF270FF770}" dt="2024-08-12T14:58:47.241" v="0" actId="47"/>
        <pc:sldMkLst>
          <pc:docMk/>
          <pc:sldMk cId="2521371328" sldId="265"/>
        </pc:sldMkLst>
      </pc:sldChg>
      <pc:sldChg chg="del">
        <pc:chgData name="help desk" userId="076106f8-e622-4bba-bf8d-41b4b1aaf204" providerId="ADAL" clId="{F4EE3E4B-048A-4809-B421-F8DF270FF770}" dt="2024-08-12T14:58:47.241" v="0" actId="47"/>
        <pc:sldMkLst>
          <pc:docMk/>
          <pc:sldMk cId="212212897" sldId="266"/>
        </pc:sldMkLst>
      </pc:sldChg>
      <pc:sldChg chg="del">
        <pc:chgData name="help desk" userId="076106f8-e622-4bba-bf8d-41b4b1aaf204" providerId="ADAL" clId="{F4EE3E4B-048A-4809-B421-F8DF270FF770}" dt="2024-08-12T14:58:47.241" v="0" actId="47"/>
        <pc:sldMkLst>
          <pc:docMk/>
          <pc:sldMk cId="2651532878" sldId="267"/>
        </pc:sldMkLst>
      </pc:sldChg>
      <pc:sldChg chg="modAnim">
        <pc:chgData name="help desk" userId="076106f8-e622-4bba-bf8d-41b4b1aaf204" providerId="ADAL" clId="{F4EE3E4B-048A-4809-B421-F8DF270FF770}" dt="2024-08-12T17:36:22.772" v="1"/>
        <pc:sldMkLst>
          <pc:docMk/>
          <pc:sldMk cId="1075878489" sldId="350"/>
        </pc:sldMkLst>
      </pc:sldChg>
      <pc:sldChg chg="del">
        <pc:chgData name="help desk" userId="076106f8-e622-4bba-bf8d-41b4b1aaf204" providerId="ADAL" clId="{F4EE3E4B-048A-4809-B421-F8DF270FF770}" dt="2024-08-12T14:58:47.241" v="0" actId="47"/>
        <pc:sldMkLst>
          <pc:docMk/>
          <pc:sldMk cId="2314503019" sldId="411"/>
        </pc:sldMkLst>
      </pc:sldChg>
      <pc:sldChg chg="del">
        <pc:chgData name="help desk" userId="076106f8-e622-4bba-bf8d-41b4b1aaf204" providerId="ADAL" clId="{F4EE3E4B-048A-4809-B421-F8DF270FF770}" dt="2024-08-12T14:58:47.241" v="0" actId="47"/>
        <pc:sldMkLst>
          <pc:docMk/>
          <pc:sldMk cId="528791687" sldId="412"/>
        </pc:sldMkLst>
      </pc:sldChg>
      <pc:sldChg chg="del">
        <pc:chgData name="help desk" userId="076106f8-e622-4bba-bf8d-41b4b1aaf204" providerId="ADAL" clId="{F4EE3E4B-048A-4809-B421-F8DF270FF770}" dt="2024-08-12T14:58:47.241" v="0" actId="47"/>
        <pc:sldMkLst>
          <pc:docMk/>
          <pc:sldMk cId="3318881279" sldId="413"/>
        </pc:sldMkLst>
      </pc:sldChg>
      <pc:sldChg chg="del">
        <pc:chgData name="help desk" userId="076106f8-e622-4bba-bf8d-41b4b1aaf204" providerId="ADAL" clId="{F4EE3E4B-048A-4809-B421-F8DF270FF770}" dt="2024-08-12T14:58:47.241" v="0" actId="47"/>
        <pc:sldMkLst>
          <pc:docMk/>
          <pc:sldMk cId="3816924526" sldId="414"/>
        </pc:sldMkLst>
      </pc:sldChg>
      <pc:sldChg chg="del">
        <pc:chgData name="help desk" userId="076106f8-e622-4bba-bf8d-41b4b1aaf204" providerId="ADAL" clId="{F4EE3E4B-048A-4809-B421-F8DF270FF770}" dt="2024-08-12T14:58:47.241" v="0" actId="47"/>
        <pc:sldMkLst>
          <pc:docMk/>
          <pc:sldMk cId="1332410728" sldId="41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2025-08-26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105516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48</a:t>
            </a:fld>
            <a:endParaRPr lang="en-CA" altLang="en-US"/>
          </a:p>
        </p:txBody>
      </p:sp>
    </p:spTree>
    <p:extLst>
      <p:ext uri="{BB962C8B-B14F-4D97-AF65-F5344CB8AC3E}">
        <p14:creationId xmlns:p14="http://schemas.microsoft.com/office/powerpoint/2010/main" val="3620670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1: </a:t>
            </a:r>
            <a:r>
              <a:rPr lang="en-CA" sz="1800" dirty="0">
                <a:effectLst/>
                <a:latin typeface="Calibri" panose="020F0502020204030204" pitchFamily="34" charset="0"/>
                <a:ea typeface="Calibri" panose="020F0502020204030204" pitchFamily="34" charset="0"/>
                <a:cs typeface="Times New Roman" panose="02020603050405020304" pitchFamily="18" charset="0"/>
              </a:rPr>
              <a:t>On what ribbon will I find the display Ruler option?</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Answer: b. View ribbon</a:t>
            </a:r>
          </a:p>
        </p:txBody>
      </p:sp>
      <p:sp>
        <p:nvSpPr>
          <p:cNvPr id="4" name="Slide Number Placeholder 3"/>
          <p:cNvSpPr>
            <a:spLocks noGrp="1"/>
          </p:cNvSpPr>
          <p:nvPr>
            <p:ph type="sldNum" sz="quarter" idx="5"/>
          </p:nvPr>
        </p:nvSpPr>
        <p:spPr/>
        <p:txBody>
          <a:bodyPr/>
          <a:lstStyle/>
          <a:p>
            <a:fld id="{0B8BEBD6-E9C6-4D02-8BBB-C6BBFADC817C}" type="slidenum">
              <a:rPr lang="en-CA" smtClean="0"/>
              <a:t>8</a:t>
            </a:fld>
            <a:endParaRPr lang="en-CA"/>
          </a:p>
        </p:txBody>
      </p:sp>
    </p:spTree>
    <p:extLst>
      <p:ext uri="{BB962C8B-B14F-4D97-AF65-F5344CB8AC3E}">
        <p14:creationId xmlns:p14="http://schemas.microsoft.com/office/powerpoint/2010/main" val="1277679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2: </a:t>
            </a:r>
            <a:r>
              <a:rPr lang="en-CA" sz="1800" dirty="0">
                <a:effectLst/>
                <a:latin typeface="Calibri" panose="020F0502020204030204" pitchFamily="34" charset="0"/>
                <a:ea typeface="Calibri" panose="020F0502020204030204" pitchFamily="34" charset="0"/>
                <a:cs typeface="Times New Roman" panose="02020603050405020304" pitchFamily="18" charset="0"/>
              </a:rPr>
              <a:t>Where are the Quick Access Toolbar settings located? </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Answer: a. Backstage / Quick Access Toolbar</a:t>
            </a:r>
          </a:p>
        </p:txBody>
      </p:sp>
      <p:sp>
        <p:nvSpPr>
          <p:cNvPr id="4" name="Slide Number Placeholder 3"/>
          <p:cNvSpPr>
            <a:spLocks noGrp="1"/>
          </p:cNvSpPr>
          <p:nvPr>
            <p:ph type="sldNum" sz="quarter" idx="5"/>
          </p:nvPr>
        </p:nvSpPr>
        <p:spPr/>
        <p:txBody>
          <a:bodyPr/>
          <a:lstStyle/>
          <a:p>
            <a:fld id="{0B8BEBD6-E9C6-4D02-8BBB-C6BBFADC817C}" type="slidenum">
              <a:rPr lang="en-CA" smtClean="0"/>
              <a:t>10</a:t>
            </a:fld>
            <a:endParaRPr lang="en-CA"/>
          </a:p>
        </p:txBody>
      </p:sp>
    </p:spTree>
    <p:extLst>
      <p:ext uri="{BB962C8B-B14F-4D97-AF65-F5344CB8AC3E}">
        <p14:creationId xmlns:p14="http://schemas.microsoft.com/office/powerpoint/2010/main" val="1725677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3: </a:t>
            </a:r>
            <a:r>
              <a:rPr lang="en-CA" sz="1800" dirty="0">
                <a:effectLst/>
                <a:latin typeface="Calibri" panose="020F0502020204030204" pitchFamily="34" charset="0"/>
                <a:ea typeface="Calibri" panose="020F0502020204030204" pitchFamily="34" charset="0"/>
                <a:cs typeface="Times New Roman" panose="02020603050405020304" pitchFamily="18" charset="0"/>
              </a:rPr>
              <a:t>The Styles group is located on what ribbon?</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Answer: d. Home ribbon</a:t>
            </a:r>
          </a:p>
        </p:txBody>
      </p:sp>
      <p:sp>
        <p:nvSpPr>
          <p:cNvPr id="4" name="Slide Number Placeholder 3"/>
          <p:cNvSpPr>
            <a:spLocks noGrp="1"/>
          </p:cNvSpPr>
          <p:nvPr>
            <p:ph type="sldNum" sz="quarter" idx="5"/>
          </p:nvPr>
        </p:nvSpPr>
        <p:spPr/>
        <p:txBody>
          <a:bodyPr/>
          <a:lstStyle/>
          <a:p>
            <a:fld id="{0B8BEBD6-E9C6-4D02-8BBB-C6BBFADC817C}" type="slidenum">
              <a:rPr lang="en-CA" smtClean="0"/>
              <a:t>16</a:t>
            </a:fld>
            <a:endParaRPr lang="en-CA"/>
          </a:p>
        </p:txBody>
      </p:sp>
    </p:spTree>
    <p:extLst>
      <p:ext uri="{BB962C8B-B14F-4D97-AF65-F5344CB8AC3E}">
        <p14:creationId xmlns:p14="http://schemas.microsoft.com/office/powerpoint/2010/main" val="4030493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5: </a:t>
            </a:r>
            <a:r>
              <a:rPr lang="en-CA" sz="1800" dirty="0">
                <a:effectLst/>
                <a:latin typeface="Calibri" panose="020F0502020204030204" pitchFamily="34" charset="0"/>
                <a:ea typeface="Calibri" panose="020F0502020204030204" pitchFamily="34" charset="0"/>
                <a:cs typeface="Times New Roman" panose="02020603050405020304" pitchFamily="18" charset="0"/>
              </a:rPr>
              <a:t>How do you edit the Header / Footer of the document? (Choose two) (slide 20)</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Answer: c. Insert ribbon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a:t>              d</a:t>
            </a:r>
            <a:r>
              <a:rPr lang="en-CA" dirty="0"/>
              <a:t>. </a:t>
            </a:r>
            <a:r>
              <a:rPr lang="en-CA" sz="1800" dirty="0">
                <a:effectLst/>
                <a:latin typeface="Calibri" panose="020F0502020204030204" pitchFamily="34" charset="0"/>
                <a:ea typeface="Calibri" panose="020F0502020204030204" pitchFamily="34" charset="0"/>
                <a:cs typeface="Times New Roman" panose="02020603050405020304" pitchFamily="18" charset="0"/>
              </a:rPr>
              <a:t>Double click on header area or footer area</a:t>
            </a:r>
          </a:p>
        </p:txBody>
      </p:sp>
      <p:sp>
        <p:nvSpPr>
          <p:cNvPr id="4" name="Slide Number Placeholder 3"/>
          <p:cNvSpPr>
            <a:spLocks noGrp="1"/>
          </p:cNvSpPr>
          <p:nvPr>
            <p:ph type="sldNum" sz="quarter" idx="5"/>
          </p:nvPr>
        </p:nvSpPr>
        <p:spPr/>
        <p:txBody>
          <a:bodyPr/>
          <a:lstStyle/>
          <a:p>
            <a:fld id="{0B8BEBD6-E9C6-4D02-8BBB-C6BBFADC817C}" type="slidenum">
              <a:rPr lang="en-CA" smtClean="0"/>
              <a:t>20</a:t>
            </a:fld>
            <a:endParaRPr lang="en-CA"/>
          </a:p>
        </p:txBody>
      </p:sp>
    </p:spTree>
    <p:extLst>
      <p:ext uri="{BB962C8B-B14F-4D97-AF65-F5344CB8AC3E}">
        <p14:creationId xmlns:p14="http://schemas.microsoft.com/office/powerpoint/2010/main" val="3137653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B8BEBD6-E9C6-4D02-8BBB-C6BBFADC817C}" type="slidenum">
              <a:rPr lang="en-CA" smtClean="0"/>
              <a:t>22</a:t>
            </a:fld>
            <a:endParaRPr lang="en-CA"/>
          </a:p>
        </p:txBody>
      </p:sp>
    </p:spTree>
    <p:extLst>
      <p:ext uri="{BB962C8B-B14F-4D97-AF65-F5344CB8AC3E}">
        <p14:creationId xmlns:p14="http://schemas.microsoft.com/office/powerpoint/2010/main" val="1927667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4: </a:t>
            </a:r>
            <a:r>
              <a:rPr lang="en-CA" sz="1200" dirty="0">
                <a:effectLst/>
                <a:latin typeface="Calibri" panose="020F0502020204030204" pitchFamily="34" charset="0"/>
                <a:ea typeface="Calibri" panose="020F0502020204030204" pitchFamily="34" charset="0"/>
                <a:cs typeface="Times New Roman" panose="02020603050405020304" pitchFamily="18" charset="0"/>
              </a:rPr>
              <a:t>You are reviewing someone’s Word document.  The person wants you to tracking your changes.  What is the first command you click on to track changes?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Answer: b. </a:t>
            </a:r>
            <a:r>
              <a:rPr lang="en-CA" sz="1200" dirty="0">
                <a:effectLst/>
                <a:latin typeface="Calibri" panose="020F0502020204030204" pitchFamily="34" charset="0"/>
                <a:ea typeface="Calibri" panose="020F0502020204030204" pitchFamily="34" charset="0"/>
                <a:cs typeface="Times New Roman" panose="02020603050405020304" pitchFamily="18" charset="0"/>
              </a:rPr>
              <a:t>Review ribbon / Track Changes</a:t>
            </a:r>
          </a:p>
        </p:txBody>
      </p:sp>
      <p:sp>
        <p:nvSpPr>
          <p:cNvPr id="4" name="Slide Number Placeholder 3"/>
          <p:cNvSpPr>
            <a:spLocks noGrp="1"/>
          </p:cNvSpPr>
          <p:nvPr>
            <p:ph type="sldNum" sz="quarter" idx="5"/>
          </p:nvPr>
        </p:nvSpPr>
        <p:spPr/>
        <p:txBody>
          <a:bodyPr/>
          <a:lstStyle/>
          <a:p>
            <a:fld id="{0B8BEBD6-E9C6-4D02-8BBB-C6BBFADC817C}" type="slidenum">
              <a:rPr lang="en-CA" smtClean="0"/>
              <a:t>29</a:t>
            </a:fld>
            <a:endParaRPr lang="en-CA"/>
          </a:p>
        </p:txBody>
      </p:sp>
    </p:spTree>
    <p:extLst>
      <p:ext uri="{BB962C8B-B14F-4D97-AF65-F5344CB8AC3E}">
        <p14:creationId xmlns:p14="http://schemas.microsoft.com/office/powerpoint/2010/main" val="3777325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44</a:t>
            </a:fld>
            <a:endParaRPr lang="en-CA"/>
          </a:p>
        </p:txBody>
      </p:sp>
    </p:spTree>
    <p:extLst>
      <p:ext uri="{BB962C8B-B14F-4D97-AF65-F5344CB8AC3E}">
        <p14:creationId xmlns:p14="http://schemas.microsoft.com/office/powerpoint/2010/main" val="66576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2025-08-26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2025-08-26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2025-08-26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2025-08-26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2025-08-26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2025-08-26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2025-08-26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2025-08-26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2025-08-26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2025-08-26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2025-08-26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2025-08-26</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54.jpe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173496" y="-44061"/>
            <a:ext cx="12540032"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239353" y="2757996"/>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Entry Level</a:t>
            </a:r>
          </a:p>
        </p:txBody>
      </p:sp>
      <p:pic>
        <p:nvPicPr>
          <p:cNvPr id="4" name="Picture 3">
            <a:extLst>
              <a:ext uri="{FF2B5EF4-FFF2-40B4-BE49-F238E27FC236}">
                <a16:creationId xmlns:a16="http://schemas.microsoft.com/office/drawing/2014/main" id="{84107953-F9B7-4EC3-BE23-6963DF8DE8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1335" y="1176866"/>
            <a:ext cx="2378194" cy="1337734"/>
          </a:xfrm>
          <a:prstGeom prst="rect">
            <a:avLst/>
          </a:prstGeom>
        </p:spPr>
      </p:pic>
      <p:sp>
        <p:nvSpPr>
          <p:cNvPr id="6" name="Rectangle: Rounded Corners 5">
            <a:extLst>
              <a:ext uri="{FF2B5EF4-FFF2-40B4-BE49-F238E27FC236}">
                <a16:creationId xmlns:a16="http://schemas.microsoft.com/office/drawing/2014/main" id="{25D1BEBD-E6AF-4AD9-8E90-2E8A6F9FC86C}"/>
              </a:ext>
            </a:extLst>
          </p:cNvPr>
          <p:cNvSpPr/>
          <p:nvPr/>
        </p:nvSpPr>
        <p:spPr>
          <a:xfrm>
            <a:off x="4315824" y="164490"/>
            <a:ext cx="3560352" cy="803825"/>
          </a:xfrm>
          <a:prstGeom prst="roundRect">
            <a:avLst>
              <a:gd name="adj" fmla="val 50000"/>
            </a:avLst>
          </a:prstGeom>
          <a:solidFill>
            <a:schemeClr val="accent2"/>
          </a:solidFill>
          <a:ln>
            <a:noFill/>
          </a:ln>
          <a:effectLst>
            <a:outerShdw blurRad="63500" dist="114300" dir="8100000" algn="tr" rotWithShape="0">
              <a:prstClr val="black">
                <a:alpha val="40000"/>
              </a:prstClr>
            </a:outerShdw>
            <a:softEdge rad="254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dirty="0">
                <a:solidFill>
                  <a:schemeClr val="tx1"/>
                </a:solidFill>
                <a:effectLst>
                  <a:outerShdw blurRad="50800" dist="50800" dir="5400000" algn="ctr" rotWithShape="0">
                    <a:srgbClr val="000000"/>
                  </a:outerShdw>
                </a:effectLst>
              </a:rPr>
              <a:t>Word 2021 Intro</a:t>
            </a:r>
          </a:p>
        </p:txBody>
      </p:sp>
    </p:spTree>
    <p:extLst>
      <p:ext uri="{BB962C8B-B14F-4D97-AF65-F5344CB8AC3E}">
        <p14:creationId xmlns:p14="http://schemas.microsoft.com/office/powerpoint/2010/main" val="28478584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CC82E4-F0CB-46B5-BBF7-FB2F223E18DF}"/>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Titlebar</a:t>
            </a:r>
          </a:p>
        </p:txBody>
      </p:sp>
      <p:pic>
        <p:nvPicPr>
          <p:cNvPr id="7" name="Picture 6">
            <a:extLst>
              <a:ext uri="{FF2B5EF4-FFF2-40B4-BE49-F238E27FC236}">
                <a16:creationId xmlns:a16="http://schemas.microsoft.com/office/drawing/2014/main" id="{D8716EE4-BBC8-42B4-9D9B-552D9D7BC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714" y="1235103"/>
            <a:ext cx="10628571" cy="444444"/>
          </a:xfrm>
          <a:prstGeom prst="rect">
            <a:avLst/>
          </a:prstGeom>
        </p:spPr>
      </p:pic>
      <p:cxnSp>
        <p:nvCxnSpPr>
          <p:cNvPr id="8" name="Straight Arrow Connector 7">
            <a:extLst>
              <a:ext uri="{FF2B5EF4-FFF2-40B4-BE49-F238E27FC236}">
                <a16:creationId xmlns:a16="http://schemas.microsoft.com/office/drawing/2014/main" id="{1C1ABD28-DF18-4A6F-ACEF-B37904FA992B}"/>
              </a:ext>
            </a:extLst>
          </p:cNvPr>
          <p:cNvCxnSpPr>
            <a:cxnSpLocks/>
          </p:cNvCxnSpPr>
          <p:nvPr/>
        </p:nvCxnSpPr>
        <p:spPr>
          <a:xfrm flipH="1" flipV="1">
            <a:off x="3981450" y="1679547"/>
            <a:ext cx="2356258" cy="1826656"/>
          </a:xfrm>
          <a:prstGeom prst="straightConnector1">
            <a:avLst/>
          </a:prstGeom>
          <a:ln w="19050">
            <a:gradFill>
              <a:gsLst>
                <a:gs pos="17000">
                  <a:schemeClr val="accent2"/>
                </a:gs>
                <a:gs pos="100000">
                  <a:srgbClr val="C000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DCD01ED-5857-4707-AC9B-DFFCEA9CDFF7}"/>
              </a:ext>
            </a:extLst>
          </p:cNvPr>
          <p:cNvSpPr txBox="1"/>
          <p:nvPr/>
        </p:nvSpPr>
        <p:spPr>
          <a:xfrm>
            <a:off x="6403516" y="269613"/>
            <a:ext cx="5006769"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There are </a:t>
            </a:r>
            <a:r>
              <a:rPr lang="en-CA" sz="2000" b="1" dirty="0"/>
              <a:t>six</a:t>
            </a:r>
            <a:r>
              <a:rPr lang="en-CA" sz="2000" dirty="0"/>
              <a:t> areas of interest on the </a:t>
            </a:r>
            <a:r>
              <a:rPr lang="en-CA" sz="2000" b="1" dirty="0"/>
              <a:t>Titlebar.</a:t>
            </a:r>
            <a:endParaRPr lang="en-CA" sz="2000" dirty="0"/>
          </a:p>
        </p:txBody>
      </p:sp>
      <p:sp>
        <p:nvSpPr>
          <p:cNvPr id="10" name="Rectangle 9">
            <a:extLst>
              <a:ext uri="{FF2B5EF4-FFF2-40B4-BE49-F238E27FC236}">
                <a16:creationId xmlns:a16="http://schemas.microsoft.com/office/drawing/2014/main" id="{D88CF023-4880-4938-B3C3-41515385E8BC}"/>
              </a:ext>
            </a:extLst>
          </p:cNvPr>
          <p:cNvSpPr/>
          <p:nvPr/>
        </p:nvSpPr>
        <p:spPr>
          <a:xfrm>
            <a:off x="772189" y="1228869"/>
            <a:ext cx="3199736" cy="450678"/>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highlight>
                <a:srgbClr val="FFFF00"/>
              </a:highlight>
            </a:endParaRPr>
          </a:p>
        </p:txBody>
      </p:sp>
      <p:sp>
        <p:nvSpPr>
          <p:cNvPr id="14" name="TextBox 13">
            <a:extLst>
              <a:ext uri="{FF2B5EF4-FFF2-40B4-BE49-F238E27FC236}">
                <a16:creationId xmlns:a16="http://schemas.microsoft.com/office/drawing/2014/main" id="{616659B7-F0F9-407D-B015-76F846C3B170}"/>
              </a:ext>
            </a:extLst>
          </p:cNvPr>
          <p:cNvSpPr txBox="1"/>
          <p:nvPr/>
        </p:nvSpPr>
        <p:spPr>
          <a:xfrm>
            <a:off x="6328184" y="2998371"/>
            <a:ext cx="5314286" cy="1323439"/>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a:pPr>
            <a:r>
              <a:rPr lang="en-CA" sz="2000" dirty="0"/>
              <a:t>The </a:t>
            </a:r>
            <a:r>
              <a:rPr lang="en-CA" sz="2000" b="1" dirty="0"/>
              <a:t>Quick Access Toolbar</a:t>
            </a:r>
            <a:r>
              <a:rPr lang="en-CA" sz="2000" dirty="0"/>
              <a:t> is a user defined toolbar which displays all the commands you choose from a huge list containing every command available in Excel.</a:t>
            </a:r>
          </a:p>
        </p:txBody>
      </p:sp>
      <p:cxnSp>
        <p:nvCxnSpPr>
          <p:cNvPr id="19" name="Straight Arrow Connector 18">
            <a:extLst>
              <a:ext uri="{FF2B5EF4-FFF2-40B4-BE49-F238E27FC236}">
                <a16:creationId xmlns:a16="http://schemas.microsoft.com/office/drawing/2014/main" id="{EBC5E6B5-3DEB-4C1F-8623-633B7678EAD6}"/>
              </a:ext>
            </a:extLst>
          </p:cNvPr>
          <p:cNvCxnSpPr>
            <a:cxnSpLocks/>
          </p:cNvCxnSpPr>
          <p:nvPr/>
        </p:nvCxnSpPr>
        <p:spPr>
          <a:xfrm flipH="1" flipV="1">
            <a:off x="3748087" y="1648029"/>
            <a:ext cx="2589621" cy="3561942"/>
          </a:xfrm>
          <a:prstGeom prst="straightConnector1">
            <a:avLst/>
          </a:prstGeom>
          <a:ln w="19050">
            <a:gradFill>
              <a:gsLst>
                <a:gs pos="38000">
                  <a:schemeClr val="accent2"/>
                </a:gs>
                <a:gs pos="73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7B3D706E-4BCF-4FFA-A462-062FB720D72B}"/>
              </a:ext>
            </a:extLst>
          </p:cNvPr>
          <p:cNvSpPr/>
          <p:nvPr/>
        </p:nvSpPr>
        <p:spPr>
          <a:xfrm>
            <a:off x="3629025" y="1247919"/>
            <a:ext cx="238125" cy="40011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highlight>
                <a:srgbClr val="FFFF00"/>
              </a:highlight>
            </a:endParaRPr>
          </a:p>
        </p:txBody>
      </p:sp>
      <p:sp>
        <p:nvSpPr>
          <p:cNvPr id="21" name="TextBox 20">
            <a:extLst>
              <a:ext uri="{FF2B5EF4-FFF2-40B4-BE49-F238E27FC236}">
                <a16:creationId xmlns:a16="http://schemas.microsoft.com/office/drawing/2014/main" id="{1FCB4C09-3C23-42EA-9D7F-BC620D9DDD6C}"/>
              </a:ext>
            </a:extLst>
          </p:cNvPr>
          <p:cNvSpPr txBox="1"/>
          <p:nvPr/>
        </p:nvSpPr>
        <p:spPr>
          <a:xfrm>
            <a:off x="6328184" y="5209971"/>
            <a:ext cx="5314286"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Click on the </a:t>
            </a:r>
            <a:r>
              <a:rPr lang="en-CA" sz="2000" b="1" dirty="0"/>
              <a:t>Customize the Quick Access Toolbar</a:t>
            </a:r>
            <a:r>
              <a:rPr lang="en-CA" sz="2000" dirty="0"/>
              <a:t> menu link</a:t>
            </a:r>
            <a:r>
              <a:rPr lang="en-CA" sz="2000" b="1" dirty="0"/>
              <a:t>.</a:t>
            </a:r>
            <a:endParaRPr lang="en-CA" sz="2000" dirty="0"/>
          </a:p>
        </p:txBody>
      </p:sp>
      <p:pic>
        <p:nvPicPr>
          <p:cNvPr id="26" name="Picture 25">
            <a:extLst>
              <a:ext uri="{FF2B5EF4-FFF2-40B4-BE49-F238E27FC236}">
                <a16:creationId xmlns:a16="http://schemas.microsoft.com/office/drawing/2014/main" id="{5F043C45-96F8-45B8-9A13-CF8191527D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9025" y="1244687"/>
            <a:ext cx="2562225" cy="5613313"/>
          </a:xfrm>
          <a:prstGeom prst="rect">
            <a:avLst/>
          </a:prstGeom>
        </p:spPr>
      </p:pic>
      <p:sp>
        <p:nvSpPr>
          <p:cNvPr id="27" name="TextBox 26">
            <a:extLst>
              <a:ext uri="{FF2B5EF4-FFF2-40B4-BE49-F238E27FC236}">
                <a16:creationId xmlns:a16="http://schemas.microsoft.com/office/drawing/2014/main" id="{E86E72E3-2F49-4A39-89B3-82AA4272D88A}"/>
              </a:ext>
            </a:extLst>
          </p:cNvPr>
          <p:cNvSpPr txBox="1"/>
          <p:nvPr/>
        </p:nvSpPr>
        <p:spPr>
          <a:xfrm>
            <a:off x="197669" y="2254452"/>
            <a:ext cx="3284898"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Choose from one of the commands on the list</a:t>
            </a:r>
          </a:p>
          <a:p>
            <a:r>
              <a:rPr lang="en-CA" sz="2000" b="1" dirty="0"/>
              <a:t>	OR</a:t>
            </a:r>
            <a:endParaRPr lang="en-CA" sz="2000" dirty="0"/>
          </a:p>
          <a:p>
            <a:r>
              <a:rPr lang="en-CA" sz="2000" dirty="0"/>
              <a:t>click on the </a:t>
            </a:r>
            <a:r>
              <a:rPr lang="en-CA" sz="2000" b="1" u="sng" dirty="0"/>
              <a:t>M</a:t>
            </a:r>
            <a:r>
              <a:rPr lang="en-CA" sz="2000" b="1" dirty="0"/>
              <a:t>ore Commands…</a:t>
            </a:r>
            <a:r>
              <a:rPr lang="en-CA" sz="2000" dirty="0"/>
              <a:t> menu link.</a:t>
            </a:r>
          </a:p>
        </p:txBody>
      </p:sp>
      <p:sp>
        <p:nvSpPr>
          <p:cNvPr id="28" name="Rectangle 27">
            <a:extLst>
              <a:ext uri="{FF2B5EF4-FFF2-40B4-BE49-F238E27FC236}">
                <a16:creationId xmlns:a16="http://schemas.microsoft.com/office/drawing/2014/main" id="{8A144402-EF99-404A-A4A2-FCD1F4D03237}"/>
              </a:ext>
            </a:extLst>
          </p:cNvPr>
          <p:cNvSpPr/>
          <p:nvPr/>
        </p:nvSpPr>
        <p:spPr>
          <a:xfrm>
            <a:off x="3629025" y="6200775"/>
            <a:ext cx="2562225" cy="29527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0" name="Straight Arrow Connector 29">
            <a:extLst>
              <a:ext uri="{FF2B5EF4-FFF2-40B4-BE49-F238E27FC236}">
                <a16:creationId xmlns:a16="http://schemas.microsoft.com/office/drawing/2014/main" id="{8E5CC051-2427-427F-AC4E-CA2CFB3937AC}"/>
              </a:ext>
            </a:extLst>
          </p:cNvPr>
          <p:cNvCxnSpPr>
            <a:stCxn id="27" idx="2"/>
          </p:cNvCxnSpPr>
          <p:nvPr/>
        </p:nvCxnSpPr>
        <p:spPr>
          <a:xfrm>
            <a:off x="1840118" y="3885668"/>
            <a:ext cx="1788907" cy="2543707"/>
          </a:xfrm>
          <a:prstGeom prst="straightConnector1">
            <a:avLst/>
          </a:prstGeom>
          <a:ln w="19050">
            <a:gradFill>
              <a:gsLst>
                <a:gs pos="17000">
                  <a:schemeClr val="accent2"/>
                </a:gs>
                <a:gs pos="100000">
                  <a:srgbClr val="C000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1" name="Slide Number Placeholder 61">
            <a:extLst>
              <a:ext uri="{FF2B5EF4-FFF2-40B4-BE49-F238E27FC236}">
                <a16:creationId xmlns:a16="http://schemas.microsoft.com/office/drawing/2014/main" id="{FBF7B428-0556-4671-B4C0-A24AD13B1E6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10</a:t>
            </a:fld>
            <a:endParaRPr lang="en-US" altLang="en-US" dirty="0">
              <a:solidFill>
                <a:schemeClr val="tx1"/>
              </a:solidFill>
            </a:endParaRPr>
          </a:p>
        </p:txBody>
      </p:sp>
      <p:sp>
        <p:nvSpPr>
          <p:cNvPr id="32" name="TextBox 31">
            <a:extLst>
              <a:ext uri="{FF2B5EF4-FFF2-40B4-BE49-F238E27FC236}">
                <a16:creationId xmlns:a16="http://schemas.microsoft.com/office/drawing/2014/main" id="{21C9EC73-AC8E-4761-86A8-FD77F2CA617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267103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2" presetClass="entr" presetSubtype="2"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par>
                                <p:cTn id="12" presetID="14" presetClass="entr" presetSubtype="1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par>
                          <p:cTn id="15" fill="hold">
                            <p:stCondLst>
                              <p:cond delay="500"/>
                            </p:stCondLst>
                            <p:childTnLst>
                              <p:par>
                                <p:cTn id="16" presetID="2" presetClass="entr" presetSubtype="2"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1+#ppt_w/2"/>
                                          </p:val>
                                        </p:tav>
                                        <p:tav tm="100000">
                                          <p:val>
                                            <p:strVal val="#ppt_x"/>
                                          </p:val>
                                        </p:tav>
                                      </p:tavLst>
                                    </p:anim>
                                    <p:anim calcmode="lin" valueType="num">
                                      <p:cBhvr additive="base">
                                        <p:cTn id="19" dur="500" fill="hold"/>
                                        <p:tgtEl>
                                          <p:spTgt spid="14"/>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par>
                          <p:cTn id="24" fill="hold">
                            <p:stCondLst>
                              <p:cond delay="1500"/>
                            </p:stCondLst>
                            <p:childTnLst>
                              <p:par>
                                <p:cTn id="25" presetID="22" presetClass="entr" presetSubtype="2"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1+#ppt_w/2"/>
                                          </p:val>
                                        </p:tav>
                                        <p:tav tm="100000">
                                          <p:val>
                                            <p:strVal val="#ppt_x"/>
                                          </p:val>
                                        </p:tav>
                                      </p:tavLst>
                                    </p:anim>
                                    <p:anim calcmode="lin" valueType="num">
                                      <p:cBhvr additive="base">
                                        <p:cTn id="33" dur="500" fill="hold"/>
                                        <p:tgtEl>
                                          <p:spTgt spid="21"/>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4"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par>
                          <p:cTn id="38" fill="hold">
                            <p:stCondLst>
                              <p:cond delay="1000"/>
                            </p:stCondLst>
                            <p:childTnLst>
                              <p:par>
                                <p:cTn id="39" presetID="22" presetClass="entr" presetSubtype="4"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down)">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up)">
                                      <p:cBhvr>
                                        <p:cTn id="46" dur="5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500" fill="hold"/>
                                        <p:tgtEl>
                                          <p:spTgt spid="27"/>
                                        </p:tgtEl>
                                        <p:attrNameLst>
                                          <p:attrName>ppt_x</p:attrName>
                                        </p:attrNameLst>
                                      </p:cBhvr>
                                      <p:tavLst>
                                        <p:tav tm="0">
                                          <p:val>
                                            <p:strVal val="1+#ppt_w/2"/>
                                          </p:val>
                                        </p:tav>
                                        <p:tav tm="100000">
                                          <p:val>
                                            <p:strVal val="#ppt_x"/>
                                          </p:val>
                                        </p:tav>
                                      </p:tavLst>
                                    </p:anim>
                                    <p:anim calcmode="lin" valueType="num">
                                      <p:cBhvr additive="base">
                                        <p:cTn id="52" dur="500" fill="hold"/>
                                        <p:tgtEl>
                                          <p:spTgt spid="27"/>
                                        </p:tgtEl>
                                        <p:attrNameLst>
                                          <p:attrName>ppt_y</p:attrName>
                                        </p:attrNameLst>
                                      </p:cBhvr>
                                      <p:tavLst>
                                        <p:tav tm="0">
                                          <p:val>
                                            <p:strVal val="#ppt_y"/>
                                          </p:val>
                                        </p:tav>
                                        <p:tav tm="100000">
                                          <p:val>
                                            <p:strVal val="#ppt_y"/>
                                          </p:val>
                                        </p:tav>
                                      </p:tavLst>
                                    </p:anim>
                                  </p:childTnLst>
                                </p:cTn>
                              </p:par>
                            </p:childTnLst>
                          </p:cTn>
                        </p:par>
                        <p:par>
                          <p:cTn id="53" fill="hold">
                            <p:stCondLst>
                              <p:cond delay="500"/>
                            </p:stCondLst>
                            <p:childTnLst>
                              <p:par>
                                <p:cTn id="54" presetID="22" presetClass="entr" presetSubtype="1" fill="hold" nodeType="after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ipe(up)">
                                      <p:cBhvr>
                                        <p:cTn id="56" dur="500"/>
                                        <p:tgtEl>
                                          <p:spTgt spid="3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left)">
                                      <p:cBhvr>
                                        <p:cTn id="6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4" grpId="0" animBg="1"/>
      <p:bldP spid="20" grpId="0" animBg="1"/>
      <p:bldP spid="21" grpId="0" animBg="1"/>
      <p:bldP spid="27"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27D77F5-1EE1-49F7-A815-E16789491B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6564" y="794723"/>
            <a:ext cx="7424355" cy="6054385"/>
          </a:xfrm>
          <a:prstGeom prst="rect">
            <a:avLst/>
          </a:prstGeom>
        </p:spPr>
      </p:pic>
      <p:sp>
        <p:nvSpPr>
          <p:cNvPr id="4" name="TextBox 3">
            <a:extLst>
              <a:ext uri="{FF2B5EF4-FFF2-40B4-BE49-F238E27FC236}">
                <a16:creationId xmlns:a16="http://schemas.microsoft.com/office/drawing/2014/main" id="{F453AB0D-EB5F-42D6-A3B9-BF95083AAF4F}"/>
              </a:ext>
            </a:extLst>
          </p:cNvPr>
          <p:cNvSpPr txBox="1"/>
          <p:nvPr/>
        </p:nvSpPr>
        <p:spPr>
          <a:xfrm>
            <a:off x="197669" y="253854"/>
            <a:ext cx="694608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Customize Quick Access Toolbar</a:t>
            </a:r>
          </a:p>
        </p:txBody>
      </p:sp>
      <p:sp>
        <p:nvSpPr>
          <p:cNvPr id="10" name="TextBox 9">
            <a:extLst>
              <a:ext uri="{FF2B5EF4-FFF2-40B4-BE49-F238E27FC236}">
                <a16:creationId xmlns:a16="http://schemas.microsoft.com/office/drawing/2014/main" id="{42197D84-2B2F-496D-A606-B5D6AEA19D01}"/>
              </a:ext>
            </a:extLst>
          </p:cNvPr>
          <p:cNvSpPr txBox="1"/>
          <p:nvPr/>
        </p:nvSpPr>
        <p:spPr>
          <a:xfrm>
            <a:off x="337306" y="984592"/>
            <a:ext cx="5377694"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Click on the </a:t>
            </a:r>
            <a:r>
              <a:rPr lang="en-CA" sz="2000" b="1" dirty="0"/>
              <a:t>Choose commands from:</a:t>
            </a:r>
            <a:r>
              <a:rPr lang="en-CA" sz="2000" dirty="0"/>
              <a:t> drop menu</a:t>
            </a:r>
          </a:p>
        </p:txBody>
      </p:sp>
      <p:sp>
        <p:nvSpPr>
          <p:cNvPr id="11" name="Rectangle 10">
            <a:extLst>
              <a:ext uri="{FF2B5EF4-FFF2-40B4-BE49-F238E27FC236}">
                <a16:creationId xmlns:a16="http://schemas.microsoft.com/office/drawing/2014/main" id="{9C3D65C3-4FAB-4401-92A8-F279DB50D1DA}"/>
              </a:ext>
            </a:extLst>
          </p:cNvPr>
          <p:cNvSpPr/>
          <p:nvPr/>
        </p:nvSpPr>
        <p:spPr>
          <a:xfrm>
            <a:off x="6248400" y="1704976"/>
            <a:ext cx="2371725" cy="2095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Straight Arrow Connector 11">
            <a:extLst>
              <a:ext uri="{FF2B5EF4-FFF2-40B4-BE49-F238E27FC236}">
                <a16:creationId xmlns:a16="http://schemas.microsoft.com/office/drawing/2014/main" id="{4A7BB27D-F13B-4123-B7F3-424A0F75D070}"/>
              </a:ext>
            </a:extLst>
          </p:cNvPr>
          <p:cNvCxnSpPr>
            <a:cxnSpLocks/>
          </p:cNvCxnSpPr>
          <p:nvPr/>
        </p:nvCxnSpPr>
        <p:spPr>
          <a:xfrm>
            <a:off x="5715000" y="1384702"/>
            <a:ext cx="533400" cy="4485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Slide Number Placeholder 61">
            <a:extLst>
              <a:ext uri="{FF2B5EF4-FFF2-40B4-BE49-F238E27FC236}">
                <a16:creationId xmlns:a16="http://schemas.microsoft.com/office/drawing/2014/main" id="{E394A3D5-596C-45CA-ABF5-D18EA7730CAE}"/>
              </a:ext>
            </a:extLst>
          </p:cNvPr>
          <p:cNvSpPr txBox="1">
            <a:spLocks/>
          </p:cNvSpPr>
          <p:nvPr/>
        </p:nvSpPr>
        <p:spPr>
          <a:xfrm>
            <a:off x="282317" y="6529316"/>
            <a:ext cx="476250" cy="3873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2E2B24C-DC2C-4712-9D60-04BFC1B335EB}" type="slidenum">
              <a:rPr lang="en-US" altLang="en-US" smtClean="0">
                <a:solidFill>
                  <a:schemeClr val="tx1"/>
                </a:solidFill>
              </a:rPr>
              <a:pPr algn="ctr"/>
              <a:t>11</a:t>
            </a:fld>
            <a:endParaRPr lang="en-US" altLang="en-US" dirty="0">
              <a:solidFill>
                <a:schemeClr val="tx1"/>
              </a:solidFill>
            </a:endParaRPr>
          </a:p>
        </p:txBody>
      </p:sp>
      <p:sp>
        <p:nvSpPr>
          <p:cNvPr id="14" name="TextBox 13">
            <a:extLst>
              <a:ext uri="{FF2B5EF4-FFF2-40B4-BE49-F238E27FC236}">
                <a16:creationId xmlns:a16="http://schemas.microsoft.com/office/drawing/2014/main" id="{870442EB-E807-49C3-8A75-51B838801CFC}"/>
              </a:ext>
            </a:extLst>
          </p:cNvPr>
          <p:cNvSpPr txBox="1"/>
          <p:nvPr/>
        </p:nvSpPr>
        <p:spPr>
          <a:xfrm>
            <a:off x="6092" y="6584491"/>
            <a:ext cx="485775" cy="276999"/>
          </a:xfrm>
          <a:prstGeom prst="rect">
            <a:avLst/>
          </a:prstGeom>
          <a:noFill/>
        </p:spPr>
        <p:txBody>
          <a:bodyPr wrap="square" rtlCol="0">
            <a:spAutoFit/>
          </a:bodyPr>
          <a:lstStyle/>
          <a:p>
            <a:r>
              <a:rPr lang="en-CA" sz="1200" dirty="0"/>
              <a:t>Slide</a:t>
            </a:r>
          </a:p>
        </p:txBody>
      </p:sp>
      <p:sp>
        <p:nvSpPr>
          <p:cNvPr id="24" name="TextBox 23">
            <a:extLst>
              <a:ext uri="{FF2B5EF4-FFF2-40B4-BE49-F238E27FC236}">
                <a16:creationId xmlns:a16="http://schemas.microsoft.com/office/drawing/2014/main" id="{7578B279-A251-4897-9668-509ED4103396}"/>
              </a:ext>
            </a:extLst>
          </p:cNvPr>
          <p:cNvSpPr txBox="1"/>
          <p:nvPr/>
        </p:nvSpPr>
        <p:spPr>
          <a:xfrm>
            <a:off x="337306" y="2055285"/>
            <a:ext cx="4834769" cy="224676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When customizing the Quick Access Toolbar, you can add any command, but not a tab.</a:t>
            </a:r>
          </a:p>
          <a:p>
            <a:endParaRPr lang="en-CA" sz="2000" dirty="0"/>
          </a:p>
          <a:p>
            <a:r>
              <a:rPr lang="en-CA" sz="2000" dirty="0"/>
              <a:t>When you select a tab from this list, you will be able to add any command from that tab.</a:t>
            </a:r>
          </a:p>
          <a:p>
            <a:endParaRPr lang="en-CA" sz="2000" dirty="0"/>
          </a:p>
          <a:p>
            <a:r>
              <a:rPr lang="en-CA" sz="2000" dirty="0"/>
              <a:t>Select the Draw Tab.</a:t>
            </a:r>
          </a:p>
        </p:txBody>
      </p:sp>
      <p:cxnSp>
        <p:nvCxnSpPr>
          <p:cNvPr id="26" name="Straight Arrow Connector 25">
            <a:extLst>
              <a:ext uri="{FF2B5EF4-FFF2-40B4-BE49-F238E27FC236}">
                <a16:creationId xmlns:a16="http://schemas.microsoft.com/office/drawing/2014/main" id="{745A41D5-75FA-40DD-BBBC-4F28BB2EE77B}"/>
              </a:ext>
            </a:extLst>
          </p:cNvPr>
          <p:cNvCxnSpPr>
            <a:cxnSpLocks/>
            <a:stCxn id="24" idx="3"/>
            <a:endCxn id="25" idx="1"/>
          </p:cNvCxnSpPr>
          <p:nvPr/>
        </p:nvCxnSpPr>
        <p:spPr>
          <a:xfrm flipV="1">
            <a:off x="5172075" y="3032844"/>
            <a:ext cx="2276475" cy="1458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B67AD3A-3D8A-4400-870D-560DAC7CA71C}"/>
              </a:ext>
            </a:extLst>
          </p:cNvPr>
          <p:cNvSpPr txBox="1"/>
          <p:nvPr/>
        </p:nvSpPr>
        <p:spPr>
          <a:xfrm>
            <a:off x="2399741" y="1504921"/>
            <a:ext cx="1971675"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Add a separator. </a:t>
            </a:r>
          </a:p>
        </p:txBody>
      </p:sp>
      <p:sp>
        <p:nvSpPr>
          <p:cNvPr id="31" name="Rectangle 30">
            <a:extLst>
              <a:ext uri="{FF2B5EF4-FFF2-40B4-BE49-F238E27FC236}">
                <a16:creationId xmlns:a16="http://schemas.microsoft.com/office/drawing/2014/main" id="{AFA72720-DD29-4019-AF31-190E8D692024}"/>
              </a:ext>
            </a:extLst>
          </p:cNvPr>
          <p:cNvSpPr/>
          <p:nvPr/>
        </p:nvSpPr>
        <p:spPr>
          <a:xfrm>
            <a:off x="6357936" y="2088974"/>
            <a:ext cx="1804989" cy="14582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2" name="Straight Arrow Connector 31">
            <a:extLst>
              <a:ext uri="{FF2B5EF4-FFF2-40B4-BE49-F238E27FC236}">
                <a16:creationId xmlns:a16="http://schemas.microsoft.com/office/drawing/2014/main" id="{3320DC6C-799C-4316-BA38-E28C1B2FEC37}"/>
              </a:ext>
            </a:extLst>
          </p:cNvPr>
          <p:cNvCxnSpPr>
            <a:cxnSpLocks/>
            <a:stCxn id="30" idx="3"/>
            <a:endCxn id="31" idx="1"/>
          </p:cNvCxnSpPr>
          <p:nvPr/>
        </p:nvCxnSpPr>
        <p:spPr>
          <a:xfrm>
            <a:off x="4371416" y="1704976"/>
            <a:ext cx="1986520" cy="45691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489AC146-1292-4DEE-B280-5C19DE87AC7B}"/>
              </a:ext>
            </a:extLst>
          </p:cNvPr>
          <p:cNvCxnSpPr>
            <a:cxnSpLocks/>
          </p:cNvCxnSpPr>
          <p:nvPr/>
        </p:nvCxnSpPr>
        <p:spPr>
          <a:xfrm>
            <a:off x="8162925" y="2234800"/>
            <a:ext cx="481014" cy="16514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EE9EF82C-37C4-421E-91A2-C469238E953B}"/>
              </a:ext>
            </a:extLst>
          </p:cNvPr>
          <p:cNvSpPr/>
          <p:nvPr/>
        </p:nvSpPr>
        <p:spPr>
          <a:xfrm>
            <a:off x="8677275" y="3886200"/>
            <a:ext cx="704850" cy="2190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8" name="Straight Arrow Connector 47">
            <a:extLst>
              <a:ext uri="{FF2B5EF4-FFF2-40B4-BE49-F238E27FC236}">
                <a16:creationId xmlns:a16="http://schemas.microsoft.com/office/drawing/2014/main" id="{934DB726-841C-4232-B468-5028116CC418}"/>
              </a:ext>
            </a:extLst>
          </p:cNvPr>
          <p:cNvCxnSpPr>
            <a:cxnSpLocks/>
          </p:cNvCxnSpPr>
          <p:nvPr/>
        </p:nvCxnSpPr>
        <p:spPr>
          <a:xfrm flipV="1">
            <a:off x="9415461" y="2887951"/>
            <a:ext cx="350461" cy="10389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6FFD281F-871D-423A-8F4C-846F9F8CC4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4261" y="0"/>
            <a:ext cx="4437530" cy="6858000"/>
          </a:xfrm>
          <a:prstGeom prst="rect">
            <a:avLst/>
          </a:prstGeom>
        </p:spPr>
      </p:pic>
      <p:sp>
        <p:nvSpPr>
          <p:cNvPr id="25" name="Rectangle 24">
            <a:extLst>
              <a:ext uri="{FF2B5EF4-FFF2-40B4-BE49-F238E27FC236}">
                <a16:creationId xmlns:a16="http://schemas.microsoft.com/office/drawing/2014/main" id="{1F6EAF9E-922B-4908-8428-CF72E4E84353}"/>
              </a:ext>
            </a:extLst>
          </p:cNvPr>
          <p:cNvSpPr/>
          <p:nvPr/>
        </p:nvSpPr>
        <p:spPr>
          <a:xfrm>
            <a:off x="7448550" y="2928069"/>
            <a:ext cx="714375" cy="2095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7402742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00" fill="hold"/>
                                        <p:tgtEl>
                                          <p:spTgt spid="30"/>
                                        </p:tgtEl>
                                        <p:attrNameLst>
                                          <p:attrName>ppt_x</p:attrName>
                                        </p:attrNameLst>
                                      </p:cBhvr>
                                      <p:tavLst>
                                        <p:tav tm="0">
                                          <p:val>
                                            <p:strVal val="0-#ppt_w/2"/>
                                          </p:val>
                                        </p:tav>
                                        <p:tav tm="100000">
                                          <p:val>
                                            <p:strVal val="#ppt_x"/>
                                          </p:val>
                                        </p:tav>
                                      </p:tavLst>
                                    </p:anim>
                                    <p:anim calcmode="lin" valueType="num">
                                      <p:cBhvr additive="base">
                                        <p:cTn id="13" dur="500" fill="hold"/>
                                        <p:tgtEl>
                                          <p:spTgt spid="30"/>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500"/>
                                        <p:tgtEl>
                                          <p:spTgt spid="31"/>
                                        </p:tgtEl>
                                      </p:cBhvr>
                                    </p:animEffect>
                                  </p:childTnLst>
                                </p:cTn>
                              </p:par>
                            </p:childTnLst>
                          </p:cTn>
                        </p:par>
                        <p:par>
                          <p:cTn id="22" fill="hold">
                            <p:stCondLst>
                              <p:cond delay="1500"/>
                            </p:stCondLst>
                            <p:childTnLst>
                              <p:par>
                                <p:cTn id="23" presetID="22" presetClass="entr" presetSubtype="1" fill="hold" nodeType="after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wipe(up)">
                                      <p:cBhvr>
                                        <p:cTn id="25" dur="500"/>
                                        <p:tgtEl>
                                          <p:spTgt spid="40"/>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wipe(left)">
                                      <p:cBhvr>
                                        <p:cTn id="29" dur="500"/>
                                        <p:tgtEl>
                                          <p:spTgt spid="45"/>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wipe(down)">
                                      <p:cBhvr>
                                        <p:cTn id="33" dur="500"/>
                                        <p:tgtEl>
                                          <p:spTgt spid="4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0-#ppt_w/2"/>
                                          </p:val>
                                        </p:tav>
                                        <p:tav tm="100000">
                                          <p:val>
                                            <p:strVal val="#ppt_x"/>
                                          </p:val>
                                        </p:tav>
                                      </p:tavLst>
                                    </p:anim>
                                    <p:anim calcmode="lin" valueType="num">
                                      <p:cBhvr additive="base">
                                        <p:cTn id="39" dur="500" fill="hold"/>
                                        <p:tgtEl>
                                          <p:spTgt spid="10"/>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2" presetClass="entr" presetSubtype="1"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up)">
                                      <p:cBhvr>
                                        <p:cTn id="43" dur="500"/>
                                        <p:tgtEl>
                                          <p:spTgt spid="12"/>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par>
                          <p:cTn id="48" fill="hold">
                            <p:stCondLst>
                              <p:cond delay="1500"/>
                            </p:stCondLst>
                            <p:childTnLst>
                              <p:par>
                                <p:cTn id="49" presetID="22" presetClass="entr" presetSubtype="1"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up)">
                                      <p:cBhvr>
                                        <p:cTn id="51" dur="500"/>
                                        <p:tgtEl>
                                          <p:spTgt spid="23"/>
                                        </p:tgtEl>
                                      </p:cBhvr>
                                    </p:animEffect>
                                  </p:childTnLst>
                                </p:cTn>
                              </p:par>
                            </p:childTnLst>
                          </p:cTn>
                        </p:par>
                        <p:par>
                          <p:cTn id="52" fill="hold">
                            <p:stCondLst>
                              <p:cond delay="2000"/>
                            </p:stCondLst>
                            <p:childTnLst>
                              <p:par>
                                <p:cTn id="53" presetID="2" presetClass="entr" presetSubtype="8"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additive="base">
                                        <p:cTn id="55" dur="500" fill="hold"/>
                                        <p:tgtEl>
                                          <p:spTgt spid="24"/>
                                        </p:tgtEl>
                                        <p:attrNameLst>
                                          <p:attrName>ppt_x</p:attrName>
                                        </p:attrNameLst>
                                      </p:cBhvr>
                                      <p:tavLst>
                                        <p:tav tm="0">
                                          <p:val>
                                            <p:strVal val="0-#ppt_w/2"/>
                                          </p:val>
                                        </p:tav>
                                        <p:tav tm="100000">
                                          <p:val>
                                            <p:strVal val="#ppt_x"/>
                                          </p:val>
                                        </p:tav>
                                      </p:tavLst>
                                    </p:anim>
                                    <p:anim calcmode="lin" valueType="num">
                                      <p:cBhvr additive="base">
                                        <p:cTn id="56" dur="500" fill="hold"/>
                                        <p:tgtEl>
                                          <p:spTgt spid="24"/>
                                        </p:tgtEl>
                                        <p:attrNameLst>
                                          <p:attrName>ppt_y</p:attrName>
                                        </p:attrNameLst>
                                      </p:cBhvr>
                                      <p:tavLst>
                                        <p:tav tm="0">
                                          <p:val>
                                            <p:strVal val="#ppt_y"/>
                                          </p:val>
                                        </p:tav>
                                        <p:tav tm="100000">
                                          <p:val>
                                            <p:strVal val="#ppt_y"/>
                                          </p:val>
                                        </p:tav>
                                      </p:tavLst>
                                    </p:anim>
                                  </p:childTnLst>
                                </p:cTn>
                              </p:par>
                            </p:childTnLst>
                          </p:cTn>
                        </p:par>
                        <p:par>
                          <p:cTn id="57" fill="hold">
                            <p:stCondLst>
                              <p:cond delay="2500"/>
                            </p:stCondLst>
                            <p:childTnLst>
                              <p:par>
                                <p:cTn id="58" presetID="22" presetClass="entr" presetSubtype="8"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left)">
                                      <p:cBhvr>
                                        <p:cTn id="60" dur="500"/>
                                        <p:tgtEl>
                                          <p:spTgt spid="26"/>
                                        </p:tgtEl>
                                      </p:cBhvr>
                                    </p:animEffect>
                                  </p:childTnLst>
                                </p:cTn>
                              </p:par>
                            </p:childTnLst>
                          </p:cTn>
                        </p:par>
                        <p:par>
                          <p:cTn id="61" fill="hold">
                            <p:stCondLst>
                              <p:cond delay="3000"/>
                            </p:stCondLst>
                            <p:childTnLst>
                              <p:par>
                                <p:cTn id="62" presetID="22" presetClass="entr" presetSubtype="8" fill="hold" grpId="0" nodeType="after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wipe(left)">
                                      <p:cBhvr>
                                        <p:cTn id="6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4" grpId="0" animBg="1"/>
      <p:bldP spid="30" grpId="0" animBg="1"/>
      <p:bldP spid="31" grpId="0" animBg="1"/>
      <p:bldP spid="45"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FFF4C52-9A16-4170-BEBB-181D319FD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263" y="768120"/>
            <a:ext cx="7424355" cy="6054385"/>
          </a:xfrm>
          <a:prstGeom prst="rect">
            <a:avLst/>
          </a:prstGeom>
        </p:spPr>
      </p:pic>
      <p:sp>
        <p:nvSpPr>
          <p:cNvPr id="5" name="Slide Number Placeholder 61">
            <a:extLst>
              <a:ext uri="{FF2B5EF4-FFF2-40B4-BE49-F238E27FC236}">
                <a16:creationId xmlns:a16="http://schemas.microsoft.com/office/drawing/2014/main" id="{0817C120-4A86-4D28-8021-3A93919A581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12</a:t>
            </a:fld>
            <a:endParaRPr lang="en-US" altLang="en-US" dirty="0">
              <a:solidFill>
                <a:schemeClr val="tx1"/>
              </a:solidFill>
            </a:endParaRPr>
          </a:p>
        </p:txBody>
      </p:sp>
      <p:sp>
        <p:nvSpPr>
          <p:cNvPr id="6" name="TextBox 5">
            <a:extLst>
              <a:ext uri="{FF2B5EF4-FFF2-40B4-BE49-F238E27FC236}">
                <a16:creationId xmlns:a16="http://schemas.microsoft.com/office/drawing/2014/main" id="{64BF8719-44AC-4218-8C44-F770E0A11D9B}"/>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F453AB0D-EB5F-42D6-A3B9-BF95083AAF4F}"/>
              </a:ext>
            </a:extLst>
          </p:cNvPr>
          <p:cNvSpPr txBox="1"/>
          <p:nvPr/>
        </p:nvSpPr>
        <p:spPr>
          <a:xfrm>
            <a:off x="197669" y="253854"/>
            <a:ext cx="694608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Customize Quick Access Toolbar</a:t>
            </a:r>
          </a:p>
        </p:txBody>
      </p:sp>
      <p:pic>
        <p:nvPicPr>
          <p:cNvPr id="13" name="Picture 12">
            <a:extLst>
              <a:ext uri="{FF2B5EF4-FFF2-40B4-BE49-F238E27FC236}">
                <a16:creationId xmlns:a16="http://schemas.microsoft.com/office/drawing/2014/main" id="{0ECE6C1F-D278-4BD8-818F-2E6F2D55B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880" y="5359428"/>
            <a:ext cx="4876190" cy="444444"/>
          </a:xfrm>
          <a:prstGeom prst="rect">
            <a:avLst/>
          </a:prstGeom>
        </p:spPr>
      </p:pic>
      <p:sp>
        <p:nvSpPr>
          <p:cNvPr id="14" name="Rectangle 13">
            <a:extLst>
              <a:ext uri="{FF2B5EF4-FFF2-40B4-BE49-F238E27FC236}">
                <a16:creationId xmlns:a16="http://schemas.microsoft.com/office/drawing/2014/main" id="{53E89432-ECEB-4895-AA2F-2C7807320D71}"/>
              </a:ext>
            </a:extLst>
          </p:cNvPr>
          <p:cNvSpPr/>
          <p:nvPr/>
        </p:nvSpPr>
        <p:spPr>
          <a:xfrm>
            <a:off x="9429750" y="2867025"/>
            <a:ext cx="2152650" cy="16192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22BB775F-3891-4052-93AE-2F9820F3B8A9}"/>
              </a:ext>
            </a:extLst>
          </p:cNvPr>
          <p:cNvCxnSpPr>
            <a:cxnSpLocks/>
            <a:stCxn id="14" idx="1"/>
            <a:endCxn id="17" idx="7"/>
          </p:cNvCxnSpPr>
          <p:nvPr/>
        </p:nvCxnSpPr>
        <p:spPr>
          <a:xfrm flipH="1">
            <a:off x="3651979" y="2947988"/>
            <a:ext cx="5777771" cy="24701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DD26F972-FA98-4BB3-9AF8-01976117F8A3}"/>
              </a:ext>
            </a:extLst>
          </p:cNvPr>
          <p:cNvSpPr/>
          <p:nvPr/>
        </p:nvSpPr>
        <p:spPr>
          <a:xfrm>
            <a:off x="3286125" y="5353050"/>
            <a:ext cx="428625" cy="444445"/>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60A70EFF-6220-47AA-8EE5-EEF7E5B4C0A5}"/>
              </a:ext>
            </a:extLst>
          </p:cNvPr>
          <p:cNvSpPr/>
          <p:nvPr/>
        </p:nvSpPr>
        <p:spPr>
          <a:xfrm>
            <a:off x="9429750" y="2733675"/>
            <a:ext cx="2152650" cy="1143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3" name="Straight Arrow Connector 22">
            <a:extLst>
              <a:ext uri="{FF2B5EF4-FFF2-40B4-BE49-F238E27FC236}">
                <a16:creationId xmlns:a16="http://schemas.microsoft.com/office/drawing/2014/main" id="{66FBE5D5-0C35-4C25-AEE6-90CA61CAC0C8}"/>
              </a:ext>
            </a:extLst>
          </p:cNvPr>
          <p:cNvCxnSpPr>
            <a:cxnSpLocks/>
            <a:endCxn id="27" idx="0"/>
          </p:cNvCxnSpPr>
          <p:nvPr/>
        </p:nvCxnSpPr>
        <p:spPr>
          <a:xfrm flipH="1">
            <a:off x="3252786" y="2770873"/>
            <a:ext cx="6176968" cy="258217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EBC92486-A3AB-40D0-8C77-3CFB0526B646}"/>
              </a:ext>
            </a:extLst>
          </p:cNvPr>
          <p:cNvSpPr/>
          <p:nvPr/>
        </p:nvSpPr>
        <p:spPr>
          <a:xfrm>
            <a:off x="3219450" y="5353051"/>
            <a:ext cx="66672" cy="45082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17138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up)">
                                      <p:cBhvr>
                                        <p:cTn id="16" dur="500"/>
                                        <p:tgtEl>
                                          <p:spTgt spid="16"/>
                                        </p:tgtEl>
                                      </p:cBhvr>
                                    </p:animEffect>
                                  </p:childTnLst>
                                </p:cTn>
                              </p:par>
                              <p:par>
                                <p:cTn id="17" presetID="2" presetClass="entr" presetSubtype="8"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childTnLst>
                          </p:cTn>
                        </p:par>
                        <p:par>
                          <p:cTn id="27" fill="hold">
                            <p:stCondLst>
                              <p:cond delay="2000"/>
                            </p:stCondLst>
                            <p:childTnLst>
                              <p:par>
                                <p:cTn id="28" presetID="2" presetClass="entr" presetSubtype="2"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500" fill="hold"/>
                                        <p:tgtEl>
                                          <p:spTgt spid="22"/>
                                        </p:tgtEl>
                                        <p:attrNameLst>
                                          <p:attrName>ppt_x</p:attrName>
                                        </p:attrNameLst>
                                      </p:cBhvr>
                                      <p:tavLst>
                                        <p:tav tm="0">
                                          <p:val>
                                            <p:strVal val="1+#ppt_w/2"/>
                                          </p:val>
                                        </p:tav>
                                        <p:tav tm="100000">
                                          <p:val>
                                            <p:strVal val="#ppt_x"/>
                                          </p:val>
                                        </p:tav>
                                      </p:tavLst>
                                    </p:anim>
                                    <p:anim calcmode="lin" valueType="num">
                                      <p:cBhvr additive="base">
                                        <p:cTn id="31" dur="500" fill="hold"/>
                                        <p:tgtEl>
                                          <p:spTgt spid="22"/>
                                        </p:tgtEl>
                                        <p:attrNameLst>
                                          <p:attrName>ppt_y</p:attrName>
                                        </p:attrNameLst>
                                      </p:cBhvr>
                                      <p:tavLst>
                                        <p:tav tm="0">
                                          <p:val>
                                            <p:strVal val="#ppt_y"/>
                                          </p:val>
                                        </p:tav>
                                        <p:tav tm="100000">
                                          <p:val>
                                            <p:strVal val="#ppt_y"/>
                                          </p:val>
                                        </p:tav>
                                      </p:tavLst>
                                    </p:anim>
                                  </p:childTnLst>
                                </p:cTn>
                              </p:par>
                            </p:childTnLst>
                          </p:cTn>
                        </p:par>
                        <p:par>
                          <p:cTn id="32" fill="hold">
                            <p:stCondLst>
                              <p:cond delay="2500"/>
                            </p:stCondLst>
                            <p:childTnLst>
                              <p:par>
                                <p:cTn id="33" presetID="22" presetClass="entr" presetSubtype="1"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up)">
                                      <p:cBhvr>
                                        <p:cTn id="35" dur="500"/>
                                        <p:tgtEl>
                                          <p:spTgt spid="23"/>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up)">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2"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B61EF7D8-C4E7-4A0E-AA84-617A29DB8B2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13</a:t>
            </a:fld>
            <a:endParaRPr lang="en-US" altLang="en-US" dirty="0">
              <a:solidFill>
                <a:schemeClr val="tx1"/>
              </a:solidFill>
            </a:endParaRPr>
          </a:p>
        </p:txBody>
      </p:sp>
      <p:sp>
        <p:nvSpPr>
          <p:cNvPr id="6" name="TextBox 5">
            <a:extLst>
              <a:ext uri="{FF2B5EF4-FFF2-40B4-BE49-F238E27FC236}">
                <a16:creationId xmlns:a16="http://schemas.microsoft.com/office/drawing/2014/main" id="{D3139D7D-A6EA-4972-B056-C9A0FCF94E9B}"/>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 name="TextBox 6">
            <a:extLst>
              <a:ext uri="{FF2B5EF4-FFF2-40B4-BE49-F238E27FC236}">
                <a16:creationId xmlns:a16="http://schemas.microsoft.com/office/drawing/2014/main" id="{B24061EE-7395-4013-96CF-8BC8370E6C03}"/>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Titlebar</a:t>
            </a:r>
          </a:p>
        </p:txBody>
      </p:sp>
      <p:pic>
        <p:nvPicPr>
          <p:cNvPr id="8" name="Picture 7">
            <a:extLst>
              <a:ext uri="{FF2B5EF4-FFF2-40B4-BE49-F238E27FC236}">
                <a16:creationId xmlns:a16="http://schemas.microsoft.com/office/drawing/2014/main" id="{38AA51F4-D31B-4867-89F0-F287ECFEBA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714" y="1235103"/>
            <a:ext cx="10628571" cy="444444"/>
          </a:xfrm>
          <a:prstGeom prst="rect">
            <a:avLst/>
          </a:prstGeom>
        </p:spPr>
      </p:pic>
      <p:sp>
        <p:nvSpPr>
          <p:cNvPr id="9" name="TextBox 8">
            <a:extLst>
              <a:ext uri="{FF2B5EF4-FFF2-40B4-BE49-F238E27FC236}">
                <a16:creationId xmlns:a16="http://schemas.microsoft.com/office/drawing/2014/main" id="{E737DD0E-5182-4B3E-A484-67328474DAD7}"/>
              </a:ext>
            </a:extLst>
          </p:cNvPr>
          <p:cNvSpPr txBox="1"/>
          <p:nvPr/>
        </p:nvSpPr>
        <p:spPr>
          <a:xfrm>
            <a:off x="337306" y="2808896"/>
            <a:ext cx="2920244"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Name of the opened file.</a:t>
            </a:r>
          </a:p>
          <a:p>
            <a:endParaRPr lang="en-CA" sz="2000" dirty="0"/>
          </a:p>
          <a:p>
            <a:r>
              <a:rPr lang="en-CA" sz="2000" dirty="0"/>
              <a:t>It will be named </a:t>
            </a:r>
            <a:r>
              <a:rPr lang="en-CA" sz="2000" b="1" dirty="0"/>
              <a:t>Document1</a:t>
            </a:r>
            <a:r>
              <a:rPr lang="en-CA" sz="2000" dirty="0"/>
              <a:t> if you have not yet saved it.</a:t>
            </a:r>
          </a:p>
        </p:txBody>
      </p:sp>
      <p:sp>
        <p:nvSpPr>
          <p:cNvPr id="10" name="Rectangle 9">
            <a:extLst>
              <a:ext uri="{FF2B5EF4-FFF2-40B4-BE49-F238E27FC236}">
                <a16:creationId xmlns:a16="http://schemas.microsoft.com/office/drawing/2014/main" id="{A1EF56BB-5D8D-4F6F-B405-E5AA1686CB0F}"/>
              </a:ext>
            </a:extLst>
          </p:cNvPr>
          <p:cNvSpPr/>
          <p:nvPr/>
        </p:nvSpPr>
        <p:spPr>
          <a:xfrm>
            <a:off x="4186236" y="1266825"/>
            <a:ext cx="2728914" cy="41272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1" name="Straight Arrow Connector 10">
            <a:extLst>
              <a:ext uri="{FF2B5EF4-FFF2-40B4-BE49-F238E27FC236}">
                <a16:creationId xmlns:a16="http://schemas.microsoft.com/office/drawing/2014/main" id="{C6565BD7-CF6C-4E1D-868E-EDD047F384F7}"/>
              </a:ext>
            </a:extLst>
          </p:cNvPr>
          <p:cNvCxnSpPr>
            <a:cxnSpLocks/>
            <a:stCxn id="9" idx="0"/>
          </p:cNvCxnSpPr>
          <p:nvPr/>
        </p:nvCxnSpPr>
        <p:spPr>
          <a:xfrm flipV="1">
            <a:off x="1797428" y="1679547"/>
            <a:ext cx="2388808" cy="11293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BD0792E-E901-41E6-A72D-7CF011D975F3}"/>
              </a:ext>
            </a:extLst>
          </p:cNvPr>
          <p:cNvSpPr txBox="1"/>
          <p:nvPr/>
        </p:nvSpPr>
        <p:spPr>
          <a:xfrm>
            <a:off x="8096250" y="5314838"/>
            <a:ext cx="3841372"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New Feature</a:t>
            </a:r>
            <a:r>
              <a:rPr lang="en-CA" sz="2000" dirty="0"/>
              <a:t>: You can save your document to OneDrive from here by clicking on the drop arrow.</a:t>
            </a:r>
          </a:p>
        </p:txBody>
      </p:sp>
      <p:cxnSp>
        <p:nvCxnSpPr>
          <p:cNvPr id="21" name="Straight Arrow Connector 20">
            <a:extLst>
              <a:ext uri="{FF2B5EF4-FFF2-40B4-BE49-F238E27FC236}">
                <a16:creationId xmlns:a16="http://schemas.microsoft.com/office/drawing/2014/main" id="{F9D0091C-5ED0-467B-895A-9BE31DEABDC1}"/>
              </a:ext>
            </a:extLst>
          </p:cNvPr>
          <p:cNvCxnSpPr>
            <a:cxnSpLocks/>
            <a:stCxn id="19" idx="0"/>
          </p:cNvCxnSpPr>
          <p:nvPr/>
        </p:nvCxnSpPr>
        <p:spPr>
          <a:xfrm flipH="1" flipV="1">
            <a:off x="6791328" y="1504950"/>
            <a:ext cx="3225608" cy="38098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F268DDF9-D679-4A12-A3AD-76A00FC5CA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976" y="1247567"/>
            <a:ext cx="4429256" cy="4343608"/>
          </a:xfrm>
          <a:prstGeom prst="rect">
            <a:avLst/>
          </a:prstGeom>
        </p:spPr>
      </p:pic>
    </p:spTree>
    <p:extLst>
      <p:ext uri="{BB962C8B-B14F-4D97-AF65-F5344CB8AC3E}">
        <p14:creationId xmlns:p14="http://schemas.microsoft.com/office/powerpoint/2010/main" val="22770599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0-#ppt_w/2"/>
                                          </p:val>
                                        </p:tav>
                                        <p:tav tm="100000">
                                          <p:val>
                                            <p:strVal val="#ppt_x"/>
                                          </p:val>
                                        </p:tav>
                                      </p:tavLst>
                                    </p:anim>
                                    <p:anim calcmode="lin" valueType="num">
                                      <p:cBhvr additive="base">
                                        <p:cTn id="22" dur="500" fill="hold"/>
                                        <p:tgtEl>
                                          <p:spTgt spid="19"/>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up)">
                                      <p:cBhvr>
                                        <p:cTn id="3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AEFFA3BF-A551-45CA-8D96-D32EDD29D3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14</a:t>
            </a:fld>
            <a:endParaRPr lang="en-US" altLang="en-US" dirty="0">
              <a:solidFill>
                <a:schemeClr val="tx1"/>
              </a:solidFill>
            </a:endParaRPr>
          </a:p>
        </p:txBody>
      </p:sp>
      <p:sp>
        <p:nvSpPr>
          <p:cNvPr id="3" name="TextBox 2">
            <a:extLst>
              <a:ext uri="{FF2B5EF4-FFF2-40B4-BE49-F238E27FC236}">
                <a16:creationId xmlns:a16="http://schemas.microsoft.com/office/drawing/2014/main" id="{2A77D497-B031-4079-9E86-E494804895F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386C4E00-A245-4C04-BC91-4924E1104072}"/>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Titlebar</a:t>
            </a:r>
          </a:p>
        </p:txBody>
      </p:sp>
      <p:pic>
        <p:nvPicPr>
          <p:cNvPr id="5" name="Picture 4">
            <a:extLst>
              <a:ext uri="{FF2B5EF4-FFF2-40B4-BE49-F238E27FC236}">
                <a16:creationId xmlns:a16="http://schemas.microsoft.com/office/drawing/2014/main" id="{21743D4D-15C9-4614-A1FD-00DCF72F0B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714" y="1235103"/>
            <a:ext cx="10628571" cy="444444"/>
          </a:xfrm>
          <a:prstGeom prst="rect">
            <a:avLst/>
          </a:prstGeom>
        </p:spPr>
      </p:pic>
      <p:sp>
        <p:nvSpPr>
          <p:cNvPr id="6" name="TextBox 5">
            <a:extLst>
              <a:ext uri="{FF2B5EF4-FFF2-40B4-BE49-F238E27FC236}">
                <a16:creationId xmlns:a16="http://schemas.microsoft.com/office/drawing/2014/main" id="{90F713FF-08FD-46FE-852F-80290321910A}"/>
              </a:ext>
            </a:extLst>
          </p:cNvPr>
          <p:cNvSpPr txBox="1"/>
          <p:nvPr/>
        </p:nvSpPr>
        <p:spPr>
          <a:xfrm>
            <a:off x="297634" y="1958090"/>
            <a:ext cx="2658034"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Search for a document.</a:t>
            </a:r>
          </a:p>
        </p:txBody>
      </p:sp>
      <p:sp>
        <p:nvSpPr>
          <p:cNvPr id="7" name="Rectangle 6">
            <a:extLst>
              <a:ext uri="{FF2B5EF4-FFF2-40B4-BE49-F238E27FC236}">
                <a16:creationId xmlns:a16="http://schemas.microsoft.com/office/drawing/2014/main" id="{66D1AA55-5F3C-4446-BB68-1CD67F5BE9B0}"/>
              </a:ext>
            </a:extLst>
          </p:cNvPr>
          <p:cNvSpPr/>
          <p:nvPr/>
        </p:nvSpPr>
        <p:spPr>
          <a:xfrm>
            <a:off x="7129462" y="1235103"/>
            <a:ext cx="347664" cy="44444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a:extLst>
              <a:ext uri="{FF2B5EF4-FFF2-40B4-BE49-F238E27FC236}">
                <a16:creationId xmlns:a16="http://schemas.microsoft.com/office/drawing/2014/main" id="{983BB0DC-8A39-43C7-BC79-FC782D81BE45}"/>
              </a:ext>
            </a:extLst>
          </p:cNvPr>
          <p:cNvCxnSpPr>
            <a:cxnSpLocks/>
            <a:stCxn id="6" idx="3"/>
            <a:endCxn id="7" idx="1"/>
          </p:cNvCxnSpPr>
          <p:nvPr/>
        </p:nvCxnSpPr>
        <p:spPr>
          <a:xfrm flipV="1">
            <a:off x="2955668" y="1457325"/>
            <a:ext cx="4173794" cy="7008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5ED3A7A-3E7F-4FC6-9A33-E5A9F2EAC088}"/>
              </a:ext>
            </a:extLst>
          </p:cNvPr>
          <p:cNvSpPr txBox="1"/>
          <p:nvPr/>
        </p:nvSpPr>
        <p:spPr>
          <a:xfrm>
            <a:off x="297634" y="2636743"/>
            <a:ext cx="4241526"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This is one of the places you can log in and out of your Microsoft account.</a:t>
            </a:r>
          </a:p>
        </p:txBody>
      </p:sp>
      <p:sp>
        <p:nvSpPr>
          <p:cNvPr id="18" name="Rectangle 17">
            <a:extLst>
              <a:ext uri="{FF2B5EF4-FFF2-40B4-BE49-F238E27FC236}">
                <a16:creationId xmlns:a16="http://schemas.microsoft.com/office/drawing/2014/main" id="{14BC1434-554A-4AC8-85C2-524F77059591}"/>
              </a:ext>
            </a:extLst>
          </p:cNvPr>
          <p:cNvSpPr/>
          <p:nvPr/>
        </p:nvSpPr>
        <p:spPr>
          <a:xfrm>
            <a:off x="7767637" y="1240308"/>
            <a:ext cx="1195388" cy="44444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9" name="Straight Arrow Connector 18">
            <a:extLst>
              <a:ext uri="{FF2B5EF4-FFF2-40B4-BE49-F238E27FC236}">
                <a16:creationId xmlns:a16="http://schemas.microsoft.com/office/drawing/2014/main" id="{11A663AF-C3B3-40DF-951E-23FF5632399F}"/>
              </a:ext>
            </a:extLst>
          </p:cNvPr>
          <p:cNvCxnSpPr>
            <a:cxnSpLocks/>
            <a:stCxn id="17" idx="3"/>
          </p:cNvCxnSpPr>
          <p:nvPr/>
        </p:nvCxnSpPr>
        <p:spPr>
          <a:xfrm flipV="1">
            <a:off x="4539160" y="1679547"/>
            <a:ext cx="3228477" cy="13111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B449E7AB-105E-4A88-9F34-73DCDC9BBD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0886" y="1679547"/>
            <a:ext cx="4088889" cy="2933333"/>
          </a:xfrm>
          <a:prstGeom prst="rect">
            <a:avLst/>
          </a:prstGeom>
        </p:spPr>
      </p:pic>
      <p:sp>
        <p:nvSpPr>
          <p:cNvPr id="27" name="Rectangle 26">
            <a:extLst>
              <a:ext uri="{FF2B5EF4-FFF2-40B4-BE49-F238E27FC236}">
                <a16:creationId xmlns:a16="http://schemas.microsoft.com/office/drawing/2014/main" id="{F9C94604-B3C5-43FD-BB5D-DDDE750EDC09}"/>
              </a:ext>
            </a:extLst>
          </p:cNvPr>
          <p:cNvSpPr/>
          <p:nvPr/>
        </p:nvSpPr>
        <p:spPr>
          <a:xfrm>
            <a:off x="9515475" y="1850503"/>
            <a:ext cx="742950" cy="30082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8" name="Straight Arrow Connector 27">
            <a:extLst>
              <a:ext uri="{FF2B5EF4-FFF2-40B4-BE49-F238E27FC236}">
                <a16:creationId xmlns:a16="http://schemas.microsoft.com/office/drawing/2014/main" id="{7CD3EA85-AACE-451C-A6EF-D6695FE19DD7}"/>
              </a:ext>
            </a:extLst>
          </p:cNvPr>
          <p:cNvCxnSpPr>
            <a:cxnSpLocks/>
          </p:cNvCxnSpPr>
          <p:nvPr/>
        </p:nvCxnSpPr>
        <p:spPr>
          <a:xfrm flipH="1" flipV="1">
            <a:off x="10283644" y="2151332"/>
            <a:ext cx="1609151" cy="37962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AE3681A3-9896-41F4-9927-21150BE3319B}"/>
              </a:ext>
            </a:extLst>
          </p:cNvPr>
          <p:cNvSpPr txBox="1"/>
          <p:nvPr/>
        </p:nvSpPr>
        <p:spPr>
          <a:xfrm>
            <a:off x="6482595" y="5947546"/>
            <a:ext cx="5410200"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You are not required to be signed in to a Microsoft account before you are able to use Word.</a:t>
            </a:r>
          </a:p>
        </p:txBody>
      </p:sp>
      <p:sp>
        <p:nvSpPr>
          <p:cNvPr id="38" name="Rectangle 37">
            <a:extLst>
              <a:ext uri="{FF2B5EF4-FFF2-40B4-BE49-F238E27FC236}">
                <a16:creationId xmlns:a16="http://schemas.microsoft.com/office/drawing/2014/main" id="{56E07A84-70A3-4572-B93A-AC254F7A81C9}"/>
              </a:ext>
            </a:extLst>
          </p:cNvPr>
          <p:cNvSpPr/>
          <p:nvPr/>
        </p:nvSpPr>
        <p:spPr>
          <a:xfrm>
            <a:off x="7896417" y="3069551"/>
            <a:ext cx="952308" cy="20704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9" name="Straight Arrow Connector 38">
            <a:extLst>
              <a:ext uri="{FF2B5EF4-FFF2-40B4-BE49-F238E27FC236}">
                <a16:creationId xmlns:a16="http://schemas.microsoft.com/office/drawing/2014/main" id="{1DCAD1B9-EAC5-4AD9-984F-1717FC505C27}"/>
              </a:ext>
            </a:extLst>
          </p:cNvPr>
          <p:cNvCxnSpPr>
            <a:cxnSpLocks/>
            <a:stCxn id="40" idx="3"/>
            <a:endCxn id="38" idx="1"/>
          </p:cNvCxnSpPr>
          <p:nvPr/>
        </p:nvCxnSpPr>
        <p:spPr>
          <a:xfrm flipV="1">
            <a:off x="4238624" y="3173076"/>
            <a:ext cx="3657793" cy="6763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7A6B4B2-48AB-4824-8673-EE93C29929FC}"/>
              </a:ext>
            </a:extLst>
          </p:cNvPr>
          <p:cNvSpPr txBox="1"/>
          <p:nvPr/>
        </p:nvSpPr>
        <p:spPr>
          <a:xfrm>
            <a:off x="297633" y="3649329"/>
            <a:ext cx="3940991"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Manage/view your account settings.</a:t>
            </a:r>
          </a:p>
        </p:txBody>
      </p:sp>
      <p:sp>
        <p:nvSpPr>
          <p:cNvPr id="43" name="Rectangle 42">
            <a:extLst>
              <a:ext uri="{FF2B5EF4-FFF2-40B4-BE49-F238E27FC236}">
                <a16:creationId xmlns:a16="http://schemas.microsoft.com/office/drawing/2014/main" id="{FACF5F51-C849-4992-BCD9-3CCD9F74166E}"/>
              </a:ext>
            </a:extLst>
          </p:cNvPr>
          <p:cNvSpPr/>
          <p:nvPr/>
        </p:nvSpPr>
        <p:spPr>
          <a:xfrm>
            <a:off x="7884509" y="3315950"/>
            <a:ext cx="1078509" cy="20704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4" name="Straight Arrow Connector 43">
            <a:extLst>
              <a:ext uri="{FF2B5EF4-FFF2-40B4-BE49-F238E27FC236}">
                <a16:creationId xmlns:a16="http://schemas.microsoft.com/office/drawing/2014/main" id="{031D35BF-256C-4489-9B96-D3EAB3A06B0B}"/>
              </a:ext>
            </a:extLst>
          </p:cNvPr>
          <p:cNvCxnSpPr>
            <a:cxnSpLocks/>
            <a:stCxn id="45" idx="3"/>
            <a:endCxn id="43" idx="1"/>
          </p:cNvCxnSpPr>
          <p:nvPr/>
        </p:nvCxnSpPr>
        <p:spPr>
          <a:xfrm flipV="1">
            <a:off x="4457700" y="3419475"/>
            <a:ext cx="3426809" cy="11313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CCE3AD4-ED5F-46FD-8FB3-82B1F9D6949B}"/>
              </a:ext>
            </a:extLst>
          </p:cNvPr>
          <p:cNvSpPr txBox="1"/>
          <p:nvPr/>
        </p:nvSpPr>
        <p:spPr>
          <a:xfrm>
            <a:off x="297634" y="4350733"/>
            <a:ext cx="416006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View additional  account information.</a:t>
            </a:r>
          </a:p>
        </p:txBody>
      </p:sp>
      <p:sp>
        <p:nvSpPr>
          <p:cNvPr id="58" name="Rectangle 57">
            <a:extLst>
              <a:ext uri="{FF2B5EF4-FFF2-40B4-BE49-F238E27FC236}">
                <a16:creationId xmlns:a16="http://schemas.microsoft.com/office/drawing/2014/main" id="{792A3343-956A-405F-B3E4-8F5EE465AB78}"/>
              </a:ext>
            </a:extLst>
          </p:cNvPr>
          <p:cNvSpPr/>
          <p:nvPr/>
        </p:nvSpPr>
        <p:spPr>
          <a:xfrm>
            <a:off x="7884509" y="3319970"/>
            <a:ext cx="1078509" cy="20704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Rectangle 60">
            <a:extLst>
              <a:ext uri="{FF2B5EF4-FFF2-40B4-BE49-F238E27FC236}">
                <a16:creationId xmlns:a16="http://schemas.microsoft.com/office/drawing/2014/main" id="{77809F25-88D0-4F53-823F-4C5F8C079F71}"/>
              </a:ext>
            </a:extLst>
          </p:cNvPr>
          <p:cNvSpPr/>
          <p:nvPr/>
        </p:nvSpPr>
        <p:spPr>
          <a:xfrm>
            <a:off x="6320886" y="3849385"/>
            <a:ext cx="4080414" cy="7725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62" name="Straight Arrow Connector 61">
            <a:extLst>
              <a:ext uri="{FF2B5EF4-FFF2-40B4-BE49-F238E27FC236}">
                <a16:creationId xmlns:a16="http://schemas.microsoft.com/office/drawing/2014/main" id="{F43D04CB-5546-4329-B579-9EE6B722B323}"/>
              </a:ext>
            </a:extLst>
          </p:cNvPr>
          <p:cNvCxnSpPr>
            <a:cxnSpLocks/>
            <a:stCxn id="63" idx="3"/>
            <a:endCxn id="61" idx="1"/>
          </p:cNvCxnSpPr>
          <p:nvPr/>
        </p:nvCxnSpPr>
        <p:spPr>
          <a:xfrm flipV="1">
            <a:off x="4857750" y="4235635"/>
            <a:ext cx="1463136" cy="10240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7E97955A-A127-4E88-A091-B136CBFD0345}"/>
              </a:ext>
            </a:extLst>
          </p:cNvPr>
          <p:cNvSpPr txBox="1"/>
          <p:nvPr/>
        </p:nvSpPr>
        <p:spPr>
          <a:xfrm>
            <a:off x="297634" y="5059612"/>
            <a:ext cx="456011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Not you?  Change the account to another.</a:t>
            </a:r>
          </a:p>
        </p:txBody>
      </p:sp>
    </p:spTree>
    <p:extLst>
      <p:ext uri="{BB962C8B-B14F-4D97-AF65-F5344CB8AC3E}">
        <p14:creationId xmlns:p14="http://schemas.microsoft.com/office/powerpoint/2010/main" val="32698946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par>
                          <p:cTn id="31" fill="hold">
                            <p:stCondLst>
                              <p:cond delay="1500"/>
                            </p:stCondLst>
                            <p:childTnLst>
                              <p:par>
                                <p:cTn id="32" presetID="22" presetClass="entr" presetSubtype="1" fill="hold"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up)">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additive="base">
                                        <p:cTn id="39" dur="500" fill="hold"/>
                                        <p:tgtEl>
                                          <p:spTgt spid="36"/>
                                        </p:tgtEl>
                                        <p:attrNameLst>
                                          <p:attrName>ppt_x</p:attrName>
                                        </p:attrNameLst>
                                      </p:cBhvr>
                                      <p:tavLst>
                                        <p:tav tm="0">
                                          <p:val>
                                            <p:strVal val="#ppt_x"/>
                                          </p:val>
                                        </p:tav>
                                        <p:tav tm="100000">
                                          <p:val>
                                            <p:strVal val="#ppt_x"/>
                                          </p:val>
                                        </p:tav>
                                      </p:tavLst>
                                    </p:anim>
                                    <p:anim calcmode="lin" valueType="num">
                                      <p:cBhvr additive="base">
                                        <p:cTn id="40" dur="500" fill="hold"/>
                                        <p:tgtEl>
                                          <p:spTgt spid="36"/>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22" presetClass="entr" presetSubtype="4" fill="hold"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wipe(down)">
                                      <p:cBhvr>
                                        <p:cTn id="44" dur="500"/>
                                        <p:tgtEl>
                                          <p:spTgt spid="28"/>
                                        </p:tgtEl>
                                      </p:cBhvr>
                                    </p:animEffect>
                                  </p:childTnLst>
                                </p:cTn>
                              </p:par>
                            </p:childTnLst>
                          </p:cTn>
                        </p:par>
                        <p:par>
                          <p:cTn id="45" fill="hold">
                            <p:stCondLst>
                              <p:cond delay="1000"/>
                            </p:stCondLst>
                            <p:childTnLst>
                              <p:par>
                                <p:cTn id="46" presetID="22" presetClass="entr" presetSubtype="4"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down)">
                                      <p:cBhvr>
                                        <p:cTn id="48" dur="500"/>
                                        <p:tgtEl>
                                          <p:spTgt spid="2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ppt_x"/>
                                          </p:val>
                                        </p:tav>
                                        <p:tav tm="100000">
                                          <p:val>
                                            <p:strVal val="#ppt_x"/>
                                          </p:val>
                                        </p:tav>
                                      </p:tavLst>
                                    </p:anim>
                                    <p:anim calcmode="lin" valueType="num">
                                      <p:cBhvr additive="base">
                                        <p:cTn id="54" dur="500" fill="hold"/>
                                        <p:tgtEl>
                                          <p:spTgt spid="40"/>
                                        </p:tgtEl>
                                        <p:attrNameLst>
                                          <p:attrName>ppt_y</p:attrName>
                                        </p:attrNameLst>
                                      </p:cBhvr>
                                      <p:tavLst>
                                        <p:tav tm="0">
                                          <p:val>
                                            <p:strVal val="1+#ppt_h/2"/>
                                          </p:val>
                                        </p:tav>
                                        <p:tav tm="100000">
                                          <p:val>
                                            <p:strVal val="#ppt_y"/>
                                          </p:val>
                                        </p:tav>
                                      </p:tavLst>
                                    </p:anim>
                                  </p:childTnLst>
                                </p:cTn>
                              </p:par>
                            </p:childTnLst>
                          </p:cTn>
                        </p:par>
                        <p:par>
                          <p:cTn id="55" fill="hold">
                            <p:stCondLst>
                              <p:cond delay="500"/>
                            </p:stCondLst>
                            <p:childTnLst>
                              <p:par>
                                <p:cTn id="56" presetID="22" presetClass="entr" presetSubtype="4" fill="hold"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down)">
                                      <p:cBhvr>
                                        <p:cTn id="58" dur="500"/>
                                        <p:tgtEl>
                                          <p:spTgt spid="39"/>
                                        </p:tgtEl>
                                      </p:cBhvr>
                                    </p:animEffect>
                                  </p:childTnLst>
                                </p:cTn>
                              </p:par>
                            </p:childTnLst>
                          </p:cTn>
                        </p:par>
                        <p:par>
                          <p:cTn id="59" fill="hold">
                            <p:stCondLst>
                              <p:cond delay="1000"/>
                            </p:stCondLst>
                            <p:childTnLst>
                              <p:par>
                                <p:cTn id="60" presetID="22" presetClass="entr" presetSubtype="4" fill="hold" grpId="0"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wipe(down)">
                                      <p:cBhvr>
                                        <p:cTn id="62" dur="500"/>
                                        <p:tgtEl>
                                          <p:spTgt spid="38"/>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5"/>
                                        </p:tgtEl>
                                        <p:attrNameLst>
                                          <p:attrName>style.visibility</p:attrName>
                                        </p:attrNameLst>
                                      </p:cBhvr>
                                      <p:to>
                                        <p:strVal val="visible"/>
                                      </p:to>
                                    </p:set>
                                    <p:anim calcmode="lin" valueType="num">
                                      <p:cBhvr additive="base">
                                        <p:cTn id="67" dur="500" fill="hold"/>
                                        <p:tgtEl>
                                          <p:spTgt spid="45"/>
                                        </p:tgtEl>
                                        <p:attrNameLst>
                                          <p:attrName>ppt_x</p:attrName>
                                        </p:attrNameLst>
                                      </p:cBhvr>
                                      <p:tavLst>
                                        <p:tav tm="0">
                                          <p:val>
                                            <p:strVal val="#ppt_x"/>
                                          </p:val>
                                        </p:tav>
                                        <p:tav tm="100000">
                                          <p:val>
                                            <p:strVal val="#ppt_x"/>
                                          </p:val>
                                        </p:tav>
                                      </p:tavLst>
                                    </p:anim>
                                    <p:anim calcmode="lin" valueType="num">
                                      <p:cBhvr additive="base">
                                        <p:cTn id="68" dur="500" fill="hold"/>
                                        <p:tgtEl>
                                          <p:spTgt spid="45"/>
                                        </p:tgtEl>
                                        <p:attrNameLst>
                                          <p:attrName>ppt_y</p:attrName>
                                        </p:attrNameLst>
                                      </p:cBhvr>
                                      <p:tavLst>
                                        <p:tav tm="0">
                                          <p:val>
                                            <p:strVal val="1+#ppt_h/2"/>
                                          </p:val>
                                        </p:tav>
                                        <p:tav tm="100000">
                                          <p:val>
                                            <p:strVal val="#ppt_y"/>
                                          </p:val>
                                        </p:tav>
                                      </p:tavLst>
                                    </p:anim>
                                  </p:childTnLst>
                                </p:cTn>
                              </p:par>
                            </p:childTnLst>
                          </p:cTn>
                        </p:par>
                        <p:par>
                          <p:cTn id="69" fill="hold">
                            <p:stCondLst>
                              <p:cond delay="500"/>
                            </p:stCondLst>
                            <p:childTnLst>
                              <p:par>
                                <p:cTn id="70" presetID="22" presetClass="entr" presetSubtype="4" fill="hold" nodeType="after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wipe(down)">
                                      <p:cBhvr>
                                        <p:cTn id="72" dur="500"/>
                                        <p:tgtEl>
                                          <p:spTgt spid="44"/>
                                        </p:tgtEl>
                                      </p:cBhvr>
                                    </p:animEffect>
                                  </p:childTnLst>
                                </p:cTn>
                              </p:par>
                            </p:childTnLst>
                          </p:cTn>
                        </p:par>
                        <p:par>
                          <p:cTn id="73" fill="hold">
                            <p:stCondLst>
                              <p:cond delay="1000"/>
                            </p:stCondLst>
                            <p:childTnLst>
                              <p:par>
                                <p:cTn id="74" presetID="22" presetClass="entr" presetSubtype="4" fill="hold" grpId="0" nodeType="after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ipe(down)">
                                      <p:cBhvr>
                                        <p:cTn id="76" dur="500"/>
                                        <p:tgtEl>
                                          <p:spTgt spid="43"/>
                                        </p:tgtEl>
                                      </p:cBhvr>
                                    </p:animEffect>
                                  </p:childTnLst>
                                </p:cTn>
                              </p:par>
                            </p:childTnLst>
                          </p:cTn>
                        </p:par>
                        <p:par>
                          <p:cTn id="77" fill="hold">
                            <p:stCondLst>
                              <p:cond delay="1500"/>
                            </p:stCondLst>
                            <p:childTnLst>
                              <p:par>
                                <p:cTn id="78" presetID="22" presetClass="entr" presetSubtype="4" fill="hold" grpId="0" nodeType="afterEffect">
                                  <p:stCondLst>
                                    <p:cond delay="0"/>
                                  </p:stCondLst>
                                  <p:childTnLst>
                                    <p:set>
                                      <p:cBhvr>
                                        <p:cTn id="79" dur="1" fill="hold">
                                          <p:stCondLst>
                                            <p:cond delay="0"/>
                                          </p:stCondLst>
                                        </p:cTn>
                                        <p:tgtEl>
                                          <p:spTgt spid="58"/>
                                        </p:tgtEl>
                                        <p:attrNameLst>
                                          <p:attrName>style.visibility</p:attrName>
                                        </p:attrNameLst>
                                      </p:cBhvr>
                                      <p:to>
                                        <p:strVal val="visible"/>
                                      </p:to>
                                    </p:set>
                                    <p:animEffect transition="in" filter="wipe(down)">
                                      <p:cBhvr>
                                        <p:cTn id="80" dur="500"/>
                                        <p:tgtEl>
                                          <p:spTgt spid="58"/>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63"/>
                                        </p:tgtEl>
                                        <p:attrNameLst>
                                          <p:attrName>style.visibility</p:attrName>
                                        </p:attrNameLst>
                                      </p:cBhvr>
                                      <p:to>
                                        <p:strVal val="visible"/>
                                      </p:to>
                                    </p:set>
                                    <p:anim calcmode="lin" valueType="num">
                                      <p:cBhvr additive="base">
                                        <p:cTn id="85" dur="500" fill="hold"/>
                                        <p:tgtEl>
                                          <p:spTgt spid="63"/>
                                        </p:tgtEl>
                                        <p:attrNameLst>
                                          <p:attrName>ppt_x</p:attrName>
                                        </p:attrNameLst>
                                      </p:cBhvr>
                                      <p:tavLst>
                                        <p:tav tm="0">
                                          <p:val>
                                            <p:strVal val="#ppt_x"/>
                                          </p:val>
                                        </p:tav>
                                        <p:tav tm="100000">
                                          <p:val>
                                            <p:strVal val="#ppt_x"/>
                                          </p:val>
                                        </p:tav>
                                      </p:tavLst>
                                    </p:anim>
                                    <p:anim calcmode="lin" valueType="num">
                                      <p:cBhvr additive="base">
                                        <p:cTn id="86" dur="500" fill="hold"/>
                                        <p:tgtEl>
                                          <p:spTgt spid="63"/>
                                        </p:tgtEl>
                                        <p:attrNameLst>
                                          <p:attrName>ppt_y</p:attrName>
                                        </p:attrNameLst>
                                      </p:cBhvr>
                                      <p:tavLst>
                                        <p:tav tm="0">
                                          <p:val>
                                            <p:strVal val="1+#ppt_h/2"/>
                                          </p:val>
                                        </p:tav>
                                        <p:tav tm="100000">
                                          <p:val>
                                            <p:strVal val="#ppt_y"/>
                                          </p:val>
                                        </p:tav>
                                      </p:tavLst>
                                    </p:anim>
                                  </p:childTnLst>
                                </p:cTn>
                              </p:par>
                            </p:childTnLst>
                          </p:cTn>
                        </p:par>
                        <p:par>
                          <p:cTn id="87" fill="hold">
                            <p:stCondLst>
                              <p:cond delay="500"/>
                            </p:stCondLst>
                            <p:childTnLst>
                              <p:par>
                                <p:cTn id="88" presetID="22" presetClass="entr" presetSubtype="4" fill="hold" nodeType="afterEffect">
                                  <p:stCondLst>
                                    <p:cond delay="0"/>
                                  </p:stCondLst>
                                  <p:childTnLst>
                                    <p:set>
                                      <p:cBhvr>
                                        <p:cTn id="89" dur="1" fill="hold">
                                          <p:stCondLst>
                                            <p:cond delay="0"/>
                                          </p:stCondLst>
                                        </p:cTn>
                                        <p:tgtEl>
                                          <p:spTgt spid="62"/>
                                        </p:tgtEl>
                                        <p:attrNameLst>
                                          <p:attrName>style.visibility</p:attrName>
                                        </p:attrNameLst>
                                      </p:cBhvr>
                                      <p:to>
                                        <p:strVal val="visible"/>
                                      </p:to>
                                    </p:set>
                                    <p:animEffect transition="in" filter="wipe(down)">
                                      <p:cBhvr>
                                        <p:cTn id="90" dur="500"/>
                                        <p:tgtEl>
                                          <p:spTgt spid="62"/>
                                        </p:tgtEl>
                                      </p:cBhvr>
                                    </p:animEffect>
                                  </p:childTnLst>
                                </p:cTn>
                              </p:par>
                            </p:childTnLst>
                          </p:cTn>
                        </p:par>
                        <p:par>
                          <p:cTn id="91" fill="hold">
                            <p:stCondLst>
                              <p:cond delay="1000"/>
                            </p:stCondLst>
                            <p:childTnLst>
                              <p:par>
                                <p:cTn id="92" presetID="22" presetClass="entr" presetSubtype="4" fill="hold" grpId="0" nodeType="afterEffect">
                                  <p:stCondLst>
                                    <p:cond delay="0"/>
                                  </p:stCondLst>
                                  <p:childTnLst>
                                    <p:set>
                                      <p:cBhvr>
                                        <p:cTn id="93" dur="1" fill="hold">
                                          <p:stCondLst>
                                            <p:cond delay="0"/>
                                          </p:stCondLst>
                                        </p:cTn>
                                        <p:tgtEl>
                                          <p:spTgt spid="61"/>
                                        </p:tgtEl>
                                        <p:attrNameLst>
                                          <p:attrName>style.visibility</p:attrName>
                                        </p:attrNameLst>
                                      </p:cBhvr>
                                      <p:to>
                                        <p:strVal val="visible"/>
                                      </p:to>
                                    </p:set>
                                    <p:animEffect transition="in" filter="wipe(down)">
                                      <p:cBhvr>
                                        <p:cTn id="9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7" grpId="0" animBg="1"/>
      <p:bldP spid="18" grpId="0" animBg="1"/>
      <p:bldP spid="27" grpId="0" animBg="1"/>
      <p:bldP spid="36" grpId="0" animBg="1"/>
      <p:bldP spid="38" grpId="0" animBg="1"/>
      <p:bldP spid="40" grpId="0" animBg="1"/>
      <p:bldP spid="43" grpId="0" animBg="1"/>
      <p:bldP spid="45" grpId="0" animBg="1"/>
      <p:bldP spid="58" grpId="0" animBg="1"/>
      <p:bldP spid="61" grpId="0" animBg="1"/>
      <p:bldP spid="6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5D2918-85AE-4B5A-8CF8-AC16A44F5402}"/>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Titlebar</a:t>
            </a:r>
          </a:p>
        </p:txBody>
      </p:sp>
      <p:pic>
        <p:nvPicPr>
          <p:cNvPr id="6" name="Picture 5">
            <a:extLst>
              <a:ext uri="{FF2B5EF4-FFF2-40B4-BE49-F238E27FC236}">
                <a16:creationId xmlns:a16="http://schemas.microsoft.com/office/drawing/2014/main" id="{C3F5BC4D-67D0-4ACF-B9A7-6864B22E32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564" y="1978053"/>
            <a:ext cx="10628571" cy="444444"/>
          </a:xfrm>
          <a:prstGeom prst="rect">
            <a:avLst/>
          </a:prstGeom>
        </p:spPr>
      </p:pic>
      <p:sp>
        <p:nvSpPr>
          <p:cNvPr id="7" name="TextBox 6">
            <a:extLst>
              <a:ext uri="{FF2B5EF4-FFF2-40B4-BE49-F238E27FC236}">
                <a16:creationId xmlns:a16="http://schemas.microsoft.com/office/drawing/2014/main" id="{913329A9-89B0-4575-B90E-976A8765BD55}"/>
              </a:ext>
            </a:extLst>
          </p:cNvPr>
          <p:cNvSpPr txBox="1"/>
          <p:nvPr/>
        </p:nvSpPr>
        <p:spPr>
          <a:xfrm>
            <a:off x="348330" y="2690857"/>
            <a:ext cx="4190829"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This icon provides options for hiding or revealing the ribbon.</a:t>
            </a:r>
          </a:p>
        </p:txBody>
      </p:sp>
      <p:sp>
        <p:nvSpPr>
          <p:cNvPr id="8" name="Rectangle 7">
            <a:extLst>
              <a:ext uri="{FF2B5EF4-FFF2-40B4-BE49-F238E27FC236}">
                <a16:creationId xmlns:a16="http://schemas.microsoft.com/office/drawing/2014/main" id="{5AC8A252-B590-40FE-B942-CCCFC92680C9}"/>
              </a:ext>
            </a:extLst>
          </p:cNvPr>
          <p:cNvSpPr/>
          <p:nvPr/>
        </p:nvSpPr>
        <p:spPr>
          <a:xfrm>
            <a:off x="8729988" y="1997103"/>
            <a:ext cx="333375" cy="40005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9" name="Straight Arrow Connector 8">
            <a:extLst>
              <a:ext uri="{FF2B5EF4-FFF2-40B4-BE49-F238E27FC236}">
                <a16:creationId xmlns:a16="http://schemas.microsoft.com/office/drawing/2014/main" id="{9140016A-4578-4A14-AD63-5E183D01002A}"/>
              </a:ext>
            </a:extLst>
          </p:cNvPr>
          <p:cNvCxnSpPr>
            <a:cxnSpLocks/>
            <a:stCxn id="7" idx="3"/>
            <a:endCxn id="8" idx="1"/>
          </p:cNvCxnSpPr>
          <p:nvPr/>
        </p:nvCxnSpPr>
        <p:spPr>
          <a:xfrm flipV="1">
            <a:off x="4539159" y="2197129"/>
            <a:ext cx="4190829" cy="8476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D35FE07F-DAC8-4C30-920B-DABEEC378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9650" y="1995010"/>
            <a:ext cx="3214020" cy="2858320"/>
          </a:xfrm>
          <a:prstGeom prst="rect">
            <a:avLst/>
          </a:prstGeom>
        </p:spPr>
      </p:pic>
      <p:sp>
        <p:nvSpPr>
          <p:cNvPr id="15" name="TextBox 14">
            <a:extLst>
              <a:ext uri="{FF2B5EF4-FFF2-40B4-BE49-F238E27FC236}">
                <a16:creationId xmlns:a16="http://schemas.microsoft.com/office/drawing/2014/main" id="{86FA72CD-83EC-4305-AC87-FC248E7A82D2}"/>
              </a:ext>
            </a:extLst>
          </p:cNvPr>
          <p:cNvSpPr txBox="1"/>
          <p:nvPr/>
        </p:nvSpPr>
        <p:spPr>
          <a:xfrm>
            <a:off x="348330" y="3557428"/>
            <a:ext cx="4190829"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Auto-hide Ribbon</a:t>
            </a:r>
            <a:r>
              <a:rPr lang="en-CA" sz="2000" dirty="0"/>
              <a:t> gives you the maximum screen real estate.</a:t>
            </a:r>
            <a:endParaRPr lang="en-CA" sz="2000" b="1" dirty="0"/>
          </a:p>
        </p:txBody>
      </p:sp>
      <p:sp>
        <p:nvSpPr>
          <p:cNvPr id="16" name="Rectangle 15">
            <a:extLst>
              <a:ext uri="{FF2B5EF4-FFF2-40B4-BE49-F238E27FC236}">
                <a16:creationId xmlns:a16="http://schemas.microsoft.com/office/drawing/2014/main" id="{0B694AA2-652E-48AC-A782-AEB9253A7E15}"/>
              </a:ext>
            </a:extLst>
          </p:cNvPr>
          <p:cNvSpPr/>
          <p:nvPr/>
        </p:nvSpPr>
        <p:spPr>
          <a:xfrm>
            <a:off x="8710938" y="2558874"/>
            <a:ext cx="3014337" cy="60342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a:extLst>
              <a:ext uri="{FF2B5EF4-FFF2-40B4-BE49-F238E27FC236}">
                <a16:creationId xmlns:a16="http://schemas.microsoft.com/office/drawing/2014/main" id="{CD3457BD-84C9-478B-8D7F-BC043F6EE7AB}"/>
              </a:ext>
            </a:extLst>
          </p:cNvPr>
          <p:cNvCxnSpPr>
            <a:cxnSpLocks/>
            <a:stCxn id="15" idx="3"/>
          </p:cNvCxnSpPr>
          <p:nvPr/>
        </p:nvCxnSpPr>
        <p:spPr>
          <a:xfrm flipV="1">
            <a:off x="4539159" y="2867027"/>
            <a:ext cx="4204620" cy="104434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091C930-E0F5-440E-8A60-C885923939B8}"/>
              </a:ext>
            </a:extLst>
          </p:cNvPr>
          <p:cNvSpPr txBox="1"/>
          <p:nvPr/>
        </p:nvSpPr>
        <p:spPr>
          <a:xfrm>
            <a:off x="348330" y="4438141"/>
            <a:ext cx="4190829"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Show Tabs </a:t>
            </a:r>
            <a:r>
              <a:rPr lang="en-CA" sz="2000" dirty="0"/>
              <a:t>reveals only the ribbon tabs.</a:t>
            </a:r>
            <a:endParaRPr lang="en-CA" sz="2000" b="1" dirty="0"/>
          </a:p>
        </p:txBody>
      </p:sp>
      <p:sp>
        <p:nvSpPr>
          <p:cNvPr id="24" name="Rectangle 23">
            <a:extLst>
              <a:ext uri="{FF2B5EF4-FFF2-40B4-BE49-F238E27FC236}">
                <a16:creationId xmlns:a16="http://schemas.microsoft.com/office/drawing/2014/main" id="{AE2831D9-EC50-4B00-B64F-551F2B69F5DA}"/>
              </a:ext>
            </a:extLst>
          </p:cNvPr>
          <p:cNvSpPr/>
          <p:nvPr/>
        </p:nvSpPr>
        <p:spPr>
          <a:xfrm>
            <a:off x="8710938" y="3341532"/>
            <a:ext cx="3014337" cy="60342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5" name="Straight Arrow Connector 24">
            <a:extLst>
              <a:ext uri="{FF2B5EF4-FFF2-40B4-BE49-F238E27FC236}">
                <a16:creationId xmlns:a16="http://schemas.microsoft.com/office/drawing/2014/main" id="{E7D1E280-58BC-404A-B94F-113CAD6030F7}"/>
              </a:ext>
            </a:extLst>
          </p:cNvPr>
          <p:cNvCxnSpPr>
            <a:cxnSpLocks/>
            <a:stCxn id="23" idx="3"/>
            <a:endCxn id="24" idx="1"/>
          </p:cNvCxnSpPr>
          <p:nvPr/>
        </p:nvCxnSpPr>
        <p:spPr>
          <a:xfrm flipV="1">
            <a:off x="4539159" y="3643245"/>
            <a:ext cx="4171779" cy="11488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A59B66-92C5-4B5A-A68F-C8282A6BA653}"/>
              </a:ext>
            </a:extLst>
          </p:cNvPr>
          <p:cNvSpPr txBox="1"/>
          <p:nvPr/>
        </p:nvSpPr>
        <p:spPr>
          <a:xfrm>
            <a:off x="367379" y="5314439"/>
            <a:ext cx="4190829"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Show Tabs and Commands</a:t>
            </a:r>
            <a:r>
              <a:rPr lang="en-CA" sz="2000" dirty="0"/>
              <a:t> shows the full ribbon</a:t>
            </a:r>
            <a:endParaRPr lang="en-CA" sz="2000" b="1" dirty="0"/>
          </a:p>
        </p:txBody>
      </p:sp>
      <p:sp>
        <p:nvSpPr>
          <p:cNvPr id="28" name="Rectangle 27">
            <a:extLst>
              <a:ext uri="{FF2B5EF4-FFF2-40B4-BE49-F238E27FC236}">
                <a16:creationId xmlns:a16="http://schemas.microsoft.com/office/drawing/2014/main" id="{23FDF3BF-3FB2-4608-8042-E8293B282C8D}"/>
              </a:ext>
            </a:extLst>
          </p:cNvPr>
          <p:cNvSpPr/>
          <p:nvPr/>
        </p:nvSpPr>
        <p:spPr>
          <a:xfrm>
            <a:off x="8729987" y="4115860"/>
            <a:ext cx="3014337" cy="60342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9" name="Straight Arrow Connector 28">
            <a:extLst>
              <a:ext uri="{FF2B5EF4-FFF2-40B4-BE49-F238E27FC236}">
                <a16:creationId xmlns:a16="http://schemas.microsoft.com/office/drawing/2014/main" id="{648236AC-BB39-4179-AACF-A02F7F6208F7}"/>
              </a:ext>
            </a:extLst>
          </p:cNvPr>
          <p:cNvCxnSpPr>
            <a:cxnSpLocks/>
            <a:stCxn id="27" idx="3"/>
            <a:endCxn id="28" idx="1"/>
          </p:cNvCxnSpPr>
          <p:nvPr/>
        </p:nvCxnSpPr>
        <p:spPr>
          <a:xfrm flipV="1">
            <a:off x="4558208" y="4417573"/>
            <a:ext cx="4171779" cy="12508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802B72D-9E26-4C3A-9C57-C8DDF61C0155}"/>
              </a:ext>
            </a:extLst>
          </p:cNvPr>
          <p:cNvSpPr txBox="1"/>
          <p:nvPr/>
        </p:nvSpPr>
        <p:spPr>
          <a:xfrm>
            <a:off x="6515186" y="225373"/>
            <a:ext cx="4190829" cy="132343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These three buttons</a:t>
            </a:r>
          </a:p>
          <a:p>
            <a:pPr marL="342900" indent="-342900">
              <a:buFont typeface="Arial" panose="020B0604020202020204" pitchFamily="34" charset="0"/>
              <a:buChar char="•"/>
            </a:pPr>
            <a:r>
              <a:rPr lang="en-CA" sz="2000" dirty="0"/>
              <a:t>Minimize Word to the taskbar</a:t>
            </a:r>
          </a:p>
          <a:p>
            <a:pPr marL="342900" indent="-342900">
              <a:buFont typeface="Arial" panose="020B0604020202020204" pitchFamily="34" charset="0"/>
              <a:buChar char="•"/>
            </a:pPr>
            <a:r>
              <a:rPr lang="en-CA" sz="2000" dirty="0"/>
              <a:t>Maximize Word to full screen</a:t>
            </a:r>
          </a:p>
          <a:p>
            <a:pPr marL="342900" indent="-342900">
              <a:buFont typeface="Arial" panose="020B0604020202020204" pitchFamily="34" charset="0"/>
              <a:buChar char="•"/>
            </a:pPr>
            <a:r>
              <a:rPr lang="en-CA" sz="2000" dirty="0"/>
              <a:t>Exit out of Word</a:t>
            </a:r>
          </a:p>
        </p:txBody>
      </p:sp>
      <p:sp>
        <p:nvSpPr>
          <p:cNvPr id="36" name="Rectangle 35">
            <a:extLst>
              <a:ext uri="{FF2B5EF4-FFF2-40B4-BE49-F238E27FC236}">
                <a16:creationId xmlns:a16="http://schemas.microsoft.com/office/drawing/2014/main" id="{D5C2F42E-3F8C-4644-BD57-5A8198E1A3C6}"/>
              </a:ext>
            </a:extLst>
          </p:cNvPr>
          <p:cNvSpPr/>
          <p:nvPr/>
        </p:nvSpPr>
        <p:spPr>
          <a:xfrm>
            <a:off x="9353543" y="2006628"/>
            <a:ext cx="1461762" cy="40005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7" name="Straight Arrow Connector 36">
            <a:extLst>
              <a:ext uri="{FF2B5EF4-FFF2-40B4-BE49-F238E27FC236}">
                <a16:creationId xmlns:a16="http://schemas.microsoft.com/office/drawing/2014/main" id="{B74CE148-F2AF-4ABB-BF54-6859A7A585E8}"/>
              </a:ext>
            </a:extLst>
          </p:cNvPr>
          <p:cNvCxnSpPr>
            <a:cxnSpLocks/>
          </p:cNvCxnSpPr>
          <p:nvPr/>
        </p:nvCxnSpPr>
        <p:spPr>
          <a:xfrm>
            <a:off x="8601075" y="1548812"/>
            <a:ext cx="752468" cy="4292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96515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childTnLst>
                          </p:cTn>
                        </p:par>
                        <p:par>
                          <p:cTn id="29" fill="hold">
                            <p:stCondLst>
                              <p:cond delay="1000"/>
                            </p:stCondLst>
                            <p:childTnLst>
                              <p:par>
                                <p:cTn id="30" presetID="2" presetClass="entr" presetSubtype="8"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0-#ppt_w/2"/>
                                          </p:val>
                                        </p:tav>
                                        <p:tav tm="100000">
                                          <p:val>
                                            <p:strVal val="#ppt_x"/>
                                          </p:val>
                                        </p:tav>
                                      </p:tavLst>
                                    </p:anim>
                                    <p:anim calcmode="lin" valueType="num">
                                      <p:cBhvr additive="base">
                                        <p:cTn id="33" dur="500" fill="hold"/>
                                        <p:tgtEl>
                                          <p:spTgt spid="15"/>
                                        </p:tgtEl>
                                        <p:attrNameLst>
                                          <p:attrName>ppt_y</p:attrName>
                                        </p:attrNameLst>
                                      </p:cBhvr>
                                      <p:tavLst>
                                        <p:tav tm="0">
                                          <p:val>
                                            <p:strVal val="#ppt_y"/>
                                          </p:val>
                                        </p:tav>
                                        <p:tav tm="100000">
                                          <p:val>
                                            <p:strVal val="#ppt_y"/>
                                          </p:val>
                                        </p:tav>
                                      </p:tavLst>
                                    </p:anim>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par>
                          <p:cTn id="38" fill="hold">
                            <p:stCondLst>
                              <p:cond delay="2000"/>
                            </p:stCondLst>
                            <p:childTnLst>
                              <p:par>
                                <p:cTn id="39" presetID="22" presetClass="entr" presetSubtype="8"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additive="base">
                                        <p:cTn id="46" dur="500" fill="hold"/>
                                        <p:tgtEl>
                                          <p:spTgt spid="23"/>
                                        </p:tgtEl>
                                        <p:attrNameLst>
                                          <p:attrName>ppt_x</p:attrName>
                                        </p:attrNameLst>
                                      </p:cBhvr>
                                      <p:tavLst>
                                        <p:tav tm="0">
                                          <p:val>
                                            <p:strVal val="0-#ppt_w/2"/>
                                          </p:val>
                                        </p:tav>
                                        <p:tav tm="100000">
                                          <p:val>
                                            <p:strVal val="#ppt_x"/>
                                          </p:val>
                                        </p:tav>
                                      </p:tavLst>
                                    </p:anim>
                                    <p:anim calcmode="lin" valueType="num">
                                      <p:cBhvr additive="base">
                                        <p:cTn id="47" dur="500" fill="hold"/>
                                        <p:tgtEl>
                                          <p:spTgt spid="23"/>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left)">
                                      <p:cBhvr>
                                        <p:cTn id="51" dur="500"/>
                                        <p:tgtEl>
                                          <p:spTgt spid="2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additive="base">
                                        <p:cTn id="60" dur="500" fill="hold"/>
                                        <p:tgtEl>
                                          <p:spTgt spid="27"/>
                                        </p:tgtEl>
                                        <p:attrNameLst>
                                          <p:attrName>ppt_x</p:attrName>
                                        </p:attrNameLst>
                                      </p:cBhvr>
                                      <p:tavLst>
                                        <p:tav tm="0">
                                          <p:val>
                                            <p:strVal val="0-#ppt_w/2"/>
                                          </p:val>
                                        </p:tav>
                                        <p:tav tm="100000">
                                          <p:val>
                                            <p:strVal val="#ppt_x"/>
                                          </p:val>
                                        </p:tav>
                                      </p:tavLst>
                                    </p:anim>
                                    <p:anim calcmode="lin" valueType="num">
                                      <p:cBhvr additive="base">
                                        <p:cTn id="61" dur="500" fill="hold"/>
                                        <p:tgtEl>
                                          <p:spTgt spid="27"/>
                                        </p:tgtEl>
                                        <p:attrNameLst>
                                          <p:attrName>ppt_y</p:attrName>
                                        </p:attrNameLst>
                                      </p:cBhvr>
                                      <p:tavLst>
                                        <p:tav tm="0">
                                          <p:val>
                                            <p:strVal val="#ppt_y"/>
                                          </p:val>
                                        </p:tav>
                                        <p:tav tm="100000">
                                          <p:val>
                                            <p:strVal val="#ppt_y"/>
                                          </p:val>
                                        </p:tav>
                                      </p:tavLst>
                                    </p:anim>
                                  </p:child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wipe(left)">
                                      <p:cBhvr>
                                        <p:cTn id="65" dur="500"/>
                                        <p:tgtEl>
                                          <p:spTgt spid="29"/>
                                        </p:tgtEl>
                                      </p:cBhvr>
                                    </p:animEffect>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wipe(left)">
                                      <p:cBhvr>
                                        <p:cTn id="69" dur="500"/>
                                        <p:tgtEl>
                                          <p:spTgt spid="28"/>
                                        </p:tgtEl>
                                      </p:cBhvr>
                                    </p:animEffect>
                                  </p:childTnLst>
                                </p:cTn>
                              </p:par>
                            </p:childTnLst>
                          </p:cTn>
                        </p:par>
                        <p:par>
                          <p:cTn id="70" fill="hold">
                            <p:stCondLst>
                              <p:cond delay="1500"/>
                            </p:stCondLst>
                            <p:childTnLst>
                              <p:par>
                                <p:cTn id="71" presetID="2" presetClass="entr" presetSubtype="9" fill="hold" grpId="0" nodeType="afterEffect">
                                  <p:stCondLst>
                                    <p:cond delay="0"/>
                                  </p:stCondLst>
                                  <p:childTnLst>
                                    <p:set>
                                      <p:cBhvr>
                                        <p:cTn id="72" dur="1" fill="hold">
                                          <p:stCondLst>
                                            <p:cond delay="0"/>
                                          </p:stCondLst>
                                        </p:cTn>
                                        <p:tgtEl>
                                          <p:spTgt spid="35"/>
                                        </p:tgtEl>
                                        <p:attrNameLst>
                                          <p:attrName>style.visibility</p:attrName>
                                        </p:attrNameLst>
                                      </p:cBhvr>
                                      <p:to>
                                        <p:strVal val="visible"/>
                                      </p:to>
                                    </p:set>
                                    <p:anim calcmode="lin" valueType="num">
                                      <p:cBhvr additive="base">
                                        <p:cTn id="73" dur="500" fill="hold"/>
                                        <p:tgtEl>
                                          <p:spTgt spid="35"/>
                                        </p:tgtEl>
                                        <p:attrNameLst>
                                          <p:attrName>ppt_x</p:attrName>
                                        </p:attrNameLst>
                                      </p:cBhvr>
                                      <p:tavLst>
                                        <p:tav tm="0">
                                          <p:val>
                                            <p:strVal val="0-#ppt_w/2"/>
                                          </p:val>
                                        </p:tav>
                                        <p:tav tm="100000">
                                          <p:val>
                                            <p:strVal val="#ppt_x"/>
                                          </p:val>
                                        </p:tav>
                                      </p:tavLst>
                                    </p:anim>
                                    <p:anim calcmode="lin" valueType="num">
                                      <p:cBhvr additive="base">
                                        <p:cTn id="74" dur="500" fill="hold"/>
                                        <p:tgtEl>
                                          <p:spTgt spid="35"/>
                                        </p:tgtEl>
                                        <p:attrNameLst>
                                          <p:attrName>ppt_y</p:attrName>
                                        </p:attrNameLst>
                                      </p:cBhvr>
                                      <p:tavLst>
                                        <p:tav tm="0">
                                          <p:val>
                                            <p:strVal val="0-#ppt_h/2"/>
                                          </p:val>
                                        </p:tav>
                                        <p:tav tm="100000">
                                          <p:val>
                                            <p:strVal val="#ppt_y"/>
                                          </p:val>
                                        </p:tav>
                                      </p:tavLst>
                                    </p:anim>
                                  </p:childTnLst>
                                </p:cTn>
                              </p:par>
                            </p:childTnLst>
                          </p:cTn>
                        </p:par>
                        <p:par>
                          <p:cTn id="75" fill="hold">
                            <p:stCondLst>
                              <p:cond delay="2000"/>
                            </p:stCondLst>
                            <p:childTnLst>
                              <p:par>
                                <p:cTn id="76" presetID="22" presetClass="entr" presetSubtype="1" fill="hold" nodeType="after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wipe(up)">
                                      <p:cBhvr>
                                        <p:cTn id="78" dur="500"/>
                                        <p:tgtEl>
                                          <p:spTgt spid="37"/>
                                        </p:tgtEl>
                                      </p:cBhvr>
                                    </p:animEffect>
                                  </p:childTnLst>
                                </p:cTn>
                              </p:par>
                            </p:childTnLst>
                          </p:cTn>
                        </p:par>
                        <p:par>
                          <p:cTn id="79" fill="hold">
                            <p:stCondLst>
                              <p:cond delay="2500"/>
                            </p:stCondLst>
                            <p:childTnLst>
                              <p:par>
                                <p:cTn id="80" presetID="22" presetClass="entr" presetSubtype="1" fill="hold" grpId="0" nodeType="afterEffect">
                                  <p:stCondLst>
                                    <p:cond delay="0"/>
                                  </p:stCondLst>
                                  <p:childTnLst>
                                    <p:set>
                                      <p:cBhvr>
                                        <p:cTn id="81" dur="1" fill="hold">
                                          <p:stCondLst>
                                            <p:cond delay="0"/>
                                          </p:stCondLst>
                                        </p:cTn>
                                        <p:tgtEl>
                                          <p:spTgt spid="36"/>
                                        </p:tgtEl>
                                        <p:attrNameLst>
                                          <p:attrName>style.visibility</p:attrName>
                                        </p:attrNameLst>
                                      </p:cBhvr>
                                      <p:to>
                                        <p:strVal val="visible"/>
                                      </p:to>
                                    </p:set>
                                    <p:animEffect transition="in" filter="wipe(up)">
                                      <p:cBhvr>
                                        <p:cTn id="8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15" grpId="0" animBg="1"/>
      <p:bldP spid="16" grpId="0" animBg="1"/>
      <p:bldP spid="23" grpId="0" animBg="1"/>
      <p:bldP spid="24" grpId="0" animBg="1"/>
      <p:bldP spid="27" grpId="0" animBg="1"/>
      <p:bldP spid="28" grpId="0" animBg="1"/>
      <p:bldP spid="35" grpId="0" animBg="1"/>
      <p:bldP spid="3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5D2918-85AE-4B5A-8CF8-AC16A44F5402}"/>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Ribbon</a:t>
            </a:r>
          </a:p>
        </p:txBody>
      </p:sp>
      <p:pic>
        <p:nvPicPr>
          <p:cNvPr id="4" name="Picture 3">
            <a:extLst>
              <a:ext uri="{FF2B5EF4-FFF2-40B4-BE49-F238E27FC236}">
                <a16:creationId xmlns:a16="http://schemas.microsoft.com/office/drawing/2014/main" id="{9833AD43-702D-456A-A770-05CE67F265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2264" y="876428"/>
            <a:ext cx="10628571" cy="2057143"/>
          </a:xfrm>
          <a:prstGeom prst="rect">
            <a:avLst/>
          </a:prstGeom>
        </p:spPr>
      </p:pic>
      <p:sp>
        <p:nvSpPr>
          <p:cNvPr id="20" name="TextBox 19">
            <a:extLst>
              <a:ext uri="{FF2B5EF4-FFF2-40B4-BE49-F238E27FC236}">
                <a16:creationId xmlns:a16="http://schemas.microsoft.com/office/drawing/2014/main" id="{318175F7-EDE3-4248-8273-BCA02737BD8E}"/>
              </a:ext>
            </a:extLst>
          </p:cNvPr>
          <p:cNvSpPr txBox="1"/>
          <p:nvPr/>
        </p:nvSpPr>
        <p:spPr>
          <a:xfrm>
            <a:off x="219075" y="3429596"/>
            <a:ext cx="2393131" cy="400110"/>
          </a:xfrm>
          <a:prstGeom prst="rect">
            <a:avLst/>
          </a:prstGeom>
          <a:solidFill>
            <a:schemeClr val="accent4">
              <a:lumMod val="20000"/>
              <a:lumOff val="80000"/>
            </a:schemeClr>
          </a:solidFill>
          <a:ln w="19050">
            <a:solidFill>
              <a:srgbClr val="00B050"/>
            </a:solidFill>
          </a:ln>
        </p:spPr>
        <p:txBody>
          <a:bodyPr wrap="square" rtlCol="0">
            <a:spAutoFit/>
          </a:bodyPr>
          <a:lstStyle/>
          <a:p>
            <a:pPr marL="457200" indent="-457200">
              <a:buAutoNum type="arabicPeriod"/>
            </a:pPr>
            <a:r>
              <a:rPr lang="en-CA" sz="2000" dirty="0"/>
              <a:t>The ribbon tabs.</a:t>
            </a:r>
          </a:p>
        </p:txBody>
      </p:sp>
      <p:sp>
        <p:nvSpPr>
          <p:cNvPr id="21" name="Rectangle 20">
            <a:extLst>
              <a:ext uri="{FF2B5EF4-FFF2-40B4-BE49-F238E27FC236}">
                <a16:creationId xmlns:a16="http://schemas.microsoft.com/office/drawing/2014/main" id="{AF6403C8-BF29-4442-B0B3-8AA07FE2169F}"/>
              </a:ext>
            </a:extLst>
          </p:cNvPr>
          <p:cNvSpPr/>
          <p:nvPr/>
        </p:nvSpPr>
        <p:spPr>
          <a:xfrm>
            <a:off x="1353214" y="1293108"/>
            <a:ext cx="10667336" cy="1659642"/>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2" name="Straight Arrow Connector 21">
            <a:extLst>
              <a:ext uri="{FF2B5EF4-FFF2-40B4-BE49-F238E27FC236}">
                <a16:creationId xmlns:a16="http://schemas.microsoft.com/office/drawing/2014/main" id="{8896A717-787A-4794-8560-0AF12A36757F}"/>
              </a:ext>
            </a:extLst>
          </p:cNvPr>
          <p:cNvCxnSpPr>
            <a:cxnSpLocks/>
            <a:endCxn id="30" idx="1"/>
          </p:cNvCxnSpPr>
          <p:nvPr/>
        </p:nvCxnSpPr>
        <p:spPr>
          <a:xfrm flipV="1">
            <a:off x="219075" y="1521820"/>
            <a:ext cx="1181764" cy="190451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E5AC7CE-8532-4914-903B-662560EF371C}"/>
              </a:ext>
            </a:extLst>
          </p:cNvPr>
          <p:cNvSpPr txBox="1"/>
          <p:nvPr/>
        </p:nvSpPr>
        <p:spPr>
          <a:xfrm>
            <a:off x="6096000" y="212205"/>
            <a:ext cx="4533900" cy="400110"/>
          </a:xfrm>
          <a:prstGeom prst="rect">
            <a:avLst/>
          </a:prstGeom>
          <a:solidFill>
            <a:schemeClr val="accent4">
              <a:lumMod val="20000"/>
              <a:lumOff val="80000"/>
            </a:schemeClr>
          </a:solidFill>
          <a:ln w="19050">
            <a:solidFill>
              <a:srgbClr val="C00000"/>
            </a:solidFill>
          </a:ln>
        </p:spPr>
        <p:txBody>
          <a:bodyPr wrap="square" rtlCol="0">
            <a:spAutoFit/>
          </a:bodyPr>
          <a:lstStyle/>
          <a:p>
            <a:r>
              <a:rPr lang="en-CA" sz="2000" b="1" dirty="0"/>
              <a:t>2.  </a:t>
            </a:r>
            <a:r>
              <a:rPr lang="en-CA" sz="2000" dirty="0"/>
              <a:t>The </a:t>
            </a:r>
            <a:r>
              <a:rPr lang="en-CA" sz="2000" b="1" dirty="0"/>
              <a:t>ribbon</a:t>
            </a:r>
            <a:r>
              <a:rPr lang="en-CA" sz="2000" dirty="0"/>
              <a:t> has four items of interest …</a:t>
            </a:r>
          </a:p>
        </p:txBody>
      </p:sp>
      <p:cxnSp>
        <p:nvCxnSpPr>
          <p:cNvPr id="18" name="Straight Arrow Connector 17">
            <a:extLst>
              <a:ext uri="{FF2B5EF4-FFF2-40B4-BE49-F238E27FC236}">
                <a16:creationId xmlns:a16="http://schemas.microsoft.com/office/drawing/2014/main" id="{D0042375-BA44-43AE-99DB-D8071D0DA28E}"/>
              </a:ext>
            </a:extLst>
          </p:cNvPr>
          <p:cNvCxnSpPr>
            <a:stCxn id="26" idx="2"/>
          </p:cNvCxnSpPr>
          <p:nvPr/>
        </p:nvCxnSpPr>
        <p:spPr>
          <a:xfrm flipH="1">
            <a:off x="8220076" y="612315"/>
            <a:ext cx="142874" cy="68079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E2BC13C6-9D50-4379-BEEC-5ACEBC610772}"/>
              </a:ext>
            </a:extLst>
          </p:cNvPr>
          <p:cNvSpPr/>
          <p:nvPr/>
        </p:nvSpPr>
        <p:spPr>
          <a:xfrm>
            <a:off x="1400839" y="1374133"/>
            <a:ext cx="10572086" cy="295374"/>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5" name="Straight Arrow Connector 34">
            <a:extLst>
              <a:ext uri="{FF2B5EF4-FFF2-40B4-BE49-F238E27FC236}">
                <a16:creationId xmlns:a16="http://schemas.microsoft.com/office/drawing/2014/main" id="{5AD027F0-5608-4748-8CE0-B576D889AB36}"/>
              </a:ext>
            </a:extLst>
          </p:cNvPr>
          <p:cNvCxnSpPr>
            <a:cxnSpLocks/>
          </p:cNvCxnSpPr>
          <p:nvPr/>
        </p:nvCxnSpPr>
        <p:spPr>
          <a:xfrm flipH="1" flipV="1">
            <a:off x="11210926" y="2647950"/>
            <a:ext cx="808959" cy="77838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ACB3064C-6102-4EBF-8788-BAFFBF5010B0}"/>
              </a:ext>
            </a:extLst>
          </p:cNvPr>
          <p:cNvSpPr/>
          <p:nvPr/>
        </p:nvSpPr>
        <p:spPr>
          <a:xfrm>
            <a:off x="1400507" y="1708342"/>
            <a:ext cx="10572086" cy="939607"/>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6" name="Straight Arrow Connector 45">
            <a:extLst>
              <a:ext uri="{FF2B5EF4-FFF2-40B4-BE49-F238E27FC236}">
                <a16:creationId xmlns:a16="http://schemas.microsoft.com/office/drawing/2014/main" id="{225F30B0-6026-47B6-86EA-9643C22194CD}"/>
              </a:ext>
            </a:extLst>
          </p:cNvPr>
          <p:cNvCxnSpPr>
            <a:cxnSpLocks/>
            <a:stCxn id="34" idx="0"/>
          </p:cNvCxnSpPr>
          <p:nvPr/>
        </p:nvCxnSpPr>
        <p:spPr>
          <a:xfrm flipH="1" flipV="1">
            <a:off x="2124076" y="2867025"/>
            <a:ext cx="3971924" cy="93697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D34FE693-4633-4C98-901C-5B6DD436EE2C}"/>
              </a:ext>
            </a:extLst>
          </p:cNvPr>
          <p:cNvCxnSpPr>
            <a:cxnSpLocks/>
            <a:stCxn id="34" idx="0"/>
          </p:cNvCxnSpPr>
          <p:nvPr/>
        </p:nvCxnSpPr>
        <p:spPr>
          <a:xfrm flipH="1" flipV="1">
            <a:off x="3838575" y="2867025"/>
            <a:ext cx="2257425" cy="93697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DF753445-3D72-4B27-829D-73986FD3F3D4}"/>
              </a:ext>
            </a:extLst>
          </p:cNvPr>
          <p:cNvCxnSpPr>
            <a:cxnSpLocks/>
            <a:stCxn id="34" idx="0"/>
          </p:cNvCxnSpPr>
          <p:nvPr/>
        </p:nvCxnSpPr>
        <p:spPr>
          <a:xfrm flipV="1">
            <a:off x="6096000" y="2867025"/>
            <a:ext cx="238125" cy="93697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12A1DDFD-AD97-419A-AD9D-B4F1CA332ABC}"/>
              </a:ext>
            </a:extLst>
          </p:cNvPr>
          <p:cNvCxnSpPr>
            <a:cxnSpLocks/>
            <a:stCxn id="34" idx="0"/>
          </p:cNvCxnSpPr>
          <p:nvPr/>
        </p:nvCxnSpPr>
        <p:spPr>
          <a:xfrm flipV="1">
            <a:off x="6096000" y="2867025"/>
            <a:ext cx="2780404" cy="93697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C226E293-5582-401C-A3CE-6B6A833700F8}"/>
              </a:ext>
            </a:extLst>
          </p:cNvPr>
          <p:cNvSpPr txBox="1"/>
          <p:nvPr/>
        </p:nvSpPr>
        <p:spPr>
          <a:xfrm>
            <a:off x="4946728" y="5706392"/>
            <a:ext cx="3539716" cy="400110"/>
          </a:xfrm>
          <a:prstGeom prst="rect">
            <a:avLst/>
          </a:prstGeom>
          <a:solidFill>
            <a:schemeClr val="accent4">
              <a:lumMod val="20000"/>
              <a:lumOff val="80000"/>
            </a:schemeClr>
          </a:solidFill>
          <a:ln w="19050">
            <a:solidFill>
              <a:schemeClr val="accent1">
                <a:lumMod val="75000"/>
              </a:schemeClr>
            </a:solidFill>
          </a:ln>
        </p:spPr>
        <p:txBody>
          <a:bodyPr wrap="square" rtlCol="0">
            <a:spAutoFit/>
          </a:bodyPr>
          <a:lstStyle/>
          <a:p>
            <a:pPr marL="457200" indent="-457200">
              <a:buFont typeface="+mj-lt"/>
              <a:buAutoNum type="arabicPeriod" startAt="3"/>
            </a:pPr>
            <a:r>
              <a:rPr lang="en-CA" sz="2000" dirty="0"/>
              <a:t>Dialog box/panel launchers</a:t>
            </a:r>
          </a:p>
        </p:txBody>
      </p:sp>
      <p:cxnSp>
        <p:nvCxnSpPr>
          <p:cNvPr id="60" name="Straight Arrow Connector 59">
            <a:extLst>
              <a:ext uri="{FF2B5EF4-FFF2-40B4-BE49-F238E27FC236}">
                <a16:creationId xmlns:a16="http://schemas.microsoft.com/office/drawing/2014/main" id="{3F98907A-BD0A-4047-8734-88DAC5F3BF4C}"/>
              </a:ext>
            </a:extLst>
          </p:cNvPr>
          <p:cNvCxnSpPr>
            <a:cxnSpLocks/>
            <a:stCxn id="59" idx="0"/>
          </p:cNvCxnSpPr>
          <p:nvPr/>
        </p:nvCxnSpPr>
        <p:spPr>
          <a:xfrm flipH="1" flipV="1">
            <a:off x="5171744" y="2873944"/>
            <a:ext cx="1544842" cy="2832448"/>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95C21A46-5ADD-48CF-8828-5DC678DBCCF3}"/>
              </a:ext>
            </a:extLst>
          </p:cNvPr>
          <p:cNvCxnSpPr>
            <a:cxnSpLocks/>
            <a:stCxn id="59" idx="0"/>
          </p:cNvCxnSpPr>
          <p:nvPr/>
        </p:nvCxnSpPr>
        <p:spPr>
          <a:xfrm flipH="1" flipV="1">
            <a:off x="2361870" y="2848236"/>
            <a:ext cx="4354716" cy="2858156"/>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B1629689-967B-45D2-9E27-3D619E908932}"/>
              </a:ext>
            </a:extLst>
          </p:cNvPr>
          <p:cNvCxnSpPr>
            <a:cxnSpLocks/>
            <a:stCxn id="59" idx="0"/>
          </p:cNvCxnSpPr>
          <p:nvPr/>
        </p:nvCxnSpPr>
        <p:spPr>
          <a:xfrm flipV="1">
            <a:off x="6716586" y="2873942"/>
            <a:ext cx="816910" cy="2832450"/>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5203D959-27A8-4EFB-A179-B88655CC2CD0}"/>
              </a:ext>
            </a:extLst>
          </p:cNvPr>
          <p:cNvCxnSpPr>
            <a:cxnSpLocks/>
            <a:stCxn id="59" idx="0"/>
          </p:cNvCxnSpPr>
          <p:nvPr/>
        </p:nvCxnSpPr>
        <p:spPr>
          <a:xfrm flipV="1">
            <a:off x="6716586" y="2873942"/>
            <a:ext cx="3960608" cy="2832450"/>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D705EE9A-1F1B-4C10-872D-618482021ACD}"/>
              </a:ext>
            </a:extLst>
          </p:cNvPr>
          <p:cNvSpPr txBox="1"/>
          <p:nvPr/>
        </p:nvSpPr>
        <p:spPr>
          <a:xfrm>
            <a:off x="4899434" y="3803999"/>
            <a:ext cx="2393131" cy="400110"/>
          </a:xfrm>
          <a:prstGeom prst="rect">
            <a:avLst/>
          </a:prstGeom>
          <a:solidFill>
            <a:schemeClr val="accent4">
              <a:lumMod val="20000"/>
              <a:lumOff val="80000"/>
            </a:schemeClr>
          </a:solidFill>
          <a:ln w="19050">
            <a:solidFill>
              <a:srgbClr val="00B050"/>
            </a:solidFill>
          </a:ln>
        </p:spPr>
        <p:txBody>
          <a:bodyPr wrap="square" rtlCol="0">
            <a:spAutoFit/>
          </a:bodyPr>
          <a:lstStyle/>
          <a:p>
            <a:pPr marL="457200" indent="-457200">
              <a:buFont typeface="+mj-lt"/>
              <a:buAutoNum type="arabicPeriod" startAt="3"/>
            </a:pPr>
            <a:r>
              <a:rPr lang="en-CA" sz="2000" dirty="0"/>
              <a:t>Group names.</a:t>
            </a:r>
          </a:p>
        </p:txBody>
      </p:sp>
      <p:sp>
        <p:nvSpPr>
          <p:cNvPr id="42" name="TextBox 41">
            <a:extLst>
              <a:ext uri="{FF2B5EF4-FFF2-40B4-BE49-F238E27FC236}">
                <a16:creationId xmlns:a16="http://schemas.microsoft.com/office/drawing/2014/main" id="{1DA3CEAA-CDE7-4F90-8B42-10A8CB300036}"/>
              </a:ext>
            </a:extLst>
          </p:cNvPr>
          <p:cNvSpPr txBox="1"/>
          <p:nvPr/>
        </p:nvSpPr>
        <p:spPr>
          <a:xfrm>
            <a:off x="9627087" y="3426336"/>
            <a:ext cx="2393131" cy="400110"/>
          </a:xfrm>
          <a:prstGeom prst="rect">
            <a:avLst/>
          </a:prstGeom>
          <a:solidFill>
            <a:schemeClr val="accent4">
              <a:lumMod val="20000"/>
              <a:lumOff val="80000"/>
            </a:schemeClr>
          </a:solidFill>
          <a:ln w="19050">
            <a:solidFill>
              <a:srgbClr val="7030A0"/>
            </a:solidFill>
          </a:ln>
        </p:spPr>
        <p:txBody>
          <a:bodyPr wrap="square" rtlCol="0">
            <a:spAutoFit/>
          </a:bodyPr>
          <a:lstStyle/>
          <a:p>
            <a:pPr marL="457200" indent="-457200">
              <a:buFont typeface="+mj-lt"/>
              <a:buAutoNum type="arabicPeriod" startAt="2"/>
            </a:pPr>
            <a:r>
              <a:rPr lang="en-CA" sz="2000" dirty="0"/>
              <a:t>The commands</a:t>
            </a:r>
          </a:p>
        </p:txBody>
      </p:sp>
      <p:sp>
        <p:nvSpPr>
          <p:cNvPr id="74" name="Slide Number Placeholder 61">
            <a:extLst>
              <a:ext uri="{FF2B5EF4-FFF2-40B4-BE49-F238E27FC236}">
                <a16:creationId xmlns:a16="http://schemas.microsoft.com/office/drawing/2014/main" id="{26333DD6-5FEC-4FEC-AA52-799868DF0EA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16</a:t>
            </a:fld>
            <a:endParaRPr lang="en-US" altLang="en-US" dirty="0">
              <a:solidFill>
                <a:schemeClr val="tx1"/>
              </a:solidFill>
            </a:endParaRPr>
          </a:p>
        </p:txBody>
      </p:sp>
      <p:sp>
        <p:nvSpPr>
          <p:cNvPr id="75" name="TextBox 74">
            <a:extLst>
              <a:ext uri="{FF2B5EF4-FFF2-40B4-BE49-F238E27FC236}">
                <a16:creationId xmlns:a16="http://schemas.microsoft.com/office/drawing/2014/main" id="{FED0CEAF-65EC-4FD7-AE43-E379D4678641}"/>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42701676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2" presetClass="entr" presetSubtype="3" fill="hold" grpId="0" nodeType="after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additive="base">
                                        <p:cTn id="14" dur="500" fill="hold"/>
                                        <p:tgtEl>
                                          <p:spTgt spid="26"/>
                                        </p:tgtEl>
                                        <p:attrNameLst>
                                          <p:attrName>ppt_x</p:attrName>
                                        </p:attrNameLst>
                                      </p:cBhvr>
                                      <p:tavLst>
                                        <p:tav tm="0">
                                          <p:val>
                                            <p:strVal val="1+#ppt_w/2"/>
                                          </p:val>
                                        </p:tav>
                                        <p:tav tm="100000">
                                          <p:val>
                                            <p:strVal val="#ppt_x"/>
                                          </p:val>
                                        </p:tav>
                                      </p:tavLst>
                                    </p:anim>
                                    <p:anim calcmode="lin" valueType="num">
                                      <p:cBhvr additive="base">
                                        <p:cTn id="15" dur="500" fill="hold"/>
                                        <p:tgtEl>
                                          <p:spTgt spid="26"/>
                                        </p:tgtEl>
                                        <p:attrNameLst>
                                          <p:attrName>ppt_y</p:attrName>
                                        </p:attrNameLst>
                                      </p:cBhvr>
                                      <p:tavLst>
                                        <p:tav tm="0">
                                          <p:val>
                                            <p:strVal val="0-#ppt_h/2"/>
                                          </p:val>
                                        </p:tav>
                                        <p:tav tm="100000">
                                          <p:val>
                                            <p:strVal val="#ppt_y"/>
                                          </p:val>
                                        </p:tav>
                                      </p:tavLst>
                                    </p:anim>
                                  </p:childTnLst>
                                </p:cTn>
                              </p:par>
                            </p:childTnLst>
                          </p:cTn>
                        </p:par>
                        <p:par>
                          <p:cTn id="16" fill="hold">
                            <p:stCondLst>
                              <p:cond delay="1000"/>
                            </p:stCondLst>
                            <p:childTnLst>
                              <p:par>
                                <p:cTn id="17" presetID="22" presetClass="entr" presetSubtype="1"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up)">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0-#ppt_w/2"/>
                                          </p:val>
                                        </p:tav>
                                        <p:tav tm="100000">
                                          <p:val>
                                            <p:strVal val="#ppt_x"/>
                                          </p:val>
                                        </p:tav>
                                      </p:tavLst>
                                    </p:anim>
                                    <p:anim calcmode="lin" valueType="num">
                                      <p:cBhvr additive="base">
                                        <p:cTn id="29" dur="500" fill="hold"/>
                                        <p:tgtEl>
                                          <p:spTgt spid="20"/>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22" presetClass="entr" presetSubtype="4"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 calcmode="lin" valueType="num">
                                      <p:cBhvr additive="base">
                                        <p:cTn id="42" dur="500" fill="hold"/>
                                        <p:tgtEl>
                                          <p:spTgt spid="42"/>
                                        </p:tgtEl>
                                        <p:attrNameLst>
                                          <p:attrName>ppt_x</p:attrName>
                                        </p:attrNameLst>
                                      </p:cBhvr>
                                      <p:tavLst>
                                        <p:tav tm="0">
                                          <p:val>
                                            <p:strVal val="1+#ppt_w/2"/>
                                          </p:val>
                                        </p:tav>
                                        <p:tav tm="100000">
                                          <p:val>
                                            <p:strVal val="#ppt_x"/>
                                          </p:val>
                                        </p:tav>
                                      </p:tavLst>
                                    </p:anim>
                                    <p:anim calcmode="lin" valueType="num">
                                      <p:cBhvr additive="base">
                                        <p:cTn id="43" dur="500" fill="hold"/>
                                        <p:tgtEl>
                                          <p:spTgt spid="42"/>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down)">
                                      <p:cBhvr>
                                        <p:cTn id="47" dur="500"/>
                                        <p:tgtEl>
                                          <p:spTgt spid="35"/>
                                        </p:tgtEl>
                                      </p:cBhvr>
                                    </p:animEffect>
                                  </p:childTnLst>
                                </p:cTn>
                              </p:par>
                            </p:childTnLst>
                          </p:cTn>
                        </p:par>
                        <p:par>
                          <p:cTn id="48" fill="hold">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right)">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500" fill="hold"/>
                                        <p:tgtEl>
                                          <p:spTgt spid="34"/>
                                        </p:tgtEl>
                                        <p:attrNameLst>
                                          <p:attrName>ppt_x</p:attrName>
                                        </p:attrNameLst>
                                      </p:cBhvr>
                                      <p:tavLst>
                                        <p:tav tm="0">
                                          <p:val>
                                            <p:strVal val="0-#ppt_w/2"/>
                                          </p:val>
                                        </p:tav>
                                        <p:tav tm="100000">
                                          <p:val>
                                            <p:strVal val="#ppt_x"/>
                                          </p:val>
                                        </p:tav>
                                      </p:tavLst>
                                    </p:anim>
                                    <p:anim calcmode="lin" valueType="num">
                                      <p:cBhvr additive="base">
                                        <p:cTn id="57" dur="500" fill="hold"/>
                                        <p:tgtEl>
                                          <p:spTgt spid="34"/>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4" fill="hold" nodeType="afterEffect">
                                  <p:stCondLst>
                                    <p:cond delay="0"/>
                                  </p:stCondLst>
                                  <p:childTnLst>
                                    <p:set>
                                      <p:cBhvr>
                                        <p:cTn id="60" dur="1" fill="hold">
                                          <p:stCondLst>
                                            <p:cond delay="0"/>
                                          </p:stCondLst>
                                        </p:cTn>
                                        <p:tgtEl>
                                          <p:spTgt spid="46"/>
                                        </p:tgtEl>
                                        <p:attrNameLst>
                                          <p:attrName>style.visibility</p:attrName>
                                        </p:attrNameLst>
                                      </p:cBhvr>
                                      <p:to>
                                        <p:strVal val="visible"/>
                                      </p:to>
                                    </p:set>
                                    <p:animEffect transition="in" filter="wipe(down)">
                                      <p:cBhvr>
                                        <p:cTn id="61" dur="500"/>
                                        <p:tgtEl>
                                          <p:spTgt spid="46"/>
                                        </p:tgtEl>
                                      </p:cBhvr>
                                    </p:animEffect>
                                  </p:childTnLst>
                                </p:cTn>
                              </p:par>
                              <p:par>
                                <p:cTn id="62" presetID="22" presetClass="entr" presetSubtype="4" fill="hold" nodeType="with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wipe(down)">
                                      <p:cBhvr>
                                        <p:cTn id="64" dur="500"/>
                                        <p:tgtEl>
                                          <p:spTgt spid="49"/>
                                        </p:tgtEl>
                                      </p:cBhvr>
                                    </p:animEffect>
                                  </p:childTnLst>
                                </p:cTn>
                              </p:par>
                              <p:par>
                                <p:cTn id="65" presetID="22" presetClass="entr" presetSubtype="4" fill="hold" nodeType="with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ipe(down)">
                                      <p:cBhvr>
                                        <p:cTn id="67" dur="500"/>
                                        <p:tgtEl>
                                          <p:spTgt spid="53"/>
                                        </p:tgtEl>
                                      </p:cBhvr>
                                    </p:animEffect>
                                  </p:childTnLst>
                                </p:cTn>
                              </p:par>
                              <p:par>
                                <p:cTn id="68" presetID="22" presetClass="entr" presetSubtype="4" fill="hold" nodeType="withEffect">
                                  <p:stCondLst>
                                    <p:cond delay="0"/>
                                  </p:stCondLst>
                                  <p:childTnLst>
                                    <p:set>
                                      <p:cBhvr>
                                        <p:cTn id="69" dur="1" fill="hold">
                                          <p:stCondLst>
                                            <p:cond delay="0"/>
                                          </p:stCondLst>
                                        </p:cTn>
                                        <p:tgtEl>
                                          <p:spTgt spid="56"/>
                                        </p:tgtEl>
                                        <p:attrNameLst>
                                          <p:attrName>style.visibility</p:attrName>
                                        </p:attrNameLst>
                                      </p:cBhvr>
                                      <p:to>
                                        <p:strVal val="visible"/>
                                      </p:to>
                                    </p:set>
                                    <p:animEffect transition="in" filter="wipe(down)">
                                      <p:cBhvr>
                                        <p:cTn id="70" dur="500"/>
                                        <p:tgtEl>
                                          <p:spTgt spid="56"/>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59"/>
                                        </p:tgtEl>
                                        <p:attrNameLst>
                                          <p:attrName>style.visibility</p:attrName>
                                        </p:attrNameLst>
                                      </p:cBhvr>
                                      <p:to>
                                        <p:strVal val="visible"/>
                                      </p:to>
                                    </p:set>
                                    <p:anim calcmode="lin" valueType="num">
                                      <p:cBhvr additive="base">
                                        <p:cTn id="75" dur="500" fill="hold"/>
                                        <p:tgtEl>
                                          <p:spTgt spid="59"/>
                                        </p:tgtEl>
                                        <p:attrNameLst>
                                          <p:attrName>ppt_x</p:attrName>
                                        </p:attrNameLst>
                                      </p:cBhvr>
                                      <p:tavLst>
                                        <p:tav tm="0">
                                          <p:val>
                                            <p:strVal val="0-#ppt_w/2"/>
                                          </p:val>
                                        </p:tav>
                                        <p:tav tm="100000">
                                          <p:val>
                                            <p:strVal val="#ppt_x"/>
                                          </p:val>
                                        </p:tav>
                                      </p:tavLst>
                                    </p:anim>
                                    <p:anim calcmode="lin" valueType="num">
                                      <p:cBhvr additive="base">
                                        <p:cTn id="76" dur="500" fill="hold"/>
                                        <p:tgtEl>
                                          <p:spTgt spid="59"/>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4" fill="hold" nodeType="afterEffect">
                                  <p:stCondLst>
                                    <p:cond delay="0"/>
                                  </p:stCondLst>
                                  <p:childTnLst>
                                    <p:set>
                                      <p:cBhvr>
                                        <p:cTn id="79" dur="1" fill="hold">
                                          <p:stCondLst>
                                            <p:cond delay="0"/>
                                          </p:stCondLst>
                                        </p:cTn>
                                        <p:tgtEl>
                                          <p:spTgt spid="60"/>
                                        </p:tgtEl>
                                        <p:attrNameLst>
                                          <p:attrName>style.visibility</p:attrName>
                                        </p:attrNameLst>
                                      </p:cBhvr>
                                      <p:to>
                                        <p:strVal val="visible"/>
                                      </p:to>
                                    </p:set>
                                    <p:animEffect transition="in" filter="wipe(down)">
                                      <p:cBhvr>
                                        <p:cTn id="80" dur="500"/>
                                        <p:tgtEl>
                                          <p:spTgt spid="60"/>
                                        </p:tgtEl>
                                      </p:cBhvr>
                                    </p:animEffect>
                                  </p:childTnLst>
                                </p:cTn>
                              </p:par>
                              <p:par>
                                <p:cTn id="81" presetID="22" presetClass="entr" presetSubtype="4" fill="hold" nodeType="withEffect">
                                  <p:stCondLst>
                                    <p:cond delay="0"/>
                                  </p:stCondLst>
                                  <p:childTnLst>
                                    <p:set>
                                      <p:cBhvr>
                                        <p:cTn id="82" dur="1" fill="hold">
                                          <p:stCondLst>
                                            <p:cond delay="0"/>
                                          </p:stCondLst>
                                        </p:cTn>
                                        <p:tgtEl>
                                          <p:spTgt spid="61"/>
                                        </p:tgtEl>
                                        <p:attrNameLst>
                                          <p:attrName>style.visibility</p:attrName>
                                        </p:attrNameLst>
                                      </p:cBhvr>
                                      <p:to>
                                        <p:strVal val="visible"/>
                                      </p:to>
                                    </p:set>
                                    <p:animEffect transition="in" filter="wipe(down)">
                                      <p:cBhvr>
                                        <p:cTn id="83" dur="500"/>
                                        <p:tgtEl>
                                          <p:spTgt spid="61"/>
                                        </p:tgtEl>
                                      </p:cBhvr>
                                    </p:animEffect>
                                  </p:childTnLst>
                                </p:cTn>
                              </p:par>
                              <p:par>
                                <p:cTn id="84" presetID="22" presetClass="entr" presetSubtype="4" fill="hold" nodeType="withEffect">
                                  <p:stCondLst>
                                    <p:cond delay="0"/>
                                  </p:stCondLst>
                                  <p:childTnLst>
                                    <p:set>
                                      <p:cBhvr>
                                        <p:cTn id="85" dur="1" fill="hold">
                                          <p:stCondLst>
                                            <p:cond delay="0"/>
                                          </p:stCondLst>
                                        </p:cTn>
                                        <p:tgtEl>
                                          <p:spTgt spid="62"/>
                                        </p:tgtEl>
                                        <p:attrNameLst>
                                          <p:attrName>style.visibility</p:attrName>
                                        </p:attrNameLst>
                                      </p:cBhvr>
                                      <p:to>
                                        <p:strVal val="visible"/>
                                      </p:to>
                                    </p:set>
                                    <p:animEffect transition="in" filter="wipe(down)">
                                      <p:cBhvr>
                                        <p:cTn id="86" dur="500"/>
                                        <p:tgtEl>
                                          <p:spTgt spid="62"/>
                                        </p:tgtEl>
                                      </p:cBhvr>
                                    </p:animEffect>
                                  </p:childTnLst>
                                </p:cTn>
                              </p:par>
                              <p:par>
                                <p:cTn id="87" presetID="22" presetClass="entr" presetSubtype="4" fill="hold" nodeType="withEffect">
                                  <p:stCondLst>
                                    <p:cond delay="0"/>
                                  </p:stCondLst>
                                  <p:childTnLst>
                                    <p:set>
                                      <p:cBhvr>
                                        <p:cTn id="88" dur="1" fill="hold">
                                          <p:stCondLst>
                                            <p:cond delay="0"/>
                                          </p:stCondLst>
                                        </p:cTn>
                                        <p:tgtEl>
                                          <p:spTgt spid="63"/>
                                        </p:tgtEl>
                                        <p:attrNameLst>
                                          <p:attrName>style.visibility</p:attrName>
                                        </p:attrNameLst>
                                      </p:cBhvr>
                                      <p:to>
                                        <p:strVal val="visible"/>
                                      </p:to>
                                    </p:set>
                                    <p:animEffect transition="in" filter="wipe(down)">
                                      <p:cBhvr>
                                        <p:cTn id="89"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 grpId="0" animBg="1"/>
      <p:bldP spid="21" grpId="0" animBg="1"/>
      <p:bldP spid="26" grpId="0" animBg="1"/>
      <p:bldP spid="30" grpId="0" animBg="1"/>
      <p:bldP spid="36" grpId="0" animBg="1"/>
      <p:bldP spid="59" grpId="0" animBg="1"/>
      <p:bldP spid="34" grpId="0" animBg="1"/>
      <p:bldP spid="4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8FB36E-693C-4C45-827C-0419C251CC56}"/>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Home</a:t>
            </a:r>
          </a:p>
        </p:txBody>
      </p:sp>
      <p:sp>
        <p:nvSpPr>
          <p:cNvPr id="6" name="Slide Number Placeholder 61">
            <a:extLst>
              <a:ext uri="{FF2B5EF4-FFF2-40B4-BE49-F238E27FC236}">
                <a16:creationId xmlns:a16="http://schemas.microsoft.com/office/drawing/2014/main" id="{70ECB183-2E68-4BF4-8B8B-8EA2B5DD180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17</a:t>
            </a:fld>
            <a:endParaRPr lang="en-US" altLang="en-US" dirty="0">
              <a:solidFill>
                <a:schemeClr val="tx1"/>
              </a:solidFill>
            </a:endParaRPr>
          </a:p>
        </p:txBody>
      </p:sp>
      <p:sp>
        <p:nvSpPr>
          <p:cNvPr id="7" name="TextBox 6">
            <a:extLst>
              <a:ext uri="{FF2B5EF4-FFF2-40B4-BE49-F238E27FC236}">
                <a16:creationId xmlns:a16="http://schemas.microsoft.com/office/drawing/2014/main" id="{0B800F80-6AB7-4D4E-85C0-61CC008876D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13" name="Picture 12">
            <a:extLst>
              <a:ext uri="{FF2B5EF4-FFF2-40B4-BE49-F238E27FC236}">
                <a16:creationId xmlns:a16="http://schemas.microsoft.com/office/drawing/2014/main" id="{21F43F17-35FF-4333-B363-E295F0CBE4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2739" y="885953"/>
            <a:ext cx="10628571" cy="2057143"/>
          </a:xfrm>
          <a:prstGeom prst="rect">
            <a:avLst/>
          </a:prstGeom>
        </p:spPr>
      </p:pic>
      <p:sp>
        <p:nvSpPr>
          <p:cNvPr id="15" name="TextBox 14">
            <a:extLst>
              <a:ext uri="{FF2B5EF4-FFF2-40B4-BE49-F238E27FC236}">
                <a16:creationId xmlns:a16="http://schemas.microsoft.com/office/drawing/2014/main" id="{688DBFC5-F559-4E91-BEED-D819FFE10111}"/>
              </a:ext>
            </a:extLst>
          </p:cNvPr>
          <p:cNvSpPr txBox="1"/>
          <p:nvPr/>
        </p:nvSpPr>
        <p:spPr>
          <a:xfrm>
            <a:off x="6096000" y="212205"/>
            <a:ext cx="5591175"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home</a:t>
            </a:r>
            <a:r>
              <a:rPr lang="en-CA" b="0" dirty="0"/>
              <a:t> ribbon has mostly formatting commands.</a:t>
            </a:r>
          </a:p>
        </p:txBody>
      </p:sp>
      <p:sp>
        <p:nvSpPr>
          <p:cNvPr id="16" name="TextBox 15">
            <a:extLst>
              <a:ext uri="{FF2B5EF4-FFF2-40B4-BE49-F238E27FC236}">
                <a16:creationId xmlns:a16="http://schemas.microsoft.com/office/drawing/2014/main" id="{92BE4F18-3B1A-4489-ACCB-5009D6B526C8}"/>
              </a:ext>
            </a:extLst>
          </p:cNvPr>
          <p:cNvSpPr txBox="1"/>
          <p:nvPr/>
        </p:nvSpPr>
        <p:spPr>
          <a:xfrm>
            <a:off x="2867025" y="6002079"/>
            <a:ext cx="8707590"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Font</a:t>
            </a:r>
            <a:r>
              <a:rPr lang="en-CA" sz="2000" dirty="0"/>
              <a:t>,</a:t>
            </a:r>
            <a:r>
              <a:rPr lang="en-CA" sz="2000" b="1" dirty="0"/>
              <a:t> Paragraph</a:t>
            </a:r>
            <a:r>
              <a:rPr lang="en-CA" sz="2000" dirty="0"/>
              <a:t>,</a:t>
            </a:r>
            <a:r>
              <a:rPr lang="en-CA" sz="2000" b="1" dirty="0"/>
              <a:t> Styles </a:t>
            </a:r>
            <a:r>
              <a:rPr lang="en-CA" sz="2000" dirty="0"/>
              <a:t>&amp;</a:t>
            </a:r>
            <a:r>
              <a:rPr lang="en-CA" sz="2000" b="1" dirty="0"/>
              <a:t> Editing &amp; copy/cut/paste </a:t>
            </a:r>
            <a:r>
              <a:rPr lang="en-CA" sz="2000" dirty="0"/>
              <a:t>are all formatting commands.</a:t>
            </a:r>
            <a:endParaRPr lang="en-CA" sz="2000" b="1" dirty="0"/>
          </a:p>
        </p:txBody>
      </p:sp>
      <p:cxnSp>
        <p:nvCxnSpPr>
          <p:cNvPr id="18" name="Straight Arrow Connector 17">
            <a:extLst>
              <a:ext uri="{FF2B5EF4-FFF2-40B4-BE49-F238E27FC236}">
                <a16:creationId xmlns:a16="http://schemas.microsoft.com/office/drawing/2014/main" id="{6F96BEE9-2B2B-403D-9444-58035B851EDF}"/>
              </a:ext>
            </a:extLst>
          </p:cNvPr>
          <p:cNvCxnSpPr>
            <a:cxnSpLocks/>
            <a:stCxn id="16" idx="0"/>
          </p:cNvCxnSpPr>
          <p:nvPr/>
        </p:nvCxnSpPr>
        <p:spPr>
          <a:xfrm flipV="1">
            <a:off x="7220820" y="2914523"/>
            <a:ext cx="1666006" cy="30875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8EB8C87-B930-4D13-AA30-E9ED7F778B90}"/>
              </a:ext>
            </a:extLst>
          </p:cNvPr>
          <p:cNvSpPr txBox="1"/>
          <p:nvPr/>
        </p:nvSpPr>
        <p:spPr>
          <a:xfrm>
            <a:off x="337306" y="3476499"/>
            <a:ext cx="6754964" cy="224676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Clipboard</a:t>
            </a:r>
            <a:r>
              <a:rPr lang="en-CA" sz="2000" dirty="0"/>
              <a:t> when displayed will hold up to 24 items.</a:t>
            </a:r>
          </a:p>
          <a:p>
            <a:endParaRPr lang="en-CA" sz="2000" dirty="0"/>
          </a:p>
          <a:p>
            <a:r>
              <a:rPr lang="en-CA" sz="2000" dirty="0"/>
              <a:t>Click on the dialog box launcher button and a panel will snap to the left side of the workspace area.</a:t>
            </a:r>
          </a:p>
          <a:p>
            <a:endParaRPr lang="en-CA" sz="2000" dirty="0"/>
          </a:p>
          <a:p>
            <a:r>
              <a:rPr lang="en-CA" sz="2000" dirty="0"/>
              <a:t>Note that when you close the clipboard panel, once again only one item can be held in the clipboard at one time.</a:t>
            </a:r>
          </a:p>
        </p:txBody>
      </p:sp>
      <p:grpSp>
        <p:nvGrpSpPr>
          <p:cNvPr id="30" name="Group 29">
            <a:extLst>
              <a:ext uri="{FF2B5EF4-FFF2-40B4-BE49-F238E27FC236}">
                <a16:creationId xmlns:a16="http://schemas.microsoft.com/office/drawing/2014/main" id="{BEBA5C6D-9097-41DC-9ABA-844864D34A30}"/>
              </a:ext>
            </a:extLst>
          </p:cNvPr>
          <p:cNvGrpSpPr/>
          <p:nvPr/>
        </p:nvGrpSpPr>
        <p:grpSpPr>
          <a:xfrm>
            <a:off x="1362739" y="1724025"/>
            <a:ext cx="10600661" cy="1190496"/>
            <a:chOff x="1362739" y="1724025"/>
            <a:chExt cx="10600661" cy="1190496"/>
          </a:xfrm>
        </p:grpSpPr>
        <p:sp>
          <p:nvSpPr>
            <p:cNvPr id="17" name="Rectangle 16">
              <a:extLst>
                <a:ext uri="{FF2B5EF4-FFF2-40B4-BE49-F238E27FC236}">
                  <a16:creationId xmlns:a16="http://schemas.microsoft.com/office/drawing/2014/main" id="{01572E4B-DCC5-4C8C-BBE2-9D02530F972B}"/>
                </a:ext>
              </a:extLst>
            </p:cNvPr>
            <p:cNvSpPr/>
            <p:nvPr/>
          </p:nvSpPr>
          <p:spPr>
            <a:xfrm>
              <a:off x="2371725" y="1724025"/>
              <a:ext cx="959167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27">
              <a:extLst>
                <a:ext uri="{FF2B5EF4-FFF2-40B4-BE49-F238E27FC236}">
                  <a16:creationId xmlns:a16="http://schemas.microsoft.com/office/drawing/2014/main" id="{37F2DD90-E36B-40C7-9219-DFDCB4837498}"/>
                </a:ext>
              </a:extLst>
            </p:cNvPr>
            <p:cNvSpPr/>
            <p:nvPr/>
          </p:nvSpPr>
          <p:spPr>
            <a:xfrm>
              <a:off x="1362739" y="1724026"/>
              <a:ext cx="1008986" cy="9144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cxnSp>
        <p:nvCxnSpPr>
          <p:cNvPr id="29" name="Straight Arrow Connector 28">
            <a:extLst>
              <a:ext uri="{FF2B5EF4-FFF2-40B4-BE49-F238E27FC236}">
                <a16:creationId xmlns:a16="http://schemas.microsoft.com/office/drawing/2014/main" id="{483F6FD2-7D7D-45EA-B318-5A03A08D9494}"/>
              </a:ext>
            </a:extLst>
          </p:cNvPr>
          <p:cNvCxnSpPr>
            <a:cxnSpLocks/>
            <a:stCxn id="27" idx="0"/>
          </p:cNvCxnSpPr>
          <p:nvPr/>
        </p:nvCxnSpPr>
        <p:spPr>
          <a:xfrm flipH="1" flipV="1">
            <a:off x="2305050" y="2914521"/>
            <a:ext cx="1409738" cy="561978"/>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4B3D9241-F34E-403A-BF30-E688E09D0A91}"/>
              </a:ext>
            </a:extLst>
          </p:cNvPr>
          <p:cNvSpPr/>
          <p:nvPr/>
        </p:nvSpPr>
        <p:spPr>
          <a:xfrm>
            <a:off x="1371600" y="2657475"/>
            <a:ext cx="1000790" cy="25458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7738919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0-#ppt_w/2"/>
                                          </p:val>
                                        </p:tav>
                                        <p:tav tm="100000">
                                          <p:val>
                                            <p:strVal val="#ppt_x"/>
                                          </p:val>
                                        </p:tav>
                                      </p:tavLst>
                                    </p:anim>
                                    <p:anim calcmode="lin" valueType="num">
                                      <p:cBhvr additive="base">
                                        <p:cTn id="18" dur="500" fill="hold"/>
                                        <p:tgtEl>
                                          <p:spTgt spid="16"/>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0-#ppt_w/2"/>
                                          </p:val>
                                        </p:tav>
                                        <p:tav tm="100000">
                                          <p:val>
                                            <p:strVal val="#ppt_x"/>
                                          </p:val>
                                        </p:tav>
                                      </p:tavLst>
                                    </p:anim>
                                    <p:anim calcmode="lin" valueType="num">
                                      <p:cBhvr additive="base">
                                        <p:cTn id="32" dur="500" fill="hold"/>
                                        <p:tgtEl>
                                          <p:spTgt spid="27"/>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childTnLst>
                          </p:cTn>
                        </p:par>
                        <p:par>
                          <p:cTn id="37" fill="hold">
                            <p:stCondLst>
                              <p:cond delay="1000"/>
                            </p:stCondLst>
                            <p:childTnLst>
                              <p:par>
                                <p:cTn id="38" presetID="22" presetClass="entr" presetSubtype="4" fill="hold" grpId="0"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down)">
                                      <p:cBhvr>
                                        <p:cTn id="4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16" grpId="0" animBg="1"/>
      <p:bldP spid="27" grpId="0" animBg="1"/>
      <p:bldP spid="3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A3DC2023-F229-4644-8D69-4A7AE4E0F95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18</a:t>
            </a:fld>
            <a:endParaRPr lang="en-US" altLang="en-US" dirty="0">
              <a:solidFill>
                <a:schemeClr val="tx1"/>
              </a:solidFill>
            </a:endParaRPr>
          </a:p>
        </p:txBody>
      </p:sp>
      <p:sp>
        <p:nvSpPr>
          <p:cNvPr id="6" name="TextBox 5">
            <a:extLst>
              <a:ext uri="{FF2B5EF4-FFF2-40B4-BE49-F238E27FC236}">
                <a16:creationId xmlns:a16="http://schemas.microsoft.com/office/drawing/2014/main" id="{9ADDB5B0-88C4-404E-90DF-8BC5251B3C1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9" name="Picture 8">
            <a:extLst>
              <a:ext uri="{FF2B5EF4-FFF2-40B4-BE49-F238E27FC236}">
                <a16:creationId xmlns:a16="http://schemas.microsoft.com/office/drawing/2014/main" id="{FD30B425-8A4F-4B11-A532-B29EAD4022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889502"/>
            <a:ext cx="10628571" cy="2057143"/>
          </a:xfrm>
          <a:prstGeom prst="rect">
            <a:avLst/>
          </a:prstGeom>
        </p:spPr>
      </p:pic>
      <p:sp>
        <p:nvSpPr>
          <p:cNvPr id="10" name="TextBox 9">
            <a:extLst>
              <a:ext uri="{FF2B5EF4-FFF2-40B4-BE49-F238E27FC236}">
                <a16:creationId xmlns:a16="http://schemas.microsoft.com/office/drawing/2014/main" id="{C43AC48E-C04C-49F0-9E6B-773274F370EE}"/>
              </a:ext>
            </a:extLst>
          </p:cNvPr>
          <p:cNvSpPr txBox="1"/>
          <p:nvPr/>
        </p:nvSpPr>
        <p:spPr>
          <a:xfrm>
            <a:off x="6096000" y="212205"/>
            <a:ext cx="4429125"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Insert</a:t>
            </a:r>
            <a:r>
              <a:rPr lang="en-CA" b="0" dirty="0"/>
              <a:t> ribbon has lots of stuff to add.</a:t>
            </a:r>
          </a:p>
        </p:txBody>
      </p:sp>
      <p:sp>
        <p:nvSpPr>
          <p:cNvPr id="11" name="TextBox 10">
            <a:extLst>
              <a:ext uri="{FF2B5EF4-FFF2-40B4-BE49-F238E27FC236}">
                <a16:creationId xmlns:a16="http://schemas.microsoft.com/office/drawing/2014/main" id="{04B67DCC-C66D-4F68-8221-0D3522E19BCD}"/>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Insert</a:t>
            </a:r>
          </a:p>
        </p:txBody>
      </p:sp>
      <p:sp>
        <p:nvSpPr>
          <p:cNvPr id="12" name="TextBox 11">
            <a:extLst>
              <a:ext uri="{FF2B5EF4-FFF2-40B4-BE49-F238E27FC236}">
                <a16:creationId xmlns:a16="http://schemas.microsoft.com/office/drawing/2014/main" id="{3F0507FE-E89E-44DD-92C5-0E18EA8B621F}"/>
              </a:ext>
            </a:extLst>
          </p:cNvPr>
          <p:cNvSpPr txBox="1"/>
          <p:nvPr/>
        </p:nvSpPr>
        <p:spPr>
          <a:xfrm>
            <a:off x="61081" y="5181586"/>
            <a:ext cx="3691769" cy="132343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Pages</a:t>
            </a:r>
            <a:r>
              <a:rPr lang="en-CA" sz="2000" dirty="0"/>
              <a:t> menu offers to insert a</a:t>
            </a:r>
          </a:p>
          <a:p>
            <a:pPr marL="714375" indent="-342900">
              <a:buFont typeface="Arial" panose="020B0604020202020204" pitchFamily="34" charset="0"/>
              <a:buChar char="•"/>
            </a:pPr>
            <a:r>
              <a:rPr lang="en-CA" sz="2000" dirty="0"/>
              <a:t>Cover Page</a:t>
            </a:r>
          </a:p>
          <a:p>
            <a:pPr marL="714375" indent="-342900">
              <a:buFont typeface="Arial" panose="020B0604020202020204" pitchFamily="34" charset="0"/>
              <a:buChar char="•"/>
            </a:pPr>
            <a:r>
              <a:rPr lang="en-CA" sz="2000" dirty="0"/>
              <a:t>Blank Page</a:t>
            </a:r>
          </a:p>
          <a:p>
            <a:pPr marL="714375" indent="-342900">
              <a:buFont typeface="Arial" panose="020B0604020202020204" pitchFamily="34" charset="0"/>
              <a:buChar char="•"/>
            </a:pPr>
            <a:r>
              <a:rPr lang="en-CA" sz="2000" dirty="0"/>
              <a:t>Page Break </a:t>
            </a:r>
            <a:endParaRPr lang="en-CA" sz="2000" b="1" dirty="0"/>
          </a:p>
        </p:txBody>
      </p:sp>
      <p:cxnSp>
        <p:nvCxnSpPr>
          <p:cNvPr id="13" name="Straight Arrow Connector 12">
            <a:extLst>
              <a:ext uri="{FF2B5EF4-FFF2-40B4-BE49-F238E27FC236}">
                <a16:creationId xmlns:a16="http://schemas.microsoft.com/office/drawing/2014/main" id="{69A311E1-6FDF-4013-8929-3740DD16FB61}"/>
              </a:ext>
            </a:extLst>
          </p:cNvPr>
          <p:cNvCxnSpPr>
            <a:cxnSpLocks/>
            <a:stCxn id="12" idx="0"/>
            <a:endCxn id="15" idx="2"/>
          </p:cNvCxnSpPr>
          <p:nvPr/>
        </p:nvCxnSpPr>
        <p:spPr>
          <a:xfrm flipH="1" flipV="1">
            <a:off x="1707357" y="2933050"/>
            <a:ext cx="199609" cy="22485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B56CC7-8790-49D7-A3AA-D8707E3B896F}"/>
              </a:ext>
            </a:extLst>
          </p:cNvPr>
          <p:cNvSpPr/>
          <p:nvPr/>
        </p:nvSpPr>
        <p:spPr>
          <a:xfrm>
            <a:off x="1371600" y="1742554"/>
            <a:ext cx="671513"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88BEF76D-CE6B-46A5-B082-927346C6674D}"/>
              </a:ext>
            </a:extLst>
          </p:cNvPr>
          <p:cNvSpPr txBox="1"/>
          <p:nvPr/>
        </p:nvSpPr>
        <p:spPr>
          <a:xfrm>
            <a:off x="3946200" y="5193494"/>
            <a:ext cx="3691769" cy="132343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Tables</a:t>
            </a:r>
            <a:r>
              <a:rPr lang="en-CA" sz="2000" dirty="0"/>
              <a:t> menu offers several methods to create tables which will be covered later in the course. </a:t>
            </a:r>
            <a:endParaRPr lang="en-CA" sz="2000" b="1" dirty="0"/>
          </a:p>
        </p:txBody>
      </p:sp>
      <p:cxnSp>
        <p:nvCxnSpPr>
          <p:cNvPr id="25" name="Straight Arrow Connector 24">
            <a:extLst>
              <a:ext uri="{FF2B5EF4-FFF2-40B4-BE49-F238E27FC236}">
                <a16:creationId xmlns:a16="http://schemas.microsoft.com/office/drawing/2014/main" id="{320E1C48-A559-4D91-A483-F51D6118A16C}"/>
              </a:ext>
            </a:extLst>
          </p:cNvPr>
          <p:cNvCxnSpPr>
            <a:cxnSpLocks/>
            <a:stCxn id="24" idx="0"/>
            <a:endCxn id="26" idx="2"/>
          </p:cNvCxnSpPr>
          <p:nvPr/>
        </p:nvCxnSpPr>
        <p:spPr>
          <a:xfrm flipH="1" flipV="1">
            <a:off x="2439603" y="2944958"/>
            <a:ext cx="3352482" cy="22485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7F920007-16A7-4BBD-A7ED-81958B678A25}"/>
              </a:ext>
            </a:extLst>
          </p:cNvPr>
          <p:cNvSpPr/>
          <p:nvPr/>
        </p:nvSpPr>
        <p:spPr>
          <a:xfrm>
            <a:off x="2103846" y="1754462"/>
            <a:ext cx="671513"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TextBox 28">
            <a:extLst>
              <a:ext uri="{FF2B5EF4-FFF2-40B4-BE49-F238E27FC236}">
                <a16:creationId xmlns:a16="http://schemas.microsoft.com/office/drawing/2014/main" id="{7671DBB9-59CA-4868-BF04-16200968C3E5}"/>
              </a:ext>
            </a:extLst>
          </p:cNvPr>
          <p:cNvSpPr txBox="1"/>
          <p:nvPr/>
        </p:nvSpPr>
        <p:spPr>
          <a:xfrm>
            <a:off x="7831319" y="4885717"/>
            <a:ext cx="4299600"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Pictures </a:t>
            </a:r>
            <a:r>
              <a:rPr lang="en-CA" sz="2000" dirty="0"/>
              <a:t>menu in the </a:t>
            </a:r>
            <a:r>
              <a:rPr lang="en-CA" sz="2000" b="1" dirty="0"/>
              <a:t>Illustrations group </a:t>
            </a:r>
            <a:r>
              <a:rPr lang="en-CA" sz="2000" dirty="0"/>
              <a:t>lets you insert pictures from</a:t>
            </a:r>
          </a:p>
          <a:p>
            <a:pPr marL="457200" indent="-457200">
              <a:buAutoNum type="arabicPeriod"/>
            </a:pPr>
            <a:r>
              <a:rPr lang="en-CA" sz="2000" dirty="0"/>
              <a:t>This device</a:t>
            </a:r>
          </a:p>
          <a:p>
            <a:pPr marL="457200" indent="-457200">
              <a:buAutoNum type="arabicPeriod"/>
            </a:pPr>
            <a:r>
              <a:rPr lang="en-CA" sz="2000" dirty="0"/>
              <a:t>Stock images</a:t>
            </a:r>
          </a:p>
          <a:p>
            <a:pPr marL="457200" indent="-457200">
              <a:buAutoNum type="arabicPeriod"/>
            </a:pPr>
            <a:r>
              <a:rPr lang="en-CA" sz="2000" dirty="0"/>
              <a:t>Online pictures</a:t>
            </a:r>
          </a:p>
        </p:txBody>
      </p:sp>
      <p:cxnSp>
        <p:nvCxnSpPr>
          <p:cNvPr id="30" name="Straight Arrow Connector 29">
            <a:extLst>
              <a:ext uri="{FF2B5EF4-FFF2-40B4-BE49-F238E27FC236}">
                <a16:creationId xmlns:a16="http://schemas.microsoft.com/office/drawing/2014/main" id="{3BFAF62C-D574-4EC1-AB3C-B631FD227D83}"/>
              </a:ext>
            </a:extLst>
          </p:cNvPr>
          <p:cNvCxnSpPr>
            <a:cxnSpLocks/>
            <a:stCxn id="29" idx="0"/>
            <a:endCxn id="31" idx="2"/>
          </p:cNvCxnSpPr>
          <p:nvPr/>
        </p:nvCxnSpPr>
        <p:spPr>
          <a:xfrm flipH="1" flipV="1">
            <a:off x="3149216" y="2944958"/>
            <a:ext cx="6831903" cy="19407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C24A6DF2-B649-4012-BA33-DB1082D0C821}"/>
              </a:ext>
            </a:extLst>
          </p:cNvPr>
          <p:cNvSpPr/>
          <p:nvPr/>
        </p:nvSpPr>
        <p:spPr>
          <a:xfrm>
            <a:off x="2813459" y="1754462"/>
            <a:ext cx="671513"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205663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down)">
                                      <p:cBhvr>
                                        <p:cTn id="30" dur="500"/>
                                        <p:tgtEl>
                                          <p:spTgt spid="25"/>
                                        </p:tgtEl>
                                      </p:cBhvr>
                                    </p:animEffect>
                                  </p:childTnLst>
                                </p:cTn>
                              </p:par>
                            </p:childTnLst>
                          </p:cTn>
                        </p:par>
                        <p:par>
                          <p:cTn id="31" fill="hold">
                            <p:stCondLst>
                              <p:cond delay="1000"/>
                            </p:stCondLst>
                            <p:childTnLst>
                              <p:par>
                                <p:cTn id="32" presetID="22" presetClass="entr" presetSubtype="4"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down)">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22" presetClass="entr" presetSubtype="4" fill="hold" nodeType="after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wipe(down)">
                                      <p:cBhvr>
                                        <p:cTn id="44" dur="500"/>
                                        <p:tgtEl>
                                          <p:spTgt spid="30"/>
                                        </p:tgtEl>
                                      </p:cBhvr>
                                    </p:animEffect>
                                  </p:childTnLst>
                                </p:cTn>
                              </p:par>
                            </p:childTnLst>
                          </p:cTn>
                        </p:par>
                        <p:par>
                          <p:cTn id="45" fill="hold">
                            <p:stCondLst>
                              <p:cond delay="1000"/>
                            </p:stCondLst>
                            <p:childTnLst>
                              <p:par>
                                <p:cTn id="46" presetID="22" presetClass="entr" presetSubtype="4" fill="hold" grpId="0"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down)">
                                      <p:cBhvr>
                                        <p:cTn id="4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5" grpId="0" animBg="1"/>
      <p:bldP spid="24" grpId="0" animBg="1"/>
      <p:bldP spid="26" grpId="0" animBg="1"/>
      <p:bldP spid="29" grpId="0" animBg="1"/>
      <p:bldP spid="3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A3DC2023-F229-4644-8D69-4A7AE4E0F95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19</a:t>
            </a:fld>
            <a:endParaRPr lang="en-US" altLang="en-US" dirty="0">
              <a:solidFill>
                <a:schemeClr val="tx1"/>
              </a:solidFill>
            </a:endParaRPr>
          </a:p>
        </p:txBody>
      </p:sp>
      <p:sp>
        <p:nvSpPr>
          <p:cNvPr id="6" name="TextBox 5">
            <a:extLst>
              <a:ext uri="{FF2B5EF4-FFF2-40B4-BE49-F238E27FC236}">
                <a16:creationId xmlns:a16="http://schemas.microsoft.com/office/drawing/2014/main" id="{9ADDB5B0-88C4-404E-90DF-8BC5251B3C1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9" name="Picture 8">
            <a:extLst>
              <a:ext uri="{FF2B5EF4-FFF2-40B4-BE49-F238E27FC236}">
                <a16:creationId xmlns:a16="http://schemas.microsoft.com/office/drawing/2014/main" id="{FD30B425-8A4F-4B11-A532-B29EAD4022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889502"/>
            <a:ext cx="10628571" cy="2057143"/>
          </a:xfrm>
          <a:prstGeom prst="rect">
            <a:avLst/>
          </a:prstGeom>
        </p:spPr>
      </p:pic>
      <p:sp>
        <p:nvSpPr>
          <p:cNvPr id="10" name="TextBox 9">
            <a:extLst>
              <a:ext uri="{FF2B5EF4-FFF2-40B4-BE49-F238E27FC236}">
                <a16:creationId xmlns:a16="http://schemas.microsoft.com/office/drawing/2014/main" id="{C43AC48E-C04C-49F0-9E6B-773274F370EE}"/>
              </a:ext>
            </a:extLst>
          </p:cNvPr>
          <p:cNvSpPr txBox="1"/>
          <p:nvPr/>
        </p:nvSpPr>
        <p:spPr>
          <a:xfrm>
            <a:off x="6096000" y="212205"/>
            <a:ext cx="4429125"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Insert</a:t>
            </a:r>
            <a:r>
              <a:rPr lang="en-CA" b="0" dirty="0"/>
              <a:t> ribbon has lots of stuff to add.</a:t>
            </a:r>
          </a:p>
        </p:txBody>
      </p:sp>
      <p:sp>
        <p:nvSpPr>
          <p:cNvPr id="11" name="TextBox 10">
            <a:extLst>
              <a:ext uri="{FF2B5EF4-FFF2-40B4-BE49-F238E27FC236}">
                <a16:creationId xmlns:a16="http://schemas.microsoft.com/office/drawing/2014/main" id="{04B67DCC-C66D-4F68-8221-0D3522E19BCD}"/>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Insert</a:t>
            </a:r>
          </a:p>
        </p:txBody>
      </p:sp>
      <p:sp>
        <p:nvSpPr>
          <p:cNvPr id="12" name="TextBox 11">
            <a:extLst>
              <a:ext uri="{FF2B5EF4-FFF2-40B4-BE49-F238E27FC236}">
                <a16:creationId xmlns:a16="http://schemas.microsoft.com/office/drawing/2014/main" id="{3F0507FE-E89E-44DD-92C5-0E18EA8B621F}"/>
              </a:ext>
            </a:extLst>
          </p:cNvPr>
          <p:cNvSpPr txBox="1"/>
          <p:nvPr/>
        </p:nvSpPr>
        <p:spPr>
          <a:xfrm>
            <a:off x="81263" y="4272533"/>
            <a:ext cx="3691769" cy="224676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Illustrations </a:t>
            </a:r>
            <a:r>
              <a:rPr lang="en-CA" sz="2000" dirty="0"/>
              <a:t>group menu provides options to insert</a:t>
            </a:r>
          </a:p>
          <a:p>
            <a:pPr marL="714375" indent="-342900">
              <a:buFont typeface="Arial" panose="020B0604020202020204" pitchFamily="34" charset="0"/>
              <a:buChar char="•"/>
            </a:pPr>
            <a:r>
              <a:rPr lang="en-CA" sz="2000" dirty="0"/>
              <a:t>Shapes</a:t>
            </a:r>
          </a:p>
          <a:p>
            <a:pPr marL="714375" indent="-342900">
              <a:buFont typeface="Arial" panose="020B0604020202020204" pitchFamily="34" charset="0"/>
              <a:buChar char="•"/>
            </a:pPr>
            <a:r>
              <a:rPr lang="en-CA" sz="2000" dirty="0"/>
              <a:t>Icons</a:t>
            </a:r>
          </a:p>
          <a:p>
            <a:pPr marL="714375" indent="-342900">
              <a:buFont typeface="Arial" panose="020B0604020202020204" pitchFamily="34" charset="0"/>
              <a:buChar char="•"/>
            </a:pPr>
            <a:r>
              <a:rPr lang="en-CA" sz="2000" dirty="0"/>
              <a:t>3D Models</a:t>
            </a:r>
          </a:p>
          <a:p>
            <a:pPr marL="714375" indent="-342900">
              <a:buFont typeface="Arial" panose="020B0604020202020204" pitchFamily="34" charset="0"/>
              <a:buChar char="•"/>
            </a:pPr>
            <a:r>
              <a:rPr lang="en-CA" sz="2000" dirty="0"/>
              <a:t>Charts</a:t>
            </a:r>
          </a:p>
          <a:p>
            <a:pPr marL="714375" indent="-342900">
              <a:buFont typeface="Arial" panose="020B0604020202020204" pitchFamily="34" charset="0"/>
              <a:buChar char="•"/>
            </a:pPr>
            <a:r>
              <a:rPr lang="en-CA" sz="2000" dirty="0"/>
              <a:t>Screenshot</a:t>
            </a:r>
          </a:p>
        </p:txBody>
      </p:sp>
      <p:cxnSp>
        <p:nvCxnSpPr>
          <p:cNvPr id="13" name="Straight Arrow Connector 12">
            <a:extLst>
              <a:ext uri="{FF2B5EF4-FFF2-40B4-BE49-F238E27FC236}">
                <a16:creationId xmlns:a16="http://schemas.microsoft.com/office/drawing/2014/main" id="{69A311E1-6FDF-4013-8929-3740DD16FB61}"/>
              </a:ext>
            </a:extLst>
          </p:cNvPr>
          <p:cNvCxnSpPr>
            <a:cxnSpLocks/>
            <a:stCxn id="12" idx="0"/>
            <a:endCxn id="15" idx="2"/>
          </p:cNvCxnSpPr>
          <p:nvPr/>
        </p:nvCxnSpPr>
        <p:spPr>
          <a:xfrm flipV="1">
            <a:off x="1927148" y="2931143"/>
            <a:ext cx="2482927" cy="13413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B56CC7-8790-49D7-A3AA-D8707E3B896F}"/>
              </a:ext>
            </a:extLst>
          </p:cNvPr>
          <p:cNvSpPr/>
          <p:nvPr/>
        </p:nvSpPr>
        <p:spPr>
          <a:xfrm>
            <a:off x="3514725" y="1740647"/>
            <a:ext cx="1790700"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88BEF76D-CE6B-46A5-B082-927346C6674D}"/>
              </a:ext>
            </a:extLst>
          </p:cNvPr>
          <p:cNvSpPr txBox="1"/>
          <p:nvPr/>
        </p:nvSpPr>
        <p:spPr>
          <a:xfrm>
            <a:off x="3946200" y="5193494"/>
            <a:ext cx="3691769" cy="132343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Add-in</a:t>
            </a:r>
            <a:r>
              <a:rPr lang="en-CA" sz="2000" dirty="0"/>
              <a:t> menu provide a methods for adding software additions to Word, increasing Words’ functionality.</a:t>
            </a:r>
            <a:endParaRPr lang="en-CA" sz="2000" b="1" dirty="0"/>
          </a:p>
        </p:txBody>
      </p:sp>
      <p:cxnSp>
        <p:nvCxnSpPr>
          <p:cNvPr id="25" name="Straight Arrow Connector 24">
            <a:extLst>
              <a:ext uri="{FF2B5EF4-FFF2-40B4-BE49-F238E27FC236}">
                <a16:creationId xmlns:a16="http://schemas.microsoft.com/office/drawing/2014/main" id="{320E1C48-A559-4D91-A483-F51D6118A16C}"/>
              </a:ext>
            </a:extLst>
          </p:cNvPr>
          <p:cNvCxnSpPr>
            <a:cxnSpLocks/>
            <a:stCxn id="24" idx="0"/>
            <a:endCxn id="26" idx="2"/>
          </p:cNvCxnSpPr>
          <p:nvPr/>
        </p:nvCxnSpPr>
        <p:spPr>
          <a:xfrm flipH="1" flipV="1">
            <a:off x="5701916" y="2937120"/>
            <a:ext cx="90169" cy="22563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7F920007-16A7-4BBD-A7ED-81958B678A25}"/>
              </a:ext>
            </a:extLst>
          </p:cNvPr>
          <p:cNvSpPr/>
          <p:nvPr/>
        </p:nvSpPr>
        <p:spPr>
          <a:xfrm>
            <a:off x="5366159" y="1746624"/>
            <a:ext cx="671513"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TextBox 28">
            <a:extLst>
              <a:ext uri="{FF2B5EF4-FFF2-40B4-BE49-F238E27FC236}">
                <a16:creationId xmlns:a16="http://schemas.microsoft.com/office/drawing/2014/main" id="{7671DBB9-59CA-4868-BF04-16200968C3E5}"/>
              </a:ext>
            </a:extLst>
          </p:cNvPr>
          <p:cNvSpPr txBox="1"/>
          <p:nvPr/>
        </p:nvSpPr>
        <p:spPr>
          <a:xfrm>
            <a:off x="7811137" y="4897611"/>
            <a:ext cx="4299600"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Pictures </a:t>
            </a:r>
            <a:r>
              <a:rPr lang="en-CA" sz="2000" dirty="0"/>
              <a:t>menu lets you insert pictures from</a:t>
            </a:r>
          </a:p>
          <a:p>
            <a:pPr marL="457200" indent="-457200">
              <a:buAutoNum type="arabicPeriod"/>
            </a:pPr>
            <a:r>
              <a:rPr lang="en-CA" sz="2000" dirty="0"/>
              <a:t>This device</a:t>
            </a:r>
          </a:p>
          <a:p>
            <a:pPr marL="457200" indent="-457200">
              <a:buAutoNum type="arabicPeriod"/>
            </a:pPr>
            <a:r>
              <a:rPr lang="en-CA" sz="2000" dirty="0"/>
              <a:t>Stock images</a:t>
            </a:r>
          </a:p>
          <a:p>
            <a:pPr marL="457200" indent="-457200">
              <a:buAutoNum type="arabicPeriod"/>
            </a:pPr>
            <a:r>
              <a:rPr lang="en-CA" sz="2000" dirty="0"/>
              <a:t>Online pictures</a:t>
            </a:r>
          </a:p>
        </p:txBody>
      </p:sp>
      <p:cxnSp>
        <p:nvCxnSpPr>
          <p:cNvPr id="30" name="Straight Arrow Connector 29">
            <a:extLst>
              <a:ext uri="{FF2B5EF4-FFF2-40B4-BE49-F238E27FC236}">
                <a16:creationId xmlns:a16="http://schemas.microsoft.com/office/drawing/2014/main" id="{3BFAF62C-D574-4EC1-AB3C-B631FD227D83}"/>
              </a:ext>
            </a:extLst>
          </p:cNvPr>
          <p:cNvCxnSpPr>
            <a:cxnSpLocks/>
            <a:stCxn id="29" idx="0"/>
            <a:endCxn id="31" idx="2"/>
          </p:cNvCxnSpPr>
          <p:nvPr/>
        </p:nvCxnSpPr>
        <p:spPr>
          <a:xfrm flipH="1" flipV="1">
            <a:off x="6400212" y="2925908"/>
            <a:ext cx="3560725" cy="19717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C24A6DF2-B649-4012-BA33-DB1082D0C821}"/>
              </a:ext>
            </a:extLst>
          </p:cNvPr>
          <p:cNvSpPr/>
          <p:nvPr/>
        </p:nvSpPr>
        <p:spPr>
          <a:xfrm>
            <a:off x="6075773" y="1735412"/>
            <a:ext cx="648878"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420566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fill="hold"/>
                                        <p:tgtEl>
                                          <p:spTgt spid="29"/>
                                        </p:tgtEl>
                                        <p:attrNameLst>
                                          <p:attrName>ppt_x</p:attrName>
                                        </p:attrNameLst>
                                      </p:cBhvr>
                                      <p:tavLst>
                                        <p:tav tm="0">
                                          <p:val>
                                            <p:strVal val="#ppt_x"/>
                                          </p:val>
                                        </p:tav>
                                        <p:tav tm="100000">
                                          <p:val>
                                            <p:strVal val="#ppt_x"/>
                                          </p:val>
                                        </p:tav>
                                      </p:tavLst>
                                    </p:anim>
                                    <p:anim calcmode="lin" valueType="num">
                                      <p:cBhvr additive="base">
                                        <p:cTn id="36" dur="500" fill="hold"/>
                                        <p:tgtEl>
                                          <p:spTgt spid="29"/>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down)">
                                      <p:cBhvr>
                                        <p:cTn id="40" dur="500"/>
                                        <p:tgtEl>
                                          <p:spTgt spid="30"/>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down)">
                                      <p:cBhvr>
                                        <p:cTn id="4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4" grpId="0" animBg="1"/>
      <p:bldP spid="26" grpId="0" animBg="1"/>
      <p:bldP spid="29" grpId="0" animBg="1"/>
      <p:bldP spid="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1(306)953-5008</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A3DC2023-F229-4644-8D69-4A7AE4E0F95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20</a:t>
            </a:fld>
            <a:endParaRPr lang="en-US" altLang="en-US" dirty="0">
              <a:solidFill>
                <a:schemeClr val="tx1"/>
              </a:solidFill>
            </a:endParaRPr>
          </a:p>
        </p:txBody>
      </p:sp>
      <p:sp>
        <p:nvSpPr>
          <p:cNvPr id="6" name="TextBox 5">
            <a:extLst>
              <a:ext uri="{FF2B5EF4-FFF2-40B4-BE49-F238E27FC236}">
                <a16:creationId xmlns:a16="http://schemas.microsoft.com/office/drawing/2014/main" id="{9ADDB5B0-88C4-404E-90DF-8BC5251B3C1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9" name="Picture 8">
            <a:extLst>
              <a:ext uri="{FF2B5EF4-FFF2-40B4-BE49-F238E27FC236}">
                <a16:creationId xmlns:a16="http://schemas.microsoft.com/office/drawing/2014/main" id="{FD30B425-8A4F-4B11-A532-B29EAD402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889502"/>
            <a:ext cx="10628571" cy="2057143"/>
          </a:xfrm>
          <a:prstGeom prst="rect">
            <a:avLst/>
          </a:prstGeom>
        </p:spPr>
      </p:pic>
      <p:sp>
        <p:nvSpPr>
          <p:cNvPr id="10" name="TextBox 9">
            <a:extLst>
              <a:ext uri="{FF2B5EF4-FFF2-40B4-BE49-F238E27FC236}">
                <a16:creationId xmlns:a16="http://schemas.microsoft.com/office/drawing/2014/main" id="{C43AC48E-C04C-49F0-9E6B-773274F370EE}"/>
              </a:ext>
            </a:extLst>
          </p:cNvPr>
          <p:cNvSpPr txBox="1"/>
          <p:nvPr/>
        </p:nvSpPr>
        <p:spPr>
          <a:xfrm>
            <a:off x="6096000" y="212205"/>
            <a:ext cx="4429125"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Insert</a:t>
            </a:r>
            <a:r>
              <a:rPr lang="en-CA" b="0" dirty="0"/>
              <a:t> ribbon has lots of stuff to add.</a:t>
            </a:r>
          </a:p>
        </p:txBody>
      </p:sp>
      <p:sp>
        <p:nvSpPr>
          <p:cNvPr id="11" name="TextBox 10">
            <a:extLst>
              <a:ext uri="{FF2B5EF4-FFF2-40B4-BE49-F238E27FC236}">
                <a16:creationId xmlns:a16="http://schemas.microsoft.com/office/drawing/2014/main" id="{04B67DCC-C66D-4F68-8221-0D3522E19BCD}"/>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Insert</a:t>
            </a:r>
          </a:p>
        </p:txBody>
      </p:sp>
      <p:sp>
        <p:nvSpPr>
          <p:cNvPr id="12" name="TextBox 11">
            <a:extLst>
              <a:ext uri="{FF2B5EF4-FFF2-40B4-BE49-F238E27FC236}">
                <a16:creationId xmlns:a16="http://schemas.microsoft.com/office/drawing/2014/main" id="{3F0507FE-E89E-44DD-92C5-0E18EA8B621F}"/>
              </a:ext>
            </a:extLst>
          </p:cNvPr>
          <p:cNvSpPr txBox="1"/>
          <p:nvPr/>
        </p:nvSpPr>
        <p:spPr>
          <a:xfrm>
            <a:off x="81263" y="4879928"/>
            <a:ext cx="3691769"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With the </a:t>
            </a:r>
            <a:r>
              <a:rPr lang="en-CA" sz="2000" b="1" dirty="0"/>
              <a:t>Links </a:t>
            </a:r>
            <a:r>
              <a:rPr lang="en-CA" sz="2000" dirty="0"/>
              <a:t>menu you can insert</a:t>
            </a:r>
          </a:p>
          <a:p>
            <a:pPr marL="457200" indent="-457200">
              <a:buFont typeface="+mj-lt"/>
              <a:buAutoNum type="arabicPeriod"/>
            </a:pPr>
            <a:r>
              <a:rPr lang="en-CA" sz="2000" dirty="0"/>
              <a:t>Bookmarks</a:t>
            </a:r>
          </a:p>
          <a:p>
            <a:pPr marL="457200" indent="-457200">
              <a:buFont typeface="+mj-lt"/>
              <a:buAutoNum type="arabicPeriod"/>
            </a:pPr>
            <a:r>
              <a:rPr lang="en-CA" sz="2000" dirty="0"/>
              <a:t>Cross-references</a:t>
            </a:r>
          </a:p>
          <a:p>
            <a:pPr marL="457200" indent="-457200">
              <a:buFont typeface="+mj-lt"/>
              <a:buAutoNum type="arabicPeriod"/>
            </a:pPr>
            <a:r>
              <a:rPr lang="en-CA" sz="2000" dirty="0"/>
              <a:t>Hyperlinks</a:t>
            </a:r>
          </a:p>
        </p:txBody>
      </p:sp>
      <p:cxnSp>
        <p:nvCxnSpPr>
          <p:cNvPr id="13" name="Straight Arrow Connector 12">
            <a:extLst>
              <a:ext uri="{FF2B5EF4-FFF2-40B4-BE49-F238E27FC236}">
                <a16:creationId xmlns:a16="http://schemas.microsoft.com/office/drawing/2014/main" id="{69A311E1-6FDF-4013-8929-3740DD16FB61}"/>
              </a:ext>
            </a:extLst>
          </p:cNvPr>
          <p:cNvCxnSpPr>
            <a:cxnSpLocks/>
            <a:stCxn id="12" idx="0"/>
            <a:endCxn id="15" idx="2"/>
          </p:cNvCxnSpPr>
          <p:nvPr/>
        </p:nvCxnSpPr>
        <p:spPr>
          <a:xfrm flipV="1">
            <a:off x="1927148" y="2921619"/>
            <a:ext cx="5172432" cy="19583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B56CC7-8790-49D7-A3AA-D8707E3B896F}"/>
              </a:ext>
            </a:extLst>
          </p:cNvPr>
          <p:cNvSpPr/>
          <p:nvPr/>
        </p:nvSpPr>
        <p:spPr>
          <a:xfrm>
            <a:off x="6791325" y="1731123"/>
            <a:ext cx="616509"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88BEF76D-CE6B-46A5-B082-927346C6674D}"/>
              </a:ext>
            </a:extLst>
          </p:cNvPr>
          <p:cNvSpPr txBox="1"/>
          <p:nvPr/>
        </p:nvSpPr>
        <p:spPr>
          <a:xfrm>
            <a:off x="3946200" y="4897611"/>
            <a:ext cx="3691769"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In the </a:t>
            </a:r>
            <a:r>
              <a:rPr lang="en-CA" sz="2000" b="1" dirty="0"/>
              <a:t>Comments</a:t>
            </a:r>
            <a:r>
              <a:rPr lang="en-CA" sz="2000" dirty="0"/>
              <a:t> group is the insert comment command.</a:t>
            </a:r>
            <a:endParaRPr lang="en-CA" sz="2000" b="1" dirty="0"/>
          </a:p>
        </p:txBody>
      </p:sp>
      <p:cxnSp>
        <p:nvCxnSpPr>
          <p:cNvPr id="25" name="Straight Arrow Connector 24">
            <a:extLst>
              <a:ext uri="{FF2B5EF4-FFF2-40B4-BE49-F238E27FC236}">
                <a16:creationId xmlns:a16="http://schemas.microsoft.com/office/drawing/2014/main" id="{320E1C48-A559-4D91-A483-F51D6118A16C}"/>
              </a:ext>
            </a:extLst>
          </p:cNvPr>
          <p:cNvCxnSpPr>
            <a:cxnSpLocks/>
            <a:stCxn id="24" idx="0"/>
            <a:endCxn id="26" idx="2"/>
          </p:cNvCxnSpPr>
          <p:nvPr/>
        </p:nvCxnSpPr>
        <p:spPr>
          <a:xfrm flipV="1">
            <a:off x="5792085" y="2927595"/>
            <a:ext cx="2134640" cy="19700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7F920007-16A7-4BBD-A7ED-81958B678A25}"/>
              </a:ext>
            </a:extLst>
          </p:cNvPr>
          <p:cNvSpPr/>
          <p:nvPr/>
        </p:nvSpPr>
        <p:spPr>
          <a:xfrm>
            <a:off x="7486650" y="1737099"/>
            <a:ext cx="880149"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TextBox 28">
            <a:extLst>
              <a:ext uri="{FF2B5EF4-FFF2-40B4-BE49-F238E27FC236}">
                <a16:creationId xmlns:a16="http://schemas.microsoft.com/office/drawing/2014/main" id="{7671DBB9-59CA-4868-BF04-16200968C3E5}"/>
              </a:ext>
            </a:extLst>
          </p:cNvPr>
          <p:cNvSpPr txBox="1"/>
          <p:nvPr/>
        </p:nvSpPr>
        <p:spPr>
          <a:xfrm>
            <a:off x="7795978" y="3648822"/>
            <a:ext cx="4299600" cy="286232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Header &amp; Footer </a:t>
            </a:r>
            <a:r>
              <a:rPr lang="en-CA" sz="2000" dirty="0"/>
              <a:t>group has three menus.  Each has templates for quick insertion or a custom option so you can tailor the header or footer to your own design.</a:t>
            </a:r>
          </a:p>
          <a:p>
            <a:pPr marL="457200" indent="-457200">
              <a:buAutoNum type="arabicPeriod"/>
            </a:pPr>
            <a:r>
              <a:rPr lang="en-CA" sz="2000" dirty="0"/>
              <a:t>Header – has template &amp; custom</a:t>
            </a:r>
          </a:p>
          <a:p>
            <a:pPr marL="457200" indent="-457200">
              <a:buAutoNum type="arabicPeriod"/>
            </a:pPr>
            <a:r>
              <a:rPr lang="en-CA" sz="2000" dirty="0"/>
              <a:t>Footer – has template &amp; custom</a:t>
            </a:r>
          </a:p>
          <a:p>
            <a:pPr marL="457200" indent="-457200">
              <a:buFontTx/>
              <a:buAutoNum type="arabicPeriod"/>
            </a:pPr>
            <a:r>
              <a:rPr lang="en-CA" sz="2000" dirty="0"/>
              <a:t>Page Number – has template &amp; custom</a:t>
            </a:r>
          </a:p>
        </p:txBody>
      </p:sp>
      <p:cxnSp>
        <p:nvCxnSpPr>
          <p:cNvPr id="30" name="Straight Arrow Connector 29">
            <a:extLst>
              <a:ext uri="{FF2B5EF4-FFF2-40B4-BE49-F238E27FC236}">
                <a16:creationId xmlns:a16="http://schemas.microsoft.com/office/drawing/2014/main" id="{3BFAF62C-D574-4EC1-AB3C-B631FD227D83}"/>
              </a:ext>
            </a:extLst>
          </p:cNvPr>
          <p:cNvCxnSpPr>
            <a:cxnSpLocks/>
            <a:stCxn id="29" idx="0"/>
            <a:endCxn id="31" idx="2"/>
          </p:cNvCxnSpPr>
          <p:nvPr/>
        </p:nvCxnSpPr>
        <p:spPr>
          <a:xfrm flipH="1" flipV="1">
            <a:off x="9213706" y="2927595"/>
            <a:ext cx="732072" cy="7212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C24A6DF2-B649-4012-BA33-DB1082D0C821}"/>
              </a:ext>
            </a:extLst>
          </p:cNvPr>
          <p:cNvSpPr/>
          <p:nvPr/>
        </p:nvSpPr>
        <p:spPr>
          <a:xfrm>
            <a:off x="8426162" y="1737099"/>
            <a:ext cx="1575088"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6394836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fill="hold"/>
                                        <p:tgtEl>
                                          <p:spTgt spid="29"/>
                                        </p:tgtEl>
                                        <p:attrNameLst>
                                          <p:attrName>ppt_x</p:attrName>
                                        </p:attrNameLst>
                                      </p:cBhvr>
                                      <p:tavLst>
                                        <p:tav tm="0">
                                          <p:val>
                                            <p:strVal val="#ppt_x"/>
                                          </p:val>
                                        </p:tav>
                                        <p:tav tm="100000">
                                          <p:val>
                                            <p:strVal val="#ppt_x"/>
                                          </p:val>
                                        </p:tav>
                                      </p:tavLst>
                                    </p:anim>
                                    <p:anim calcmode="lin" valueType="num">
                                      <p:cBhvr additive="base">
                                        <p:cTn id="36" dur="500" fill="hold"/>
                                        <p:tgtEl>
                                          <p:spTgt spid="29"/>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down)">
                                      <p:cBhvr>
                                        <p:cTn id="40" dur="500"/>
                                        <p:tgtEl>
                                          <p:spTgt spid="30"/>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down)">
                                      <p:cBhvr>
                                        <p:cTn id="4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4" grpId="0" animBg="1"/>
      <p:bldP spid="26" grpId="0" animBg="1"/>
      <p:bldP spid="29" grpId="0" animBg="1"/>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A3DC2023-F229-4644-8D69-4A7AE4E0F95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21</a:t>
            </a:fld>
            <a:endParaRPr lang="en-US" altLang="en-US" dirty="0">
              <a:solidFill>
                <a:schemeClr val="tx1"/>
              </a:solidFill>
            </a:endParaRPr>
          </a:p>
        </p:txBody>
      </p:sp>
      <p:sp>
        <p:nvSpPr>
          <p:cNvPr id="6" name="TextBox 5">
            <a:extLst>
              <a:ext uri="{FF2B5EF4-FFF2-40B4-BE49-F238E27FC236}">
                <a16:creationId xmlns:a16="http://schemas.microsoft.com/office/drawing/2014/main" id="{9ADDB5B0-88C4-404E-90DF-8BC5251B3C1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9" name="Picture 8">
            <a:extLst>
              <a:ext uri="{FF2B5EF4-FFF2-40B4-BE49-F238E27FC236}">
                <a16:creationId xmlns:a16="http://schemas.microsoft.com/office/drawing/2014/main" id="{FD30B425-8A4F-4B11-A532-B29EAD4022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889502"/>
            <a:ext cx="10628571" cy="2057143"/>
          </a:xfrm>
          <a:prstGeom prst="rect">
            <a:avLst/>
          </a:prstGeom>
        </p:spPr>
      </p:pic>
      <p:sp>
        <p:nvSpPr>
          <p:cNvPr id="10" name="TextBox 9">
            <a:extLst>
              <a:ext uri="{FF2B5EF4-FFF2-40B4-BE49-F238E27FC236}">
                <a16:creationId xmlns:a16="http://schemas.microsoft.com/office/drawing/2014/main" id="{C43AC48E-C04C-49F0-9E6B-773274F370EE}"/>
              </a:ext>
            </a:extLst>
          </p:cNvPr>
          <p:cNvSpPr txBox="1"/>
          <p:nvPr/>
        </p:nvSpPr>
        <p:spPr>
          <a:xfrm>
            <a:off x="6096000" y="212205"/>
            <a:ext cx="4429125"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Insert</a:t>
            </a:r>
            <a:r>
              <a:rPr lang="en-CA" b="0" dirty="0"/>
              <a:t> ribbon has lots of stuff to add.</a:t>
            </a:r>
          </a:p>
        </p:txBody>
      </p:sp>
      <p:sp>
        <p:nvSpPr>
          <p:cNvPr id="11" name="TextBox 10">
            <a:extLst>
              <a:ext uri="{FF2B5EF4-FFF2-40B4-BE49-F238E27FC236}">
                <a16:creationId xmlns:a16="http://schemas.microsoft.com/office/drawing/2014/main" id="{04B67DCC-C66D-4F68-8221-0D3522E19BCD}"/>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Insert</a:t>
            </a:r>
          </a:p>
        </p:txBody>
      </p:sp>
      <p:sp>
        <p:nvSpPr>
          <p:cNvPr id="12" name="TextBox 11">
            <a:extLst>
              <a:ext uri="{FF2B5EF4-FFF2-40B4-BE49-F238E27FC236}">
                <a16:creationId xmlns:a16="http://schemas.microsoft.com/office/drawing/2014/main" id="{3F0507FE-E89E-44DD-92C5-0E18EA8B621F}"/>
              </a:ext>
            </a:extLst>
          </p:cNvPr>
          <p:cNvSpPr txBox="1"/>
          <p:nvPr/>
        </p:nvSpPr>
        <p:spPr>
          <a:xfrm>
            <a:off x="77640" y="3612962"/>
            <a:ext cx="6838909" cy="286232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With the </a:t>
            </a:r>
            <a:r>
              <a:rPr lang="en-CA" sz="2000" b="1" dirty="0"/>
              <a:t>Text </a:t>
            </a:r>
            <a:r>
              <a:rPr lang="en-CA" sz="2000" dirty="0"/>
              <a:t>menu the available objects to insert are</a:t>
            </a:r>
          </a:p>
          <a:p>
            <a:pPr marL="457200" indent="-457200">
              <a:buFont typeface="+mj-lt"/>
              <a:buAutoNum type="arabicPeriod"/>
            </a:pPr>
            <a:r>
              <a:rPr lang="en-CA" sz="2000" dirty="0"/>
              <a:t>Text Box</a:t>
            </a:r>
          </a:p>
          <a:p>
            <a:pPr marL="457200" indent="-457200">
              <a:buFont typeface="+mj-lt"/>
              <a:buAutoNum type="arabicPeriod"/>
            </a:pPr>
            <a:r>
              <a:rPr lang="en-CA" sz="2000" dirty="0"/>
              <a:t>Quick Parts</a:t>
            </a:r>
          </a:p>
          <a:p>
            <a:pPr marL="457200" indent="-457200">
              <a:buFont typeface="+mj-lt"/>
              <a:buAutoNum type="arabicPeriod"/>
            </a:pPr>
            <a:r>
              <a:rPr lang="en-CA" sz="2000" dirty="0"/>
              <a:t>Word Art</a:t>
            </a:r>
          </a:p>
          <a:p>
            <a:pPr marL="457200" indent="-457200">
              <a:buFont typeface="+mj-lt"/>
              <a:buAutoNum type="arabicPeriod"/>
            </a:pPr>
            <a:r>
              <a:rPr lang="en-CA" sz="2000" dirty="0"/>
              <a:t>Drop Cap</a:t>
            </a:r>
          </a:p>
          <a:p>
            <a:pPr marL="457200" indent="-457200">
              <a:buFont typeface="+mj-lt"/>
              <a:buAutoNum type="arabicPeriod"/>
            </a:pPr>
            <a:r>
              <a:rPr lang="en-CA" sz="2000" dirty="0"/>
              <a:t>Signature line</a:t>
            </a:r>
          </a:p>
          <a:p>
            <a:pPr marL="457200" indent="-457200">
              <a:buFont typeface="+mj-lt"/>
              <a:buAutoNum type="arabicPeriod"/>
            </a:pPr>
            <a:r>
              <a:rPr lang="en-CA" sz="2000" dirty="0"/>
              <a:t>Date &amp; time</a:t>
            </a:r>
          </a:p>
          <a:p>
            <a:pPr marL="457200" indent="-457200">
              <a:buFont typeface="+mj-lt"/>
              <a:buAutoNum type="arabicPeriod"/>
            </a:pPr>
            <a:r>
              <a:rPr lang="en-CA" sz="2000" dirty="0"/>
              <a:t>Object (Adobe, Flash &amp; Postscript, Excel, PowerPoint, Word, OpenDocument objects, and more)</a:t>
            </a:r>
          </a:p>
        </p:txBody>
      </p:sp>
      <p:cxnSp>
        <p:nvCxnSpPr>
          <p:cNvPr id="13" name="Straight Arrow Connector 12">
            <a:extLst>
              <a:ext uri="{FF2B5EF4-FFF2-40B4-BE49-F238E27FC236}">
                <a16:creationId xmlns:a16="http://schemas.microsoft.com/office/drawing/2014/main" id="{69A311E1-6FDF-4013-8929-3740DD16FB61}"/>
              </a:ext>
            </a:extLst>
          </p:cNvPr>
          <p:cNvCxnSpPr>
            <a:cxnSpLocks/>
            <a:endCxn id="15" idx="2"/>
          </p:cNvCxnSpPr>
          <p:nvPr/>
        </p:nvCxnSpPr>
        <p:spPr>
          <a:xfrm flipV="1">
            <a:off x="6916549" y="2921619"/>
            <a:ext cx="3458047" cy="12027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B56CC7-8790-49D7-A3AA-D8707E3B896F}"/>
              </a:ext>
            </a:extLst>
          </p:cNvPr>
          <p:cNvSpPr/>
          <p:nvPr/>
        </p:nvSpPr>
        <p:spPr>
          <a:xfrm>
            <a:off x="10066341" y="1731123"/>
            <a:ext cx="616509"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88BEF76D-CE6B-46A5-B082-927346C6674D}"/>
              </a:ext>
            </a:extLst>
          </p:cNvPr>
          <p:cNvSpPr txBox="1"/>
          <p:nvPr/>
        </p:nvSpPr>
        <p:spPr>
          <a:xfrm>
            <a:off x="7000875" y="4726040"/>
            <a:ext cx="2894519"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Insert the characters that are not on the keyboard.</a:t>
            </a:r>
            <a:endParaRPr lang="en-CA" sz="2000" b="1" dirty="0"/>
          </a:p>
        </p:txBody>
      </p:sp>
      <p:cxnSp>
        <p:nvCxnSpPr>
          <p:cNvPr id="25" name="Straight Arrow Connector 24">
            <a:extLst>
              <a:ext uri="{FF2B5EF4-FFF2-40B4-BE49-F238E27FC236}">
                <a16:creationId xmlns:a16="http://schemas.microsoft.com/office/drawing/2014/main" id="{320E1C48-A559-4D91-A483-F51D6118A16C}"/>
              </a:ext>
            </a:extLst>
          </p:cNvPr>
          <p:cNvCxnSpPr>
            <a:cxnSpLocks/>
            <a:stCxn id="24" idx="0"/>
            <a:endCxn id="26" idx="2"/>
          </p:cNvCxnSpPr>
          <p:nvPr/>
        </p:nvCxnSpPr>
        <p:spPr>
          <a:xfrm flipV="1">
            <a:off x="8448135" y="2924541"/>
            <a:ext cx="2670473" cy="18014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7F920007-16A7-4BBD-A7ED-81958B678A25}"/>
              </a:ext>
            </a:extLst>
          </p:cNvPr>
          <p:cNvSpPr/>
          <p:nvPr/>
        </p:nvSpPr>
        <p:spPr>
          <a:xfrm>
            <a:off x="10753725" y="1734045"/>
            <a:ext cx="729766"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TextBox 28">
            <a:extLst>
              <a:ext uri="{FF2B5EF4-FFF2-40B4-BE49-F238E27FC236}">
                <a16:creationId xmlns:a16="http://schemas.microsoft.com/office/drawing/2014/main" id="{7671DBB9-59CA-4868-BF04-16200968C3E5}"/>
              </a:ext>
            </a:extLst>
          </p:cNvPr>
          <p:cNvSpPr txBox="1"/>
          <p:nvPr/>
        </p:nvSpPr>
        <p:spPr>
          <a:xfrm>
            <a:off x="9976097" y="4726040"/>
            <a:ext cx="2134640" cy="193899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This icon hides the commands on the ribbon but not the ribbon tabs giving you more screen real estate.</a:t>
            </a:r>
          </a:p>
        </p:txBody>
      </p:sp>
      <p:cxnSp>
        <p:nvCxnSpPr>
          <p:cNvPr id="30" name="Straight Arrow Connector 29">
            <a:extLst>
              <a:ext uri="{FF2B5EF4-FFF2-40B4-BE49-F238E27FC236}">
                <a16:creationId xmlns:a16="http://schemas.microsoft.com/office/drawing/2014/main" id="{3BFAF62C-D574-4EC1-AB3C-B631FD227D83}"/>
              </a:ext>
            </a:extLst>
          </p:cNvPr>
          <p:cNvCxnSpPr>
            <a:cxnSpLocks/>
            <a:stCxn id="29" idx="0"/>
            <a:endCxn id="31" idx="2"/>
          </p:cNvCxnSpPr>
          <p:nvPr/>
        </p:nvCxnSpPr>
        <p:spPr>
          <a:xfrm flipV="1">
            <a:off x="11043417" y="2927594"/>
            <a:ext cx="758236" cy="17984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C24A6DF2-B649-4012-BA33-DB1082D0C821}"/>
              </a:ext>
            </a:extLst>
          </p:cNvPr>
          <p:cNvSpPr/>
          <p:nvPr/>
        </p:nvSpPr>
        <p:spPr>
          <a:xfrm>
            <a:off x="11639549" y="2647949"/>
            <a:ext cx="324207" cy="27964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82379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fill="hold"/>
                                        <p:tgtEl>
                                          <p:spTgt spid="29"/>
                                        </p:tgtEl>
                                        <p:attrNameLst>
                                          <p:attrName>ppt_x</p:attrName>
                                        </p:attrNameLst>
                                      </p:cBhvr>
                                      <p:tavLst>
                                        <p:tav tm="0">
                                          <p:val>
                                            <p:strVal val="#ppt_x"/>
                                          </p:val>
                                        </p:tav>
                                        <p:tav tm="100000">
                                          <p:val>
                                            <p:strVal val="#ppt_x"/>
                                          </p:val>
                                        </p:tav>
                                      </p:tavLst>
                                    </p:anim>
                                    <p:anim calcmode="lin" valueType="num">
                                      <p:cBhvr additive="base">
                                        <p:cTn id="36" dur="500" fill="hold"/>
                                        <p:tgtEl>
                                          <p:spTgt spid="29"/>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down)">
                                      <p:cBhvr>
                                        <p:cTn id="40" dur="500"/>
                                        <p:tgtEl>
                                          <p:spTgt spid="30"/>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down)">
                                      <p:cBhvr>
                                        <p:cTn id="4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4" grpId="0" animBg="1"/>
      <p:bldP spid="26" grpId="0" animBg="1"/>
      <p:bldP spid="29" grpId="0" animBg="1"/>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90D5A110-0D2B-4947-B9F5-AE0D67B09C2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22</a:t>
            </a:fld>
            <a:endParaRPr lang="en-US" altLang="en-US" dirty="0">
              <a:solidFill>
                <a:schemeClr val="tx1"/>
              </a:solidFill>
            </a:endParaRPr>
          </a:p>
        </p:txBody>
      </p:sp>
      <p:sp>
        <p:nvSpPr>
          <p:cNvPr id="3" name="TextBox 2">
            <a:extLst>
              <a:ext uri="{FF2B5EF4-FFF2-40B4-BE49-F238E27FC236}">
                <a16:creationId xmlns:a16="http://schemas.microsoft.com/office/drawing/2014/main" id="{449C99AA-2243-4A36-8B75-83A4F841CBF9}"/>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4" name="Picture 3">
            <a:extLst>
              <a:ext uri="{FF2B5EF4-FFF2-40B4-BE49-F238E27FC236}">
                <a16:creationId xmlns:a16="http://schemas.microsoft.com/office/drawing/2014/main" id="{643561FD-13B3-4F38-BCBF-003BA1C08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2810" y="896038"/>
            <a:ext cx="10628571" cy="2057143"/>
          </a:xfrm>
          <a:prstGeom prst="rect">
            <a:avLst/>
          </a:prstGeom>
        </p:spPr>
      </p:pic>
      <p:sp>
        <p:nvSpPr>
          <p:cNvPr id="5" name="TextBox 4">
            <a:extLst>
              <a:ext uri="{FF2B5EF4-FFF2-40B4-BE49-F238E27FC236}">
                <a16:creationId xmlns:a16="http://schemas.microsoft.com/office/drawing/2014/main" id="{6EF004E9-A3C3-4C1A-833F-75EBDA6B2F81}"/>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Design</a:t>
            </a:r>
          </a:p>
        </p:txBody>
      </p:sp>
      <p:sp>
        <p:nvSpPr>
          <p:cNvPr id="6" name="TextBox 5">
            <a:extLst>
              <a:ext uri="{FF2B5EF4-FFF2-40B4-BE49-F238E27FC236}">
                <a16:creationId xmlns:a16="http://schemas.microsoft.com/office/drawing/2014/main" id="{C41C5065-AAB1-4942-803A-B46BCDAEB624}"/>
              </a:ext>
            </a:extLst>
          </p:cNvPr>
          <p:cNvSpPr txBox="1"/>
          <p:nvPr/>
        </p:nvSpPr>
        <p:spPr>
          <a:xfrm>
            <a:off x="6391275" y="99966"/>
            <a:ext cx="4572000"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Design</a:t>
            </a:r>
            <a:r>
              <a:rPr lang="en-CA" b="0" dirty="0"/>
              <a:t> ribbon has lots of methods for designing your document to your liking.</a:t>
            </a:r>
          </a:p>
        </p:txBody>
      </p:sp>
      <p:sp>
        <p:nvSpPr>
          <p:cNvPr id="7" name="TextBox 6">
            <a:extLst>
              <a:ext uri="{FF2B5EF4-FFF2-40B4-BE49-F238E27FC236}">
                <a16:creationId xmlns:a16="http://schemas.microsoft.com/office/drawing/2014/main" id="{E977582B-A3CC-4449-88CA-91FAC17DFCFC}"/>
              </a:ext>
            </a:extLst>
          </p:cNvPr>
          <p:cNvSpPr txBox="1"/>
          <p:nvPr/>
        </p:nvSpPr>
        <p:spPr>
          <a:xfrm>
            <a:off x="160399" y="5473682"/>
            <a:ext cx="3034544"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Document Formatting </a:t>
            </a:r>
            <a:r>
              <a:rPr lang="en-CA" sz="2000" dirty="0"/>
              <a:t>group has a </a:t>
            </a:r>
            <a:r>
              <a:rPr lang="en-CA" sz="2000" b="1" dirty="0"/>
              <a:t>Themes</a:t>
            </a:r>
            <a:r>
              <a:rPr lang="en-CA" sz="2000" dirty="0"/>
              <a:t> menu, pre-set themes. </a:t>
            </a:r>
            <a:endParaRPr lang="en-CA" sz="2000" b="1" dirty="0"/>
          </a:p>
        </p:txBody>
      </p:sp>
      <p:cxnSp>
        <p:nvCxnSpPr>
          <p:cNvPr id="8" name="Straight Arrow Connector 7">
            <a:extLst>
              <a:ext uri="{FF2B5EF4-FFF2-40B4-BE49-F238E27FC236}">
                <a16:creationId xmlns:a16="http://schemas.microsoft.com/office/drawing/2014/main" id="{2FA808CD-B64F-48C7-A3A7-94D35ECBCAB9}"/>
              </a:ext>
            </a:extLst>
          </p:cNvPr>
          <p:cNvCxnSpPr>
            <a:cxnSpLocks/>
          </p:cNvCxnSpPr>
          <p:nvPr/>
        </p:nvCxnSpPr>
        <p:spPr>
          <a:xfrm flipV="1">
            <a:off x="160399" y="2929994"/>
            <a:ext cx="1239776" cy="25436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D8D1567-1107-47B8-BD5E-C86F027D9FF2}"/>
              </a:ext>
            </a:extLst>
          </p:cNvPr>
          <p:cNvSpPr/>
          <p:nvPr/>
        </p:nvSpPr>
        <p:spPr>
          <a:xfrm>
            <a:off x="1400175" y="1739498"/>
            <a:ext cx="671513"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027C8775-47B7-4A75-9B1B-58F67EF20147}"/>
              </a:ext>
            </a:extLst>
          </p:cNvPr>
          <p:cNvSpPr txBox="1"/>
          <p:nvPr/>
        </p:nvSpPr>
        <p:spPr>
          <a:xfrm>
            <a:off x="3371850" y="5473682"/>
            <a:ext cx="3691769" cy="132343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Document Formatting</a:t>
            </a:r>
            <a:r>
              <a:rPr lang="en-CA" sz="2000" dirty="0"/>
              <a:t> group  offers a live menu which allows you to see a preview as you mouse over the theme.</a:t>
            </a:r>
            <a:endParaRPr lang="en-CA" sz="2000" b="1" dirty="0"/>
          </a:p>
        </p:txBody>
      </p:sp>
      <p:cxnSp>
        <p:nvCxnSpPr>
          <p:cNvPr id="11" name="Straight Arrow Connector 10">
            <a:extLst>
              <a:ext uri="{FF2B5EF4-FFF2-40B4-BE49-F238E27FC236}">
                <a16:creationId xmlns:a16="http://schemas.microsoft.com/office/drawing/2014/main" id="{6A59289C-2781-4AB4-97C2-2D1676FBE8AC}"/>
              </a:ext>
            </a:extLst>
          </p:cNvPr>
          <p:cNvCxnSpPr>
            <a:cxnSpLocks/>
          </p:cNvCxnSpPr>
          <p:nvPr/>
        </p:nvCxnSpPr>
        <p:spPr>
          <a:xfrm flipH="1" flipV="1">
            <a:off x="2197556" y="2951858"/>
            <a:ext cx="1174294" cy="25450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5CA2EC2-F9FF-4E49-9BE6-8ECC15438081}"/>
              </a:ext>
            </a:extLst>
          </p:cNvPr>
          <p:cNvSpPr/>
          <p:nvPr/>
        </p:nvSpPr>
        <p:spPr>
          <a:xfrm>
            <a:off x="2101244" y="1753160"/>
            <a:ext cx="3909031"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1757E327-99BF-4C4C-B0EA-8B558E14ED32}"/>
              </a:ext>
            </a:extLst>
          </p:cNvPr>
          <p:cNvSpPr txBox="1"/>
          <p:nvPr/>
        </p:nvSpPr>
        <p:spPr>
          <a:xfrm>
            <a:off x="3265114" y="3272680"/>
            <a:ext cx="4918725" cy="193899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Document Formatting </a:t>
            </a:r>
            <a:r>
              <a:rPr lang="en-CA" sz="2000" dirty="0"/>
              <a:t>group also allows you to change your chosen theme to tailor it to your specifications.</a:t>
            </a:r>
          </a:p>
          <a:p>
            <a:r>
              <a:rPr lang="en-CA" sz="2000" dirty="0"/>
              <a:t>Add colors schemes, fonts, paragraph formatting, cool effects.  Then set it as your default theme.</a:t>
            </a:r>
          </a:p>
        </p:txBody>
      </p:sp>
      <p:cxnSp>
        <p:nvCxnSpPr>
          <p:cNvPr id="14" name="Straight Arrow Connector 13">
            <a:extLst>
              <a:ext uri="{FF2B5EF4-FFF2-40B4-BE49-F238E27FC236}">
                <a16:creationId xmlns:a16="http://schemas.microsoft.com/office/drawing/2014/main" id="{8EB197F5-76F0-4478-9A58-487BD591ED7B}"/>
              </a:ext>
            </a:extLst>
          </p:cNvPr>
          <p:cNvCxnSpPr>
            <a:cxnSpLocks/>
          </p:cNvCxnSpPr>
          <p:nvPr/>
        </p:nvCxnSpPr>
        <p:spPr>
          <a:xfrm flipV="1">
            <a:off x="6086283" y="2929994"/>
            <a:ext cx="393648" cy="3403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B21AD4A-EEC3-4C22-8AB7-A3A439E88511}"/>
              </a:ext>
            </a:extLst>
          </p:cNvPr>
          <p:cNvSpPr/>
          <p:nvPr/>
        </p:nvSpPr>
        <p:spPr>
          <a:xfrm>
            <a:off x="6045993" y="1765068"/>
            <a:ext cx="2869407"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TextBox 30">
            <a:extLst>
              <a:ext uri="{FF2B5EF4-FFF2-40B4-BE49-F238E27FC236}">
                <a16:creationId xmlns:a16="http://schemas.microsoft.com/office/drawing/2014/main" id="{160886E4-6EC0-467F-ABE2-11BA3CFD6B69}"/>
              </a:ext>
            </a:extLst>
          </p:cNvPr>
          <p:cNvSpPr txBox="1"/>
          <p:nvPr/>
        </p:nvSpPr>
        <p:spPr>
          <a:xfrm>
            <a:off x="8319612" y="3240717"/>
            <a:ext cx="3691769" cy="2554545"/>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Page background </a:t>
            </a:r>
            <a:r>
              <a:rPr lang="en-CA" sz="2000" dirty="0"/>
              <a:t>allows you to change</a:t>
            </a:r>
          </a:p>
          <a:p>
            <a:pPr marL="457200" indent="-457200">
              <a:buAutoNum type="arabicPeriod"/>
            </a:pPr>
            <a:r>
              <a:rPr lang="en-CA" sz="2000" dirty="0"/>
              <a:t>Watermark – text behind the document content.</a:t>
            </a:r>
          </a:p>
          <a:p>
            <a:pPr marL="457200" indent="-457200">
              <a:buAutoNum type="arabicPeriod"/>
            </a:pPr>
            <a:r>
              <a:rPr lang="en-CA" sz="2000" dirty="0"/>
              <a:t>Page color – Color ink waster.</a:t>
            </a:r>
          </a:p>
          <a:p>
            <a:pPr marL="457200" indent="-457200">
              <a:buAutoNum type="arabicPeriod"/>
            </a:pPr>
            <a:r>
              <a:rPr lang="en-CA" sz="2000" dirty="0"/>
              <a:t>Page Borders – Large variety of border from which to choose.</a:t>
            </a:r>
          </a:p>
        </p:txBody>
      </p:sp>
      <p:cxnSp>
        <p:nvCxnSpPr>
          <p:cNvPr id="32" name="Straight Arrow Connector 31">
            <a:extLst>
              <a:ext uri="{FF2B5EF4-FFF2-40B4-BE49-F238E27FC236}">
                <a16:creationId xmlns:a16="http://schemas.microsoft.com/office/drawing/2014/main" id="{4961B445-B145-4A14-83DE-F35E680623DB}"/>
              </a:ext>
            </a:extLst>
          </p:cNvPr>
          <p:cNvCxnSpPr>
            <a:cxnSpLocks/>
            <a:stCxn id="31" idx="0"/>
            <a:endCxn id="33" idx="2"/>
          </p:cNvCxnSpPr>
          <p:nvPr/>
        </p:nvCxnSpPr>
        <p:spPr>
          <a:xfrm flipH="1" flipV="1">
            <a:off x="10019109" y="2951858"/>
            <a:ext cx="146388" cy="2888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D1C1031F-CA15-4BC4-A9E1-D7BC752CD0C9}"/>
              </a:ext>
            </a:extLst>
          </p:cNvPr>
          <p:cNvSpPr/>
          <p:nvPr/>
        </p:nvSpPr>
        <p:spPr>
          <a:xfrm>
            <a:off x="8970168" y="1761362"/>
            <a:ext cx="2097882"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4499084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22" presetClass="entr" presetSubtype="4"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par>
                          <p:cTn id="32" fill="hold">
                            <p:stCondLst>
                              <p:cond delay="1000"/>
                            </p:stCondLst>
                            <p:childTnLst>
                              <p:par>
                                <p:cTn id="33" presetID="22" presetClass="entr" presetSubtype="4"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1+#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4"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down)">
                                      <p:cBhvr>
                                        <p:cTn id="45" dur="500"/>
                                        <p:tgtEl>
                                          <p:spTgt spid="14"/>
                                        </p:tgtEl>
                                      </p:cBhvr>
                                    </p:animEffect>
                                  </p:childTnLst>
                                </p:cTn>
                              </p:par>
                            </p:childTnLst>
                          </p:cTn>
                        </p:par>
                        <p:par>
                          <p:cTn id="46" fill="hold">
                            <p:stCondLst>
                              <p:cond delay="1000"/>
                            </p:stCondLst>
                            <p:childTnLst>
                              <p:par>
                                <p:cTn id="47" presetID="22" presetClass="entr" presetSubtype="4"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additive="base">
                                        <p:cTn id="54" dur="500" fill="hold"/>
                                        <p:tgtEl>
                                          <p:spTgt spid="31"/>
                                        </p:tgtEl>
                                        <p:attrNameLst>
                                          <p:attrName>ppt_x</p:attrName>
                                        </p:attrNameLst>
                                      </p:cBhvr>
                                      <p:tavLst>
                                        <p:tav tm="0">
                                          <p:val>
                                            <p:strVal val="#ppt_x"/>
                                          </p:val>
                                        </p:tav>
                                        <p:tav tm="100000">
                                          <p:val>
                                            <p:strVal val="#ppt_x"/>
                                          </p:val>
                                        </p:tav>
                                      </p:tavLst>
                                    </p:anim>
                                    <p:anim calcmode="lin" valueType="num">
                                      <p:cBhvr additive="base">
                                        <p:cTn id="55" dur="500" fill="hold"/>
                                        <p:tgtEl>
                                          <p:spTgt spid="31"/>
                                        </p:tgtEl>
                                        <p:attrNameLst>
                                          <p:attrName>ppt_y</p:attrName>
                                        </p:attrNameLst>
                                      </p:cBhvr>
                                      <p:tavLst>
                                        <p:tav tm="0">
                                          <p:val>
                                            <p:strVal val="1+#ppt_h/2"/>
                                          </p:val>
                                        </p:tav>
                                        <p:tav tm="100000">
                                          <p:val>
                                            <p:strVal val="#ppt_y"/>
                                          </p:val>
                                        </p:tav>
                                      </p:tavLst>
                                    </p:anim>
                                  </p:childTnLst>
                                </p:cTn>
                              </p:par>
                            </p:childTnLst>
                          </p:cTn>
                        </p:par>
                        <p:par>
                          <p:cTn id="56" fill="hold">
                            <p:stCondLst>
                              <p:cond delay="500"/>
                            </p:stCondLst>
                            <p:childTnLst>
                              <p:par>
                                <p:cTn id="57" presetID="22" presetClass="entr" presetSubtype="4" fill="hold"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down)">
                                      <p:cBhvr>
                                        <p:cTn id="59" dur="500"/>
                                        <p:tgtEl>
                                          <p:spTgt spid="32"/>
                                        </p:tgtEl>
                                      </p:cBhvr>
                                    </p:animEffect>
                                  </p:childTnLst>
                                </p:cTn>
                              </p:par>
                            </p:childTnLst>
                          </p:cTn>
                        </p:par>
                        <p:par>
                          <p:cTn id="60" fill="hold">
                            <p:stCondLst>
                              <p:cond delay="1000"/>
                            </p:stCondLst>
                            <p:childTnLst>
                              <p:par>
                                <p:cTn id="61" presetID="22" presetClass="entr" presetSubtype="4" fill="hold" grpId="0" nodeType="after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wipe(down)">
                                      <p:cBhvr>
                                        <p:cTn id="6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2" grpId="0" animBg="1"/>
      <p:bldP spid="13" grpId="0" animBg="1"/>
      <p:bldP spid="15" grpId="0" animBg="1"/>
      <p:bldP spid="31" grpId="0" animBg="1"/>
      <p:bldP spid="3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F4580F3-88EB-4B8E-A65E-E10DC59292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23</a:t>
            </a:fld>
            <a:endParaRPr lang="en-US" altLang="en-US" dirty="0">
              <a:solidFill>
                <a:schemeClr val="tx1"/>
              </a:solidFill>
            </a:endParaRPr>
          </a:p>
        </p:txBody>
      </p:sp>
      <p:sp>
        <p:nvSpPr>
          <p:cNvPr id="3" name="TextBox 2">
            <a:extLst>
              <a:ext uri="{FF2B5EF4-FFF2-40B4-BE49-F238E27FC236}">
                <a16:creationId xmlns:a16="http://schemas.microsoft.com/office/drawing/2014/main" id="{25360521-E009-4D91-A2A3-C47AFEB23E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4" name="Picture 3">
            <a:extLst>
              <a:ext uri="{FF2B5EF4-FFF2-40B4-BE49-F238E27FC236}">
                <a16:creationId xmlns:a16="http://schemas.microsoft.com/office/drawing/2014/main" id="{5AB856C3-A65A-45EC-9029-769053FADC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0650" y="896038"/>
            <a:ext cx="10628571" cy="2057143"/>
          </a:xfrm>
          <a:prstGeom prst="rect">
            <a:avLst/>
          </a:prstGeom>
        </p:spPr>
      </p:pic>
      <p:sp>
        <p:nvSpPr>
          <p:cNvPr id="5" name="TextBox 4">
            <a:extLst>
              <a:ext uri="{FF2B5EF4-FFF2-40B4-BE49-F238E27FC236}">
                <a16:creationId xmlns:a16="http://schemas.microsoft.com/office/drawing/2014/main" id="{47BF9077-4C70-47A2-B75F-E7B0DDD5955C}"/>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Layout</a:t>
            </a:r>
          </a:p>
        </p:txBody>
      </p:sp>
      <p:sp>
        <p:nvSpPr>
          <p:cNvPr id="6" name="TextBox 5">
            <a:extLst>
              <a:ext uri="{FF2B5EF4-FFF2-40B4-BE49-F238E27FC236}">
                <a16:creationId xmlns:a16="http://schemas.microsoft.com/office/drawing/2014/main" id="{711FA49A-B6AD-4F34-966A-1BE88CD91C6E}"/>
              </a:ext>
            </a:extLst>
          </p:cNvPr>
          <p:cNvSpPr txBox="1"/>
          <p:nvPr/>
        </p:nvSpPr>
        <p:spPr>
          <a:xfrm>
            <a:off x="5572125" y="99966"/>
            <a:ext cx="6447096"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Layout</a:t>
            </a:r>
            <a:r>
              <a:rPr lang="en-CA" b="0" dirty="0"/>
              <a:t> ribbon has many methods for structuring the content of your document as it appears on the printed page.</a:t>
            </a:r>
          </a:p>
        </p:txBody>
      </p:sp>
      <p:sp>
        <p:nvSpPr>
          <p:cNvPr id="7" name="TextBox 6">
            <a:extLst>
              <a:ext uri="{FF2B5EF4-FFF2-40B4-BE49-F238E27FC236}">
                <a16:creationId xmlns:a16="http://schemas.microsoft.com/office/drawing/2014/main" id="{81942A61-C72A-4358-B01F-0F5C8E418A0E}"/>
              </a:ext>
            </a:extLst>
          </p:cNvPr>
          <p:cNvSpPr txBox="1"/>
          <p:nvPr/>
        </p:nvSpPr>
        <p:spPr>
          <a:xfrm>
            <a:off x="120996" y="5519021"/>
            <a:ext cx="4048541"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Margins </a:t>
            </a:r>
            <a:r>
              <a:rPr lang="en-CA" sz="2000" dirty="0"/>
              <a:t>allows you to set up document margins either custom or pre-defined. </a:t>
            </a:r>
            <a:endParaRPr lang="en-CA" sz="2000" b="1" dirty="0"/>
          </a:p>
        </p:txBody>
      </p:sp>
      <p:cxnSp>
        <p:nvCxnSpPr>
          <p:cNvPr id="8" name="Straight Arrow Connector 7">
            <a:extLst>
              <a:ext uri="{FF2B5EF4-FFF2-40B4-BE49-F238E27FC236}">
                <a16:creationId xmlns:a16="http://schemas.microsoft.com/office/drawing/2014/main" id="{25F5596B-0C53-4993-9FF9-DFC07F48CDC9}"/>
              </a:ext>
            </a:extLst>
          </p:cNvPr>
          <p:cNvCxnSpPr>
            <a:cxnSpLocks/>
          </p:cNvCxnSpPr>
          <p:nvPr/>
        </p:nvCxnSpPr>
        <p:spPr>
          <a:xfrm flipV="1">
            <a:off x="131198" y="2929620"/>
            <a:ext cx="1278502" cy="25818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D401A58-006C-44DE-B12A-C2F57DC15F12}"/>
              </a:ext>
            </a:extLst>
          </p:cNvPr>
          <p:cNvSpPr/>
          <p:nvPr/>
        </p:nvSpPr>
        <p:spPr>
          <a:xfrm>
            <a:off x="1409700" y="1739498"/>
            <a:ext cx="661988"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Straight Arrow Connector 11">
            <a:extLst>
              <a:ext uri="{FF2B5EF4-FFF2-40B4-BE49-F238E27FC236}">
                <a16:creationId xmlns:a16="http://schemas.microsoft.com/office/drawing/2014/main" id="{4A000BFB-4A3C-46D0-AE8D-04A5711C698B}"/>
              </a:ext>
            </a:extLst>
          </p:cNvPr>
          <p:cNvCxnSpPr>
            <a:cxnSpLocks/>
            <a:stCxn id="11" idx="0"/>
            <a:endCxn id="13" idx="2"/>
          </p:cNvCxnSpPr>
          <p:nvPr/>
        </p:nvCxnSpPr>
        <p:spPr>
          <a:xfrm flipH="1" flipV="1">
            <a:off x="3509962" y="2929994"/>
            <a:ext cx="180199" cy="3157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043A4C3-690F-4B69-9252-0D5A401F6029}"/>
              </a:ext>
            </a:extLst>
          </p:cNvPr>
          <p:cNvSpPr/>
          <p:nvPr/>
        </p:nvSpPr>
        <p:spPr>
          <a:xfrm>
            <a:off x="2114549" y="1739498"/>
            <a:ext cx="279082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C89D94C6-C328-4B58-BE41-C1D403EC679E}"/>
              </a:ext>
            </a:extLst>
          </p:cNvPr>
          <p:cNvSpPr txBox="1"/>
          <p:nvPr/>
        </p:nvSpPr>
        <p:spPr>
          <a:xfrm>
            <a:off x="6670596" y="5040146"/>
            <a:ext cx="5412076"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Paragraph </a:t>
            </a:r>
            <a:r>
              <a:rPr lang="en-CA" sz="2000" dirty="0"/>
              <a:t>group lets you be very specific for settings indentation &amp; spacing. </a:t>
            </a:r>
          </a:p>
        </p:txBody>
      </p:sp>
      <p:cxnSp>
        <p:nvCxnSpPr>
          <p:cNvPr id="26" name="Straight Arrow Connector 25">
            <a:extLst>
              <a:ext uri="{FF2B5EF4-FFF2-40B4-BE49-F238E27FC236}">
                <a16:creationId xmlns:a16="http://schemas.microsoft.com/office/drawing/2014/main" id="{D3D23805-6461-4409-BE5D-56AEB9281CD3}"/>
              </a:ext>
            </a:extLst>
          </p:cNvPr>
          <p:cNvCxnSpPr>
            <a:cxnSpLocks/>
          </p:cNvCxnSpPr>
          <p:nvPr/>
        </p:nvCxnSpPr>
        <p:spPr>
          <a:xfrm flipH="1" flipV="1">
            <a:off x="6575976" y="2797646"/>
            <a:ext cx="94620" cy="22425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348911D0-36EC-486D-A234-655F8DFF3983}"/>
              </a:ext>
            </a:extLst>
          </p:cNvPr>
          <p:cNvSpPr/>
          <p:nvPr/>
        </p:nvSpPr>
        <p:spPr>
          <a:xfrm>
            <a:off x="4953848" y="1739123"/>
            <a:ext cx="2523278"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8" name="Straight Arrow Connector 37">
            <a:extLst>
              <a:ext uri="{FF2B5EF4-FFF2-40B4-BE49-F238E27FC236}">
                <a16:creationId xmlns:a16="http://schemas.microsoft.com/office/drawing/2014/main" id="{9003F39E-2009-47D1-AFC5-52E1DEF7142F}"/>
              </a:ext>
            </a:extLst>
          </p:cNvPr>
          <p:cNvCxnSpPr>
            <a:cxnSpLocks/>
          </p:cNvCxnSpPr>
          <p:nvPr/>
        </p:nvCxnSpPr>
        <p:spPr>
          <a:xfrm flipH="1" flipV="1">
            <a:off x="4847667" y="2953182"/>
            <a:ext cx="1462441" cy="28794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B2D1287-FEDE-428D-9592-8AFA545D542A}"/>
              </a:ext>
            </a:extLst>
          </p:cNvPr>
          <p:cNvSpPr txBox="1"/>
          <p:nvPr/>
        </p:nvSpPr>
        <p:spPr>
          <a:xfrm>
            <a:off x="1155320" y="3245714"/>
            <a:ext cx="5069681" cy="224676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Page Setup </a:t>
            </a:r>
            <a:r>
              <a:rPr lang="en-CA" sz="2000" dirty="0"/>
              <a:t>group</a:t>
            </a:r>
          </a:p>
          <a:p>
            <a:r>
              <a:rPr lang="en-CA" sz="2000" b="1" dirty="0"/>
              <a:t>Orientation</a:t>
            </a:r>
            <a:r>
              <a:rPr lang="en-CA" sz="2000" dirty="0"/>
              <a:t> – portrait or landscape</a:t>
            </a:r>
          </a:p>
          <a:p>
            <a:r>
              <a:rPr lang="en-CA" sz="2000" b="1" dirty="0"/>
              <a:t>Size</a:t>
            </a:r>
            <a:r>
              <a:rPr lang="en-CA" sz="2000" dirty="0"/>
              <a:t> – define a paper size</a:t>
            </a:r>
          </a:p>
          <a:p>
            <a:r>
              <a:rPr lang="en-CA" sz="2000" b="1" dirty="0"/>
              <a:t>Columns</a:t>
            </a:r>
            <a:r>
              <a:rPr lang="en-CA" sz="2000" dirty="0"/>
              <a:t> – Add column(s)</a:t>
            </a:r>
          </a:p>
          <a:p>
            <a:r>
              <a:rPr lang="en-CA" sz="2000" b="1" dirty="0"/>
              <a:t>Breaks</a:t>
            </a:r>
            <a:r>
              <a:rPr lang="en-CA" sz="2000" dirty="0"/>
              <a:t> – Page, column, text wrapping; section breaks: next page, continuous, even page, odd page.</a:t>
            </a:r>
          </a:p>
        </p:txBody>
      </p:sp>
      <p:cxnSp>
        <p:nvCxnSpPr>
          <p:cNvPr id="41" name="Straight Arrow Connector 40">
            <a:extLst>
              <a:ext uri="{FF2B5EF4-FFF2-40B4-BE49-F238E27FC236}">
                <a16:creationId xmlns:a16="http://schemas.microsoft.com/office/drawing/2014/main" id="{1A0F5D1C-25E4-4A17-AA7E-3C68F540EBCF}"/>
              </a:ext>
            </a:extLst>
          </p:cNvPr>
          <p:cNvCxnSpPr>
            <a:cxnSpLocks/>
          </p:cNvCxnSpPr>
          <p:nvPr/>
        </p:nvCxnSpPr>
        <p:spPr>
          <a:xfrm flipV="1">
            <a:off x="6310108" y="2929620"/>
            <a:ext cx="1072398" cy="29029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D3009F32-F9F9-4D99-ADE1-7B4F60A90412}"/>
              </a:ext>
            </a:extLst>
          </p:cNvPr>
          <p:cNvSpPr txBox="1"/>
          <p:nvPr/>
        </p:nvSpPr>
        <p:spPr>
          <a:xfrm>
            <a:off x="4238628" y="5823287"/>
            <a:ext cx="7844044"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These dialog box launchers will display a dialog with further commands with more formatting options.</a:t>
            </a:r>
          </a:p>
        </p:txBody>
      </p:sp>
      <p:sp>
        <p:nvSpPr>
          <p:cNvPr id="54" name="TextBox 53">
            <a:extLst>
              <a:ext uri="{FF2B5EF4-FFF2-40B4-BE49-F238E27FC236}">
                <a16:creationId xmlns:a16="http://schemas.microsoft.com/office/drawing/2014/main" id="{D9004286-D858-421A-88EA-6847278F0E59}"/>
              </a:ext>
            </a:extLst>
          </p:cNvPr>
          <p:cNvSpPr txBox="1"/>
          <p:nvPr/>
        </p:nvSpPr>
        <p:spPr>
          <a:xfrm>
            <a:off x="7258803" y="3195255"/>
            <a:ext cx="4824428" cy="175432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The </a:t>
            </a:r>
            <a:r>
              <a:rPr lang="en-CA" b="1" dirty="0"/>
              <a:t>Arrange </a:t>
            </a:r>
            <a:r>
              <a:rPr lang="en-CA" dirty="0"/>
              <a:t>group allows you to stack the objects you have inserted, like arranging playing cards on a table. </a:t>
            </a:r>
          </a:p>
          <a:p>
            <a:r>
              <a:rPr lang="en-CA" b="1" dirty="0"/>
              <a:t>Position</a:t>
            </a:r>
            <a:r>
              <a:rPr lang="en-CA" dirty="0"/>
              <a:t>ing moves the selected object on to the same level as the document content, forcing the words to form around the object. </a:t>
            </a:r>
            <a:endParaRPr lang="en-CA" b="1" dirty="0"/>
          </a:p>
        </p:txBody>
      </p:sp>
      <p:cxnSp>
        <p:nvCxnSpPr>
          <p:cNvPr id="55" name="Straight Arrow Connector 54">
            <a:extLst>
              <a:ext uri="{FF2B5EF4-FFF2-40B4-BE49-F238E27FC236}">
                <a16:creationId xmlns:a16="http://schemas.microsoft.com/office/drawing/2014/main" id="{7F37250A-68B3-439B-9EB6-1352D8AAF58B}"/>
              </a:ext>
            </a:extLst>
          </p:cNvPr>
          <p:cNvCxnSpPr>
            <a:cxnSpLocks/>
            <a:stCxn id="54" idx="0"/>
            <a:endCxn id="56" idx="2"/>
          </p:cNvCxnSpPr>
          <p:nvPr/>
        </p:nvCxnSpPr>
        <p:spPr>
          <a:xfrm flipH="1" flipV="1">
            <a:off x="9425267" y="2921424"/>
            <a:ext cx="245750" cy="2738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3A3C303E-1C59-48B4-B049-6031F5A90251}"/>
              </a:ext>
            </a:extLst>
          </p:cNvPr>
          <p:cNvSpPr/>
          <p:nvPr/>
        </p:nvSpPr>
        <p:spPr>
          <a:xfrm>
            <a:off x="7534834" y="1730928"/>
            <a:ext cx="378086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25046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grpId="1" nodeType="clickEffect">
                                  <p:stCondLst>
                                    <p:cond delay="0"/>
                                  </p:stCondLst>
                                  <p:childTnLst>
                                    <p:animEffect transition="out" filter="randombar(horizontal)">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par>
                                <p:cTn id="27" presetID="14" presetClass="exit" presetSubtype="10" fill="hold" nodeType="withEffect">
                                  <p:stCondLst>
                                    <p:cond delay="0"/>
                                  </p:stCondLst>
                                  <p:childTnLst>
                                    <p:animEffect transition="out" filter="randombar(horizontal)">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4" presetClass="exit" presetSubtype="10" fill="hold" grpId="1" nodeType="withEffect">
                                  <p:stCondLst>
                                    <p:cond delay="0"/>
                                  </p:stCondLst>
                                  <p:childTnLst>
                                    <p:animEffect transition="out" filter="randombar(horizontal)">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par>
                          <p:cTn id="33" fill="hold">
                            <p:stCondLst>
                              <p:cond delay="500"/>
                            </p:stCondLst>
                            <p:childTnLst>
                              <p:par>
                                <p:cTn id="34" presetID="2" presetClass="entr" presetSubtype="4"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2" presetClass="entr" presetSubtype="4"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00"/>
                                        <p:tgtEl>
                                          <p:spTgt spid="12"/>
                                        </p:tgtEl>
                                      </p:cBhvr>
                                    </p:animEffect>
                                  </p:childTnLst>
                                </p:cTn>
                              </p:par>
                            </p:childTnLst>
                          </p:cTn>
                        </p:par>
                        <p:par>
                          <p:cTn id="42" fill="hold">
                            <p:stCondLst>
                              <p:cond delay="1500"/>
                            </p:stCondLst>
                            <p:childTnLst>
                              <p:par>
                                <p:cTn id="43" presetID="22" presetClass="entr" presetSubtype="4"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xit" presetSubtype="10" fill="hold" grpId="1" nodeType="clickEffect">
                                  <p:stCondLst>
                                    <p:cond delay="0"/>
                                  </p:stCondLst>
                                  <p:childTnLst>
                                    <p:animEffect transition="out" filter="randombar(horizontal)">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par>
                                <p:cTn id="51" presetID="14" presetClass="exit" presetSubtype="10" fill="hold" nodeType="withEffect">
                                  <p:stCondLst>
                                    <p:cond delay="0"/>
                                  </p:stCondLst>
                                  <p:childTnLst>
                                    <p:animEffect transition="out" filter="randombar(horizontal)">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11"/>
                                        </p:tgtEl>
                                      </p:cBhvr>
                                    </p:animEffect>
                                    <p:set>
                                      <p:cBhvr>
                                        <p:cTn id="56" dur="1" fill="hold">
                                          <p:stCondLst>
                                            <p:cond delay="499"/>
                                          </p:stCondLst>
                                        </p:cTn>
                                        <p:tgtEl>
                                          <p:spTgt spid="11"/>
                                        </p:tgtEl>
                                        <p:attrNameLst>
                                          <p:attrName>style.visibility</p:attrName>
                                        </p:attrNameLst>
                                      </p:cBhvr>
                                      <p:to>
                                        <p:strVal val="hidden"/>
                                      </p:to>
                                    </p:set>
                                  </p:childTnLst>
                                </p:cTn>
                              </p:par>
                            </p:childTnLst>
                          </p:cTn>
                        </p:par>
                        <p:par>
                          <p:cTn id="57" fill="hold">
                            <p:stCondLst>
                              <p:cond delay="500"/>
                            </p:stCondLst>
                            <p:childTnLst>
                              <p:par>
                                <p:cTn id="58" presetID="2" presetClass="entr" presetSubtype="4" fill="hold" grpId="0" nodeType="after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additive="base">
                                        <p:cTn id="60" dur="500" fill="hold"/>
                                        <p:tgtEl>
                                          <p:spTgt spid="25"/>
                                        </p:tgtEl>
                                        <p:attrNameLst>
                                          <p:attrName>ppt_x</p:attrName>
                                        </p:attrNameLst>
                                      </p:cBhvr>
                                      <p:tavLst>
                                        <p:tav tm="0">
                                          <p:val>
                                            <p:strVal val="#ppt_x"/>
                                          </p:val>
                                        </p:tav>
                                        <p:tav tm="100000">
                                          <p:val>
                                            <p:strVal val="#ppt_x"/>
                                          </p:val>
                                        </p:tav>
                                      </p:tavLst>
                                    </p:anim>
                                    <p:anim calcmode="lin" valueType="num">
                                      <p:cBhvr additive="base">
                                        <p:cTn id="61" dur="500" fill="hold"/>
                                        <p:tgtEl>
                                          <p:spTgt spid="25"/>
                                        </p:tgtEl>
                                        <p:attrNameLst>
                                          <p:attrName>ppt_y</p:attrName>
                                        </p:attrNameLst>
                                      </p:cBhvr>
                                      <p:tavLst>
                                        <p:tav tm="0">
                                          <p:val>
                                            <p:strVal val="1+#ppt_h/2"/>
                                          </p:val>
                                        </p:tav>
                                        <p:tav tm="100000">
                                          <p:val>
                                            <p:strVal val="#ppt_y"/>
                                          </p:val>
                                        </p:tav>
                                      </p:tavLst>
                                    </p:anim>
                                  </p:childTnLst>
                                </p:cTn>
                              </p:par>
                            </p:childTnLst>
                          </p:cTn>
                        </p:par>
                        <p:par>
                          <p:cTn id="62" fill="hold">
                            <p:stCondLst>
                              <p:cond delay="1000"/>
                            </p:stCondLst>
                            <p:childTnLst>
                              <p:par>
                                <p:cTn id="63" presetID="22" presetClass="entr" presetSubtype="4" fill="hold"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wipe(down)">
                                      <p:cBhvr>
                                        <p:cTn id="65" dur="500"/>
                                        <p:tgtEl>
                                          <p:spTgt spid="26"/>
                                        </p:tgtEl>
                                      </p:cBhvr>
                                    </p:animEffect>
                                  </p:childTnLst>
                                </p:cTn>
                              </p:par>
                            </p:childTnLst>
                          </p:cTn>
                        </p:par>
                        <p:par>
                          <p:cTn id="66" fill="hold">
                            <p:stCondLst>
                              <p:cond delay="1500"/>
                            </p:stCondLst>
                            <p:childTnLst>
                              <p:par>
                                <p:cTn id="67" presetID="22" presetClass="entr" presetSubtype="4" fill="hold" grpId="0" nodeType="after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wipe(down)">
                                      <p:cBhvr>
                                        <p:cTn id="69" dur="500"/>
                                        <p:tgtEl>
                                          <p:spTgt spid="27"/>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xit" presetSubtype="10" fill="hold" grpId="1" nodeType="clickEffect">
                                  <p:stCondLst>
                                    <p:cond delay="0"/>
                                  </p:stCondLst>
                                  <p:childTnLst>
                                    <p:animEffect transition="out" filter="randombar(horizontal)">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14" presetClass="exit" presetSubtype="10" fill="hold" nodeType="withEffect">
                                  <p:stCondLst>
                                    <p:cond delay="0"/>
                                  </p:stCondLst>
                                  <p:childTnLst>
                                    <p:animEffect transition="out" filter="randombar(horizontal)">
                                      <p:cBhvr>
                                        <p:cTn id="76" dur="500"/>
                                        <p:tgtEl>
                                          <p:spTgt spid="26"/>
                                        </p:tgtEl>
                                      </p:cBhvr>
                                    </p:animEffect>
                                    <p:set>
                                      <p:cBhvr>
                                        <p:cTn id="77" dur="1" fill="hold">
                                          <p:stCondLst>
                                            <p:cond delay="499"/>
                                          </p:stCondLst>
                                        </p:cTn>
                                        <p:tgtEl>
                                          <p:spTgt spid="26"/>
                                        </p:tgtEl>
                                        <p:attrNameLst>
                                          <p:attrName>style.visibility</p:attrName>
                                        </p:attrNameLst>
                                      </p:cBhvr>
                                      <p:to>
                                        <p:strVal val="hidden"/>
                                      </p:to>
                                    </p:set>
                                  </p:childTnLst>
                                </p:cTn>
                              </p:par>
                              <p:par>
                                <p:cTn id="78" presetID="14" presetClass="exit" presetSubtype="10" fill="hold" grpId="1" nodeType="withEffect">
                                  <p:stCondLst>
                                    <p:cond delay="0"/>
                                  </p:stCondLst>
                                  <p:childTnLst>
                                    <p:animEffect transition="out" filter="randombar(horizontal)">
                                      <p:cBhvr>
                                        <p:cTn id="79" dur="500"/>
                                        <p:tgtEl>
                                          <p:spTgt spid="25"/>
                                        </p:tgtEl>
                                      </p:cBhvr>
                                    </p:animEffect>
                                    <p:set>
                                      <p:cBhvr>
                                        <p:cTn id="80" dur="1" fill="hold">
                                          <p:stCondLst>
                                            <p:cond delay="499"/>
                                          </p:stCondLst>
                                        </p:cTn>
                                        <p:tgtEl>
                                          <p:spTgt spid="25"/>
                                        </p:tgtEl>
                                        <p:attrNameLst>
                                          <p:attrName>style.visibility</p:attrName>
                                        </p:attrNameLst>
                                      </p:cBhvr>
                                      <p:to>
                                        <p:strVal val="hidden"/>
                                      </p:to>
                                    </p:set>
                                  </p:childTnLst>
                                </p:cTn>
                              </p:par>
                            </p:childTnLst>
                          </p:cTn>
                        </p:par>
                        <p:par>
                          <p:cTn id="81" fill="hold">
                            <p:stCondLst>
                              <p:cond delay="500"/>
                            </p:stCondLst>
                            <p:childTnLst>
                              <p:par>
                                <p:cTn id="82" presetID="2" presetClass="entr" presetSubtype="4" fill="hold" grpId="0" nodeType="afterEffect">
                                  <p:stCondLst>
                                    <p:cond delay="0"/>
                                  </p:stCondLst>
                                  <p:childTnLst>
                                    <p:set>
                                      <p:cBhvr>
                                        <p:cTn id="83" dur="1" fill="hold">
                                          <p:stCondLst>
                                            <p:cond delay="0"/>
                                          </p:stCondLst>
                                        </p:cTn>
                                        <p:tgtEl>
                                          <p:spTgt spid="46"/>
                                        </p:tgtEl>
                                        <p:attrNameLst>
                                          <p:attrName>style.visibility</p:attrName>
                                        </p:attrNameLst>
                                      </p:cBhvr>
                                      <p:to>
                                        <p:strVal val="visible"/>
                                      </p:to>
                                    </p:set>
                                    <p:anim calcmode="lin" valueType="num">
                                      <p:cBhvr additive="base">
                                        <p:cTn id="84" dur="500" fill="hold"/>
                                        <p:tgtEl>
                                          <p:spTgt spid="46"/>
                                        </p:tgtEl>
                                        <p:attrNameLst>
                                          <p:attrName>ppt_x</p:attrName>
                                        </p:attrNameLst>
                                      </p:cBhvr>
                                      <p:tavLst>
                                        <p:tav tm="0">
                                          <p:val>
                                            <p:strVal val="#ppt_x"/>
                                          </p:val>
                                        </p:tav>
                                        <p:tav tm="100000">
                                          <p:val>
                                            <p:strVal val="#ppt_x"/>
                                          </p:val>
                                        </p:tav>
                                      </p:tavLst>
                                    </p:anim>
                                    <p:anim calcmode="lin" valueType="num">
                                      <p:cBhvr additive="base">
                                        <p:cTn id="85" dur="500" fill="hold"/>
                                        <p:tgtEl>
                                          <p:spTgt spid="46"/>
                                        </p:tgtEl>
                                        <p:attrNameLst>
                                          <p:attrName>ppt_y</p:attrName>
                                        </p:attrNameLst>
                                      </p:cBhvr>
                                      <p:tavLst>
                                        <p:tav tm="0">
                                          <p:val>
                                            <p:strVal val="1+#ppt_h/2"/>
                                          </p:val>
                                        </p:tav>
                                        <p:tav tm="100000">
                                          <p:val>
                                            <p:strVal val="#ppt_y"/>
                                          </p:val>
                                        </p:tav>
                                      </p:tavLst>
                                    </p:anim>
                                  </p:childTnLst>
                                </p:cTn>
                              </p:par>
                            </p:childTnLst>
                          </p:cTn>
                        </p:par>
                        <p:par>
                          <p:cTn id="86" fill="hold">
                            <p:stCondLst>
                              <p:cond delay="1000"/>
                            </p:stCondLst>
                            <p:childTnLst>
                              <p:par>
                                <p:cTn id="87" presetID="22" presetClass="entr" presetSubtype="4" fill="hold" nodeType="afterEffect">
                                  <p:stCondLst>
                                    <p:cond delay="0"/>
                                  </p:stCondLst>
                                  <p:childTnLst>
                                    <p:set>
                                      <p:cBhvr>
                                        <p:cTn id="88" dur="1" fill="hold">
                                          <p:stCondLst>
                                            <p:cond delay="0"/>
                                          </p:stCondLst>
                                        </p:cTn>
                                        <p:tgtEl>
                                          <p:spTgt spid="38"/>
                                        </p:tgtEl>
                                        <p:attrNameLst>
                                          <p:attrName>style.visibility</p:attrName>
                                        </p:attrNameLst>
                                      </p:cBhvr>
                                      <p:to>
                                        <p:strVal val="visible"/>
                                      </p:to>
                                    </p:set>
                                    <p:animEffect transition="in" filter="wipe(down)">
                                      <p:cBhvr>
                                        <p:cTn id="89" dur="500"/>
                                        <p:tgtEl>
                                          <p:spTgt spid="38"/>
                                        </p:tgtEl>
                                      </p:cBhvr>
                                    </p:animEffect>
                                  </p:childTnLst>
                                </p:cTn>
                              </p:par>
                            </p:childTnLst>
                          </p:cTn>
                        </p:par>
                        <p:par>
                          <p:cTn id="90" fill="hold">
                            <p:stCondLst>
                              <p:cond delay="1500"/>
                            </p:stCondLst>
                            <p:childTnLst>
                              <p:par>
                                <p:cTn id="91" presetID="22" presetClass="entr" presetSubtype="4" fill="hold" nodeType="afterEffect">
                                  <p:stCondLst>
                                    <p:cond delay="0"/>
                                  </p:stCondLst>
                                  <p:childTnLst>
                                    <p:set>
                                      <p:cBhvr>
                                        <p:cTn id="92" dur="1" fill="hold">
                                          <p:stCondLst>
                                            <p:cond delay="0"/>
                                          </p:stCondLst>
                                        </p:cTn>
                                        <p:tgtEl>
                                          <p:spTgt spid="41"/>
                                        </p:tgtEl>
                                        <p:attrNameLst>
                                          <p:attrName>style.visibility</p:attrName>
                                        </p:attrNameLst>
                                      </p:cBhvr>
                                      <p:to>
                                        <p:strVal val="visible"/>
                                      </p:to>
                                    </p:set>
                                    <p:animEffect transition="in" filter="wipe(down)">
                                      <p:cBhvr>
                                        <p:cTn id="93" dur="500"/>
                                        <p:tgtEl>
                                          <p:spTgt spid="41"/>
                                        </p:tgtEl>
                                      </p:cBhvr>
                                    </p:animEffect>
                                  </p:childTnLst>
                                </p:cTn>
                              </p:par>
                            </p:childTnLst>
                          </p:cTn>
                        </p:par>
                      </p:childTnLst>
                    </p:cTn>
                  </p:par>
                  <p:par>
                    <p:cTn id="94" fill="hold">
                      <p:stCondLst>
                        <p:cond delay="indefinite"/>
                      </p:stCondLst>
                      <p:childTnLst>
                        <p:par>
                          <p:cTn id="95" fill="hold">
                            <p:stCondLst>
                              <p:cond delay="0"/>
                            </p:stCondLst>
                            <p:childTnLst>
                              <p:par>
                                <p:cTn id="96" presetID="14" presetClass="exit" presetSubtype="10" fill="hold" nodeType="clickEffect">
                                  <p:stCondLst>
                                    <p:cond delay="0"/>
                                  </p:stCondLst>
                                  <p:childTnLst>
                                    <p:animEffect transition="out" filter="randombar(horizontal)">
                                      <p:cBhvr>
                                        <p:cTn id="97" dur="500"/>
                                        <p:tgtEl>
                                          <p:spTgt spid="38"/>
                                        </p:tgtEl>
                                      </p:cBhvr>
                                    </p:animEffect>
                                    <p:set>
                                      <p:cBhvr>
                                        <p:cTn id="98" dur="1" fill="hold">
                                          <p:stCondLst>
                                            <p:cond delay="499"/>
                                          </p:stCondLst>
                                        </p:cTn>
                                        <p:tgtEl>
                                          <p:spTgt spid="38"/>
                                        </p:tgtEl>
                                        <p:attrNameLst>
                                          <p:attrName>style.visibility</p:attrName>
                                        </p:attrNameLst>
                                      </p:cBhvr>
                                      <p:to>
                                        <p:strVal val="hidden"/>
                                      </p:to>
                                    </p:set>
                                  </p:childTnLst>
                                </p:cTn>
                              </p:par>
                              <p:par>
                                <p:cTn id="99" presetID="14" presetClass="exit" presetSubtype="10" fill="hold" nodeType="withEffect">
                                  <p:stCondLst>
                                    <p:cond delay="0"/>
                                  </p:stCondLst>
                                  <p:childTnLst>
                                    <p:animEffect transition="out" filter="randombar(horizontal)">
                                      <p:cBhvr>
                                        <p:cTn id="100" dur="500"/>
                                        <p:tgtEl>
                                          <p:spTgt spid="41"/>
                                        </p:tgtEl>
                                      </p:cBhvr>
                                    </p:animEffect>
                                    <p:set>
                                      <p:cBhvr>
                                        <p:cTn id="101" dur="1" fill="hold">
                                          <p:stCondLst>
                                            <p:cond delay="499"/>
                                          </p:stCondLst>
                                        </p:cTn>
                                        <p:tgtEl>
                                          <p:spTgt spid="41"/>
                                        </p:tgtEl>
                                        <p:attrNameLst>
                                          <p:attrName>style.visibility</p:attrName>
                                        </p:attrNameLst>
                                      </p:cBhvr>
                                      <p:to>
                                        <p:strVal val="hidden"/>
                                      </p:to>
                                    </p:set>
                                  </p:childTnLst>
                                </p:cTn>
                              </p:par>
                              <p:par>
                                <p:cTn id="102" presetID="14" presetClass="exit" presetSubtype="10" fill="hold" grpId="1" nodeType="withEffect">
                                  <p:stCondLst>
                                    <p:cond delay="0"/>
                                  </p:stCondLst>
                                  <p:childTnLst>
                                    <p:animEffect transition="out" filter="randombar(horizontal)">
                                      <p:cBhvr>
                                        <p:cTn id="103" dur="500"/>
                                        <p:tgtEl>
                                          <p:spTgt spid="46"/>
                                        </p:tgtEl>
                                      </p:cBhvr>
                                    </p:animEffect>
                                    <p:set>
                                      <p:cBhvr>
                                        <p:cTn id="104" dur="1" fill="hold">
                                          <p:stCondLst>
                                            <p:cond delay="499"/>
                                          </p:stCondLst>
                                        </p:cTn>
                                        <p:tgtEl>
                                          <p:spTgt spid="46"/>
                                        </p:tgtEl>
                                        <p:attrNameLst>
                                          <p:attrName>style.visibility</p:attrName>
                                        </p:attrNameLst>
                                      </p:cBhvr>
                                      <p:to>
                                        <p:strVal val="hidden"/>
                                      </p:to>
                                    </p:set>
                                  </p:childTnLst>
                                </p:cTn>
                              </p:par>
                            </p:childTnLst>
                          </p:cTn>
                        </p:par>
                        <p:par>
                          <p:cTn id="105" fill="hold">
                            <p:stCondLst>
                              <p:cond delay="500"/>
                            </p:stCondLst>
                            <p:childTnLst>
                              <p:par>
                                <p:cTn id="106" presetID="2" presetClass="entr" presetSubtype="4" fill="hold" grpId="0" nodeType="afterEffect">
                                  <p:stCondLst>
                                    <p:cond delay="0"/>
                                  </p:stCondLst>
                                  <p:childTnLst>
                                    <p:set>
                                      <p:cBhvr>
                                        <p:cTn id="107" dur="1" fill="hold">
                                          <p:stCondLst>
                                            <p:cond delay="0"/>
                                          </p:stCondLst>
                                        </p:cTn>
                                        <p:tgtEl>
                                          <p:spTgt spid="54"/>
                                        </p:tgtEl>
                                        <p:attrNameLst>
                                          <p:attrName>style.visibility</p:attrName>
                                        </p:attrNameLst>
                                      </p:cBhvr>
                                      <p:to>
                                        <p:strVal val="visible"/>
                                      </p:to>
                                    </p:set>
                                    <p:anim calcmode="lin" valueType="num">
                                      <p:cBhvr additive="base">
                                        <p:cTn id="108" dur="500" fill="hold"/>
                                        <p:tgtEl>
                                          <p:spTgt spid="54"/>
                                        </p:tgtEl>
                                        <p:attrNameLst>
                                          <p:attrName>ppt_x</p:attrName>
                                        </p:attrNameLst>
                                      </p:cBhvr>
                                      <p:tavLst>
                                        <p:tav tm="0">
                                          <p:val>
                                            <p:strVal val="#ppt_x"/>
                                          </p:val>
                                        </p:tav>
                                        <p:tav tm="100000">
                                          <p:val>
                                            <p:strVal val="#ppt_x"/>
                                          </p:val>
                                        </p:tav>
                                      </p:tavLst>
                                    </p:anim>
                                    <p:anim calcmode="lin" valueType="num">
                                      <p:cBhvr additive="base">
                                        <p:cTn id="109" dur="500" fill="hold"/>
                                        <p:tgtEl>
                                          <p:spTgt spid="54"/>
                                        </p:tgtEl>
                                        <p:attrNameLst>
                                          <p:attrName>ppt_y</p:attrName>
                                        </p:attrNameLst>
                                      </p:cBhvr>
                                      <p:tavLst>
                                        <p:tav tm="0">
                                          <p:val>
                                            <p:strVal val="1+#ppt_h/2"/>
                                          </p:val>
                                        </p:tav>
                                        <p:tav tm="100000">
                                          <p:val>
                                            <p:strVal val="#ppt_y"/>
                                          </p:val>
                                        </p:tav>
                                      </p:tavLst>
                                    </p:anim>
                                  </p:childTnLst>
                                </p:cTn>
                              </p:par>
                            </p:childTnLst>
                          </p:cTn>
                        </p:par>
                        <p:par>
                          <p:cTn id="110" fill="hold">
                            <p:stCondLst>
                              <p:cond delay="1000"/>
                            </p:stCondLst>
                            <p:childTnLst>
                              <p:par>
                                <p:cTn id="111" presetID="22" presetClass="entr" presetSubtype="4" fill="hold" nodeType="afterEffect">
                                  <p:stCondLst>
                                    <p:cond delay="0"/>
                                  </p:stCondLst>
                                  <p:childTnLst>
                                    <p:set>
                                      <p:cBhvr>
                                        <p:cTn id="112" dur="1" fill="hold">
                                          <p:stCondLst>
                                            <p:cond delay="0"/>
                                          </p:stCondLst>
                                        </p:cTn>
                                        <p:tgtEl>
                                          <p:spTgt spid="55"/>
                                        </p:tgtEl>
                                        <p:attrNameLst>
                                          <p:attrName>style.visibility</p:attrName>
                                        </p:attrNameLst>
                                      </p:cBhvr>
                                      <p:to>
                                        <p:strVal val="visible"/>
                                      </p:to>
                                    </p:set>
                                    <p:animEffect transition="in" filter="wipe(down)">
                                      <p:cBhvr>
                                        <p:cTn id="113" dur="500"/>
                                        <p:tgtEl>
                                          <p:spTgt spid="55"/>
                                        </p:tgtEl>
                                      </p:cBhvr>
                                    </p:animEffect>
                                  </p:childTnLst>
                                </p:cTn>
                              </p:par>
                            </p:childTnLst>
                          </p:cTn>
                        </p:par>
                        <p:par>
                          <p:cTn id="114" fill="hold">
                            <p:stCondLst>
                              <p:cond delay="1500"/>
                            </p:stCondLst>
                            <p:childTnLst>
                              <p:par>
                                <p:cTn id="115" presetID="22" presetClass="entr" presetSubtype="4" fill="hold" grpId="0" nodeType="afterEffect">
                                  <p:stCondLst>
                                    <p:cond delay="0"/>
                                  </p:stCondLst>
                                  <p:childTnLst>
                                    <p:set>
                                      <p:cBhvr>
                                        <p:cTn id="116" dur="1" fill="hold">
                                          <p:stCondLst>
                                            <p:cond delay="0"/>
                                          </p:stCondLst>
                                        </p:cTn>
                                        <p:tgtEl>
                                          <p:spTgt spid="56"/>
                                        </p:tgtEl>
                                        <p:attrNameLst>
                                          <p:attrName>style.visibility</p:attrName>
                                        </p:attrNameLst>
                                      </p:cBhvr>
                                      <p:to>
                                        <p:strVal val="visible"/>
                                      </p:to>
                                    </p:set>
                                    <p:animEffect transition="in" filter="wipe(down)">
                                      <p:cBhvr>
                                        <p:cTn id="117" dur="500"/>
                                        <p:tgtEl>
                                          <p:spTgt spid="56"/>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xit" presetSubtype="10" fill="hold" grpId="1" nodeType="clickEffect">
                                  <p:stCondLst>
                                    <p:cond delay="0"/>
                                  </p:stCondLst>
                                  <p:childTnLst>
                                    <p:animEffect transition="out" filter="randombar(horizontal)">
                                      <p:cBhvr>
                                        <p:cTn id="121" dur="500"/>
                                        <p:tgtEl>
                                          <p:spTgt spid="56"/>
                                        </p:tgtEl>
                                      </p:cBhvr>
                                    </p:animEffect>
                                    <p:set>
                                      <p:cBhvr>
                                        <p:cTn id="122" dur="1" fill="hold">
                                          <p:stCondLst>
                                            <p:cond delay="499"/>
                                          </p:stCondLst>
                                        </p:cTn>
                                        <p:tgtEl>
                                          <p:spTgt spid="56"/>
                                        </p:tgtEl>
                                        <p:attrNameLst>
                                          <p:attrName>style.visibility</p:attrName>
                                        </p:attrNameLst>
                                      </p:cBhvr>
                                      <p:to>
                                        <p:strVal val="hidden"/>
                                      </p:to>
                                    </p:set>
                                  </p:childTnLst>
                                </p:cTn>
                              </p:par>
                              <p:par>
                                <p:cTn id="123" presetID="14" presetClass="exit" presetSubtype="10" fill="hold" nodeType="withEffect">
                                  <p:stCondLst>
                                    <p:cond delay="0"/>
                                  </p:stCondLst>
                                  <p:childTnLst>
                                    <p:animEffect transition="out" filter="randombar(horizontal)">
                                      <p:cBhvr>
                                        <p:cTn id="124" dur="500"/>
                                        <p:tgtEl>
                                          <p:spTgt spid="55"/>
                                        </p:tgtEl>
                                      </p:cBhvr>
                                    </p:animEffect>
                                    <p:set>
                                      <p:cBhvr>
                                        <p:cTn id="125" dur="1" fill="hold">
                                          <p:stCondLst>
                                            <p:cond delay="499"/>
                                          </p:stCondLst>
                                        </p:cTn>
                                        <p:tgtEl>
                                          <p:spTgt spid="55"/>
                                        </p:tgtEl>
                                        <p:attrNameLst>
                                          <p:attrName>style.visibility</p:attrName>
                                        </p:attrNameLst>
                                      </p:cBhvr>
                                      <p:to>
                                        <p:strVal val="hidden"/>
                                      </p:to>
                                    </p:set>
                                  </p:childTnLst>
                                </p:cTn>
                              </p:par>
                              <p:par>
                                <p:cTn id="126" presetID="14" presetClass="exit" presetSubtype="10" fill="hold" grpId="1" nodeType="withEffect">
                                  <p:stCondLst>
                                    <p:cond delay="0"/>
                                  </p:stCondLst>
                                  <p:childTnLst>
                                    <p:animEffect transition="out" filter="randombar(horizontal)">
                                      <p:cBhvr>
                                        <p:cTn id="127" dur="500"/>
                                        <p:tgtEl>
                                          <p:spTgt spid="54"/>
                                        </p:tgtEl>
                                      </p:cBhvr>
                                    </p:animEffect>
                                    <p:set>
                                      <p:cBhvr>
                                        <p:cTn id="128" dur="1" fill="hold">
                                          <p:stCondLst>
                                            <p:cond delay="499"/>
                                          </p:stCondLst>
                                        </p:cTn>
                                        <p:tgtEl>
                                          <p:spTgt spid="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9" grpId="0" animBg="1"/>
      <p:bldP spid="9" grpId="1" animBg="1"/>
      <p:bldP spid="13" grpId="0" animBg="1"/>
      <p:bldP spid="13" grpId="1" animBg="1"/>
      <p:bldP spid="25" grpId="0" animBg="1"/>
      <p:bldP spid="25" grpId="1" animBg="1"/>
      <p:bldP spid="27" grpId="0" animBg="1"/>
      <p:bldP spid="27" grpId="1" animBg="1"/>
      <p:bldP spid="11" grpId="0" animBg="1"/>
      <p:bldP spid="11" grpId="1" animBg="1"/>
      <p:bldP spid="46" grpId="0" animBg="1"/>
      <p:bldP spid="46" grpId="1" animBg="1"/>
      <p:bldP spid="54" grpId="0" animBg="1"/>
      <p:bldP spid="54" grpId="1" animBg="1"/>
      <p:bldP spid="56" grpId="0" animBg="1"/>
      <p:bldP spid="56"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F4580F3-88EB-4B8E-A65E-E10DC59292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24</a:t>
            </a:fld>
            <a:endParaRPr lang="en-US" altLang="en-US" dirty="0">
              <a:solidFill>
                <a:schemeClr val="tx1"/>
              </a:solidFill>
            </a:endParaRPr>
          </a:p>
        </p:txBody>
      </p:sp>
      <p:sp>
        <p:nvSpPr>
          <p:cNvPr id="3" name="TextBox 2">
            <a:extLst>
              <a:ext uri="{FF2B5EF4-FFF2-40B4-BE49-F238E27FC236}">
                <a16:creationId xmlns:a16="http://schemas.microsoft.com/office/drawing/2014/main" id="{25360521-E009-4D91-A2A3-C47AFEB23E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4" name="Picture 3">
            <a:extLst>
              <a:ext uri="{FF2B5EF4-FFF2-40B4-BE49-F238E27FC236}">
                <a16:creationId xmlns:a16="http://schemas.microsoft.com/office/drawing/2014/main" id="{BD5AE838-FA7D-42D0-B035-F7243B09F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779" y="895986"/>
            <a:ext cx="10628571" cy="2057143"/>
          </a:xfrm>
          <a:prstGeom prst="rect">
            <a:avLst/>
          </a:prstGeom>
        </p:spPr>
      </p:pic>
      <p:sp>
        <p:nvSpPr>
          <p:cNvPr id="5" name="TextBox 4">
            <a:extLst>
              <a:ext uri="{FF2B5EF4-FFF2-40B4-BE49-F238E27FC236}">
                <a16:creationId xmlns:a16="http://schemas.microsoft.com/office/drawing/2014/main" id="{0E4D9F94-38A0-4122-B432-572C3AD4386A}"/>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References</a:t>
            </a:r>
          </a:p>
        </p:txBody>
      </p:sp>
      <p:sp>
        <p:nvSpPr>
          <p:cNvPr id="6" name="TextBox 5">
            <a:extLst>
              <a:ext uri="{FF2B5EF4-FFF2-40B4-BE49-F238E27FC236}">
                <a16:creationId xmlns:a16="http://schemas.microsoft.com/office/drawing/2014/main" id="{5A24B904-164A-4107-8D7D-77DC66441C74}"/>
              </a:ext>
            </a:extLst>
          </p:cNvPr>
          <p:cNvSpPr txBox="1"/>
          <p:nvPr/>
        </p:nvSpPr>
        <p:spPr>
          <a:xfrm>
            <a:off x="6238875" y="99966"/>
            <a:ext cx="500062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References</a:t>
            </a:r>
            <a:r>
              <a:rPr lang="en-CA" b="0" dirty="0"/>
              <a:t> ribbon has many commands for research and further document formatting.</a:t>
            </a:r>
          </a:p>
        </p:txBody>
      </p:sp>
      <p:sp>
        <p:nvSpPr>
          <p:cNvPr id="7" name="Slide Number Placeholder 61">
            <a:extLst>
              <a:ext uri="{FF2B5EF4-FFF2-40B4-BE49-F238E27FC236}">
                <a16:creationId xmlns:a16="http://schemas.microsoft.com/office/drawing/2014/main" id="{7A3977B6-3D2C-483D-B94A-B8237B3610D7}"/>
              </a:ext>
            </a:extLst>
          </p:cNvPr>
          <p:cNvSpPr txBox="1">
            <a:spLocks/>
          </p:cNvSpPr>
          <p:nvPr/>
        </p:nvSpPr>
        <p:spPr>
          <a:xfrm>
            <a:off x="337306" y="6461758"/>
            <a:ext cx="476250" cy="3873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2E2B24C-DC2C-4712-9D60-04BFC1B335EB}" type="slidenum">
              <a:rPr lang="en-US" altLang="en-US" smtClean="0">
                <a:solidFill>
                  <a:schemeClr val="tx1"/>
                </a:solidFill>
              </a:rPr>
              <a:pPr algn="ctr"/>
              <a:t>24</a:t>
            </a:fld>
            <a:endParaRPr lang="en-US" altLang="en-US" dirty="0">
              <a:solidFill>
                <a:schemeClr val="tx1"/>
              </a:solidFill>
            </a:endParaRPr>
          </a:p>
        </p:txBody>
      </p:sp>
      <p:sp>
        <p:nvSpPr>
          <p:cNvPr id="8" name="TextBox 7">
            <a:extLst>
              <a:ext uri="{FF2B5EF4-FFF2-40B4-BE49-F238E27FC236}">
                <a16:creationId xmlns:a16="http://schemas.microsoft.com/office/drawing/2014/main" id="{3D5AA7BC-08F8-4C3B-BD7B-A5C49104361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9" name="TextBox 8">
            <a:extLst>
              <a:ext uri="{FF2B5EF4-FFF2-40B4-BE49-F238E27FC236}">
                <a16:creationId xmlns:a16="http://schemas.microsoft.com/office/drawing/2014/main" id="{0E00E063-9222-46D4-833C-34295D25F255}"/>
              </a:ext>
            </a:extLst>
          </p:cNvPr>
          <p:cNvSpPr txBox="1"/>
          <p:nvPr/>
        </p:nvSpPr>
        <p:spPr>
          <a:xfrm>
            <a:off x="120996" y="5519021"/>
            <a:ext cx="4048541"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Add </a:t>
            </a:r>
            <a:r>
              <a:rPr lang="en-CA" sz="2000" dirty="0"/>
              <a:t>a Table of Contents to your document.  It will compile the TOC based upon your heading hierarchy.</a:t>
            </a:r>
            <a:endParaRPr lang="en-CA" sz="2000" b="1" dirty="0"/>
          </a:p>
        </p:txBody>
      </p:sp>
      <p:cxnSp>
        <p:nvCxnSpPr>
          <p:cNvPr id="10" name="Straight Arrow Connector 9">
            <a:extLst>
              <a:ext uri="{FF2B5EF4-FFF2-40B4-BE49-F238E27FC236}">
                <a16:creationId xmlns:a16="http://schemas.microsoft.com/office/drawing/2014/main" id="{8F6766AB-F498-415F-A80F-AE5B85D26FA5}"/>
              </a:ext>
            </a:extLst>
          </p:cNvPr>
          <p:cNvCxnSpPr>
            <a:cxnSpLocks/>
          </p:cNvCxnSpPr>
          <p:nvPr/>
        </p:nvCxnSpPr>
        <p:spPr>
          <a:xfrm flipV="1">
            <a:off x="131198" y="2929620"/>
            <a:ext cx="1278502" cy="25818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763FBAA-ACCB-4849-86A0-9FD0B4E48BED}"/>
              </a:ext>
            </a:extLst>
          </p:cNvPr>
          <p:cNvSpPr/>
          <p:nvPr/>
        </p:nvSpPr>
        <p:spPr>
          <a:xfrm>
            <a:off x="1428750" y="1729973"/>
            <a:ext cx="2209800"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D0E6C8FF-0F3C-454F-B55C-E634B6F5239A}"/>
              </a:ext>
            </a:extLst>
          </p:cNvPr>
          <p:cNvSpPr txBox="1"/>
          <p:nvPr/>
        </p:nvSpPr>
        <p:spPr>
          <a:xfrm>
            <a:off x="1035616" y="3781523"/>
            <a:ext cx="3800961"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Add</a:t>
            </a:r>
            <a:r>
              <a:rPr lang="en-CA" sz="2000" b="1" dirty="0"/>
              <a:t> footnote</a:t>
            </a:r>
            <a:r>
              <a:rPr lang="en-CA" sz="2000" dirty="0"/>
              <a:t> to your document at the position of your cursor which then jumps your cursor to the bottom of the page where you type (or paste) in the footnote.</a:t>
            </a:r>
            <a:endParaRPr lang="en-CA" sz="2000" b="1" dirty="0"/>
          </a:p>
        </p:txBody>
      </p:sp>
      <p:cxnSp>
        <p:nvCxnSpPr>
          <p:cNvPr id="17" name="Straight Arrow Connector 16">
            <a:extLst>
              <a:ext uri="{FF2B5EF4-FFF2-40B4-BE49-F238E27FC236}">
                <a16:creationId xmlns:a16="http://schemas.microsoft.com/office/drawing/2014/main" id="{0A0F1CC1-C02B-4E8F-982A-F0C4B1B955A4}"/>
              </a:ext>
            </a:extLst>
          </p:cNvPr>
          <p:cNvCxnSpPr>
            <a:cxnSpLocks/>
            <a:stCxn id="16" idx="0"/>
            <a:endCxn id="18" idx="2"/>
          </p:cNvCxnSpPr>
          <p:nvPr/>
        </p:nvCxnSpPr>
        <p:spPr>
          <a:xfrm flipV="1">
            <a:off x="2936097" y="2924554"/>
            <a:ext cx="1398976" cy="8569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CCB9E1B-5ECF-4343-8953-F05DB86BAA33}"/>
              </a:ext>
            </a:extLst>
          </p:cNvPr>
          <p:cNvSpPr/>
          <p:nvPr/>
        </p:nvSpPr>
        <p:spPr>
          <a:xfrm>
            <a:off x="3679046" y="1734058"/>
            <a:ext cx="1312054"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EF73F577-95D3-45FB-A5B1-2FC33D519B94}"/>
              </a:ext>
            </a:extLst>
          </p:cNvPr>
          <p:cNvSpPr txBox="1"/>
          <p:nvPr/>
        </p:nvSpPr>
        <p:spPr>
          <a:xfrm>
            <a:off x="4229452" y="5826896"/>
            <a:ext cx="3375894"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Research</a:t>
            </a:r>
            <a:r>
              <a:rPr lang="en-CA" sz="2000" dirty="0"/>
              <a:t> provides suggestions based upon your content.</a:t>
            </a:r>
            <a:endParaRPr lang="en-CA" sz="2000" b="1" dirty="0"/>
          </a:p>
        </p:txBody>
      </p:sp>
      <p:cxnSp>
        <p:nvCxnSpPr>
          <p:cNvPr id="24" name="Straight Arrow Connector 23">
            <a:extLst>
              <a:ext uri="{FF2B5EF4-FFF2-40B4-BE49-F238E27FC236}">
                <a16:creationId xmlns:a16="http://schemas.microsoft.com/office/drawing/2014/main" id="{A8FDAB47-EC5A-4753-A409-293D22FAA710}"/>
              </a:ext>
            </a:extLst>
          </p:cNvPr>
          <p:cNvCxnSpPr>
            <a:cxnSpLocks/>
          </p:cNvCxnSpPr>
          <p:nvPr/>
        </p:nvCxnSpPr>
        <p:spPr>
          <a:xfrm flipV="1">
            <a:off x="4848050" y="2920470"/>
            <a:ext cx="183546" cy="29064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E49DFACB-1919-46E2-9ED0-3ACA4C24B47B}"/>
              </a:ext>
            </a:extLst>
          </p:cNvPr>
          <p:cNvSpPr/>
          <p:nvPr/>
        </p:nvSpPr>
        <p:spPr>
          <a:xfrm>
            <a:off x="5031596" y="1730107"/>
            <a:ext cx="702454"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TextBox 34">
            <a:extLst>
              <a:ext uri="{FF2B5EF4-FFF2-40B4-BE49-F238E27FC236}">
                <a16:creationId xmlns:a16="http://schemas.microsoft.com/office/drawing/2014/main" id="{49AD0FD1-8F56-4D26-85B6-07788A90C029}"/>
              </a:ext>
            </a:extLst>
          </p:cNvPr>
          <p:cNvSpPr txBox="1"/>
          <p:nvPr/>
        </p:nvSpPr>
        <p:spPr>
          <a:xfrm>
            <a:off x="5031595" y="3776427"/>
            <a:ext cx="2891205"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Citations &amp; Bibliography</a:t>
            </a:r>
            <a:r>
              <a:rPr lang="en-CA" sz="2000" dirty="0"/>
              <a:t> provides methods for managing the content, style, and source of the bibliography.</a:t>
            </a:r>
            <a:endParaRPr lang="en-CA" sz="2000" b="1" dirty="0"/>
          </a:p>
        </p:txBody>
      </p:sp>
      <p:cxnSp>
        <p:nvCxnSpPr>
          <p:cNvPr id="36" name="Straight Arrow Connector 35">
            <a:extLst>
              <a:ext uri="{FF2B5EF4-FFF2-40B4-BE49-F238E27FC236}">
                <a16:creationId xmlns:a16="http://schemas.microsoft.com/office/drawing/2014/main" id="{26F904B9-9C63-4159-98CB-DE2CC7C56FAF}"/>
              </a:ext>
            </a:extLst>
          </p:cNvPr>
          <p:cNvCxnSpPr>
            <a:cxnSpLocks/>
            <a:stCxn id="35" idx="0"/>
            <a:endCxn id="37" idx="2"/>
          </p:cNvCxnSpPr>
          <p:nvPr/>
        </p:nvCxnSpPr>
        <p:spPr>
          <a:xfrm flipV="1">
            <a:off x="6477198" y="2924554"/>
            <a:ext cx="491537" cy="8518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4291FDE-AB04-46F1-91F7-BF0E831C6C1D}"/>
              </a:ext>
            </a:extLst>
          </p:cNvPr>
          <p:cNvSpPr/>
          <p:nvPr/>
        </p:nvSpPr>
        <p:spPr>
          <a:xfrm>
            <a:off x="5774545" y="1734058"/>
            <a:ext cx="2388379"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TextBox 44">
            <a:extLst>
              <a:ext uri="{FF2B5EF4-FFF2-40B4-BE49-F238E27FC236}">
                <a16:creationId xmlns:a16="http://schemas.microsoft.com/office/drawing/2014/main" id="{1805E7DA-A30B-427D-BA19-BBB3CE0BBCE7}"/>
              </a:ext>
            </a:extLst>
          </p:cNvPr>
          <p:cNvSpPr txBox="1"/>
          <p:nvPr/>
        </p:nvSpPr>
        <p:spPr>
          <a:xfrm>
            <a:off x="7679110" y="5826896"/>
            <a:ext cx="4347240"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Captions</a:t>
            </a:r>
            <a:r>
              <a:rPr lang="en-CA" sz="2000" dirty="0"/>
              <a:t> – Insert, remove or edit Caption</a:t>
            </a:r>
            <a:endParaRPr lang="en-CA" sz="2000" b="1" dirty="0"/>
          </a:p>
        </p:txBody>
      </p:sp>
      <p:cxnSp>
        <p:nvCxnSpPr>
          <p:cNvPr id="46" name="Straight Arrow Connector 45">
            <a:extLst>
              <a:ext uri="{FF2B5EF4-FFF2-40B4-BE49-F238E27FC236}">
                <a16:creationId xmlns:a16="http://schemas.microsoft.com/office/drawing/2014/main" id="{F74E3FF1-F967-4C94-81D4-4397638B44EB}"/>
              </a:ext>
            </a:extLst>
          </p:cNvPr>
          <p:cNvCxnSpPr>
            <a:cxnSpLocks/>
          </p:cNvCxnSpPr>
          <p:nvPr/>
        </p:nvCxnSpPr>
        <p:spPr>
          <a:xfrm flipV="1">
            <a:off x="7679110" y="2920469"/>
            <a:ext cx="531884" cy="29064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5EC558DB-16B1-40CE-B97D-FE8E0BA5AF34}"/>
              </a:ext>
            </a:extLst>
          </p:cNvPr>
          <p:cNvSpPr/>
          <p:nvPr/>
        </p:nvSpPr>
        <p:spPr>
          <a:xfrm>
            <a:off x="8222467" y="1729973"/>
            <a:ext cx="1016783"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TextBox 55">
            <a:extLst>
              <a:ext uri="{FF2B5EF4-FFF2-40B4-BE49-F238E27FC236}">
                <a16:creationId xmlns:a16="http://schemas.microsoft.com/office/drawing/2014/main" id="{C61FE9CE-4C45-4EE5-8643-F1AAE7D0C73B}"/>
              </a:ext>
            </a:extLst>
          </p:cNvPr>
          <p:cNvSpPr txBox="1"/>
          <p:nvPr/>
        </p:nvSpPr>
        <p:spPr>
          <a:xfrm>
            <a:off x="8042982" y="5053700"/>
            <a:ext cx="4028021"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Index</a:t>
            </a:r>
            <a:r>
              <a:rPr lang="en-CA" sz="2000" dirty="0"/>
              <a:t> – Create, manage, and mark entry points in an index.</a:t>
            </a:r>
            <a:endParaRPr lang="en-CA" sz="2000" b="1" dirty="0"/>
          </a:p>
        </p:txBody>
      </p:sp>
      <p:cxnSp>
        <p:nvCxnSpPr>
          <p:cNvPr id="57" name="Straight Arrow Connector 56">
            <a:extLst>
              <a:ext uri="{FF2B5EF4-FFF2-40B4-BE49-F238E27FC236}">
                <a16:creationId xmlns:a16="http://schemas.microsoft.com/office/drawing/2014/main" id="{A5ADF322-6584-44AF-8D92-5A258A43CC27}"/>
              </a:ext>
            </a:extLst>
          </p:cNvPr>
          <p:cNvCxnSpPr>
            <a:cxnSpLocks/>
          </p:cNvCxnSpPr>
          <p:nvPr/>
        </p:nvCxnSpPr>
        <p:spPr>
          <a:xfrm flipV="1">
            <a:off x="9007906" y="2920471"/>
            <a:ext cx="282626" cy="21332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C6FED1FE-01B6-4AB0-BA4C-7A4DE19CC4F1}"/>
              </a:ext>
            </a:extLst>
          </p:cNvPr>
          <p:cNvSpPr/>
          <p:nvPr/>
        </p:nvSpPr>
        <p:spPr>
          <a:xfrm>
            <a:off x="9250723" y="1731187"/>
            <a:ext cx="1016783"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TextBox 60">
            <a:extLst>
              <a:ext uri="{FF2B5EF4-FFF2-40B4-BE49-F238E27FC236}">
                <a16:creationId xmlns:a16="http://schemas.microsoft.com/office/drawing/2014/main" id="{96FB913F-BBC8-4A86-A9E1-79C548EC7122}"/>
              </a:ext>
            </a:extLst>
          </p:cNvPr>
          <p:cNvSpPr txBox="1"/>
          <p:nvPr/>
        </p:nvSpPr>
        <p:spPr>
          <a:xfrm>
            <a:off x="9328632" y="3208939"/>
            <a:ext cx="2741371" cy="1785104"/>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Table of Authorities</a:t>
            </a:r>
            <a:r>
              <a:rPr lang="en-CA" sz="2000" dirty="0"/>
              <a:t> – </a:t>
            </a:r>
            <a:r>
              <a:rPr lang="en-US" dirty="0"/>
              <a:t>is a list of all legal citations in your document along with every page on which has a reference to each authority that is made.</a:t>
            </a:r>
            <a:endParaRPr lang="en-CA" sz="2000" dirty="0"/>
          </a:p>
        </p:txBody>
      </p:sp>
      <p:sp>
        <p:nvSpPr>
          <p:cNvPr id="63" name="Rectangle 62">
            <a:extLst>
              <a:ext uri="{FF2B5EF4-FFF2-40B4-BE49-F238E27FC236}">
                <a16:creationId xmlns:a16="http://schemas.microsoft.com/office/drawing/2014/main" id="{C495C883-3CFA-4B2F-8FE0-837B7910ECDC}"/>
              </a:ext>
            </a:extLst>
          </p:cNvPr>
          <p:cNvSpPr/>
          <p:nvPr/>
        </p:nvSpPr>
        <p:spPr>
          <a:xfrm>
            <a:off x="10308442" y="1733272"/>
            <a:ext cx="1321583"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67" name="Straight Arrow Connector 66">
            <a:extLst>
              <a:ext uri="{FF2B5EF4-FFF2-40B4-BE49-F238E27FC236}">
                <a16:creationId xmlns:a16="http://schemas.microsoft.com/office/drawing/2014/main" id="{A993DAD6-C404-4BF9-884E-7A289D68F977}"/>
              </a:ext>
            </a:extLst>
          </p:cNvPr>
          <p:cNvCxnSpPr>
            <a:cxnSpLocks/>
          </p:cNvCxnSpPr>
          <p:nvPr/>
        </p:nvCxnSpPr>
        <p:spPr>
          <a:xfrm flipV="1">
            <a:off x="10686607" y="2936800"/>
            <a:ext cx="282626" cy="2721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86391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grpId="1" nodeType="clickEffect">
                                  <p:stCondLst>
                                    <p:cond delay="0"/>
                                  </p:stCondLst>
                                  <p:childTnLst>
                                    <p:animEffect transition="out" filter="randombar(horizontal)">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14" presetClass="exit" presetSubtype="10" fill="hold" nodeType="withEffect">
                                  <p:stCondLst>
                                    <p:cond delay="0"/>
                                  </p:stCondLst>
                                  <p:childTnLst>
                                    <p:animEffect transition="out" filter="randombar(horizontal)">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4" presetClass="exit" presetSubtype="10" fill="hold" grpId="1" nodeType="withEffect">
                                  <p:stCondLst>
                                    <p:cond delay="0"/>
                                  </p:stCondLst>
                                  <p:childTnLst>
                                    <p:animEffect transition="out" filter="randombar(horizontal)">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par>
                          <p:cTn id="33" fill="hold">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4"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500"/>
                                        <p:tgtEl>
                                          <p:spTgt spid="17"/>
                                        </p:tgtEl>
                                      </p:cBhvr>
                                    </p:animEffect>
                                  </p:childTnLst>
                                </p:cTn>
                              </p:par>
                            </p:childTnLst>
                          </p:cTn>
                        </p:par>
                        <p:par>
                          <p:cTn id="42" fill="hold">
                            <p:stCondLst>
                              <p:cond delay="1500"/>
                            </p:stCondLst>
                            <p:childTnLst>
                              <p:par>
                                <p:cTn id="43" presetID="22" presetClass="entr" presetSubtype="4"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xit" presetSubtype="10" fill="hold" grpId="1" nodeType="clickEffect">
                                  <p:stCondLst>
                                    <p:cond delay="0"/>
                                  </p:stCondLst>
                                  <p:childTnLst>
                                    <p:animEffect transition="out" filter="randombar(horizontal)">
                                      <p:cBhvr>
                                        <p:cTn id="49" dur="500"/>
                                        <p:tgtEl>
                                          <p:spTgt spid="18"/>
                                        </p:tgtEl>
                                      </p:cBhvr>
                                    </p:animEffect>
                                    <p:set>
                                      <p:cBhvr>
                                        <p:cTn id="50" dur="1" fill="hold">
                                          <p:stCondLst>
                                            <p:cond delay="499"/>
                                          </p:stCondLst>
                                        </p:cTn>
                                        <p:tgtEl>
                                          <p:spTgt spid="18"/>
                                        </p:tgtEl>
                                        <p:attrNameLst>
                                          <p:attrName>style.visibility</p:attrName>
                                        </p:attrNameLst>
                                      </p:cBhvr>
                                      <p:to>
                                        <p:strVal val="hidden"/>
                                      </p:to>
                                    </p:set>
                                  </p:childTnLst>
                                </p:cTn>
                              </p:par>
                              <p:par>
                                <p:cTn id="51" presetID="14" presetClass="exit" presetSubtype="10" fill="hold" nodeType="withEffect">
                                  <p:stCondLst>
                                    <p:cond delay="0"/>
                                  </p:stCondLst>
                                  <p:childTnLst>
                                    <p:animEffect transition="out" filter="randombar(horizontal)">
                                      <p:cBhvr>
                                        <p:cTn id="52" dur="500"/>
                                        <p:tgtEl>
                                          <p:spTgt spid="17"/>
                                        </p:tgtEl>
                                      </p:cBhvr>
                                    </p:animEffect>
                                    <p:set>
                                      <p:cBhvr>
                                        <p:cTn id="53" dur="1" fill="hold">
                                          <p:stCondLst>
                                            <p:cond delay="499"/>
                                          </p:stCondLst>
                                        </p:cTn>
                                        <p:tgtEl>
                                          <p:spTgt spid="17"/>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16"/>
                                        </p:tgtEl>
                                      </p:cBhvr>
                                    </p:animEffect>
                                    <p:set>
                                      <p:cBhvr>
                                        <p:cTn id="56" dur="1" fill="hold">
                                          <p:stCondLst>
                                            <p:cond delay="499"/>
                                          </p:stCondLst>
                                        </p:cTn>
                                        <p:tgtEl>
                                          <p:spTgt spid="16"/>
                                        </p:tgtEl>
                                        <p:attrNameLst>
                                          <p:attrName>style.visibility</p:attrName>
                                        </p:attrNameLst>
                                      </p:cBhvr>
                                      <p:to>
                                        <p:strVal val="hidden"/>
                                      </p:to>
                                    </p:set>
                                  </p:childTnLst>
                                </p:cTn>
                              </p:par>
                            </p:childTnLst>
                          </p:cTn>
                        </p:par>
                        <p:par>
                          <p:cTn id="57" fill="hold">
                            <p:stCondLst>
                              <p:cond delay="500"/>
                            </p:stCondLst>
                            <p:childTnLst>
                              <p:par>
                                <p:cTn id="58" presetID="2" presetClass="entr" presetSubtype="4"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 calcmode="lin" valueType="num">
                                      <p:cBhvr additive="base">
                                        <p:cTn id="60" dur="500" fill="hold"/>
                                        <p:tgtEl>
                                          <p:spTgt spid="23"/>
                                        </p:tgtEl>
                                        <p:attrNameLst>
                                          <p:attrName>ppt_x</p:attrName>
                                        </p:attrNameLst>
                                      </p:cBhvr>
                                      <p:tavLst>
                                        <p:tav tm="0">
                                          <p:val>
                                            <p:strVal val="#ppt_x"/>
                                          </p:val>
                                        </p:tav>
                                        <p:tav tm="100000">
                                          <p:val>
                                            <p:strVal val="#ppt_x"/>
                                          </p:val>
                                        </p:tav>
                                      </p:tavLst>
                                    </p:anim>
                                    <p:anim calcmode="lin" valueType="num">
                                      <p:cBhvr additive="base">
                                        <p:cTn id="61" dur="500" fill="hold"/>
                                        <p:tgtEl>
                                          <p:spTgt spid="23"/>
                                        </p:tgtEl>
                                        <p:attrNameLst>
                                          <p:attrName>ppt_y</p:attrName>
                                        </p:attrNameLst>
                                      </p:cBhvr>
                                      <p:tavLst>
                                        <p:tav tm="0">
                                          <p:val>
                                            <p:strVal val="1+#ppt_h/2"/>
                                          </p:val>
                                        </p:tav>
                                        <p:tav tm="100000">
                                          <p:val>
                                            <p:strVal val="#ppt_y"/>
                                          </p:val>
                                        </p:tav>
                                      </p:tavLst>
                                    </p:anim>
                                  </p:childTnLst>
                                </p:cTn>
                              </p:par>
                            </p:childTnLst>
                          </p:cTn>
                        </p:par>
                        <p:par>
                          <p:cTn id="62" fill="hold">
                            <p:stCondLst>
                              <p:cond delay="1000"/>
                            </p:stCondLst>
                            <p:childTnLst>
                              <p:par>
                                <p:cTn id="63" presetID="22" presetClass="entr" presetSubtype="4" fill="hold" nodeType="after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wipe(down)">
                                      <p:cBhvr>
                                        <p:cTn id="65" dur="500"/>
                                        <p:tgtEl>
                                          <p:spTgt spid="24"/>
                                        </p:tgtEl>
                                      </p:cBhvr>
                                    </p:animEffect>
                                  </p:childTnLst>
                                </p:cTn>
                              </p:par>
                            </p:childTnLst>
                          </p:cTn>
                        </p:par>
                        <p:par>
                          <p:cTn id="66" fill="hold">
                            <p:stCondLst>
                              <p:cond delay="1500"/>
                            </p:stCondLst>
                            <p:childTnLst>
                              <p:par>
                                <p:cTn id="67" presetID="22" presetClass="entr" presetSubtype="4"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down)">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xit" presetSubtype="10" fill="hold" grpId="1" nodeType="clickEffect">
                                  <p:stCondLst>
                                    <p:cond delay="0"/>
                                  </p:stCondLst>
                                  <p:childTnLst>
                                    <p:animEffect transition="out" filter="randombar(horizontal)">
                                      <p:cBhvr>
                                        <p:cTn id="73" dur="500"/>
                                        <p:tgtEl>
                                          <p:spTgt spid="25"/>
                                        </p:tgtEl>
                                      </p:cBhvr>
                                    </p:animEffect>
                                    <p:set>
                                      <p:cBhvr>
                                        <p:cTn id="74" dur="1" fill="hold">
                                          <p:stCondLst>
                                            <p:cond delay="499"/>
                                          </p:stCondLst>
                                        </p:cTn>
                                        <p:tgtEl>
                                          <p:spTgt spid="25"/>
                                        </p:tgtEl>
                                        <p:attrNameLst>
                                          <p:attrName>style.visibility</p:attrName>
                                        </p:attrNameLst>
                                      </p:cBhvr>
                                      <p:to>
                                        <p:strVal val="hidden"/>
                                      </p:to>
                                    </p:set>
                                  </p:childTnLst>
                                </p:cTn>
                              </p:par>
                              <p:par>
                                <p:cTn id="75" presetID="14" presetClass="exit" presetSubtype="10" fill="hold" nodeType="withEffect">
                                  <p:stCondLst>
                                    <p:cond delay="0"/>
                                  </p:stCondLst>
                                  <p:childTnLst>
                                    <p:animEffect transition="out" filter="randombar(horizontal)">
                                      <p:cBhvr>
                                        <p:cTn id="76" dur="500"/>
                                        <p:tgtEl>
                                          <p:spTgt spid="24"/>
                                        </p:tgtEl>
                                      </p:cBhvr>
                                    </p:animEffect>
                                    <p:set>
                                      <p:cBhvr>
                                        <p:cTn id="77" dur="1" fill="hold">
                                          <p:stCondLst>
                                            <p:cond delay="499"/>
                                          </p:stCondLst>
                                        </p:cTn>
                                        <p:tgtEl>
                                          <p:spTgt spid="24"/>
                                        </p:tgtEl>
                                        <p:attrNameLst>
                                          <p:attrName>style.visibility</p:attrName>
                                        </p:attrNameLst>
                                      </p:cBhvr>
                                      <p:to>
                                        <p:strVal val="hidden"/>
                                      </p:to>
                                    </p:set>
                                  </p:childTnLst>
                                </p:cTn>
                              </p:par>
                              <p:par>
                                <p:cTn id="78" presetID="14" presetClass="exit" presetSubtype="10" fill="hold" grpId="1" nodeType="withEffect">
                                  <p:stCondLst>
                                    <p:cond delay="0"/>
                                  </p:stCondLst>
                                  <p:childTnLst>
                                    <p:animEffect transition="out" filter="randombar(horizontal)">
                                      <p:cBhvr>
                                        <p:cTn id="79" dur="500"/>
                                        <p:tgtEl>
                                          <p:spTgt spid="23"/>
                                        </p:tgtEl>
                                      </p:cBhvr>
                                    </p:animEffect>
                                    <p:set>
                                      <p:cBhvr>
                                        <p:cTn id="80" dur="1" fill="hold">
                                          <p:stCondLst>
                                            <p:cond delay="499"/>
                                          </p:stCondLst>
                                        </p:cTn>
                                        <p:tgtEl>
                                          <p:spTgt spid="23"/>
                                        </p:tgtEl>
                                        <p:attrNameLst>
                                          <p:attrName>style.visibility</p:attrName>
                                        </p:attrNameLst>
                                      </p:cBhvr>
                                      <p:to>
                                        <p:strVal val="hidden"/>
                                      </p:to>
                                    </p:set>
                                  </p:childTnLst>
                                </p:cTn>
                              </p:par>
                            </p:childTnLst>
                          </p:cTn>
                        </p:par>
                        <p:par>
                          <p:cTn id="81" fill="hold">
                            <p:stCondLst>
                              <p:cond delay="500"/>
                            </p:stCondLst>
                            <p:childTnLst>
                              <p:par>
                                <p:cTn id="82" presetID="2" presetClass="entr" presetSubtype="4" fill="hold" grpId="0" nodeType="afterEffect">
                                  <p:stCondLst>
                                    <p:cond delay="0"/>
                                  </p:stCondLst>
                                  <p:childTnLst>
                                    <p:set>
                                      <p:cBhvr>
                                        <p:cTn id="83" dur="1" fill="hold">
                                          <p:stCondLst>
                                            <p:cond delay="0"/>
                                          </p:stCondLst>
                                        </p:cTn>
                                        <p:tgtEl>
                                          <p:spTgt spid="35"/>
                                        </p:tgtEl>
                                        <p:attrNameLst>
                                          <p:attrName>style.visibility</p:attrName>
                                        </p:attrNameLst>
                                      </p:cBhvr>
                                      <p:to>
                                        <p:strVal val="visible"/>
                                      </p:to>
                                    </p:set>
                                    <p:anim calcmode="lin" valueType="num">
                                      <p:cBhvr additive="base">
                                        <p:cTn id="84" dur="500" fill="hold"/>
                                        <p:tgtEl>
                                          <p:spTgt spid="35"/>
                                        </p:tgtEl>
                                        <p:attrNameLst>
                                          <p:attrName>ppt_x</p:attrName>
                                        </p:attrNameLst>
                                      </p:cBhvr>
                                      <p:tavLst>
                                        <p:tav tm="0">
                                          <p:val>
                                            <p:strVal val="#ppt_x"/>
                                          </p:val>
                                        </p:tav>
                                        <p:tav tm="100000">
                                          <p:val>
                                            <p:strVal val="#ppt_x"/>
                                          </p:val>
                                        </p:tav>
                                      </p:tavLst>
                                    </p:anim>
                                    <p:anim calcmode="lin" valueType="num">
                                      <p:cBhvr additive="base">
                                        <p:cTn id="85" dur="500" fill="hold"/>
                                        <p:tgtEl>
                                          <p:spTgt spid="35"/>
                                        </p:tgtEl>
                                        <p:attrNameLst>
                                          <p:attrName>ppt_y</p:attrName>
                                        </p:attrNameLst>
                                      </p:cBhvr>
                                      <p:tavLst>
                                        <p:tav tm="0">
                                          <p:val>
                                            <p:strVal val="1+#ppt_h/2"/>
                                          </p:val>
                                        </p:tav>
                                        <p:tav tm="100000">
                                          <p:val>
                                            <p:strVal val="#ppt_y"/>
                                          </p:val>
                                        </p:tav>
                                      </p:tavLst>
                                    </p:anim>
                                  </p:childTnLst>
                                </p:cTn>
                              </p:par>
                            </p:childTnLst>
                          </p:cTn>
                        </p:par>
                        <p:par>
                          <p:cTn id="86" fill="hold">
                            <p:stCondLst>
                              <p:cond delay="1000"/>
                            </p:stCondLst>
                            <p:childTnLst>
                              <p:par>
                                <p:cTn id="87" presetID="22" presetClass="entr" presetSubtype="4" fill="hold" nodeType="afterEffect">
                                  <p:stCondLst>
                                    <p:cond delay="0"/>
                                  </p:stCondLst>
                                  <p:childTnLst>
                                    <p:set>
                                      <p:cBhvr>
                                        <p:cTn id="88" dur="1" fill="hold">
                                          <p:stCondLst>
                                            <p:cond delay="0"/>
                                          </p:stCondLst>
                                        </p:cTn>
                                        <p:tgtEl>
                                          <p:spTgt spid="36"/>
                                        </p:tgtEl>
                                        <p:attrNameLst>
                                          <p:attrName>style.visibility</p:attrName>
                                        </p:attrNameLst>
                                      </p:cBhvr>
                                      <p:to>
                                        <p:strVal val="visible"/>
                                      </p:to>
                                    </p:set>
                                    <p:animEffect transition="in" filter="wipe(down)">
                                      <p:cBhvr>
                                        <p:cTn id="89" dur="500"/>
                                        <p:tgtEl>
                                          <p:spTgt spid="36"/>
                                        </p:tgtEl>
                                      </p:cBhvr>
                                    </p:animEffect>
                                  </p:childTnLst>
                                </p:cTn>
                              </p:par>
                            </p:childTnLst>
                          </p:cTn>
                        </p:par>
                        <p:par>
                          <p:cTn id="90" fill="hold">
                            <p:stCondLst>
                              <p:cond delay="1500"/>
                            </p:stCondLst>
                            <p:childTnLst>
                              <p:par>
                                <p:cTn id="91" presetID="22" presetClass="entr" presetSubtype="4" fill="hold" grpId="0" nodeType="after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wipe(down)">
                                      <p:cBhvr>
                                        <p:cTn id="93" dur="500"/>
                                        <p:tgtEl>
                                          <p:spTgt spid="37"/>
                                        </p:tgtEl>
                                      </p:cBhvr>
                                    </p:animEffect>
                                  </p:childTnLst>
                                </p:cTn>
                              </p:par>
                            </p:childTnLst>
                          </p:cTn>
                        </p:par>
                      </p:childTnLst>
                    </p:cTn>
                  </p:par>
                  <p:par>
                    <p:cTn id="94" fill="hold">
                      <p:stCondLst>
                        <p:cond delay="indefinite"/>
                      </p:stCondLst>
                      <p:childTnLst>
                        <p:par>
                          <p:cTn id="95" fill="hold">
                            <p:stCondLst>
                              <p:cond delay="0"/>
                            </p:stCondLst>
                            <p:childTnLst>
                              <p:par>
                                <p:cTn id="96" presetID="14" presetClass="exit" presetSubtype="10" fill="hold" grpId="1" nodeType="clickEffect">
                                  <p:stCondLst>
                                    <p:cond delay="0"/>
                                  </p:stCondLst>
                                  <p:childTnLst>
                                    <p:animEffect transition="out" filter="randombar(horizontal)">
                                      <p:cBhvr>
                                        <p:cTn id="97" dur="500"/>
                                        <p:tgtEl>
                                          <p:spTgt spid="37"/>
                                        </p:tgtEl>
                                      </p:cBhvr>
                                    </p:animEffect>
                                    <p:set>
                                      <p:cBhvr>
                                        <p:cTn id="98" dur="1" fill="hold">
                                          <p:stCondLst>
                                            <p:cond delay="499"/>
                                          </p:stCondLst>
                                        </p:cTn>
                                        <p:tgtEl>
                                          <p:spTgt spid="37"/>
                                        </p:tgtEl>
                                        <p:attrNameLst>
                                          <p:attrName>style.visibility</p:attrName>
                                        </p:attrNameLst>
                                      </p:cBhvr>
                                      <p:to>
                                        <p:strVal val="hidden"/>
                                      </p:to>
                                    </p:set>
                                  </p:childTnLst>
                                </p:cTn>
                              </p:par>
                              <p:par>
                                <p:cTn id="99" presetID="14" presetClass="exit" presetSubtype="10" fill="hold" nodeType="withEffect">
                                  <p:stCondLst>
                                    <p:cond delay="0"/>
                                  </p:stCondLst>
                                  <p:childTnLst>
                                    <p:animEffect transition="out" filter="randombar(horizontal)">
                                      <p:cBhvr>
                                        <p:cTn id="100" dur="500"/>
                                        <p:tgtEl>
                                          <p:spTgt spid="36"/>
                                        </p:tgtEl>
                                      </p:cBhvr>
                                    </p:animEffect>
                                    <p:set>
                                      <p:cBhvr>
                                        <p:cTn id="101" dur="1" fill="hold">
                                          <p:stCondLst>
                                            <p:cond delay="499"/>
                                          </p:stCondLst>
                                        </p:cTn>
                                        <p:tgtEl>
                                          <p:spTgt spid="36"/>
                                        </p:tgtEl>
                                        <p:attrNameLst>
                                          <p:attrName>style.visibility</p:attrName>
                                        </p:attrNameLst>
                                      </p:cBhvr>
                                      <p:to>
                                        <p:strVal val="hidden"/>
                                      </p:to>
                                    </p:set>
                                  </p:childTnLst>
                                </p:cTn>
                              </p:par>
                              <p:par>
                                <p:cTn id="102" presetID="14" presetClass="exit" presetSubtype="10" fill="hold" grpId="1" nodeType="withEffect">
                                  <p:stCondLst>
                                    <p:cond delay="0"/>
                                  </p:stCondLst>
                                  <p:childTnLst>
                                    <p:animEffect transition="out" filter="randombar(horizontal)">
                                      <p:cBhvr>
                                        <p:cTn id="103" dur="500"/>
                                        <p:tgtEl>
                                          <p:spTgt spid="35"/>
                                        </p:tgtEl>
                                      </p:cBhvr>
                                    </p:animEffect>
                                    <p:set>
                                      <p:cBhvr>
                                        <p:cTn id="104" dur="1" fill="hold">
                                          <p:stCondLst>
                                            <p:cond delay="499"/>
                                          </p:stCondLst>
                                        </p:cTn>
                                        <p:tgtEl>
                                          <p:spTgt spid="35"/>
                                        </p:tgtEl>
                                        <p:attrNameLst>
                                          <p:attrName>style.visibility</p:attrName>
                                        </p:attrNameLst>
                                      </p:cBhvr>
                                      <p:to>
                                        <p:strVal val="hidden"/>
                                      </p:to>
                                    </p:set>
                                  </p:childTnLst>
                                </p:cTn>
                              </p:par>
                            </p:childTnLst>
                          </p:cTn>
                        </p:par>
                        <p:par>
                          <p:cTn id="105" fill="hold">
                            <p:stCondLst>
                              <p:cond delay="500"/>
                            </p:stCondLst>
                            <p:childTnLst>
                              <p:par>
                                <p:cTn id="106" presetID="2" presetClass="entr" presetSubtype="2" fill="hold" grpId="0" nodeType="afterEffect">
                                  <p:stCondLst>
                                    <p:cond delay="0"/>
                                  </p:stCondLst>
                                  <p:childTnLst>
                                    <p:set>
                                      <p:cBhvr>
                                        <p:cTn id="107" dur="1" fill="hold">
                                          <p:stCondLst>
                                            <p:cond delay="0"/>
                                          </p:stCondLst>
                                        </p:cTn>
                                        <p:tgtEl>
                                          <p:spTgt spid="45"/>
                                        </p:tgtEl>
                                        <p:attrNameLst>
                                          <p:attrName>style.visibility</p:attrName>
                                        </p:attrNameLst>
                                      </p:cBhvr>
                                      <p:to>
                                        <p:strVal val="visible"/>
                                      </p:to>
                                    </p:set>
                                    <p:anim calcmode="lin" valueType="num">
                                      <p:cBhvr additive="base">
                                        <p:cTn id="108" dur="500" fill="hold"/>
                                        <p:tgtEl>
                                          <p:spTgt spid="45"/>
                                        </p:tgtEl>
                                        <p:attrNameLst>
                                          <p:attrName>ppt_x</p:attrName>
                                        </p:attrNameLst>
                                      </p:cBhvr>
                                      <p:tavLst>
                                        <p:tav tm="0">
                                          <p:val>
                                            <p:strVal val="1+#ppt_w/2"/>
                                          </p:val>
                                        </p:tav>
                                        <p:tav tm="100000">
                                          <p:val>
                                            <p:strVal val="#ppt_x"/>
                                          </p:val>
                                        </p:tav>
                                      </p:tavLst>
                                    </p:anim>
                                    <p:anim calcmode="lin" valueType="num">
                                      <p:cBhvr additive="base">
                                        <p:cTn id="109" dur="500" fill="hold"/>
                                        <p:tgtEl>
                                          <p:spTgt spid="45"/>
                                        </p:tgtEl>
                                        <p:attrNameLst>
                                          <p:attrName>ppt_y</p:attrName>
                                        </p:attrNameLst>
                                      </p:cBhvr>
                                      <p:tavLst>
                                        <p:tav tm="0">
                                          <p:val>
                                            <p:strVal val="#ppt_y"/>
                                          </p:val>
                                        </p:tav>
                                        <p:tav tm="100000">
                                          <p:val>
                                            <p:strVal val="#ppt_y"/>
                                          </p:val>
                                        </p:tav>
                                      </p:tavLst>
                                    </p:anim>
                                  </p:childTnLst>
                                </p:cTn>
                              </p:par>
                            </p:childTnLst>
                          </p:cTn>
                        </p:par>
                        <p:par>
                          <p:cTn id="110" fill="hold">
                            <p:stCondLst>
                              <p:cond delay="1000"/>
                            </p:stCondLst>
                            <p:childTnLst>
                              <p:par>
                                <p:cTn id="111" presetID="22" presetClass="entr" presetSubtype="4" fill="hold" nodeType="afterEffect">
                                  <p:stCondLst>
                                    <p:cond delay="0"/>
                                  </p:stCondLst>
                                  <p:childTnLst>
                                    <p:set>
                                      <p:cBhvr>
                                        <p:cTn id="112" dur="1" fill="hold">
                                          <p:stCondLst>
                                            <p:cond delay="0"/>
                                          </p:stCondLst>
                                        </p:cTn>
                                        <p:tgtEl>
                                          <p:spTgt spid="46"/>
                                        </p:tgtEl>
                                        <p:attrNameLst>
                                          <p:attrName>style.visibility</p:attrName>
                                        </p:attrNameLst>
                                      </p:cBhvr>
                                      <p:to>
                                        <p:strVal val="visible"/>
                                      </p:to>
                                    </p:set>
                                    <p:animEffect transition="in" filter="wipe(down)">
                                      <p:cBhvr>
                                        <p:cTn id="113" dur="500"/>
                                        <p:tgtEl>
                                          <p:spTgt spid="46"/>
                                        </p:tgtEl>
                                      </p:cBhvr>
                                    </p:animEffect>
                                  </p:childTnLst>
                                </p:cTn>
                              </p:par>
                            </p:childTnLst>
                          </p:cTn>
                        </p:par>
                        <p:par>
                          <p:cTn id="114" fill="hold">
                            <p:stCondLst>
                              <p:cond delay="1500"/>
                            </p:stCondLst>
                            <p:childTnLst>
                              <p:par>
                                <p:cTn id="115" presetID="22" presetClass="entr" presetSubtype="4" fill="hold" grpId="0" nodeType="afterEffect">
                                  <p:stCondLst>
                                    <p:cond delay="0"/>
                                  </p:stCondLst>
                                  <p:childTnLst>
                                    <p:set>
                                      <p:cBhvr>
                                        <p:cTn id="116" dur="1" fill="hold">
                                          <p:stCondLst>
                                            <p:cond delay="0"/>
                                          </p:stCondLst>
                                        </p:cTn>
                                        <p:tgtEl>
                                          <p:spTgt spid="47"/>
                                        </p:tgtEl>
                                        <p:attrNameLst>
                                          <p:attrName>style.visibility</p:attrName>
                                        </p:attrNameLst>
                                      </p:cBhvr>
                                      <p:to>
                                        <p:strVal val="visible"/>
                                      </p:to>
                                    </p:set>
                                    <p:animEffect transition="in" filter="wipe(down)">
                                      <p:cBhvr>
                                        <p:cTn id="117" dur="500"/>
                                        <p:tgtEl>
                                          <p:spTgt spid="47"/>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xit" presetSubtype="10" fill="hold" grpId="1" nodeType="clickEffect">
                                  <p:stCondLst>
                                    <p:cond delay="0"/>
                                  </p:stCondLst>
                                  <p:childTnLst>
                                    <p:animEffect transition="out" filter="randombar(horizontal)">
                                      <p:cBhvr>
                                        <p:cTn id="121" dur="500"/>
                                        <p:tgtEl>
                                          <p:spTgt spid="47"/>
                                        </p:tgtEl>
                                      </p:cBhvr>
                                    </p:animEffect>
                                    <p:set>
                                      <p:cBhvr>
                                        <p:cTn id="122" dur="1" fill="hold">
                                          <p:stCondLst>
                                            <p:cond delay="499"/>
                                          </p:stCondLst>
                                        </p:cTn>
                                        <p:tgtEl>
                                          <p:spTgt spid="47"/>
                                        </p:tgtEl>
                                        <p:attrNameLst>
                                          <p:attrName>style.visibility</p:attrName>
                                        </p:attrNameLst>
                                      </p:cBhvr>
                                      <p:to>
                                        <p:strVal val="hidden"/>
                                      </p:to>
                                    </p:set>
                                  </p:childTnLst>
                                </p:cTn>
                              </p:par>
                              <p:par>
                                <p:cTn id="123" presetID="14" presetClass="exit" presetSubtype="10" fill="hold" nodeType="withEffect">
                                  <p:stCondLst>
                                    <p:cond delay="0"/>
                                  </p:stCondLst>
                                  <p:childTnLst>
                                    <p:animEffect transition="out" filter="randombar(horizontal)">
                                      <p:cBhvr>
                                        <p:cTn id="124" dur="500"/>
                                        <p:tgtEl>
                                          <p:spTgt spid="46"/>
                                        </p:tgtEl>
                                      </p:cBhvr>
                                    </p:animEffect>
                                    <p:set>
                                      <p:cBhvr>
                                        <p:cTn id="125" dur="1" fill="hold">
                                          <p:stCondLst>
                                            <p:cond delay="499"/>
                                          </p:stCondLst>
                                        </p:cTn>
                                        <p:tgtEl>
                                          <p:spTgt spid="46"/>
                                        </p:tgtEl>
                                        <p:attrNameLst>
                                          <p:attrName>style.visibility</p:attrName>
                                        </p:attrNameLst>
                                      </p:cBhvr>
                                      <p:to>
                                        <p:strVal val="hidden"/>
                                      </p:to>
                                    </p:set>
                                  </p:childTnLst>
                                </p:cTn>
                              </p:par>
                              <p:par>
                                <p:cTn id="126" presetID="14" presetClass="exit" presetSubtype="10" fill="hold" grpId="1" nodeType="withEffect">
                                  <p:stCondLst>
                                    <p:cond delay="0"/>
                                  </p:stCondLst>
                                  <p:childTnLst>
                                    <p:animEffect transition="out" filter="randombar(horizontal)">
                                      <p:cBhvr>
                                        <p:cTn id="127" dur="500"/>
                                        <p:tgtEl>
                                          <p:spTgt spid="45"/>
                                        </p:tgtEl>
                                      </p:cBhvr>
                                    </p:animEffect>
                                    <p:set>
                                      <p:cBhvr>
                                        <p:cTn id="128" dur="1" fill="hold">
                                          <p:stCondLst>
                                            <p:cond delay="499"/>
                                          </p:stCondLst>
                                        </p:cTn>
                                        <p:tgtEl>
                                          <p:spTgt spid="45"/>
                                        </p:tgtEl>
                                        <p:attrNameLst>
                                          <p:attrName>style.visibility</p:attrName>
                                        </p:attrNameLst>
                                      </p:cBhvr>
                                      <p:to>
                                        <p:strVal val="hidden"/>
                                      </p:to>
                                    </p:set>
                                  </p:childTnLst>
                                </p:cTn>
                              </p:par>
                            </p:childTnLst>
                          </p:cTn>
                        </p:par>
                        <p:par>
                          <p:cTn id="129" fill="hold">
                            <p:stCondLst>
                              <p:cond delay="500"/>
                            </p:stCondLst>
                            <p:childTnLst>
                              <p:par>
                                <p:cTn id="130" presetID="2" presetClass="entr" presetSubtype="2" fill="hold" grpId="0" nodeType="afterEffect">
                                  <p:stCondLst>
                                    <p:cond delay="0"/>
                                  </p:stCondLst>
                                  <p:childTnLst>
                                    <p:set>
                                      <p:cBhvr>
                                        <p:cTn id="131" dur="1" fill="hold">
                                          <p:stCondLst>
                                            <p:cond delay="0"/>
                                          </p:stCondLst>
                                        </p:cTn>
                                        <p:tgtEl>
                                          <p:spTgt spid="56"/>
                                        </p:tgtEl>
                                        <p:attrNameLst>
                                          <p:attrName>style.visibility</p:attrName>
                                        </p:attrNameLst>
                                      </p:cBhvr>
                                      <p:to>
                                        <p:strVal val="visible"/>
                                      </p:to>
                                    </p:set>
                                    <p:anim calcmode="lin" valueType="num">
                                      <p:cBhvr additive="base">
                                        <p:cTn id="132" dur="500" fill="hold"/>
                                        <p:tgtEl>
                                          <p:spTgt spid="56"/>
                                        </p:tgtEl>
                                        <p:attrNameLst>
                                          <p:attrName>ppt_x</p:attrName>
                                        </p:attrNameLst>
                                      </p:cBhvr>
                                      <p:tavLst>
                                        <p:tav tm="0">
                                          <p:val>
                                            <p:strVal val="1+#ppt_w/2"/>
                                          </p:val>
                                        </p:tav>
                                        <p:tav tm="100000">
                                          <p:val>
                                            <p:strVal val="#ppt_x"/>
                                          </p:val>
                                        </p:tav>
                                      </p:tavLst>
                                    </p:anim>
                                    <p:anim calcmode="lin" valueType="num">
                                      <p:cBhvr additive="base">
                                        <p:cTn id="133" dur="500" fill="hold"/>
                                        <p:tgtEl>
                                          <p:spTgt spid="56"/>
                                        </p:tgtEl>
                                        <p:attrNameLst>
                                          <p:attrName>ppt_y</p:attrName>
                                        </p:attrNameLst>
                                      </p:cBhvr>
                                      <p:tavLst>
                                        <p:tav tm="0">
                                          <p:val>
                                            <p:strVal val="#ppt_y"/>
                                          </p:val>
                                        </p:tav>
                                        <p:tav tm="100000">
                                          <p:val>
                                            <p:strVal val="#ppt_y"/>
                                          </p:val>
                                        </p:tav>
                                      </p:tavLst>
                                    </p:anim>
                                  </p:childTnLst>
                                </p:cTn>
                              </p:par>
                            </p:childTnLst>
                          </p:cTn>
                        </p:par>
                        <p:par>
                          <p:cTn id="134" fill="hold">
                            <p:stCondLst>
                              <p:cond delay="1000"/>
                            </p:stCondLst>
                            <p:childTnLst>
                              <p:par>
                                <p:cTn id="135" presetID="22" presetClass="entr" presetSubtype="4" fill="hold" nodeType="afterEffect">
                                  <p:stCondLst>
                                    <p:cond delay="0"/>
                                  </p:stCondLst>
                                  <p:childTnLst>
                                    <p:set>
                                      <p:cBhvr>
                                        <p:cTn id="136" dur="1" fill="hold">
                                          <p:stCondLst>
                                            <p:cond delay="0"/>
                                          </p:stCondLst>
                                        </p:cTn>
                                        <p:tgtEl>
                                          <p:spTgt spid="57"/>
                                        </p:tgtEl>
                                        <p:attrNameLst>
                                          <p:attrName>style.visibility</p:attrName>
                                        </p:attrNameLst>
                                      </p:cBhvr>
                                      <p:to>
                                        <p:strVal val="visible"/>
                                      </p:to>
                                    </p:set>
                                    <p:animEffect transition="in" filter="wipe(down)">
                                      <p:cBhvr>
                                        <p:cTn id="137" dur="500"/>
                                        <p:tgtEl>
                                          <p:spTgt spid="57"/>
                                        </p:tgtEl>
                                      </p:cBhvr>
                                    </p:animEffect>
                                  </p:childTnLst>
                                </p:cTn>
                              </p:par>
                            </p:childTnLst>
                          </p:cTn>
                        </p:par>
                        <p:par>
                          <p:cTn id="138" fill="hold">
                            <p:stCondLst>
                              <p:cond delay="1500"/>
                            </p:stCondLst>
                            <p:childTnLst>
                              <p:par>
                                <p:cTn id="139" presetID="22" presetClass="entr" presetSubtype="4" fill="hold" grpId="0" nodeType="afterEffect">
                                  <p:stCondLst>
                                    <p:cond delay="0"/>
                                  </p:stCondLst>
                                  <p:childTnLst>
                                    <p:set>
                                      <p:cBhvr>
                                        <p:cTn id="140" dur="1" fill="hold">
                                          <p:stCondLst>
                                            <p:cond delay="0"/>
                                          </p:stCondLst>
                                        </p:cTn>
                                        <p:tgtEl>
                                          <p:spTgt spid="58"/>
                                        </p:tgtEl>
                                        <p:attrNameLst>
                                          <p:attrName>style.visibility</p:attrName>
                                        </p:attrNameLst>
                                      </p:cBhvr>
                                      <p:to>
                                        <p:strVal val="visible"/>
                                      </p:to>
                                    </p:set>
                                    <p:animEffect transition="in" filter="wipe(down)">
                                      <p:cBhvr>
                                        <p:cTn id="141" dur="500"/>
                                        <p:tgtEl>
                                          <p:spTgt spid="58"/>
                                        </p:tgtEl>
                                      </p:cBhvr>
                                    </p:animEffect>
                                  </p:childTnLst>
                                </p:cTn>
                              </p:par>
                            </p:childTnLst>
                          </p:cTn>
                        </p:par>
                      </p:childTnLst>
                    </p:cTn>
                  </p:par>
                  <p:par>
                    <p:cTn id="142" fill="hold">
                      <p:stCondLst>
                        <p:cond delay="indefinite"/>
                      </p:stCondLst>
                      <p:childTnLst>
                        <p:par>
                          <p:cTn id="143" fill="hold">
                            <p:stCondLst>
                              <p:cond delay="0"/>
                            </p:stCondLst>
                            <p:childTnLst>
                              <p:par>
                                <p:cTn id="144" presetID="14" presetClass="exit" presetSubtype="10" fill="hold" grpId="1" nodeType="clickEffect">
                                  <p:stCondLst>
                                    <p:cond delay="0"/>
                                  </p:stCondLst>
                                  <p:childTnLst>
                                    <p:animEffect transition="out" filter="randombar(horizontal)">
                                      <p:cBhvr>
                                        <p:cTn id="145" dur="500"/>
                                        <p:tgtEl>
                                          <p:spTgt spid="58"/>
                                        </p:tgtEl>
                                      </p:cBhvr>
                                    </p:animEffect>
                                    <p:set>
                                      <p:cBhvr>
                                        <p:cTn id="146" dur="1" fill="hold">
                                          <p:stCondLst>
                                            <p:cond delay="499"/>
                                          </p:stCondLst>
                                        </p:cTn>
                                        <p:tgtEl>
                                          <p:spTgt spid="58"/>
                                        </p:tgtEl>
                                        <p:attrNameLst>
                                          <p:attrName>style.visibility</p:attrName>
                                        </p:attrNameLst>
                                      </p:cBhvr>
                                      <p:to>
                                        <p:strVal val="hidden"/>
                                      </p:to>
                                    </p:set>
                                  </p:childTnLst>
                                </p:cTn>
                              </p:par>
                              <p:par>
                                <p:cTn id="147" presetID="14" presetClass="exit" presetSubtype="10" fill="hold" nodeType="withEffect">
                                  <p:stCondLst>
                                    <p:cond delay="0"/>
                                  </p:stCondLst>
                                  <p:childTnLst>
                                    <p:animEffect transition="out" filter="randombar(horizontal)">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par>
                                <p:cTn id="150" presetID="14" presetClass="exit" presetSubtype="10" fill="hold" grpId="1" nodeType="withEffect">
                                  <p:stCondLst>
                                    <p:cond delay="0"/>
                                  </p:stCondLst>
                                  <p:childTnLst>
                                    <p:animEffect transition="out" filter="randombar(horizontal)">
                                      <p:cBhvr>
                                        <p:cTn id="151" dur="500"/>
                                        <p:tgtEl>
                                          <p:spTgt spid="56"/>
                                        </p:tgtEl>
                                      </p:cBhvr>
                                    </p:animEffect>
                                    <p:set>
                                      <p:cBhvr>
                                        <p:cTn id="152" dur="1" fill="hold">
                                          <p:stCondLst>
                                            <p:cond delay="499"/>
                                          </p:stCondLst>
                                        </p:cTn>
                                        <p:tgtEl>
                                          <p:spTgt spid="56"/>
                                        </p:tgtEl>
                                        <p:attrNameLst>
                                          <p:attrName>style.visibility</p:attrName>
                                        </p:attrNameLst>
                                      </p:cBhvr>
                                      <p:to>
                                        <p:strVal val="hidden"/>
                                      </p:to>
                                    </p:set>
                                  </p:childTnLst>
                                </p:cTn>
                              </p:par>
                            </p:childTnLst>
                          </p:cTn>
                        </p:par>
                        <p:par>
                          <p:cTn id="153" fill="hold">
                            <p:stCondLst>
                              <p:cond delay="500"/>
                            </p:stCondLst>
                            <p:childTnLst>
                              <p:par>
                                <p:cTn id="154" presetID="2" presetClass="entr" presetSubtype="2" fill="hold" grpId="0" nodeType="afterEffect">
                                  <p:stCondLst>
                                    <p:cond delay="0"/>
                                  </p:stCondLst>
                                  <p:childTnLst>
                                    <p:set>
                                      <p:cBhvr>
                                        <p:cTn id="155" dur="1" fill="hold">
                                          <p:stCondLst>
                                            <p:cond delay="0"/>
                                          </p:stCondLst>
                                        </p:cTn>
                                        <p:tgtEl>
                                          <p:spTgt spid="61"/>
                                        </p:tgtEl>
                                        <p:attrNameLst>
                                          <p:attrName>style.visibility</p:attrName>
                                        </p:attrNameLst>
                                      </p:cBhvr>
                                      <p:to>
                                        <p:strVal val="visible"/>
                                      </p:to>
                                    </p:set>
                                    <p:anim calcmode="lin" valueType="num">
                                      <p:cBhvr additive="base">
                                        <p:cTn id="156" dur="500" fill="hold"/>
                                        <p:tgtEl>
                                          <p:spTgt spid="61"/>
                                        </p:tgtEl>
                                        <p:attrNameLst>
                                          <p:attrName>ppt_x</p:attrName>
                                        </p:attrNameLst>
                                      </p:cBhvr>
                                      <p:tavLst>
                                        <p:tav tm="0">
                                          <p:val>
                                            <p:strVal val="1+#ppt_w/2"/>
                                          </p:val>
                                        </p:tav>
                                        <p:tav tm="100000">
                                          <p:val>
                                            <p:strVal val="#ppt_x"/>
                                          </p:val>
                                        </p:tav>
                                      </p:tavLst>
                                    </p:anim>
                                    <p:anim calcmode="lin" valueType="num">
                                      <p:cBhvr additive="base">
                                        <p:cTn id="157" dur="500" fill="hold"/>
                                        <p:tgtEl>
                                          <p:spTgt spid="61"/>
                                        </p:tgtEl>
                                        <p:attrNameLst>
                                          <p:attrName>ppt_y</p:attrName>
                                        </p:attrNameLst>
                                      </p:cBhvr>
                                      <p:tavLst>
                                        <p:tav tm="0">
                                          <p:val>
                                            <p:strVal val="#ppt_y"/>
                                          </p:val>
                                        </p:tav>
                                        <p:tav tm="100000">
                                          <p:val>
                                            <p:strVal val="#ppt_y"/>
                                          </p:val>
                                        </p:tav>
                                      </p:tavLst>
                                    </p:anim>
                                  </p:childTnLst>
                                </p:cTn>
                              </p:par>
                            </p:childTnLst>
                          </p:cTn>
                        </p:par>
                        <p:par>
                          <p:cTn id="158" fill="hold">
                            <p:stCondLst>
                              <p:cond delay="1000"/>
                            </p:stCondLst>
                            <p:childTnLst>
                              <p:par>
                                <p:cTn id="159" presetID="22" presetClass="entr" presetSubtype="4" fill="hold" grpId="0" nodeType="afterEffect">
                                  <p:stCondLst>
                                    <p:cond delay="0"/>
                                  </p:stCondLst>
                                  <p:childTnLst>
                                    <p:set>
                                      <p:cBhvr>
                                        <p:cTn id="160" dur="1" fill="hold">
                                          <p:stCondLst>
                                            <p:cond delay="0"/>
                                          </p:stCondLst>
                                        </p:cTn>
                                        <p:tgtEl>
                                          <p:spTgt spid="63"/>
                                        </p:tgtEl>
                                        <p:attrNameLst>
                                          <p:attrName>style.visibility</p:attrName>
                                        </p:attrNameLst>
                                      </p:cBhvr>
                                      <p:to>
                                        <p:strVal val="visible"/>
                                      </p:to>
                                    </p:set>
                                    <p:animEffect transition="in" filter="wipe(down)">
                                      <p:cBhvr>
                                        <p:cTn id="161" dur="500"/>
                                        <p:tgtEl>
                                          <p:spTgt spid="63"/>
                                        </p:tgtEl>
                                      </p:cBhvr>
                                    </p:animEffect>
                                  </p:childTnLst>
                                </p:cTn>
                              </p:par>
                            </p:childTnLst>
                          </p:cTn>
                        </p:par>
                        <p:par>
                          <p:cTn id="162" fill="hold">
                            <p:stCondLst>
                              <p:cond delay="1500"/>
                            </p:stCondLst>
                            <p:childTnLst>
                              <p:par>
                                <p:cTn id="163" presetID="22" presetClass="entr" presetSubtype="4" fill="hold" nodeType="afterEffect">
                                  <p:stCondLst>
                                    <p:cond delay="0"/>
                                  </p:stCondLst>
                                  <p:childTnLst>
                                    <p:set>
                                      <p:cBhvr>
                                        <p:cTn id="164" dur="1" fill="hold">
                                          <p:stCondLst>
                                            <p:cond delay="0"/>
                                          </p:stCondLst>
                                        </p:cTn>
                                        <p:tgtEl>
                                          <p:spTgt spid="67"/>
                                        </p:tgtEl>
                                        <p:attrNameLst>
                                          <p:attrName>style.visibility</p:attrName>
                                        </p:attrNameLst>
                                      </p:cBhvr>
                                      <p:to>
                                        <p:strVal val="visible"/>
                                      </p:to>
                                    </p:set>
                                    <p:animEffect transition="in" filter="wipe(down)">
                                      <p:cBhvr>
                                        <p:cTn id="165" dur="500"/>
                                        <p:tgtEl>
                                          <p:spTgt spid="67"/>
                                        </p:tgtEl>
                                      </p:cBhvr>
                                    </p:animEffect>
                                  </p:childTnLst>
                                </p:cTn>
                              </p:par>
                            </p:childTnLst>
                          </p:cTn>
                        </p:par>
                      </p:childTnLst>
                    </p:cTn>
                  </p:par>
                  <p:par>
                    <p:cTn id="166" fill="hold">
                      <p:stCondLst>
                        <p:cond delay="indefinite"/>
                      </p:stCondLst>
                      <p:childTnLst>
                        <p:par>
                          <p:cTn id="167" fill="hold">
                            <p:stCondLst>
                              <p:cond delay="0"/>
                            </p:stCondLst>
                            <p:childTnLst>
                              <p:par>
                                <p:cTn id="168" presetID="14" presetClass="exit" presetSubtype="10" fill="hold" nodeType="clickEffect">
                                  <p:stCondLst>
                                    <p:cond delay="0"/>
                                  </p:stCondLst>
                                  <p:childTnLst>
                                    <p:animEffect transition="out" filter="randombar(horizontal)">
                                      <p:cBhvr>
                                        <p:cTn id="169" dur="500"/>
                                        <p:tgtEl>
                                          <p:spTgt spid="67"/>
                                        </p:tgtEl>
                                      </p:cBhvr>
                                    </p:animEffect>
                                    <p:set>
                                      <p:cBhvr>
                                        <p:cTn id="170" dur="1" fill="hold">
                                          <p:stCondLst>
                                            <p:cond delay="499"/>
                                          </p:stCondLst>
                                        </p:cTn>
                                        <p:tgtEl>
                                          <p:spTgt spid="67"/>
                                        </p:tgtEl>
                                        <p:attrNameLst>
                                          <p:attrName>style.visibility</p:attrName>
                                        </p:attrNameLst>
                                      </p:cBhvr>
                                      <p:to>
                                        <p:strVal val="hidden"/>
                                      </p:to>
                                    </p:set>
                                  </p:childTnLst>
                                </p:cTn>
                              </p:par>
                              <p:par>
                                <p:cTn id="171" presetID="14" presetClass="exit" presetSubtype="10" fill="hold" grpId="1" nodeType="withEffect">
                                  <p:stCondLst>
                                    <p:cond delay="0"/>
                                  </p:stCondLst>
                                  <p:childTnLst>
                                    <p:animEffect transition="out" filter="randombar(horizontal)">
                                      <p:cBhvr>
                                        <p:cTn id="172" dur="500"/>
                                        <p:tgtEl>
                                          <p:spTgt spid="63"/>
                                        </p:tgtEl>
                                      </p:cBhvr>
                                    </p:animEffect>
                                    <p:set>
                                      <p:cBhvr>
                                        <p:cTn id="173" dur="1" fill="hold">
                                          <p:stCondLst>
                                            <p:cond delay="499"/>
                                          </p:stCondLst>
                                        </p:cTn>
                                        <p:tgtEl>
                                          <p:spTgt spid="63"/>
                                        </p:tgtEl>
                                        <p:attrNameLst>
                                          <p:attrName>style.visibility</p:attrName>
                                        </p:attrNameLst>
                                      </p:cBhvr>
                                      <p:to>
                                        <p:strVal val="hidden"/>
                                      </p:to>
                                    </p:set>
                                  </p:childTnLst>
                                </p:cTn>
                              </p:par>
                              <p:par>
                                <p:cTn id="174" presetID="14" presetClass="exit" presetSubtype="10" fill="hold" grpId="1" nodeType="withEffect">
                                  <p:stCondLst>
                                    <p:cond delay="0"/>
                                  </p:stCondLst>
                                  <p:childTnLst>
                                    <p:animEffect transition="out" filter="randombar(horizontal)">
                                      <p:cBhvr>
                                        <p:cTn id="175" dur="500"/>
                                        <p:tgtEl>
                                          <p:spTgt spid="61"/>
                                        </p:tgtEl>
                                      </p:cBhvr>
                                    </p:animEffect>
                                    <p:set>
                                      <p:cBhvr>
                                        <p:cTn id="176" dur="1" fill="hold">
                                          <p:stCondLst>
                                            <p:cond delay="499"/>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9" grpId="1" animBg="1"/>
      <p:bldP spid="11" grpId="0" animBg="1"/>
      <p:bldP spid="11" grpId="1" animBg="1"/>
      <p:bldP spid="16" grpId="0" animBg="1"/>
      <p:bldP spid="16" grpId="1" animBg="1"/>
      <p:bldP spid="18" grpId="0" animBg="1"/>
      <p:bldP spid="18" grpId="1" animBg="1"/>
      <p:bldP spid="23" grpId="0" animBg="1"/>
      <p:bldP spid="23" grpId="1" animBg="1"/>
      <p:bldP spid="25" grpId="0" animBg="1"/>
      <p:bldP spid="25" grpId="1" animBg="1"/>
      <p:bldP spid="35" grpId="0" animBg="1"/>
      <p:bldP spid="35" grpId="1" animBg="1"/>
      <p:bldP spid="37" grpId="0" animBg="1"/>
      <p:bldP spid="37" grpId="1" animBg="1"/>
      <p:bldP spid="45" grpId="0" animBg="1"/>
      <p:bldP spid="45" grpId="1" animBg="1"/>
      <p:bldP spid="47" grpId="0" animBg="1"/>
      <p:bldP spid="47" grpId="1" animBg="1"/>
      <p:bldP spid="56" grpId="0" animBg="1"/>
      <p:bldP spid="56" grpId="1" animBg="1"/>
      <p:bldP spid="58" grpId="0" animBg="1"/>
      <p:bldP spid="58" grpId="1" animBg="1"/>
      <p:bldP spid="61" grpId="0" animBg="1"/>
      <p:bldP spid="61" grpId="1" animBg="1"/>
      <p:bldP spid="63" grpId="0" animBg="1"/>
      <p:bldP spid="6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8164AE1-46CA-4C4A-88F9-EA9A90286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4891" y="895985"/>
            <a:ext cx="10628571" cy="2057143"/>
          </a:xfrm>
          <a:prstGeom prst="rect">
            <a:avLst/>
          </a:prstGeom>
        </p:spPr>
      </p:pic>
      <p:sp>
        <p:nvSpPr>
          <p:cNvPr id="2" name="Slide Number Placeholder 61">
            <a:extLst>
              <a:ext uri="{FF2B5EF4-FFF2-40B4-BE49-F238E27FC236}">
                <a16:creationId xmlns:a16="http://schemas.microsoft.com/office/drawing/2014/main" id="{8F4580F3-88EB-4B8E-A65E-E10DC59292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25</a:t>
            </a:fld>
            <a:endParaRPr lang="en-US" altLang="en-US" dirty="0">
              <a:solidFill>
                <a:schemeClr val="tx1"/>
              </a:solidFill>
            </a:endParaRPr>
          </a:p>
        </p:txBody>
      </p:sp>
      <p:sp>
        <p:nvSpPr>
          <p:cNvPr id="3" name="TextBox 2">
            <a:extLst>
              <a:ext uri="{FF2B5EF4-FFF2-40B4-BE49-F238E27FC236}">
                <a16:creationId xmlns:a16="http://schemas.microsoft.com/office/drawing/2014/main" id="{25360521-E009-4D91-A2A3-C47AFEB23E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F4D9DB75-2873-4B29-8FED-BEDC004BE654}"/>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Mailings</a:t>
            </a:r>
          </a:p>
        </p:txBody>
      </p:sp>
      <p:sp>
        <p:nvSpPr>
          <p:cNvPr id="7" name="TextBox 6">
            <a:extLst>
              <a:ext uri="{FF2B5EF4-FFF2-40B4-BE49-F238E27FC236}">
                <a16:creationId xmlns:a16="http://schemas.microsoft.com/office/drawing/2014/main" id="{62B95090-1173-4B2C-B3AF-30E436C1D4C2}"/>
              </a:ext>
            </a:extLst>
          </p:cNvPr>
          <p:cNvSpPr txBox="1"/>
          <p:nvPr/>
        </p:nvSpPr>
        <p:spPr>
          <a:xfrm>
            <a:off x="410338" y="3995979"/>
            <a:ext cx="3389373"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Create </a:t>
            </a:r>
            <a:r>
              <a:rPr lang="en-CA" sz="2000" dirty="0"/>
              <a:t>– This is one point from where you can start a Mail Merge.</a:t>
            </a:r>
          </a:p>
          <a:p>
            <a:pPr marL="457200" indent="-457200">
              <a:buAutoNum type="arabicPeriod"/>
            </a:pPr>
            <a:r>
              <a:rPr lang="en-CA" sz="2000" dirty="0"/>
              <a:t>Envelopes</a:t>
            </a:r>
          </a:p>
          <a:p>
            <a:pPr marL="457200" indent="-457200">
              <a:buAutoNum type="arabicPeriod"/>
            </a:pPr>
            <a:r>
              <a:rPr lang="en-CA" sz="2000" dirty="0"/>
              <a:t>Labels</a:t>
            </a:r>
          </a:p>
        </p:txBody>
      </p:sp>
      <p:cxnSp>
        <p:nvCxnSpPr>
          <p:cNvPr id="8" name="Straight Arrow Connector 7">
            <a:extLst>
              <a:ext uri="{FF2B5EF4-FFF2-40B4-BE49-F238E27FC236}">
                <a16:creationId xmlns:a16="http://schemas.microsoft.com/office/drawing/2014/main" id="{42BB8B59-6134-4921-B5C3-E31A28738C96}"/>
              </a:ext>
            </a:extLst>
          </p:cNvPr>
          <p:cNvCxnSpPr>
            <a:cxnSpLocks/>
          </p:cNvCxnSpPr>
          <p:nvPr/>
        </p:nvCxnSpPr>
        <p:spPr>
          <a:xfrm flipH="1" flipV="1">
            <a:off x="1409700" y="2929622"/>
            <a:ext cx="9525" cy="10667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0709D0A-F5AA-4E9B-A15D-E44F68043D52}"/>
              </a:ext>
            </a:extLst>
          </p:cNvPr>
          <p:cNvSpPr/>
          <p:nvPr/>
        </p:nvSpPr>
        <p:spPr>
          <a:xfrm>
            <a:off x="1428750" y="1729973"/>
            <a:ext cx="63817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CBA9BCD7-C761-4483-A676-BD39B35A99E0}"/>
              </a:ext>
            </a:extLst>
          </p:cNvPr>
          <p:cNvSpPr txBox="1"/>
          <p:nvPr/>
        </p:nvSpPr>
        <p:spPr>
          <a:xfrm>
            <a:off x="4152903" y="3995979"/>
            <a:ext cx="7851982" cy="193899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Start a Mail Merge </a:t>
            </a:r>
            <a:r>
              <a:rPr lang="en-CA" sz="2000" dirty="0"/>
              <a:t>–</a:t>
            </a:r>
            <a:r>
              <a:rPr lang="en-CA" sz="2000" b="1" dirty="0"/>
              <a:t> </a:t>
            </a:r>
            <a:r>
              <a:rPr lang="en-CA" sz="2000" dirty="0"/>
              <a:t> This is the second place you can start a Mail Merge.</a:t>
            </a:r>
          </a:p>
          <a:p>
            <a:r>
              <a:rPr lang="en-CA" sz="2000" b="1" dirty="0"/>
              <a:t>Letters</a:t>
            </a:r>
            <a:r>
              <a:rPr lang="en-CA" sz="2000" dirty="0"/>
              <a:t> – Add mail merge fields to your document.</a:t>
            </a:r>
          </a:p>
          <a:p>
            <a:r>
              <a:rPr lang="en-CA" sz="2000" b="1" dirty="0"/>
              <a:t>Emails</a:t>
            </a:r>
            <a:r>
              <a:rPr lang="en-CA" sz="2000" dirty="0"/>
              <a:t> – Add mail merge fields to your email.</a:t>
            </a:r>
          </a:p>
          <a:p>
            <a:r>
              <a:rPr lang="en-CA" sz="2000" b="1" dirty="0"/>
              <a:t>Envelopes</a:t>
            </a:r>
            <a:r>
              <a:rPr lang="en-CA" sz="2000" dirty="0"/>
              <a:t> – Print address on envelopes</a:t>
            </a:r>
          </a:p>
          <a:p>
            <a:r>
              <a:rPr lang="en-CA" sz="2000" b="1" dirty="0"/>
              <a:t>Labels</a:t>
            </a:r>
            <a:r>
              <a:rPr lang="en-CA" sz="2000" dirty="0"/>
              <a:t> – Create address labels</a:t>
            </a:r>
          </a:p>
          <a:p>
            <a:r>
              <a:rPr lang="en-CA" sz="2000" b="1" dirty="0"/>
              <a:t>Directory</a:t>
            </a:r>
            <a:r>
              <a:rPr lang="en-CA" sz="2000" dirty="0"/>
              <a:t> – Create a merge from a directory of documents</a:t>
            </a:r>
          </a:p>
        </p:txBody>
      </p:sp>
      <p:cxnSp>
        <p:nvCxnSpPr>
          <p:cNvPr id="15" name="Straight Arrow Connector 14">
            <a:extLst>
              <a:ext uri="{FF2B5EF4-FFF2-40B4-BE49-F238E27FC236}">
                <a16:creationId xmlns:a16="http://schemas.microsoft.com/office/drawing/2014/main" id="{A4D01F15-6A9E-4751-9D9F-BDA06840CF96}"/>
              </a:ext>
            </a:extLst>
          </p:cNvPr>
          <p:cNvCxnSpPr>
            <a:cxnSpLocks/>
            <a:stCxn id="14" idx="0"/>
            <a:endCxn id="16" idx="2"/>
          </p:cNvCxnSpPr>
          <p:nvPr/>
        </p:nvCxnSpPr>
        <p:spPr>
          <a:xfrm flipH="1" flipV="1">
            <a:off x="3000375" y="2920095"/>
            <a:ext cx="5078519" cy="10758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B86B8A1-93CE-4C3A-8F35-904BB4A7D199}"/>
              </a:ext>
            </a:extLst>
          </p:cNvPr>
          <p:cNvSpPr/>
          <p:nvPr/>
        </p:nvSpPr>
        <p:spPr>
          <a:xfrm>
            <a:off x="2105025" y="1729599"/>
            <a:ext cx="1790700"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a:extLst>
              <a:ext uri="{FF2B5EF4-FFF2-40B4-BE49-F238E27FC236}">
                <a16:creationId xmlns:a16="http://schemas.microsoft.com/office/drawing/2014/main" id="{4F57E5F6-C590-4815-B91D-A67E0BDAEE09}"/>
              </a:ext>
            </a:extLst>
          </p:cNvPr>
          <p:cNvSpPr txBox="1"/>
          <p:nvPr/>
        </p:nvSpPr>
        <p:spPr>
          <a:xfrm>
            <a:off x="6238875" y="99966"/>
            <a:ext cx="500062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Mailings</a:t>
            </a:r>
            <a:r>
              <a:rPr lang="en-CA" b="0" dirty="0"/>
              <a:t> ribbon is dedicated to merging dynamic data with mass mailing from Word.</a:t>
            </a:r>
          </a:p>
        </p:txBody>
      </p:sp>
    </p:spTree>
    <p:extLst>
      <p:ext uri="{BB962C8B-B14F-4D97-AF65-F5344CB8AC3E}">
        <p14:creationId xmlns:p14="http://schemas.microsoft.com/office/powerpoint/2010/main" val="3030465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1+#ppt_w/2"/>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grpId="1" nodeType="clickEffect">
                                  <p:stCondLst>
                                    <p:cond delay="0"/>
                                  </p:stCondLst>
                                  <p:childTnLst>
                                    <p:animEffect transition="out" filter="randombar(horizontal)">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par>
                                <p:cTn id="27" presetID="14" presetClass="exit" presetSubtype="10" fill="hold" nodeType="withEffect">
                                  <p:stCondLst>
                                    <p:cond delay="0"/>
                                  </p:stCondLst>
                                  <p:childTnLst>
                                    <p:animEffect transition="out" filter="randombar(horizontal)">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4" presetClass="exit" presetSubtype="10" fill="hold" grpId="1" nodeType="withEffect">
                                  <p:stCondLst>
                                    <p:cond delay="0"/>
                                  </p:stCondLst>
                                  <p:childTnLst>
                                    <p:animEffect transition="out" filter="randombar(horizontal)">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par>
                          <p:cTn id="33" fill="hold">
                            <p:stCondLst>
                              <p:cond delay="500"/>
                            </p:stCondLst>
                            <p:childTnLst>
                              <p:par>
                                <p:cTn id="34" presetID="2" presetClass="entr" presetSubtype="2"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1+#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22" presetClass="entr" presetSubtype="4"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00"/>
                                        <p:tgtEl>
                                          <p:spTgt spid="15"/>
                                        </p:tgtEl>
                                      </p:cBhvr>
                                    </p:animEffect>
                                  </p:childTnLst>
                                </p:cTn>
                              </p:par>
                            </p:childTnLst>
                          </p:cTn>
                        </p:par>
                        <p:par>
                          <p:cTn id="42" fill="hold">
                            <p:stCondLst>
                              <p:cond delay="1500"/>
                            </p:stCondLst>
                            <p:childTnLst>
                              <p:par>
                                <p:cTn id="43" presetID="22" presetClass="entr" presetSubtype="4"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xit" presetSubtype="10" fill="hold" grpId="1" nodeType="clickEffect">
                                  <p:stCondLst>
                                    <p:cond delay="0"/>
                                  </p:stCondLst>
                                  <p:childTnLst>
                                    <p:animEffect transition="out" filter="randombar(horizontal)">
                                      <p:cBhvr>
                                        <p:cTn id="49" dur="500"/>
                                        <p:tgtEl>
                                          <p:spTgt spid="16"/>
                                        </p:tgtEl>
                                      </p:cBhvr>
                                    </p:animEffect>
                                    <p:set>
                                      <p:cBhvr>
                                        <p:cTn id="50" dur="1" fill="hold">
                                          <p:stCondLst>
                                            <p:cond delay="499"/>
                                          </p:stCondLst>
                                        </p:cTn>
                                        <p:tgtEl>
                                          <p:spTgt spid="16"/>
                                        </p:tgtEl>
                                        <p:attrNameLst>
                                          <p:attrName>style.visibility</p:attrName>
                                        </p:attrNameLst>
                                      </p:cBhvr>
                                      <p:to>
                                        <p:strVal val="hidden"/>
                                      </p:to>
                                    </p:set>
                                  </p:childTnLst>
                                </p:cTn>
                              </p:par>
                              <p:par>
                                <p:cTn id="51" presetID="14" presetClass="exit" presetSubtype="10" fill="hold" nodeType="withEffect">
                                  <p:stCondLst>
                                    <p:cond delay="0"/>
                                  </p:stCondLst>
                                  <p:childTnLst>
                                    <p:animEffect transition="out" filter="randombar(horizontal)">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14"/>
                                        </p:tgtEl>
                                      </p:cBhvr>
                                    </p:animEffect>
                                    <p:set>
                                      <p:cBhvr>
                                        <p:cTn id="56"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4" grpId="0" animBg="1"/>
      <p:bldP spid="14" grpId="1" animBg="1"/>
      <p:bldP spid="16" grpId="0" animBg="1"/>
      <p:bldP spid="16" grpId="1" animBg="1"/>
      <p:bldP spid="3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8164AE1-46CA-4C4A-88F9-EA9A90286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4891" y="895985"/>
            <a:ext cx="10628571" cy="2057143"/>
          </a:xfrm>
          <a:prstGeom prst="rect">
            <a:avLst/>
          </a:prstGeom>
        </p:spPr>
      </p:pic>
      <p:sp>
        <p:nvSpPr>
          <p:cNvPr id="2" name="Slide Number Placeholder 61">
            <a:extLst>
              <a:ext uri="{FF2B5EF4-FFF2-40B4-BE49-F238E27FC236}">
                <a16:creationId xmlns:a16="http://schemas.microsoft.com/office/drawing/2014/main" id="{8F4580F3-88EB-4B8E-A65E-E10DC59292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26</a:t>
            </a:fld>
            <a:endParaRPr lang="en-US" altLang="en-US" dirty="0">
              <a:solidFill>
                <a:schemeClr val="tx1"/>
              </a:solidFill>
            </a:endParaRPr>
          </a:p>
        </p:txBody>
      </p:sp>
      <p:sp>
        <p:nvSpPr>
          <p:cNvPr id="3" name="TextBox 2">
            <a:extLst>
              <a:ext uri="{FF2B5EF4-FFF2-40B4-BE49-F238E27FC236}">
                <a16:creationId xmlns:a16="http://schemas.microsoft.com/office/drawing/2014/main" id="{25360521-E009-4D91-A2A3-C47AFEB23E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F4D9DB75-2873-4B29-8FED-BEDC004BE654}"/>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Mailings</a:t>
            </a:r>
          </a:p>
        </p:txBody>
      </p:sp>
      <p:sp>
        <p:nvSpPr>
          <p:cNvPr id="6" name="TextBox 5">
            <a:extLst>
              <a:ext uri="{FF2B5EF4-FFF2-40B4-BE49-F238E27FC236}">
                <a16:creationId xmlns:a16="http://schemas.microsoft.com/office/drawing/2014/main" id="{6D33B9EA-89A5-44EF-87F8-CF7C6AA627D7}"/>
              </a:ext>
            </a:extLst>
          </p:cNvPr>
          <p:cNvSpPr txBox="1"/>
          <p:nvPr/>
        </p:nvSpPr>
        <p:spPr>
          <a:xfrm>
            <a:off x="6238875" y="99966"/>
            <a:ext cx="500062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Mailings</a:t>
            </a:r>
            <a:r>
              <a:rPr lang="en-CA" b="0" dirty="0"/>
              <a:t> ribbon is dedicated to merging dynamic data with mass mailing from Word.</a:t>
            </a:r>
          </a:p>
        </p:txBody>
      </p:sp>
      <p:sp>
        <p:nvSpPr>
          <p:cNvPr id="7" name="TextBox 6">
            <a:extLst>
              <a:ext uri="{FF2B5EF4-FFF2-40B4-BE49-F238E27FC236}">
                <a16:creationId xmlns:a16="http://schemas.microsoft.com/office/drawing/2014/main" id="{62B95090-1173-4B2C-B3AF-30E436C1D4C2}"/>
              </a:ext>
            </a:extLst>
          </p:cNvPr>
          <p:cNvSpPr txBox="1"/>
          <p:nvPr/>
        </p:nvSpPr>
        <p:spPr>
          <a:xfrm>
            <a:off x="410338" y="3995979"/>
            <a:ext cx="3389373" cy="132343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Write &amp; Insert Fields </a:t>
            </a:r>
            <a:r>
              <a:rPr lang="en-CA" sz="2000" dirty="0"/>
              <a:t>– This is where you create custom fields or insert from template fields.</a:t>
            </a:r>
          </a:p>
        </p:txBody>
      </p:sp>
      <p:cxnSp>
        <p:nvCxnSpPr>
          <p:cNvPr id="8" name="Straight Arrow Connector 7">
            <a:extLst>
              <a:ext uri="{FF2B5EF4-FFF2-40B4-BE49-F238E27FC236}">
                <a16:creationId xmlns:a16="http://schemas.microsoft.com/office/drawing/2014/main" id="{42BB8B59-6134-4921-B5C3-E31A28738C96}"/>
              </a:ext>
            </a:extLst>
          </p:cNvPr>
          <p:cNvCxnSpPr>
            <a:cxnSpLocks/>
          </p:cNvCxnSpPr>
          <p:nvPr/>
        </p:nvCxnSpPr>
        <p:spPr>
          <a:xfrm flipV="1">
            <a:off x="1419226" y="2920219"/>
            <a:ext cx="2524124" cy="10761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0709D0A-F5AA-4E9B-A15D-E44F68043D52}"/>
              </a:ext>
            </a:extLst>
          </p:cNvPr>
          <p:cNvSpPr/>
          <p:nvPr/>
        </p:nvSpPr>
        <p:spPr>
          <a:xfrm>
            <a:off x="3943350" y="1729723"/>
            <a:ext cx="328612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CBA9BCD7-C761-4483-A676-BD39B35A99E0}"/>
              </a:ext>
            </a:extLst>
          </p:cNvPr>
          <p:cNvSpPr txBox="1"/>
          <p:nvPr/>
        </p:nvSpPr>
        <p:spPr>
          <a:xfrm>
            <a:off x="4152903" y="3995979"/>
            <a:ext cx="7851982"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Preview Results </a:t>
            </a:r>
            <a:r>
              <a:rPr lang="en-CA" sz="2000" dirty="0"/>
              <a:t>– Allows you to step through the process without committing any changes so you can see if the procedure is inserting the fields as you require.</a:t>
            </a:r>
          </a:p>
        </p:txBody>
      </p:sp>
      <p:cxnSp>
        <p:nvCxnSpPr>
          <p:cNvPr id="15" name="Straight Arrow Connector 14">
            <a:extLst>
              <a:ext uri="{FF2B5EF4-FFF2-40B4-BE49-F238E27FC236}">
                <a16:creationId xmlns:a16="http://schemas.microsoft.com/office/drawing/2014/main" id="{A4D01F15-6A9E-4751-9D9F-BDA06840CF96}"/>
              </a:ext>
            </a:extLst>
          </p:cNvPr>
          <p:cNvCxnSpPr>
            <a:cxnSpLocks/>
            <a:stCxn id="14" idx="0"/>
            <a:endCxn id="16" idx="2"/>
          </p:cNvCxnSpPr>
          <p:nvPr/>
        </p:nvCxnSpPr>
        <p:spPr>
          <a:xfrm flipH="1" flipV="1">
            <a:off x="7672388" y="2929622"/>
            <a:ext cx="406506" cy="10663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B86B8A1-93CE-4C3A-8F35-904BB4A7D199}"/>
              </a:ext>
            </a:extLst>
          </p:cNvPr>
          <p:cNvSpPr/>
          <p:nvPr/>
        </p:nvSpPr>
        <p:spPr>
          <a:xfrm>
            <a:off x="7286625" y="1739126"/>
            <a:ext cx="77152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684627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par>
                                <p:cTn id="25" presetID="14" presetClass="exit" presetSubtype="10" fill="hold" grpId="1" nodeType="withEffect">
                                  <p:stCondLst>
                                    <p:cond delay="0"/>
                                  </p:stCondLst>
                                  <p:childTnLst>
                                    <p:animEffect transition="out" filter="randombar(horizontal)">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childTnLst>
                          </p:cTn>
                        </p:par>
                        <p:par>
                          <p:cTn id="28" fill="hold">
                            <p:stCondLst>
                              <p:cond delay="500"/>
                            </p:stCondLst>
                            <p:childTnLst>
                              <p:par>
                                <p:cTn id="29" presetID="2" presetClass="entr" presetSubtype="2"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1+#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childTnLst>
                          </p:cTn>
                        </p:par>
                        <p:par>
                          <p:cTn id="37" fill="hold">
                            <p:stCondLst>
                              <p:cond delay="1500"/>
                            </p:stCondLst>
                            <p:childTnLst>
                              <p:par>
                                <p:cTn id="38" presetID="22" presetClass="entr" presetSubtype="4"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xit" presetSubtype="10" fill="hold" grpId="1" nodeType="clickEffect">
                                  <p:stCondLst>
                                    <p:cond delay="0"/>
                                  </p:stCondLst>
                                  <p:childTnLst>
                                    <p:animEffect transition="out" filter="randombar(horizontal)">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par>
                                <p:cTn id="46" presetID="14" presetClass="exit" presetSubtype="10" fill="hold" nodeType="withEffect">
                                  <p:stCondLst>
                                    <p:cond delay="0"/>
                                  </p:stCondLst>
                                  <p:childTnLst>
                                    <p:animEffect transition="out" filter="randombar(horizontal)">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cTn>
                              </p:par>
                              <p:par>
                                <p:cTn id="49" presetID="14" presetClass="exit" presetSubtype="10" fill="hold" grpId="1" nodeType="withEffect">
                                  <p:stCondLst>
                                    <p:cond delay="0"/>
                                  </p:stCondLst>
                                  <p:childTnLst>
                                    <p:animEffect transition="out" filter="randombar(horizontal)">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4" grpId="0" animBg="1"/>
      <p:bldP spid="14" grpId="1" animBg="1"/>
      <p:bldP spid="16" grpId="0" animBg="1"/>
      <p:bldP spid="16"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8164AE1-46CA-4C4A-88F9-EA9A90286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4891" y="895985"/>
            <a:ext cx="10628571" cy="2057143"/>
          </a:xfrm>
          <a:prstGeom prst="rect">
            <a:avLst/>
          </a:prstGeom>
        </p:spPr>
      </p:pic>
      <p:sp>
        <p:nvSpPr>
          <p:cNvPr id="2" name="Slide Number Placeholder 61">
            <a:extLst>
              <a:ext uri="{FF2B5EF4-FFF2-40B4-BE49-F238E27FC236}">
                <a16:creationId xmlns:a16="http://schemas.microsoft.com/office/drawing/2014/main" id="{8F4580F3-88EB-4B8E-A65E-E10DC59292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27</a:t>
            </a:fld>
            <a:endParaRPr lang="en-US" altLang="en-US" dirty="0">
              <a:solidFill>
                <a:schemeClr val="tx1"/>
              </a:solidFill>
            </a:endParaRPr>
          </a:p>
        </p:txBody>
      </p:sp>
      <p:sp>
        <p:nvSpPr>
          <p:cNvPr id="3" name="TextBox 2">
            <a:extLst>
              <a:ext uri="{FF2B5EF4-FFF2-40B4-BE49-F238E27FC236}">
                <a16:creationId xmlns:a16="http://schemas.microsoft.com/office/drawing/2014/main" id="{25360521-E009-4D91-A2A3-C47AFEB23E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F4D9DB75-2873-4B29-8FED-BEDC004BE654}"/>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Mailings</a:t>
            </a:r>
          </a:p>
        </p:txBody>
      </p:sp>
      <p:sp>
        <p:nvSpPr>
          <p:cNvPr id="6" name="TextBox 5">
            <a:extLst>
              <a:ext uri="{FF2B5EF4-FFF2-40B4-BE49-F238E27FC236}">
                <a16:creationId xmlns:a16="http://schemas.microsoft.com/office/drawing/2014/main" id="{6D33B9EA-89A5-44EF-87F8-CF7C6AA627D7}"/>
              </a:ext>
            </a:extLst>
          </p:cNvPr>
          <p:cNvSpPr txBox="1"/>
          <p:nvPr/>
        </p:nvSpPr>
        <p:spPr>
          <a:xfrm>
            <a:off x="6238875" y="99966"/>
            <a:ext cx="500062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Mailings</a:t>
            </a:r>
            <a:r>
              <a:rPr lang="en-CA" b="0" dirty="0"/>
              <a:t> ribbon is dedicated to merging dynamic data with mass mailing from Word.</a:t>
            </a:r>
          </a:p>
        </p:txBody>
      </p:sp>
      <p:sp>
        <p:nvSpPr>
          <p:cNvPr id="14" name="TextBox 13">
            <a:extLst>
              <a:ext uri="{FF2B5EF4-FFF2-40B4-BE49-F238E27FC236}">
                <a16:creationId xmlns:a16="http://schemas.microsoft.com/office/drawing/2014/main" id="{CBA9BCD7-C761-4483-A676-BD39B35A99E0}"/>
              </a:ext>
            </a:extLst>
          </p:cNvPr>
          <p:cNvSpPr txBox="1"/>
          <p:nvPr/>
        </p:nvSpPr>
        <p:spPr>
          <a:xfrm>
            <a:off x="5156415" y="3995979"/>
            <a:ext cx="6877047"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Preview Results </a:t>
            </a:r>
            <a:r>
              <a:rPr lang="en-CA" sz="2000" dirty="0"/>
              <a:t>– Finalize the process by completing the merge. </a:t>
            </a:r>
          </a:p>
        </p:txBody>
      </p:sp>
      <p:cxnSp>
        <p:nvCxnSpPr>
          <p:cNvPr id="15" name="Straight Arrow Connector 14">
            <a:extLst>
              <a:ext uri="{FF2B5EF4-FFF2-40B4-BE49-F238E27FC236}">
                <a16:creationId xmlns:a16="http://schemas.microsoft.com/office/drawing/2014/main" id="{A4D01F15-6A9E-4751-9D9F-BDA06840CF96}"/>
              </a:ext>
            </a:extLst>
          </p:cNvPr>
          <p:cNvCxnSpPr>
            <a:cxnSpLocks/>
            <a:stCxn id="14" idx="0"/>
            <a:endCxn id="16" idx="2"/>
          </p:cNvCxnSpPr>
          <p:nvPr/>
        </p:nvCxnSpPr>
        <p:spPr>
          <a:xfrm flipH="1" flipV="1">
            <a:off x="8510587" y="2929622"/>
            <a:ext cx="84352" cy="10663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B86B8A1-93CE-4C3A-8F35-904BB4A7D199}"/>
              </a:ext>
            </a:extLst>
          </p:cNvPr>
          <p:cNvSpPr/>
          <p:nvPr/>
        </p:nvSpPr>
        <p:spPr>
          <a:xfrm>
            <a:off x="8124824" y="1739126"/>
            <a:ext cx="77152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266944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606D2E2-871B-489B-A3B4-3FBA3C2A3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416" y="905387"/>
            <a:ext cx="10628571" cy="2057143"/>
          </a:xfrm>
          <a:prstGeom prst="rect">
            <a:avLst/>
          </a:prstGeom>
        </p:spPr>
      </p:pic>
      <p:sp>
        <p:nvSpPr>
          <p:cNvPr id="2" name="Slide Number Placeholder 61">
            <a:extLst>
              <a:ext uri="{FF2B5EF4-FFF2-40B4-BE49-F238E27FC236}">
                <a16:creationId xmlns:a16="http://schemas.microsoft.com/office/drawing/2014/main" id="{8F4580F3-88EB-4B8E-A65E-E10DC59292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28</a:t>
            </a:fld>
            <a:endParaRPr lang="en-US" altLang="en-US" dirty="0">
              <a:solidFill>
                <a:schemeClr val="tx1"/>
              </a:solidFill>
            </a:endParaRPr>
          </a:p>
        </p:txBody>
      </p:sp>
      <p:sp>
        <p:nvSpPr>
          <p:cNvPr id="3" name="TextBox 2">
            <a:extLst>
              <a:ext uri="{FF2B5EF4-FFF2-40B4-BE49-F238E27FC236}">
                <a16:creationId xmlns:a16="http://schemas.microsoft.com/office/drawing/2014/main" id="{25360521-E009-4D91-A2A3-C47AFEB23E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11B96241-5F95-43F5-A5F3-DA8EFCC1DE73}"/>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Review</a:t>
            </a:r>
          </a:p>
        </p:txBody>
      </p:sp>
      <p:sp>
        <p:nvSpPr>
          <p:cNvPr id="6" name="TextBox 5">
            <a:extLst>
              <a:ext uri="{FF2B5EF4-FFF2-40B4-BE49-F238E27FC236}">
                <a16:creationId xmlns:a16="http://schemas.microsoft.com/office/drawing/2014/main" id="{4CDE3BF9-F93D-43A8-A662-A6F9DF497A5D}"/>
              </a:ext>
            </a:extLst>
          </p:cNvPr>
          <p:cNvSpPr txBox="1"/>
          <p:nvPr/>
        </p:nvSpPr>
        <p:spPr>
          <a:xfrm>
            <a:off x="6238875" y="99966"/>
            <a:ext cx="500062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Check your document or allow others to check your document by using the </a:t>
            </a:r>
            <a:r>
              <a:rPr lang="en-CA" dirty="0"/>
              <a:t>Review</a:t>
            </a:r>
            <a:r>
              <a:rPr lang="en-CA" b="0" dirty="0"/>
              <a:t> ribbon.</a:t>
            </a:r>
          </a:p>
        </p:txBody>
      </p:sp>
      <p:sp>
        <p:nvSpPr>
          <p:cNvPr id="7" name="TextBox 6">
            <a:extLst>
              <a:ext uri="{FF2B5EF4-FFF2-40B4-BE49-F238E27FC236}">
                <a16:creationId xmlns:a16="http://schemas.microsoft.com/office/drawing/2014/main" id="{5665D607-B76F-4F4D-A8BD-0F9FC7135297}"/>
              </a:ext>
            </a:extLst>
          </p:cNvPr>
          <p:cNvSpPr txBox="1"/>
          <p:nvPr/>
        </p:nvSpPr>
        <p:spPr>
          <a:xfrm>
            <a:off x="410338" y="3995979"/>
            <a:ext cx="5285612" cy="163121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Proofing </a:t>
            </a:r>
            <a:r>
              <a:rPr lang="en-CA" sz="2000" dirty="0"/>
              <a:t>– Let Word check your document for spelling and grammar errors.  Some of this is done as you type by underlining the word:</a:t>
            </a:r>
          </a:p>
          <a:p>
            <a:pPr marL="342900" indent="-342900">
              <a:buFont typeface="Arial" panose="020B0604020202020204" pitchFamily="34" charset="0"/>
              <a:buChar char="•"/>
            </a:pPr>
            <a:r>
              <a:rPr lang="en-CA" sz="2000" dirty="0"/>
              <a:t>With a </a:t>
            </a:r>
            <a:r>
              <a:rPr lang="en-CA" sz="2000" dirty="0">
                <a:solidFill>
                  <a:srgbClr val="FF0000"/>
                </a:solidFill>
              </a:rPr>
              <a:t>red</a:t>
            </a:r>
            <a:r>
              <a:rPr lang="en-CA" sz="2000" dirty="0"/>
              <a:t> squiggly line for spelling errors</a:t>
            </a:r>
          </a:p>
          <a:p>
            <a:pPr marL="342900" indent="-342900">
              <a:buFont typeface="Arial" panose="020B0604020202020204" pitchFamily="34" charset="0"/>
              <a:buChar char="•"/>
            </a:pPr>
            <a:r>
              <a:rPr lang="en-CA" sz="2000" dirty="0"/>
              <a:t>With a </a:t>
            </a:r>
            <a:r>
              <a:rPr lang="en-CA" sz="2000" dirty="0">
                <a:solidFill>
                  <a:srgbClr val="00B050"/>
                </a:solidFill>
              </a:rPr>
              <a:t>green</a:t>
            </a:r>
            <a:r>
              <a:rPr lang="en-CA" sz="2000" dirty="0"/>
              <a:t> squiggly  line for grammar errors</a:t>
            </a:r>
          </a:p>
        </p:txBody>
      </p:sp>
      <p:cxnSp>
        <p:nvCxnSpPr>
          <p:cNvPr id="8" name="Straight Arrow Connector 7">
            <a:extLst>
              <a:ext uri="{FF2B5EF4-FFF2-40B4-BE49-F238E27FC236}">
                <a16:creationId xmlns:a16="http://schemas.microsoft.com/office/drawing/2014/main" id="{61D9F7A4-63AB-40B7-8AC3-B68133CB5389}"/>
              </a:ext>
            </a:extLst>
          </p:cNvPr>
          <p:cNvCxnSpPr>
            <a:cxnSpLocks/>
            <a:endCxn id="9" idx="2"/>
          </p:cNvCxnSpPr>
          <p:nvPr/>
        </p:nvCxnSpPr>
        <p:spPr>
          <a:xfrm flipV="1">
            <a:off x="1442991" y="2934338"/>
            <a:ext cx="1054917" cy="10719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CAE35E5-FF1C-498D-A345-54AF70E01FA4}"/>
              </a:ext>
            </a:extLst>
          </p:cNvPr>
          <p:cNvSpPr/>
          <p:nvPr/>
        </p:nvSpPr>
        <p:spPr>
          <a:xfrm>
            <a:off x="1442991" y="1743842"/>
            <a:ext cx="2109834"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F29BCE29-5DFF-4D4F-A66A-2260A7821C5C}"/>
              </a:ext>
            </a:extLst>
          </p:cNvPr>
          <p:cNvSpPr txBox="1"/>
          <p:nvPr/>
        </p:nvSpPr>
        <p:spPr>
          <a:xfrm>
            <a:off x="2020063" y="3465775"/>
            <a:ext cx="3656837"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Read Aloud </a:t>
            </a:r>
            <a:r>
              <a:rPr lang="en-CA" sz="2000" dirty="0"/>
              <a:t>– Does what it says.</a:t>
            </a:r>
          </a:p>
        </p:txBody>
      </p:sp>
      <p:cxnSp>
        <p:nvCxnSpPr>
          <p:cNvPr id="14" name="Straight Arrow Connector 13">
            <a:extLst>
              <a:ext uri="{FF2B5EF4-FFF2-40B4-BE49-F238E27FC236}">
                <a16:creationId xmlns:a16="http://schemas.microsoft.com/office/drawing/2014/main" id="{CD76518E-25CC-4405-9109-C70BCBF1AF3F}"/>
              </a:ext>
            </a:extLst>
          </p:cNvPr>
          <p:cNvCxnSpPr>
            <a:cxnSpLocks/>
            <a:stCxn id="13" idx="0"/>
            <a:endCxn id="15" idx="2"/>
          </p:cNvCxnSpPr>
          <p:nvPr/>
        </p:nvCxnSpPr>
        <p:spPr>
          <a:xfrm flipV="1">
            <a:off x="3848482" y="2934338"/>
            <a:ext cx="87701" cy="5314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D5FD783-A462-46D9-974D-B22C92079BD3}"/>
              </a:ext>
            </a:extLst>
          </p:cNvPr>
          <p:cNvSpPr/>
          <p:nvPr/>
        </p:nvSpPr>
        <p:spPr>
          <a:xfrm>
            <a:off x="3586116" y="1743842"/>
            <a:ext cx="700134"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a:extLst>
              <a:ext uri="{FF2B5EF4-FFF2-40B4-BE49-F238E27FC236}">
                <a16:creationId xmlns:a16="http://schemas.microsoft.com/office/drawing/2014/main" id="{EE6DD714-9BE3-44A9-ACD8-6CD3D3711504}"/>
              </a:ext>
            </a:extLst>
          </p:cNvPr>
          <p:cNvSpPr txBox="1"/>
          <p:nvPr/>
        </p:nvSpPr>
        <p:spPr>
          <a:xfrm>
            <a:off x="5839588" y="3995979"/>
            <a:ext cx="5285612"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Accessibility </a:t>
            </a:r>
            <a:r>
              <a:rPr lang="en-CA" sz="2000" dirty="0"/>
              <a:t>– Deals with making your document accessible to people with various disabilities, mostly hearing and visual.</a:t>
            </a:r>
          </a:p>
        </p:txBody>
      </p:sp>
      <p:cxnSp>
        <p:nvCxnSpPr>
          <p:cNvPr id="21" name="Straight Arrow Connector 20">
            <a:extLst>
              <a:ext uri="{FF2B5EF4-FFF2-40B4-BE49-F238E27FC236}">
                <a16:creationId xmlns:a16="http://schemas.microsoft.com/office/drawing/2014/main" id="{37F2E958-8FED-437E-A7A5-2939EE13E34B}"/>
              </a:ext>
            </a:extLst>
          </p:cNvPr>
          <p:cNvCxnSpPr>
            <a:cxnSpLocks/>
            <a:endCxn id="22" idx="2"/>
          </p:cNvCxnSpPr>
          <p:nvPr/>
        </p:nvCxnSpPr>
        <p:spPr>
          <a:xfrm flipH="1" flipV="1">
            <a:off x="4931546" y="2934338"/>
            <a:ext cx="1612892" cy="10719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094CE5F-DDB0-44B1-BD01-06D9F4F46A5B}"/>
              </a:ext>
            </a:extLst>
          </p:cNvPr>
          <p:cNvSpPr/>
          <p:nvPr/>
        </p:nvSpPr>
        <p:spPr>
          <a:xfrm>
            <a:off x="4348116" y="1743842"/>
            <a:ext cx="1166859"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645ACAEF-D9C0-4E01-AA2A-BC444BAB90DE}"/>
              </a:ext>
            </a:extLst>
          </p:cNvPr>
          <p:cNvSpPr txBox="1"/>
          <p:nvPr/>
        </p:nvSpPr>
        <p:spPr>
          <a:xfrm>
            <a:off x="6677025" y="3454925"/>
            <a:ext cx="3656837"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Language </a:t>
            </a:r>
            <a:r>
              <a:rPr lang="en-CA" sz="2000" dirty="0"/>
              <a:t>– Change the language.</a:t>
            </a:r>
          </a:p>
        </p:txBody>
      </p:sp>
      <p:cxnSp>
        <p:nvCxnSpPr>
          <p:cNvPr id="26" name="Straight Arrow Connector 25">
            <a:extLst>
              <a:ext uri="{FF2B5EF4-FFF2-40B4-BE49-F238E27FC236}">
                <a16:creationId xmlns:a16="http://schemas.microsoft.com/office/drawing/2014/main" id="{CCBFC92C-FD7E-40BB-9564-B2E287595D16}"/>
              </a:ext>
            </a:extLst>
          </p:cNvPr>
          <p:cNvCxnSpPr>
            <a:cxnSpLocks/>
            <a:stCxn id="25" idx="0"/>
          </p:cNvCxnSpPr>
          <p:nvPr/>
        </p:nvCxnSpPr>
        <p:spPr>
          <a:xfrm flipH="1" flipV="1">
            <a:off x="6400800" y="2933651"/>
            <a:ext cx="2104644" cy="5212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0B95601-647B-4B9B-AD69-AC0C6D28D8D8}"/>
              </a:ext>
            </a:extLst>
          </p:cNvPr>
          <p:cNvSpPr/>
          <p:nvPr/>
        </p:nvSpPr>
        <p:spPr>
          <a:xfrm>
            <a:off x="5572888" y="1743155"/>
            <a:ext cx="827912"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59877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par>
                                <p:cTn id="25" presetID="14" presetClass="exit" presetSubtype="10" fill="hold" grpId="1" nodeType="withEffect">
                                  <p:stCondLst>
                                    <p:cond delay="0"/>
                                  </p:stCondLst>
                                  <p:childTnLst>
                                    <p:animEffect transition="out" filter="randombar(horizontal)">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par>
                                <p:cTn id="28" presetID="14" presetClass="exit" presetSubtype="10" fill="hold" grpId="0" nodeType="withEffect">
                                  <p:stCondLst>
                                    <p:cond delay="0"/>
                                  </p:stCondLst>
                                  <p:childTnLst>
                                    <p:animEffect transition="out" filter="randombar(horizontal)">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par>
                                <p:cTn id="31" presetID="14" presetClass="exit" presetSubtype="10" fill="hold" grpId="0" nodeType="withEffect">
                                  <p:stCondLst>
                                    <p:cond delay="0"/>
                                  </p:stCondLst>
                                  <p:childTnLst>
                                    <p:animEffect transition="out" filter="randombar(horizontal)">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childTnLst>
                          </p:cTn>
                        </p:par>
                        <p:par>
                          <p:cTn id="34" fill="hold">
                            <p:stCondLst>
                              <p:cond delay="500"/>
                            </p:stCondLst>
                            <p:childTnLst>
                              <p:par>
                                <p:cTn id="35" presetID="2" presetClass="entr" presetSubtype="12"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par>
                          <p:cTn id="39" fill="hold">
                            <p:stCondLst>
                              <p:cond delay="1000"/>
                            </p:stCondLst>
                            <p:childTnLst>
                              <p:par>
                                <p:cTn id="40" presetID="22" presetClass="entr" presetSubtype="4"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par>
                          <p:cTn id="43" fill="hold">
                            <p:stCondLst>
                              <p:cond delay="1500"/>
                            </p:stCondLst>
                            <p:childTnLst>
                              <p:par>
                                <p:cTn id="44" presetID="22" presetClass="entr" presetSubtype="4"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down)">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xit" presetSubtype="10" fill="hold" grpId="1" nodeType="clickEffect">
                                  <p:stCondLst>
                                    <p:cond delay="0"/>
                                  </p:stCondLst>
                                  <p:childTnLst>
                                    <p:animEffect transition="out" filter="randombar(horizontal)">
                                      <p:cBhvr>
                                        <p:cTn id="50" dur="500"/>
                                        <p:tgtEl>
                                          <p:spTgt spid="15"/>
                                        </p:tgtEl>
                                      </p:cBhvr>
                                    </p:animEffect>
                                    <p:set>
                                      <p:cBhvr>
                                        <p:cTn id="51" dur="1" fill="hold">
                                          <p:stCondLst>
                                            <p:cond delay="499"/>
                                          </p:stCondLst>
                                        </p:cTn>
                                        <p:tgtEl>
                                          <p:spTgt spid="15"/>
                                        </p:tgtEl>
                                        <p:attrNameLst>
                                          <p:attrName>style.visibility</p:attrName>
                                        </p:attrNameLst>
                                      </p:cBhvr>
                                      <p:to>
                                        <p:strVal val="hidden"/>
                                      </p:to>
                                    </p:set>
                                  </p:childTnLst>
                                </p:cTn>
                              </p:par>
                              <p:par>
                                <p:cTn id="52" presetID="14" presetClass="exit" presetSubtype="10" fill="hold" nodeType="withEffect">
                                  <p:stCondLst>
                                    <p:cond delay="0"/>
                                  </p:stCondLst>
                                  <p:childTnLst>
                                    <p:animEffect transition="out" filter="randombar(horizontal)">
                                      <p:cBhvr>
                                        <p:cTn id="53" dur="500"/>
                                        <p:tgtEl>
                                          <p:spTgt spid="14"/>
                                        </p:tgtEl>
                                      </p:cBhvr>
                                    </p:animEffect>
                                    <p:set>
                                      <p:cBhvr>
                                        <p:cTn id="54" dur="1" fill="hold">
                                          <p:stCondLst>
                                            <p:cond delay="499"/>
                                          </p:stCondLst>
                                        </p:cTn>
                                        <p:tgtEl>
                                          <p:spTgt spid="14"/>
                                        </p:tgtEl>
                                        <p:attrNameLst>
                                          <p:attrName>style.visibility</p:attrName>
                                        </p:attrNameLst>
                                      </p:cBhvr>
                                      <p:to>
                                        <p:strVal val="hidden"/>
                                      </p:to>
                                    </p:set>
                                  </p:childTnLst>
                                </p:cTn>
                              </p:par>
                              <p:par>
                                <p:cTn id="55" presetID="14" presetClass="exit" presetSubtype="10" fill="hold" grpId="1" nodeType="withEffect">
                                  <p:stCondLst>
                                    <p:cond delay="0"/>
                                  </p:stCondLst>
                                  <p:childTnLst>
                                    <p:animEffect transition="out" filter="randombar(horizontal)">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par>
                          <p:cTn id="58" fill="hold">
                            <p:stCondLst>
                              <p:cond delay="500"/>
                            </p:stCondLst>
                            <p:childTnLst>
                              <p:par>
                                <p:cTn id="59" presetID="2" presetClass="entr" presetSubtype="12" fill="hold" grpId="0" nodeType="after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0-#ppt_w/2"/>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childTnLst>
                          </p:cTn>
                        </p:par>
                        <p:par>
                          <p:cTn id="63" fill="hold">
                            <p:stCondLst>
                              <p:cond delay="1000"/>
                            </p:stCondLst>
                            <p:childTnLst>
                              <p:par>
                                <p:cTn id="64" presetID="22" presetClass="entr" presetSubtype="4" fill="hold"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par>
                          <p:cTn id="67" fill="hold">
                            <p:stCondLst>
                              <p:cond delay="1500"/>
                            </p:stCondLst>
                            <p:childTnLst>
                              <p:par>
                                <p:cTn id="68" presetID="22" presetClass="entr" presetSubtype="4" fill="hold" grpId="0"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down)">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xit" presetSubtype="10" fill="hold" grpId="1" nodeType="clickEffect">
                                  <p:stCondLst>
                                    <p:cond delay="0"/>
                                  </p:stCondLst>
                                  <p:childTnLst>
                                    <p:animEffect transition="out" filter="randombar(horizontal)">
                                      <p:cBhvr>
                                        <p:cTn id="74" dur="500"/>
                                        <p:tgtEl>
                                          <p:spTgt spid="22"/>
                                        </p:tgtEl>
                                      </p:cBhvr>
                                    </p:animEffect>
                                    <p:set>
                                      <p:cBhvr>
                                        <p:cTn id="75" dur="1" fill="hold">
                                          <p:stCondLst>
                                            <p:cond delay="499"/>
                                          </p:stCondLst>
                                        </p:cTn>
                                        <p:tgtEl>
                                          <p:spTgt spid="22"/>
                                        </p:tgtEl>
                                        <p:attrNameLst>
                                          <p:attrName>style.visibility</p:attrName>
                                        </p:attrNameLst>
                                      </p:cBhvr>
                                      <p:to>
                                        <p:strVal val="hidden"/>
                                      </p:to>
                                    </p:set>
                                  </p:childTnLst>
                                </p:cTn>
                              </p:par>
                              <p:par>
                                <p:cTn id="76" presetID="14" presetClass="exit" presetSubtype="10" fill="hold" nodeType="withEffect">
                                  <p:stCondLst>
                                    <p:cond delay="0"/>
                                  </p:stCondLst>
                                  <p:childTnLst>
                                    <p:animEffect transition="out" filter="randombar(horizontal)">
                                      <p:cBhvr>
                                        <p:cTn id="77" dur="500"/>
                                        <p:tgtEl>
                                          <p:spTgt spid="21"/>
                                        </p:tgtEl>
                                      </p:cBhvr>
                                    </p:animEffect>
                                    <p:set>
                                      <p:cBhvr>
                                        <p:cTn id="78" dur="1" fill="hold">
                                          <p:stCondLst>
                                            <p:cond delay="499"/>
                                          </p:stCondLst>
                                        </p:cTn>
                                        <p:tgtEl>
                                          <p:spTgt spid="21"/>
                                        </p:tgtEl>
                                        <p:attrNameLst>
                                          <p:attrName>style.visibility</p:attrName>
                                        </p:attrNameLst>
                                      </p:cBhvr>
                                      <p:to>
                                        <p:strVal val="hidden"/>
                                      </p:to>
                                    </p:set>
                                  </p:childTnLst>
                                </p:cTn>
                              </p:par>
                              <p:par>
                                <p:cTn id="79" presetID="14" presetClass="exit" presetSubtype="10" fill="hold" grpId="1" nodeType="withEffect">
                                  <p:stCondLst>
                                    <p:cond delay="0"/>
                                  </p:stCondLst>
                                  <p:childTnLst>
                                    <p:animEffect transition="out" filter="randombar(horizontal)">
                                      <p:cBhvr>
                                        <p:cTn id="80" dur="500"/>
                                        <p:tgtEl>
                                          <p:spTgt spid="20"/>
                                        </p:tgtEl>
                                      </p:cBhvr>
                                    </p:animEffect>
                                    <p:set>
                                      <p:cBhvr>
                                        <p:cTn id="81" dur="1" fill="hold">
                                          <p:stCondLst>
                                            <p:cond delay="499"/>
                                          </p:stCondLst>
                                        </p:cTn>
                                        <p:tgtEl>
                                          <p:spTgt spid="20"/>
                                        </p:tgtEl>
                                        <p:attrNameLst>
                                          <p:attrName>style.visibility</p:attrName>
                                        </p:attrNameLst>
                                      </p:cBhvr>
                                      <p:to>
                                        <p:strVal val="hidden"/>
                                      </p:to>
                                    </p:set>
                                  </p:childTnLst>
                                </p:cTn>
                              </p:par>
                            </p:childTnLst>
                          </p:cTn>
                        </p:par>
                        <p:par>
                          <p:cTn id="82" fill="hold">
                            <p:stCondLst>
                              <p:cond delay="500"/>
                            </p:stCondLst>
                            <p:childTnLst>
                              <p:par>
                                <p:cTn id="83" presetID="2" presetClass="entr" presetSubtype="12"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additive="base">
                                        <p:cTn id="85" dur="500" fill="hold"/>
                                        <p:tgtEl>
                                          <p:spTgt spid="25"/>
                                        </p:tgtEl>
                                        <p:attrNameLst>
                                          <p:attrName>ppt_x</p:attrName>
                                        </p:attrNameLst>
                                      </p:cBhvr>
                                      <p:tavLst>
                                        <p:tav tm="0">
                                          <p:val>
                                            <p:strVal val="0-#ppt_w/2"/>
                                          </p:val>
                                        </p:tav>
                                        <p:tav tm="100000">
                                          <p:val>
                                            <p:strVal val="#ppt_x"/>
                                          </p:val>
                                        </p:tav>
                                      </p:tavLst>
                                    </p:anim>
                                    <p:anim calcmode="lin" valueType="num">
                                      <p:cBhvr additive="base">
                                        <p:cTn id="86" dur="500" fill="hold"/>
                                        <p:tgtEl>
                                          <p:spTgt spid="25"/>
                                        </p:tgtEl>
                                        <p:attrNameLst>
                                          <p:attrName>ppt_y</p:attrName>
                                        </p:attrNameLst>
                                      </p:cBhvr>
                                      <p:tavLst>
                                        <p:tav tm="0">
                                          <p:val>
                                            <p:strVal val="1+#ppt_h/2"/>
                                          </p:val>
                                        </p:tav>
                                        <p:tav tm="100000">
                                          <p:val>
                                            <p:strVal val="#ppt_y"/>
                                          </p:val>
                                        </p:tav>
                                      </p:tavLst>
                                    </p:anim>
                                  </p:childTnLst>
                                </p:cTn>
                              </p:par>
                            </p:childTnLst>
                          </p:cTn>
                        </p:par>
                        <p:par>
                          <p:cTn id="87" fill="hold">
                            <p:stCondLst>
                              <p:cond delay="1000"/>
                            </p:stCondLst>
                            <p:childTnLst>
                              <p:par>
                                <p:cTn id="88" presetID="22" presetClass="entr" presetSubtype="4" fill="hold" nodeType="after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wipe(down)">
                                      <p:cBhvr>
                                        <p:cTn id="90" dur="500"/>
                                        <p:tgtEl>
                                          <p:spTgt spid="26"/>
                                        </p:tgtEl>
                                      </p:cBhvr>
                                    </p:animEffect>
                                  </p:childTnLst>
                                </p:cTn>
                              </p:par>
                            </p:childTnLst>
                          </p:cTn>
                        </p:par>
                        <p:par>
                          <p:cTn id="91" fill="hold">
                            <p:stCondLst>
                              <p:cond delay="1500"/>
                            </p:stCondLst>
                            <p:childTnLst>
                              <p:par>
                                <p:cTn id="92" presetID="22" presetClass="entr" presetSubtype="4" fill="hold" grpId="0" nodeType="afterEffect">
                                  <p:stCondLst>
                                    <p:cond delay="0"/>
                                  </p:stCondLst>
                                  <p:childTnLst>
                                    <p:set>
                                      <p:cBhvr>
                                        <p:cTn id="93" dur="1" fill="hold">
                                          <p:stCondLst>
                                            <p:cond delay="0"/>
                                          </p:stCondLst>
                                        </p:cTn>
                                        <p:tgtEl>
                                          <p:spTgt spid="27"/>
                                        </p:tgtEl>
                                        <p:attrNameLst>
                                          <p:attrName>style.visibility</p:attrName>
                                        </p:attrNameLst>
                                      </p:cBhvr>
                                      <p:to>
                                        <p:strVal val="visible"/>
                                      </p:to>
                                    </p:set>
                                    <p:animEffect transition="in" filter="wipe(down)">
                                      <p:cBhvr>
                                        <p:cTn id="94" dur="500"/>
                                        <p:tgtEl>
                                          <p:spTgt spid="27"/>
                                        </p:tgtEl>
                                      </p:cBhvr>
                                    </p:animEffect>
                                  </p:childTnLst>
                                </p:cTn>
                              </p:par>
                            </p:childTnLst>
                          </p:cTn>
                        </p:par>
                      </p:childTnLst>
                    </p:cTn>
                  </p:par>
                  <p:par>
                    <p:cTn id="95" fill="hold">
                      <p:stCondLst>
                        <p:cond delay="indefinite"/>
                      </p:stCondLst>
                      <p:childTnLst>
                        <p:par>
                          <p:cTn id="96" fill="hold">
                            <p:stCondLst>
                              <p:cond delay="0"/>
                            </p:stCondLst>
                            <p:childTnLst>
                              <p:par>
                                <p:cTn id="97" presetID="14" presetClass="exit" presetSubtype="10" fill="hold" grpId="1" nodeType="clickEffect">
                                  <p:stCondLst>
                                    <p:cond delay="0"/>
                                  </p:stCondLst>
                                  <p:childTnLst>
                                    <p:animEffect transition="out" filter="randombar(horizontal)">
                                      <p:cBhvr>
                                        <p:cTn id="98" dur="500"/>
                                        <p:tgtEl>
                                          <p:spTgt spid="27"/>
                                        </p:tgtEl>
                                      </p:cBhvr>
                                    </p:animEffect>
                                    <p:set>
                                      <p:cBhvr>
                                        <p:cTn id="99" dur="1" fill="hold">
                                          <p:stCondLst>
                                            <p:cond delay="499"/>
                                          </p:stCondLst>
                                        </p:cTn>
                                        <p:tgtEl>
                                          <p:spTgt spid="27"/>
                                        </p:tgtEl>
                                        <p:attrNameLst>
                                          <p:attrName>style.visibility</p:attrName>
                                        </p:attrNameLst>
                                      </p:cBhvr>
                                      <p:to>
                                        <p:strVal val="hidden"/>
                                      </p:to>
                                    </p:set>
                                  </p:childTnLst>
                                </p:cTn>
                              </p:par>
                              <p:par>
                                <p:cTn id="100" presetID="14" presetClass="exit" presetSubtype="10" fill="hold" nodeType="withEffect">
                                  <p:stCondLst>
                                    <p:cond delay="0"/>
                                  </p:stCondLst>
                                  <p:childTnLst>
                                    <p:animEffect transition="out" filter="randombar(horizontal)">
                                      <p:cBhvr>
                                        <p:cTn id="101" dur="500"/>
                                        <p:tgtEl>
                                          <p:spTgt spid="26"/>
                                        </p:tgtEl>
                                      </p:cBhvr>
                                    </p:animEffect>
                                    <p:set>
                                      <p:cBhvr>
                                        <p:cTn id="102" dur="1" fill="hold">
                                          <p:stCondLst>
                                            <p:cond delay="499"/>
                                          </p:stCondLst>
                                        </p:cTn>
                                        <p:tgtEl>
                                          <p:spTgt spid="26"/>
                                        </p:tgtEl>
                                        <p:attrNameLst>
                                          <p:attrName>style.visibility</p:attrName>
                                        </p:attrNameLst>
                                      </p:cBhvr>
                                      <p:to>
                                        <p:strVal val="hidden"/>
                                      </p:to>
                                    </p:set>
                                  </p:childTnLst>
                                </p:cTn>
                              </p:par>
                              <p:par>
                                <p:cTn id="103" presetID="14" presetClass="exit" presetSubtype="10" fill="hold" grpId="1" nodeType="withEffect">
                                  <p:stCondLst>
                                    <p:cond delay="0"/>
                                  </p:stCondLst>
                                  <p:childTnLst>
                                    <p:animEffect transition="out" filter="randombar(horizontal)">
                                      <p:cBhvr>
                                        <p:cTn id="104" dur="500"/>
                                        <p:tgtEl>
                                          <p:spTgt spid="25"/>
                                        </p:tgtEl>
                                      </p:cBhvr>
                                    </p:animEffect>
                                    <p:set>
                                      <p:cBhvr>
                                        <p:cTn id="105"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7" grpId="1" animBg="1"/>
      <p:bldP spid="9" grpId="0" animBg="1"/>
      <p:bldP spid="9" grpId="1" animBg="1"/>
      <p:bldP spid="13" grpId="0" animBg="1"/>
      <p:bldP spid="13" grpId="1" animBg="1"/>
      <p:bldP spid="15" grpId="0" animBg="1"/>
      <p:bldP spid="15" grpId="1" animBg="1"/>
      <p:bldP spid="20" grpId="0" animBg="1"/>
      <p:bldP spid="20" grpId="1" animBg="1"/>
      <p:bldP spid="22" grpId="0" animBg="1"/>
      <p:bldP spid="22" grpId="1" animBg="1"/>
      <p:bldP spid="25" grpId="0" animBg="1"/>
      <p:bldP spid="25" grpId="1" animBg="1"/>
      <p:bldP spid="27" grpId="0" animBg="1"/>
      <p:bldP spid="2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606D2E2-871B-489B-A3B4-3FBA3C2A3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4416" y="905387"/>
            <a:ext cx="10628571" cy="2057143"/>
          </a:xfrm>
          <a:prstGeom prst="rect">
            <a:avLst/>
          </a:prstGeom>
        </p:spPr>
      </p:pic>
      <p:sp>
        <p:nvSpPr>
          <p:cNvPr id="2" name="Slide Number Placeholder 61">
            <a:extLst>
              <a:ext uri="{FF2B5EF4-FFF2-40B4-BE49-F238E27FC236}">
                <a16:creationId xmlns:a16="http://schemas.microsoft.com/office/drawing/2014/main" id="{8F4580F3-88EB-4B8E-A65E-E10DC59292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29</a:t>
            </a:fld>
            <a:endParaRPr lang="en-US" altLang="en-US" dirty="0">
              <a:solidFill>
                <a:schemeClr val="tx1"/>
              </a:solidFill>
            </a:endParaRPr>
          </a:p>
        </p:txBody>
      </p:sp>
      <p:sp>
        <p:nvSpPr>
          <p:cNvPr id="3" name="TextBox 2">
            <a:extLst>
              <a:ext uri="{FF2B5EF4-FFF2-40B4-BE49-F238E27FC236}">
                <a16:creationId xmlns:a16="http://schemas.microsoft.com/office/drawing/2014/main" id="{25360521-E009-4D91-A2A3-C47AFEB23E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11B96241-5F95-43F5-A5F3-DA8EFCC1DE73}"/>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Review</a:t>
            </a:r>
          </a:p>
        </p:txBody>
      </p:sp>
      <p:sp>
        <p:nvSpPr>
          <p:cNvPr id="7" name="TextBox 6">
            <a:extLst>
              <a:ext uri="{FF2B5EF4-FFF2-40B4-BE49-F238E27FC236}">
                <a16:creationId xmlns:a16="http://schemas.microsoft.com/office/drawing/2014/main" id="{5665D607-B76F-4F4D-A8BD-0F9FC7135297}"/>
              </a:ext>
            </a:extLst>
          </p:cNvPr>
          <p:cNvSpPr txBox="1"/>
          <p:nvPr/>
        </p:nvSpPr>
        <p:spPr>
          <a:xfrm>
            <a:off x="222302" y="3084303"/>
            <a:ext cx="5740348"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Comments </a:t>
            </a:r>
            <a:r>
              <a:rPr lang="en-CA" sz="2000" dirty="0"/>
              <a:t>– Add a comment at the cursor location.</a:t>
            </a:r>
          </a:p>
        </p:txBody>
      </p:sp>
      <p:cxnSp>
        <p:nvCxnSpPr>
          <p:cNvPr id="8" name="Straight Arrow Connector 7">
            <a:extLst>
              <a:ext uri="{FF2B5EF4-FFF2-40B4-BE49-F238E27FC236}">
                <a16:creationId xmlns:a16="http://schemas.microsoft.com/office/drawing/2014/main" id="{61D9F7A4-63AB-40B7-8AC3-B68133CB5389}"/>
              </a:ext>
            </a:extLst>
          </p:cNvPr>
          <p:cNvCxnSpPr>
            <a:cxnSpLocks/>
            <a:stCxn id="7" idx="3"/>
            <a:endCxn id="9" idx="2"/>
          </p:cNvCxnSpPr>
          <p:nvPr/>
        </p:nvCxnSpPr>
        <p:spPr>
          <a:xfrm flipV="1">
            <a:off x="5962650" y="2943297"/>
            <a:ext cx="949472" cy="3410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CAE35E5-FF1C-498D-A345-54AF70E01FA4}"/>
              </a:ext>
            </a:extLst>
          </p:cNvPr>
          <p:cNvSpPr/>
          <p:nvPr/>
        </p:nvSpPr>
        <p:spPr>
          <a:xfrm>
            <a:off x="6449420" y="1752801"/>
            <a:ext cx="925404"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F29BCE29-5DFF-4D4F-A66A-2260A7821C5C}"/>
              </a:ext>
            </a:extLst>
          </p:cNvPr>
          <p:cNvSpPr txBox="1"/>
          <p:nvPr/>
        </p:nvSpPr>
        <p:spPr>
          <a:xfrm>
            <a:off x="222302" y="3686484"/>
            <a:ext cx="5740348"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Tracking </a:t>
            </a:r>
            <a:r>
              <a:rPr lang="en-CA" sz="2000" dirty="0"/>
              <a:t>– Start here to track the changes you make in a document which you are reviewing for another.</a:t>
            </a:r>
          </a:p>
        </p:txBody>
      </p:sp>
      <p:cxnSp>
        <p:nvCxnSpPr>
          <p:cNvPr id="14" name="Straight Arrow Connector 13">
            <a:extLst>
              <a:ext uri="{FF2B5EF4-FFF2-40B4-BE49-F238E27FC236}">
                <a16:creationId xmlns:a16="http://schemas.microsoft.com/office/drawing/2014/main" id="{CD76518E-25CC-4405-9109-C70BCBF1AF3F}"/>
              </a:ext>
            </a:extLst>
          </p:cNvPr>
          <p:cNvCxnSpPr>
            <a:cxnSpLocks/>
            <a:stCxn id="13" idx="3"/>
            <a:endCxn id="15" idx="2"/>
          </p:cNvCxnSpPr>
          <p:nvPr/>
        </p:nvCxnSpPr>
        <p:spPr>
          <a:xfrm flipV="1">
            <a:off x="5962650" y="2934338"/>
            <a:ext cx="1810629" cy="11060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D5FD783-A462-46D9-974D-B22C92079BD3}"/>
              </a:ext>
            </a:extLst>
          </p:cNvPr>
          <p:cNvSpPr/>
          <p:nvPr/>
        </p:nvSpPr>
        <p:spPr>
          <a:xfrm>
            <a:off x="7410450" y="1743842"/>
            <a:ext cx="725658"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a:extLst>
              <a:ext uri="{FF2B5EF4-FFF2-40B4-BE49-F238E27FC236}">
                <a16:creationId xmlns:a16="http://schemas.microsoft.com/office/drawing/2014/main" id="{EE6DD714-9BE3-44A9-ACD8-6CD3D3711504}"/>
              </a:ext>
            </a:extLst>
          </p:cNvPr>
          <p:cNvSpPr txBox="1"/>
          <p:nvPr/>
        </p:nvSpPr>
        <p:spPr>
          <a:xfrm>
            <a:off x="197668" y="4590925"/>
            <a:ext cx="5764982"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Changes </a:t>
            </a:r>
            <a:r>
              <a:rPr lang="en-CA" sz="2000" dirty="0"/>
              <a:t>– Various methods of accepting the changes.</a:t>
            </a:r>
          </a:p>
        </p:txBody>
      </p:sp>
      <p:cxnSp>
        <p:nvCxnSpPr>
          <p:cNvPr id="21" name="Straight Arrow Connector 20">
            <a:extLst>
              <a:ext uri="{FF2B5EF4-FFF2-40B4-BE49-F238E27FC236}">
                <a16:creationId xmlns:a16="http://schemas.microsoft.com/office/drawing/2014/main" id="{37F2E958-8FED-437E-A7A5-2939EE13E34B}"/>
              </a:ext>
            </a:extLst>
          </p:cNvPr>
          <p:cNvCxnSpPr>
            <a:cxnSpLocks/>
            <a:stCxn id="20" idx="3"/>
            <a:endCxn id="22" idx="2"/>
          </p:cNvCxnSpPr>
          <p:nvPr/>
        </p:nvCxnSpPr>
        <p:spPr>
          <a:xfrm flipV="1">
            <a:off x="5962650" y="2934338"/>
            <a:ext cx="2595563" cy="18566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094CE5F-DDB0-44B1-BD01-06D9F4F46A5B}"/>
              </a:ext>
            </a:extLst>
          </p:cNvPr>
          <p:cNvSpPr/>
          <p:nvPr/>
        </p:nvSpPr>
        <p:spPr>
          <a:xfrm>
            <a:off x="8181975" y="1743842"/>
            <a:ext cx="75247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645ACAEF-D9C0-4E01-AA2A-BC444BAB90DE}"/>
              </a:ext>
            </a:extLst>
          </p:cNvPr>
          <p:cNvSpPr txBox="1"/>
          <p:nvPr/>
        </p:nvSpPr>
        <p:spPr>
          <a:xfrm>
            <a:off x="197668" y="5187590"/>
            <a:ext cx="5764982"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Compare </a:t>
            </a:r>
            <a:r>
              <a:rPr lang="en-CA" sz="2000" dirty="0"/>
              <a:t>– Here is where you initiate a comparison between documents, usually a document you received back that was reviewed by another.</a:t>
            </a:r>
          </a:p>
        </p:txBody>
      </p:sp>
      <p:cxnSp>
        <p:nvCxnSpPr>
          <p:cNvPr id="26" name="Straight Arrow Connector 25">
            <a:extLst>
              <a:ext uri="{FF2B5EF4-FFF2-40B4-BE49-F238E27FC236}">
                <a16:creationId xmlns:a16="http://schemas.microsoft.com/office/drawing/2014/main" id="{CCBFC92C-FD7E-40BB-9564-B2E287595D16}"/>
              </a:ext>
            </a:extLst>
          </p:cNvPr>
          <p:cNvCxnSpPr>
            <a:cxnSpLocks/>
            <a:stCxn id="25" idx="3"/>
            <a:endCxn id="27" idx="2"/>
          </p:cNvCxnSpPr>
          <p:nvPr/>
        </p:nvCxnSpPr>
        <p:spPr>
          <a:xfrm flipV="1">
            <a:off x="5962650" y="2941157"/>
            <a:ext cx="3434144" cy="27542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0B95601-647B-4B9B-AD69-AC0C6D28D8D8}"/>
              </a:ext>
            </a:extLst>
          </p:cNvPr>
          <p:cNvSpPr/>
          <p:nvPr/>
        </p:nvSpPr>
        <p:spPr>
          <a:xfrm>
            <a:off x="8982838" y="1750661"/>
            <a:ext cx="827912"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EADC0BD6-16A5-43A7-A8C1-BF08DD15A2A4}"/>
              </a:ext>
            </a:extLst>
          </p:cNvPr>
          <p:cNvSpPr txBox="1"/>
          <p:nvPr/>
        </p:nvSpPr>
        <p:spPr>
          <a:xfrm>
            <a:off x="6238875" y="99966"/>
            <a:ext cx="500062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Check your document or allow others to check your document by using the </a:t>
            </a:r>
            <a:r>
              <a:rPr lang="en-CA" dirty="0"/>
              <a:t>Review</a:t>
            </a:r>
            <a:r>
              <a:rPr lang="en-CA" b="0" dirty="0"/>
              <a:t> ribbon.</a:t>
            </a:r>
          </a:p>
        </p:txBody>
      </p:sp>
      <p:sp>
        <p:nvSpPr>
          <p:cNvPr id="52" name="TextBox 51">
            <a:extLst>
              <a:ext uri="{FF2B5EF4-FFF2-40B4-BE49-F238E27FC236}">
                <a16:creationId xmlns:a16="http://schemas.microsoft.com/office/drawing/2014/main" id="{A09CB5B9-D34D-4307-9782-122FFE12A5EA}"/>
              </a:ext>
            </a:extLst>
          </p:cNvPr>
          <p:cNvSpPr txBox="1"/>
          <p:nvPr/>
        </p:nvSpPr>
        <p:spPr>
          <a:xfrm>
            <a:off x="7932118" y="4264261"/>
            <a:ext cx="4110869" cy="193899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Protect </a:t>
            </a:r>
            <a:r>
              <a:rPr lang="en-CA" sz="2000" dirty="0"/>
              <a:t>– Protect your document by blocking an author or by restricting content editing.  Restrict by making</a:t>
            </a:r>
          </a:p>
          <a:p>
            <a:pPr marL="457200" indent="-457200">
              <a:buAutoNum type="arabicPeriod"/>
            </a:pPr>
            <a:r>
              <a:rPr lang="en-CA" sz="2000" dirty="0"/>
              <a:t>formatting restrictions</a:t>
            </a:r>
          </a:p>
          <a:p>
            <a:pPr marL="457200" indent="-457200">
              <a:buAutoNum type="arabicPeriod"/>
            </a:pPr>
            <a:r>
              <a:rPr lang="en-CA" sz="2000" dirty="0"/>
              <a:t>editing restrictions</a:t>
            </a:r>
          </a:p>
          <a:p>
            <a:pPr marL="457200" indent="-457200">
              <a:buAutoNum type="arabicPeriod"/>
            </a:pPr>
            <a:r>
              <a:rPr lang="en-CA" sz="2000" dirty="0"/>
              <a:t>Toggle to start the restrictions</a:t>
            </a:r>
          </a:p>
        </p:txBody>
      </p:sp>
      <p:cxnSp>
        <p:nvCxnSpPr>
          <p:cNvPr id="53" name="Straight Arrow Connector 52">
            <a:extLst>
              <a:ext uri="{FF2B5EF4-FFF2-40B4-BE49-F238E27FC236}">
                <a16:creationId xmlns:a16="http://schemas.microsoft.com/office/drawing/2014/main" id="{4D8A2310-79BB-4C21-98E1-F4D33A54BB87}"/>
              </a:ext>
            </a:extLst>
          </p:cNvPr>
          <p:cNvCxnSpPr>
            <a:cxnSpLocks/>
          </p:cNvCxnSpPr>
          <p:nvPr/>
        </p:nvCxnSpPr>
        <p:spPr>
          <a:xfrm flipV="1">
            <a:off x="8364038" y="2962530"/>
            <a:ext cx="1514150" cy="13017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D1AF8879-4148-4EAF-B811-223A1E40A679}"/>
              </a:ext>
            </a:extLst>
          </p:cNvPr>
          <p:cNvSpPr/>
          <p:nvPr/>
        </p:nvSpPr>
        <p:spPr>
          <a:xfrm>
            <a:off x="9878188" y="1763360"/>
            <a:ext cx="646937"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3" name="TextBox 62">
            <a:extLst>
              <a:ext uri="{FF2B5EF4-FFF2-40B4-BE49-F238E27FC236}">
                <a16:creationId xmlns:a16="http://schemas.microsoft.com/office/drawing/2014/main" id="{D55A8F44-B50C-45BD-9839-147B1E97E823}"/>
              </a:ext>
            </a:extLst>
          </p:cNvPr>
          <p:cNvSpPr txBox="1"/>
          <p:nvPr/>
        </p:nvSpPr>
        <p:spPr>
          <a:xfrm>
            <a:off x="9810750" y="3084303"/>
            <a:ext cx="2232237"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Hide Ink </a:t>
            </a:r>
            <a:r>
              <a:rPr lang="en-CA" sz="2000" dirty="0"/>
              <a:t>– Ink is where you draw on the document.</a:t>
            </a:r>
          </a:p>
        </p:txBody>
      </p:sp>
      <p:cxnSp>
        <p:nvCxnSpPr>
          <p:cNvPr id="64" name="Straight Arrow Connector 63">
            <a:extLst>
              <a:ext uri="{FF2B5EF4-FFF2-40B4-BE49-F238E27FC236}">
                <a16:creationId xmlns:a16="http://schemas.microsoft.com/office/drawing/2014/main" id="{A3502A7D-9B36-437A-BDCC-81DB85597585}"/>
              </a:ext>
            </a:extLst>
          </p:cNvPr>
          <p:cNvCxnSpPr>
            <a:cxnSpLocks/>
            <a:stCxn id="63" idx="0"/>
            <a:endCxn id="65" idx="2"/>
          </p:cNvCxnSpPr>
          <p:nvPr/>
        </p:nvCxnSpPr>
        <p:spPr>
          <a:xfrm flipH="1" flipV="1">
            <a:off x="10911925" y="2941157"/>
            <a:ext cx="14944" cy="1431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116DFDCC-52CC-4BEE-8633-0F8B5A98CB52}"/>
              </a:ext>
            </a:extLst>
          </p:cNvPr>
          <p:cNvSpPr/>
          <p:nvPr/>
        </p:nvSpPr>
        <p:spPr>
          <a:xfrm>
            <a:off x="10555775" y="1750661"/>
            <a:ext cx="712300"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34133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par>
                                <p:cTn id="25" presetID="14" presetClass="exit" presetSubtype="10" fill="hold" grpId="1" nodeType="withEffect">
                                  <p:stCondLst>
                                    <p:cond delay="0"/>
                                  </p:stCondLst>
                                  <p:childTnLst>
                                    <p:animEffect transition="out" filter="randombar(horizontal)">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par>
                                <p:cTn id="28" presetID="14" presetClass="exit" presetSubtype="10" fill="hold" grpId="0" nodeType="withEffect">
                                  <p:stCondLst>
                                    <p:cond delay="0"/>
                                  </p:stCondLst>
                                  <p:childTnLst>
                                    <p:animEffect transition="out" filter="randombar(horizontal)">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childTnLst>
                          </p:cTn>
                        </p:par>
                        <p:par>
                          <p:cTn id="31" fill="hold">
                            <p:stCondLst>
                              <p:cond delay="500"/>
                            </p:stCondLst>
                            <p:childTnLst>
                              <p:par>
                                <p:cTn id="32" presetID="2" presetClass="entr" presetSubtype="12"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0-#ppt_w/2"/>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childTnLst>
                          </p:cTn>
                        </p:par>
                        <p:par>
                          <p:cTn id="36" fill="hold">
                            <p:stCondLst>
                              <p:cond delay="1000"/>
                            </p:stCondLst>
                            <p:childTnLst>
                              <p:par>
                                <p:cTn id="37" presetID="22" presetClass="entr" presetSubtype="4"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childTnLst>
                          </p:cTn>
                        </p:par>
                        <p:par>
                          <p:cTn id="40" fill="hold">
                            <p:stCondLst>
                              <p:cond delay="1500"/>
                            </p:stCondLst>
                            <p:childTnLst>
                              <p:par>
                                <p:cTn id="41" presetID="22" presetClass="entr" presetSubtype="4"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xit" presetSubtype="10" fill="hold" grpId="1" nodeType="clickEffect">
                                  <p:stCondLst>
                                    <p:cond delay="0"/>
                                  </p:stCondLst>
                                  <p:childTnLst>
                                    <p:animEffect transition="out" filter="randombar(horizontal)">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cTn>
                              </p:par>
                              <p:par>
                                <p:cTn id="49" presetID="14" presetClass="exit" presetSubtype="10" fill="hold" nodeType="withEffect">
                                  <p:stCondLst>
                                    <p:cond delay="0"/>
                                  </p:stCondLst>
                                  <p:childTnLst>
                                    <p:animEffect transition="out" filter="randombar(horizontal)">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par>
                                <p:cTn id="52" presetID="14" presetClass="exit" presetSubtype="10" fill="hold" grpId="1" nodeType="withEffect">
                                  <p:stCondLst>
                                    <p:cond delay="0"/>
                                  </p:stCondLst>
                                  <p:childTnLst>
                                    <p:animEffect transition="out" filter="randombar(horizontal)">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childTnLst>
                          </p:cTn>
                        </p:par>
                        <p:par>
                          <p:cTn id="55" fill="hold">
                            <p:stCondLst>
                              <p:cond delay="500"/>
                            </p:stCondLst>
                            <p:childTnLst>
                              <p:par>
                                <p:cTn id="56" presetID="2" presetClass="entr" presetSubtype="12"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0-#ppt_w/2"/>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par>
                          <p:cTn id="60" fill="hold">
                            <p:stCondLst>
                              <p:cond delay="1000"/>
                            </p:stCondLst>
                            <p:childTnLst>
                              <p:par>
                                <p:cTn id="61" presetID="22" presetClass="entr" presetSubtype="4" fill="hold"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wipe(down)">
                                      <p:cBhvr>
                                        <p:cTn id="63" dur="500"/>
                                        <p:tgtEl>
                                          <p:spTgt spid="21"/>
                                        </p:tgtEl>
                                      </p:cBhvr>
                                    </p:animEffect>
                                  </p:childTnLst>
                                </p:cTn>
                              </p:par>
                            </p:childTnLst>
                          </p:cTn>
                        </p:par>
                        <p:par>
                          <p:cTn id="64" fill="hold">
                            <p:stCondLst>
                              <p:cond delay="1500"/>
                            </p:stCondLst>
                            <p:childTnLst>
                              <p:par>
                                <p:cTn id="65" presetID="22" presetClass="entr" presetSubtype="4"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down)">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xit" presetSubtype="10" fill="hold" grpId="1" nodeType="clickEffect">
                                  <p:stCondLst>
                                    <p:cond delay="0"/>
                                  </p:stCondLst>
                                  <p:childTnLst>
                                    <p:animEffect transition="out" filter="randombar(horizontal)">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21"/>
                                        </p:tgtEl>
                                      </p:cBhvr>
                                    </p:animEffect>
                                    <p:set>
                                      <p:cBhvr>
                                        <p:cTn id="75" dur="1" fill="hold">
                                          <p:stCondLst>
                                            <p:cond delay="499"/>
                                          </p:stCondLst>
                                        </p:cTn>
                                        <p:tgtEl>
                                          <p:spTgt spid="21"/>
                                        </p:tgtEl>
                                        <p:attrNameLst>
                                          <p:attrName>style.visibility</p:attrName>
                                        </p:attrNameLst>
                                      </p:cBhvr>
                                      <p:to>
                                        <p:strVal val="hidden"/>
                                      </p:to>
                                    </p:set>
                                  </p:childTnLst>
                                </p:cTn>
                              </p:par>
                              <p:par>
                                <p:cTn id="76" presetID="14" presetClass="exit" presetSubtype="10" fill="hold" grpId="1" nodeType="withEffect">
                                  <p:stCondLst>
                                    <p:cond delay="0"/>
                                  </p:stCondLst>
                                  <p:childTnLst>
                                    <p:animEffect transition="out" filter="randombar(horizontal)">
                                      <p:cBhvr>
                                        <p:cTn id="77" dur="500"/>
                                        <p:tgtEl>
                                          <p:spTgt spid="20"/>
                                        </p:tgtEl>
                                      </p:cBhvr>
                                    </p:animEffect>
                                    <p:set>
                                      <p:cBhvr>
                                        <p:cTn id="78" dur="1" fill="hold">
                                          <p:stCondLst>
                                            <p:cond delay="499"/>
                                          </p:stCondLst>
                                        </p:cTn>
                                        <p:tgtEl>
                                          <p:spTgt spid="20"/>
                                        </p:tgtEl>
                                        <p:attrNameLst>
                                          <p:attrName>style.visibility</p:attrName>
                                        </p:attrNameLst>
                                      </p:cBhvr>
                                      <p:to>
                                        <p:strVal val="hidden"/>
                                      </p:to>
                                    </p:set>
                                  </p:childTnLst>
                                </p:cTn>
                              </p:par>
                            </p:childTnLst>
                          </p:cTn>
                        </p:par>
                        <p:par>
                          <p:cTn id="79" fill="hold">
                            <p:stCondLst>
                              <p:cond delay="500"/>
                            </p:stCondLst>
                            <p:childTnLst>
                              <p:par>
                                <p:cTn id="80" presetID="2" presetClass="entr" presetSubtype="12" fill="hold" grpId="0" nodeType="afterEffect">
                                  <p:stCondLst>
                                    <p:cond delay="0"/>
                                  </p:stCondLst>
                                  <p:childTnLst>
                                    <p:set>
                                      <p:cBhvr>
                                        <p:cTn id="81" dur="1" fill="hold">
                                          <p:stCondLst>
                                            <p:cond delay="0"/>
                                          </p:stCondLst>
                                        </p:cTn>
                                        <p:tgtEl>
                                          <p:spTgt spid="25"/>
                                        </p:tgtEl>
                                        <p:attrNameLst>
                                          <p:attrName>style.visibility</p:attrName>
                                        </p:attrNameLst>
                                      </p:cBhvr>
                                      <p:to>
                                        <p:strVal val="visible"/>
                                      </p:to>
                                    </p:set>
                                    <p:anim calcmode="lin" valueType="num">
                                      <p:cBhvr additive="base">
                                        <p:cTn id="82" dur="500" fill="hold"/>
                                        <p:tgtEl>
                                          <p:spTgt spid="25"/>
                                        </p:tgtEl>
                                        <p:attrNameLst>
                                          <p:attrName>ppt_x</p:attrName>
                                        </p:attrNameLst>
                                      </p:cBhvr>
                                      <p:tavLst>
                                        <p:tav tm="0">
                                          <p:val>
                                            <p:strVal val="0-#ppt_w/2"/>
                                          </p:val>
                                        </p:tav>
                                        <p:tav tm="100000">
                                          <p:val>
                                            <p:strVal val="#ppt_x"/>
                                          </p:val>
                                        </p:tav>
                                      </p:tavLst>
                                    </p:anim>
                                    <p:anim calcmode="lin" valueType="num">
                                      <p:cBhvr additive="base">
                                        <p:cTn id="83" dur="500" fill="hold"/>
                                        <p:tgtEl>
                                          <p:spTgt spid="25"/>
                                        </p:tgtEl>
                                        <p:attrNameLst>
                                          <p:attrName>ppt_y</p:attrName>
                                        </p:attrNameLst>
                                      </p:cBhvr>
                                      <p:tavLst>
                                        <p:tav tm="0">
                                          <p:val>
                                            <p:strVal val="1+#ppt_h/2"/>
                                          </p:val>
                                        </p:tav>
                                        <p:tav tm="100000">
                                          <p:val>
                                            <p:strVal val="#ppt_y"/>
                                          </p:val>
                                        </p:tav>
                                      </p:tavLst>
                                    </p:anim>
                                  </p:childTnLst>
                                </p:cTn>
                              </p:par>
                            </p:childTnLst>
                          </p:cTn>
                        </p:par>
                        <p:par>
                          <p:cTn id="84" fill="hold">
                            <p:stCondLst>
                              <p:cond delay="1000"/>
                            </p:stCondLst>
                            <p:childTnLst>
                              <p:par>
                                <p:cTn id="85" presetID="22" presetClass="entr" presetSubtype="4" fill="hold" nodeType="after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wipe(down)">
                                      <p:cBhvr>
                                        <p:cTn id="87" dur="500"/>
                                        <p:tgtEl>
                                          <p:spTgt spid="26"/>
                                        </p:tgtEl>
                                      </p:cBhvr>
                                    </p:animEffect>
                                  </p:childTnLst>
                                </p:cTn>
                              </p:par>
                            </p:childTnLst>
                          </p:cTn>
                        </p:par>
                        <p:par>
                          <p:cTn id="88" fill="hold">
                            <p:stCondLst>
                              <p:cond delay="1500"/>
                            </p:stCondLst>
                            <p:childTnLst>
                              <p:par>
                                <p:cTn id="89" presetID="22" presetClass="entr" presetSubtype="4" fill="hold" grpId="0" nodeType="afterEffect">
                                  <p:stCondLst>
                                    <p:cond delay="0"/>
                                  </p:stCondLst>
                                  <p:childTnLst>
                                    <p:set>
                                      <p:cBhvr>
                                        <p:cTn id="90" dur="1" fill="hold">
                                          <p:stCondLst>
                                            <p:cond delay="0"/>
                                          </p:stCondLst>
                                        </p:cTn>
                                        <p:tgtEl>
                                          <p:spTgt spid="27"/>
                                        </p:tgtEl>
                                        <p:attrNameLst>
                                          <p:attrName>style.visibility</p:attrName>
                                        </p:attrNameLst>
                                      </p:cBhvr>
                                      <p:to>
                                        <p:strVal val="visible"/>
                                      </p:to>
                                    </p:set>
                                    <p:animEffect transition="in" filter="wipe(down)">
                                      <p:cBhvr>
                                        <p:cTn id="91" dur="500"/>
                                        <p:tgtEl>
                                          <p:spTgt spid="27"/>
                                        </p:tgtEl>
                                      </p:cBhvr>
                                    </p:animEffect>
                                  </p:childTnLst>
                                </p:cTn>
                              </p:par>
                            </p:childTnLst>
                          </p:cTn>
                        </p:par>
                      </p:childTnLst>
                    </p:cTn>
                  </p:par>
                  <p:par>
                    <p:cTn id="92" fill="hold">
                      <p:stCondLst>
                        <p:cond delay="indefinite"/>
                      </p:stCondLst>
                      <p:childTnLst>
                        <p:par>
                          <p:cTn id="93" fill="hold">
                            <p:stCondLst>
                              <p:cond delay="0"/>
                            </p:stCondLst>
                            <p:childTnLst>
                              <p:par>
                                <p:cTn id="94" presetID="14" presetClass="exit" presetSubtype="10" fill="hold" grpId="1" nodeType="clickEffect">
                                  <p:stCondLst>
                                    <p:cond delay="0"/>
                                  </p:stCondLst>
                                  <p:childTnLst>
                                    <p:animEffect transition="out" filter="randombar(horizontal)">
                                      <p:cBhvr>
                                        <p:cTn id="95" dur="500"/>
                                        <p:tgtEl>
                                          <p:spTgt spid="27"/>
                                        </p:tgtEl>
                                      </p:cBhvr>
                                    </p:animEffect>
                                    <p:set>
                                      <p:cBhvr>
                                        <p:cTn id="96" dur="1" fill="hold">
                                          <p:stCondLst>
                                            <p:cond delay="499"/>
                                          </p:stCondLst>
                                        </p:cTn>
                                        <p:tgtEl>
                                          <p:spTgt spid="27"/>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26"/>
                                        </p:tgtEl>
                                      </p:cBhvr>
                                    </p:animEffect>
                                    <p:set>
                                      <p:cBhvr>
                                        <p:cTn id="99" dur="1" fill="hold">
                                          <p:stCondLst>
                                            <p:cond delay="499"/>
                                          </p:stCondLst>
                                        </p:cTn>
                                        <p:tgtEl>
                                          <p:spTgt spid="26"/>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25"/>
                                        </p:tgtEl>
                                      </p:cBhvr>
                                    </p:animEffect>
                                    <p:set>
                                      <p:cBhvr>
                                        <p:cTn id="102" dur="1" fill="hold">
                                          <p:stCondLst>
                                            <p:cond delay="499"/>
                                          </p:stCondLst>
                                        </p:cTn>
                                        <p:tgtEl>
                                          <p:spTgt spid="25"/>
                                        </p:tgtEl>
                                        <p:attrNameLst>
                                          <p:attrName>style.visibility</p:attrName>
                                        </p:attrNameLst>
                                      </p:cBhvr>
                                      <p:to>
                                        <p:strVal val="hidden"/>
                                      </p:to>
                                    </p:set>
                                  </p:childTnLst>
                                </p:cTn>
                              </p:par>
                              <p:par>
                                <p:cTn id="103" presetID="14" presetClass="exit" presetSubtype="10" fill="hold" grpId="0" nodeType="withEffect">
                                  <p:stCondLst>
                                    <p:cond delay="0"/>
                                  </p:stCondLst>
                                  <p:childTnLst>
                                    <p:animEffect transition="out" filter="randombar(horizontal)">
                                      <p:cBhvr>
                                        <p:cTn id="104" dur="500"/>
                                        <p:tgtEl>
                                          <p:spTgt spid="19"/>
                                        </p:tgtEl>
                                      </p:cBhvr>
                                    </p:animEffect>
                                    <p:set>
                                      <p:cBhvr>
                                        <p:cTn id="105" dur="1" fill="hold">
                                          <p:stCondLst>
                                            <p:cond delay="499"/>
                                          </p:stCondLst>
                                        </p:cTn>
                                        <p:tgtEl>
                                          <p:spTgt spid="19"/>
                                        </p:tgtEl>
                                        <p:attrNameLst>
                                          <p:attrName>style.visibility</p:attrName>
                                        </p:attrNameLst>
                                      </p:cBhvr>
                                      <p:to>
                                        <p:strVal val="hidden"/>
                                      </p:to>
                                    </p:set>
                                  </p:childTnLst>
                                </p:cTn>
                              </p:par>
                            </p:childTnLst>
                          </p:cTn>
                        </p:par>
                        <p:par>
                          <p:cTn id="106" fill="hold">
                            <p:stCondLst>
                              <p:cond delay="500"/>
                            </p:stCondLst>
                            <p:childTnLst>
                              <p:par>
                                <p:cTn id="107" presetID="2" presetClass="entr" presetSubtype="12" fill="hold" grpId="0" nodeType="afterEffect">
                                  <p:stCondLst>
                                    <p:cond delay="0"/>
                                  </p:stCondLst>
                                  <p:childTnLst>
                                    <p:set>
                                      <p:cBhvr>
                                        <p:cTn id="108" dur="1" fill="hold">
                                          <p:stCondLst>
                                            <p:cond delay="0"/>
                                          </p:stCondLst>
                                        </p:cTn>
                                        <p:tgtEl>
                                          <p:spTgt spid="52"/>
                                        </p:tgtEl>
                                        <p:attrNameLst>
                                          <p:attrName>style.visibility</p:attrName>
                                        </p:attrNameLst>
                                      </p:cBhvr>
                                      <p:to>
                                        <p:strVal val="visible"/>
                                      </p:to>
                                    </p:set>
                                    <p:anim calcmode="lin" valueType="num">
                                      <p:cBhvr additive="base">
                                        <p:cTn id="109" dur="500" fill="hold"/>
                                        <p:tgtEl>
                                          <p:spTgt spid="52"/>
                                        </p:tgtEl>
                                        <p:attrNameLst>
                                          <p:attrName>ppt_x</p:attrName>
                                        </p:attrNameLst>
                                      </p:cBhvr>
                                      <p:tavLst>
                                        <p:tav tm="0">
                                          <p:val>
                                            <p:strVal val="0-#ppt_w/2"/>
                                          </p:val>
                                        </p:tav>
                                        <p:tav tm="100000">
                                          <p:val>
                                            <p:strVal val="#ppt_x"/>
                                          </p:val>
                                        </p:tav>
                                      </p:tavLst>
                                    </p:anim>
                                    <p:anim calcmode="lin" valueType="num">
                                      <p:cBhvr additive="base">
                                        <p:cTn id="110" dur="500" fill="hold"/>
                                        <p:tgtEl>
                                          <p:spTgt spid="52"/>
                                        </p:tgtEl>
                                        <p:attrNameLst>
                                          <p:attrName>ppt_y</p:attrName>
                                        </p:attrNameLst>
                                      </p:cBhvr>
                                      <p:tavLst>
                                        <p:tav tm="0">
                                          <p:val>
                                            <p:strVal val="1+#ppt_h/2"/>
                                          </p:val>
                                        </p:tav>
                                        <p:tav tm="100000">
                                          <p:val>
                                            <p:strVal val="#ppt_y"/>
                                          </p:val>
                                        </p:tav>
                                      </p:tavLst>
                                    </p:anim>
                                  </p:childTnLst>
                                </p:cTn>
                              </p:par>
                            </p:childTnLst>
                          </p:cTn>
                        </p:par>
                        <p:par>
                          <p:cTn id="111" fill="hold">
                            <p:stCondLst>
                              <p:cond delay="1000"/>
                            </p:stCondLst>
                            <p:childTnLst>
                              <p:par>
                                <p:cTn id="112" presetID="22" presetClass="entr" presetSubtype="4" fill="hold" nodeType="afterEffect">
                                  <p:stCondLst>
                                    <p:cond delay="0"/>
                                  </p:stCondLst>
                                  <p:childTnLst>
                                    <p:set>
                                      <p:cBhvr>
                                        <p:cTn id="113" dur="1" fill="hold">
                                          <p:stCondLst>
                                            <p:cond delay="0"/>
                                          </p:stCondLst>
                                        </p:cTn>
                                        <p:tgtEl>
                                          <p:spTgt spid="53"/>
                                        </p:tgtEl>
                                        <p:attrNameLst>
                                          <p:attrName>style.visibility</p:attrName>
                                        </p:attrNameLst>
                                      </p:cBhvr>
                                      <p:to>
                                        <p:strVal val="visible"/>
                                      </p:to>
                                    </p:set>
                                    <p:animEffect transition="in" filter="wipe(down)">
                                      <p:cBhvr>
                                        <p:cTn id="114" dur="500"/>
                                        <p:tgtEl>
                                          <p:spTgt spid="53"/>
                                        </p:tgtEl>
                                      </p:cBhvr>
                                    </p:animEffect>
                                  </p:childTnLst>
                                </p:cTn>
                              </p:par>
                            </p:childTnLst>
                          </p:cTn>
                        </p:par>
                        <p:par>
                          <p:cTn id="115" fill="hold">
                            <p:stCondLst>
                              <p:cond delay="1500"/>
                            </p:stCondLst>
                            <p:childTnLst>
                              <p:par>
                                <p:cTn id="116" presetID="22" presetClass="entr" presetSubtype="4" fill="hold" grpId="0" nodeType="afterEffect">
                                  <p:stCondLst>
                                    <p:cond delay="0"/>
                                  </p:stCondLst>
                                  <p:childTnLst>
                                    <p:set>
                                      <p:cBhvr>
                                        <p:cTn id="117" dur="1" fill="hold">
                                          <p:stCondLst>
                                            <p:cond delay="0"/>
                                          </p:stCondLst>
                                        </p:cTn>
                                        <p:tgtEl>
                                          <p:spTgt spid="54"/>
                                        </p:tgtEl>
                                        <p:attrNameLst>
                                          <p:attrName>style.visibility</p:attrName>
                                        </p:attrNameLst>
                                      </p:cBhvr>
                                      <p:to>
                                        <p:strVal val="visible"/>
                                      </p:to>
                                    </p:set>
                                    <p:animEffect transition="in" filter="wipe(down)">
                                      <p:cBhvr>
                                        <p:cTn id="118" dur="500"/>
                                        <p:tgtEl>
                                          <p:spTgt spid="54"/>
                                        </p:tgtEl>
                                      </p:cBhvr>
                                    </p:animEffect>
                                  </p:childTnLst>
                                </p:cTn>
                              </p:par>
                            </p:childTnLst>
                          </p:cTn>
                        </p:par>
                      </p:childTnLst>
                    </p:cTn>
                  </p:par>
                  <p:par>
                    <p:cTn id="119" fill="hold">
                      <p:stCondLst>
                        <p:cond delay="indefinite"/>
                      </p:stCondLst>
                      <p:childTnLst>
                        <p:par>
                          <p:cTn id="120" fill="hold">
                            <p:stCondLst>
                              <p:cond delay="0"/>
                            </p:stCondLst>
                            <p:childTnLst>
                              <p:par>
                                <p:cTn id="121" presetID="14" presetClass="exit" presetSubtype="10" fill="hold" grpId="1" nodeType="clickEffect">
                                  <p:stCondLst>
                                    <p:cond delay="0"/>
                                  </p:stCondLst>
                                  <p:childTnLst>
                                    <p:animEffect transition="out" filter="randombar(horizontal)">
                                      <p:cBhvr>
                                        <p:cTn id="122" dur="500"/>
                                        <p:tgtEl>
                                          <p:spTgt spid="54"/>
                                        </p:tgtEl>
                                      </p:cBhvr>
                                    </p:animEffect>
                                    <p:set>
                                      <p:cBhvr>
                                        <p:cTn id="123" dur="1" fill="hold">
                                          <p:stCondLst>
                                            <p:cond delay="499"/>
                                          </p:stCondLst>
                                        </p:cTn>
                                        <p:tgtEl>
                                          <p:spTgt spid="54"/>
                                        </p:tgtEl>
                                        <p:attrNameLst>
                                          <p:attrName>style.visibility</p:attrName>
                                        </p:attrNameLst>
                                      </p:cBhvr>
                                      <p:to>
                                        <p:strVal val="hidden"/>
                                      </p:to>
                                    </p:set>
                                  </p:childTnLst>
                                </p:cTn>
                              </p:par>
                              <p:par>
                                <p:cTn id="124" presetID="14" presetClass="exit" presetSubtype="10" fill="hold" nodeType="withEffect">
                                  <p:stCondLst>
                                    <p:cond delay="0"/>
                                  </p:stCondLst>
                                  <p:childTnLst>
                                    <p:animEffect transition="out" filter="randombar(horizontal)">
                                      <p:cBhvr>
                                        <p:cTn id="125" dur="500"/>
                                        <p:tgtEl>
                                          <p:spTgt spid="53"/>
                                        </p:tgtEl>
                                      </p:cBhvr>
                                    </p:animEffect>
                                    <p:set>
                                      <p:cBhvr>
                                        <p:cTn id="126" dur="1" fill="hold">
                                          <p:stCondLst>
                                            <p:cond delay="499"/>
                                          </p:stCondLst>
                                        </p:cTn>
                                        <p:tgtEl>
                                          <p:spTgt spid="53"/>
                                        </p:tgtEl>
                                        <p:attrNameLst>
                                          <p:attrName>style.visibility</p:attrName>
                                        </p:attrNameLst>
                                      </p:cBhvr>
                                      <p:to>
                                        <p:strVal val="hidden"/>
                                      </p:to>
                                    </p:set>
                                  </p:childTnLst>
                                </p:cTn>
                              </p:par>
                              <p:par>
                                <p:cTn id="127" presetID="14" presetClass="exit" presetSubtype="10" fill="hold" grpId="1" nodeType="withEffect">
                                  <p:stCondLst>
                                    <p:cond delay="0"/>
                                  </p:stCondLst>
                                  <p:childTnLst>
                                    <p:animEffect transition="out" filter="randombar(horizontal)">
                                      <p:cBhvr>
                                        <p:cTn id="128" dur="500"/>
                                        <p:tgtEl>
                                          <p:spTgt spid="52"/>
                                        </p:tgtEl>
                                      </p:cBhvr>
                                    </p:animEffect>
                                    <p:set>
                                      <p:cBhvr>
                                        <p:cTn id="129" dur="1" fill="hold">
                                          <p:stCondLst>
                                            <p:cond delay="499"/>
                                          </p:stCondLst>
                                        </p:cTn>
                                        <p:tgtEl>
                                          <p:spTgt spid="52"/>
                                        </p:tgtEl>
                                        <p:attrNameLst>
                                          <p:attrName>style.visibility</p:attrName>
                                        </p:attrNameLst>
                                      </p:cBhvr>
                                      <p:to>
                                        <p:strVal val="hidden"/>
                                      </p:to>
                                    </p:set>
                                  </p:childTnLst>
                                </p:cTn>
                              </p:par>
                            </p:childTnLst>
                          </p:cTn>
                        </p:par>
                        <p:par>
                          <p:cTn id="130" fill="hold">
                            <p:stCondLst>
                              <p:cond delay="500"/>
                            </p:stCondLst>
                            <p:childTnLst>
                              <p:par>
                                <p:cTn id="131" presetID="2" presetClass="entr" presetSubtype="12" fill="hold" grpId="0" nodeType="afterEffect">
                                  <p:stCondLst>
                                    <p:cond delay="0"/>
                                  </p:stCondLst>
                                  <p:childTnLst>
                                    <p:set>
                                      <p:cBhvr>
                                        <p:cTn id="132" dur="1" fill="hold">
                                          <p:stCondLst>
                                            <p:cond delay="0"/>
                                          </p:stCondLst>
                                        </p:cTn>
                                        <p:tgtEl>
                                          <p:spTgt spid="63"/>
                                        </p:tgtEl>
                                        <p:attrNameLst>
                                          <p:attrName>style.visibility</p:attrName>
                                        </p:attrNameLst>
                                      </p:cBhvr>
                                      <p:to>
                                        <p:strVal val="visible"/>
                                      </p:to>
                                    </p:set>
                                    <p:anim calcmode="lin" valueType="num">
                                      <p:cBhvr additive="base">
                                        <p:cTn id="133" dur="500" fill="hold"/>
                                        <p:tgtEl>
                                          <p:spTgt spid="63"/>
                                        </p:tgtEl>
                                        <p:attrNameLst>
                                          <p:attrName>ppt_x</p:attrName>
                                        </p:attrNameLst>
                                      </p:cBhvr>
                                      <p:tavLst>
                                        <p:tav tm="0">
                                          <p:val>
                                            <p:strVal val="0-#ppt_w/2"/>
                                          </p:val>
                                        </p:tav>
                                        <p:tav tm="100000">
                                          <p:val>
                                            <p:strVal val="#ppt_x"/>
                                          </p:val>
                                        </p:tav>
                                      </p:tavLst>
                                    </p:anim>
                                    <p:anim calcmode="lin" valueType="num">
                                      <p:cBhvr additive="base">
                                        <p:cTn id="134" dur="500" fill="hold"/>
                                        <p:tgtEl>
                                          <p:spTgt spid="63"/>
                                        </p:tgtEl>
                                        <p:attrNameLst>
                                          <p:attrName>ppt_y</p:attrName>
                                        </p:attrNameLst>
                                      </p:cBhvr>
                                      <p:tavLst>
                                        <p:tav tm="0">
                                          <p:val>
                                            <p:strVal val="1+#ppt_h/2"/>
                                          </p:val>
                                        </p:tav>
                                        <p:tav tm="100000">
                                          <p:val>
                                            <p:strVal val="#ppt_y"/>
                                          </p:val>
                                        </p:tav>
                                      </p:tavLst>
                                    </p:anim>
                                  </p:childTnLst>
                                </p:cTn>
                              </p:par>
                            </p:childTnLst>
                          </p:cTn>
                        </p:par>
                        <p:par>
                          <p:cTn id="135" fill="hold">
                            <p:stCondLst>
                              <p:cond delay="1000"/>
                            </p:stCondLst>
                            <p:childTnLst>
                              <p:par>
                                <p:cTn id="136" presetID="22" presetClass="entr" presetSubtype="4" fill="hold" nodeType="afterEffect">
                                  <p:stCondLst>
                                    <p:cond delay="0"/>
                                  </p:stCondLst>
                                  <p:childTnLst>
                                    <p:set>
                                      <p:cBhvr>
                                        <p:cTn id="137" dur="1" fill="hold">
                                          <p:stCondLst>
                                            <p:cond delay="0"/>
                                          </p:stCondLst>
                                        </p:cTn>
                                        <p:tgtEl>
                                          <p:spTgt spid="64"/>
                                        </p:tgtEl>
                                        <p:attrNameLst>
                                          <p:attrName>style.visibility</p:attrName>
                                        </p:attrNameLst>
                                      </p:cBhvr>
                                      <p:to>
                                        <p:strVal val="visible"/>
                                      </p:to>
                                    </p:set>
                                    <p:animEffect transition="in" filter="wipe(down)">
                                      <p:cBhvr>
                                        <p:cTn id="138" dur="500"/>
                                        <p:tgtEl>
                                          <p:spTgt spid="64"/>
                                        </p:tgtEl>
                                      </p:cBhvr>
                                    </p:animEffect>
                                  </p:childTnLst>
                                </p:cTn>
                              </p:par>
                            </p:childTnLst>
                          </p:cTn>
                        </p:par>
                        <p:par>
                          <p:cTn id="139" fill="hold">
                            <p:stCondLst>
                              <p:cond delay="1500"/>
                            </p:stCondLst>
                            <p:childTnLst>
                              <p:par>
                                <p:cTn id="140" presetID="22" presetClass="entr" presetSubtype="4" fill="hold" grpId="0" nodeType="afterEffect">
                                  <p:stCondLst>
                                    <p:cond delay="0"/>
                                  </p:stCondLst>
                                  <p:childTnLst>
                                    <p:set>
                                      <p:cBhvr>
                                        <p:cTn id="141" dur="1" fill="hold">
                                          <p:stCondLst>
                                            <p:cond delay="0"/>
                                          </p:stCondLst>
                                        </p:cTn>
                                        <p:tgtEl>
                                          <p:spTgt spid="65"/>
                                        </p:tgtEl>
                                        <p:attrNameLst>
                                          <p:attrName>style.visibility</p:attrName>
                                        </p:attrNameLst>
                                      </p:cBhvr>
                                      <p:to>
                                        <p:strVal val="visible"/>
                                      </p:to>
                                    </p:set>
                                    <p:animEffect transition="in" filter="wipe(down)">
                                      <p:cBhvr>
                                        <p:cTn id="142" dur="500"/>
                                        <p:tgtEl>
                                          <p:spTgt spid="65"/>
                                        </p:tgtEl>
                                      </p:cBhvr>
                                    </p:animEffect>
                                  </p:childTnLst>
                                </p:cTn>
                              </p:par>
                            </p:childTnLst>
                          </p:cTn>
                        </p:par>
                      </p:childTnLst>
                    </p:cTn>
                  </p:par>
                  <p:par>
                    <p:cTn id="143" fill="hold">
                      <p:stCondLst>
                        <p:cond delay="indefinite"/>
                      </p:stCondLst>
                      <p:childTnLst>
                        <p:par>
                          <p:cTn id="144" fill="hold">
                            <p:stCondLst>
                              <p:cond delay="0"/>
                            </p:stCondLst>
                            <p:childTnLst>
                              <p:par>
                                <p:cTn id="145" presetID="14" presetClass="exit" presetSubtype="10" fill="hold" grpId="1" nodeType="clickEffect">
                                  <p:stCondLst>
                                    <p:cond delay="0"/>
                                  </p:stCondLst>
                                  <p:childTnLst>
                                    <p:animEffect transition="out" filter="randombar(horizontal)">
                                      <p:cBhvr>
                                        <p:cTn id="146" dur="500"/>
                                        <p:tgtEl>
                                          <p:spTgt spid="65"/>
                                        </p:tgtEl>
                                      </p:cBhvr>
                                    </p:animEffect>
                                    <p:set>
                                      <p:cBhvr>
                                        <p:cTn id="147" dur="1" fill="hold">
                                          <p:stCondLst>
                                            <p:cond delay="499"/>
                                          </p:stCondLst>
                                        </p:cTn>
                                        <p:tgtEl>
                                          <p:spTgt spid="65"/>
                                        </p:tgtEl>
                                        <p:attrNameLst>
                                          <p:attrName>style.visibility</p:attrName>
                                        </p:attrNameLst>
                                      </p:cBhvr>
                                      <p:to>
                                        <p:strVal val="hidden"/>
                                      </p:to>
                                    </p:set>
                                  </p:childTnLst>
                                </p:cTn>
                              </p:par>
                              <p:par>
                                <p:cTn id="148" presetID="14" presetClass="exit" presetSubtype="10" fill="hold" nodeType="withEffect">
                                  <p:stCondLst>
                                    <p:cond delay="0"/>
                                  </p:stCondLst>
                                  <p:childTnLst>
                                    <p:animEffect transition="out" filter="randombar(horizontal)">
                                      <p:cBhvr>
                                        <p:cTn id="149" dur="500"/>
                                        <p:tgtEl>
                                          <p:spTgt spid="64"/>
                                        </p:tgtEl>
                                      </p:cBhvr>
                                    </p:animEffect>
                                    <p:set>
                                      <p:cBhvr>
                                        <p:cTn id="150" dur="1" fill="hold">
                                          <p:stCondLst>
                                            <p:cond delay="499"/>
                                          </p:stCondLst>
                                        </p:cTn>
                                        <p:tgtEl>
                                          <p:spTgt spid="64"/>
                                        </p:tgtEl>
                                        <p:attrNameLst>
                                          <p:attrName>style.visibility</p:attrName>
                                        </p:attrNameLst>
                                      </p:cBhvr>
                                      <p:to>
                                        <p:strVal val="hidden"/>
                                      </p:to>
                                    </p:set>
                                  </p:childTnLst>
                                </p:cTn>
                              </p:par>
                              <p:par>
                                <p:cTn id="151" presetID="14" presetClass="exit" presetSubtype="10" fill="hold" grpId="1" nodeType="withEffect">
                                  <p:stCondLst>
                                    <p:cond delay="0"/>
                                  </p:stCondLst>
                                  <p:childTnLst>
                                    <p:animEffect transition="out" filter="randombar(horizontal)">
                                      <p:cBhvr>
                                        <p:cTn id="152" dur="500"/>
                                        <p:tgtEl>
                                          <p:spTgt spid="63"/>
                                        </p:tgtEl>
                                      </p:cBhvr>
                                    </p:animEffect>
                                    <p:set>
                                      <p:cBhvr>
                                        <p:cTn id="153" dur="1" fill="hold">
                                          <p:stCondLst>
                                            <p:cond delay="499"/>
                                          </p:stCondLst>
                                        </p:cTn>
                                        <p:tgtEl>
                                          <p:spTgt spid="63"/>
                                        </p:tgtEl>
                                        <p:attrNameLst>
                                          <p:attrName>style.visibility</p:attrName>
                                        </p:attrNameLst>
                                      </p:cBhvr>
                                      <p:to>
                                        <p:strVal val="hidden"/>
                                      </p:to>
                                    </p:set>
                                  </p:childTnLst>
                                </p:cTn>
                              </p:par>
                            </p:childTnLst>
                          </p:cTn>
                        </p:par>
                        <p:par>
                          <p:cTn id="154" fill="hold">
                            <p:stCondLst>
                              <p:cond delay="500"/>
                            </p:stCondLst>
                            <p:childTnLst>
                              <p:par>
                                <p:cTn id="155" presetID="14" presetClass="exit" presetSubtype="10" fill="hold" grpId="1" nodeType="afterEffect">
                                  <p:stCondLst>
                                    <p:cond delay="0"/>
                                  </p:stCondLst>
                                  <p:childTnLst>
                                    <p:animEffect transition="out" filter="randombar(horizontal)">
                                      <p:cBhvr>
                                        <p:cTn id="156" dur="500"/>
                                        <p:tgtEl>
                                          <p:spTgt spid="5"/>
                                        </p:tgtEl>
                                      </p:cBhvr>
                                    </p:animEffect>
                                    <p:set>
                                      <p:cBhvr>
                                        <p:cTn id="157" dur="1" fill="hold">
                                          <p:stCondLst>
                                            <p:cond delay="499"/>
                                          </p:stCondLst>
                                        </p:cTn>
                                        <p:tgtEl>
                                          <p:spTgt spid="5"/>
                                        </p:tgtEl>
                                        <p:attrNameLst>
                                          <p:attrName>style.visibility</p:attrName>
                                        </p:attrNameLst>
                                      </p:cBhvr>
                                      <p:to>
                                        <p:strVal val="hidden"/>
                                      </p:to>
                                    </p:set>
                                  </p:childTnLst>
                                </p:cTn>
                              </p:par>
                              <p:par>
                                <p:cTn id="158" presetID="14" presetClass="exit" presetSubtype="10" fill="hold" grpId="1" nodeType="withEffect">
                                  <p:stCondLst>
                                    <p:cond delay="0"/>
                                  </p:stCondLst>
                                  <p:childTnLst>
                                    <p:animEffect transition="out" filter="randombar(horizontal)">
                                      <p:cBhvr>
                                        <p:cTn id="159" dur="500"/>
                                        <p:tgtEl>
                                          <p:spTgt spid="19"/>
                                        </p:tgtEl>
                                      </p:cBhvr>
                                    </p:animEffect>
                                    <p:set>
                                      <p:cBhvr>
                                        <p:cTn id="160" dur="1" fill="hold">
                                          <p:stCondLst>
                                            <p:cond delay="499"/>
                                          </p:stCondLst>
                                        </p:cTn>
                                        <p:tgtEl>
                                          <p:spTgt spid="19"/>
                                        </p:tgtEl>
                                        <p:attrNameLst>
                                          <p:attrName>style.visibility</p:attrName>
                                        </p:attrNameLst>
                                      </p:cBhvr>
                                      <p:to>
                                        <p:strVal val="hidden"/>
                                      </p:to>
                                    </p:set>
                                  </p:childTnLst>
                                </p:cTn>
                              </p:par>
                              <p:par>
                                <p:cTn id="161" presetID="14" presetClass="exit" presetSubtype="10" fill="hold" nodeType="withEffect">
                                  <p:stCondLst>
                                    <p:cond delay="0"/>
                                  </p:stCondLst>
                                  <p:childTnLst>
                                    <p:animEffect transition="out" filter="randombar(horizontal)">
                                      <p:cBhvr>
                                        <p:cTn id="162" dur="500"/>
                                        <p:tgtEl>
                                          <p:spTgt spid="11"/>
                                        </p:tgtEl>
                                      </p:cBhvr>
                                    </p:animEffect>
                                    <p:set>
                                      <p:cBhvr>
                                        <p:cTn id="163"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9" grpId="0" animBg="1"/>
      <p:bldP spid="9" grpId="1" animBg="1"/>
      <p:bldP spid="13" grpId="0" animBg="1"/>
      <p:bldP spid="13" grpId="1" animBg="1"/>
      <p:bldP spid="15" grpId="0" animBg="1"/>
      <p:bldP spid="15" grpId="1" animBg="1"/>
      <p:bldP spid="20" grpId="0" animBg="1"/>
      <p:bldP spid="20" grpId="1" animBg="1"/>
      <p:bldP spid="22" grpId="0" animBg="1"/>
      <p:bldP spid="22" grpId="1" animBg="1"/>
      <p:bldP spid="25" grpId="0" animBg="1"/>
      <p:bldP spid="25" grpId="1" animBg="1"/>
      <p:bldP spid="27" grpId="0" animBg="1"/>
      <p:bldP spid="27" grpId="1" animBg="1"/>
      <p:bldP spid="19" grpId="0" animBg="1"/>
      <p:bldP spid="19" grpId="1" animBg="1"/>
      <p:bldP spid="52" grpId="0" animBg="1"/>
      <p:bldP spid="52" grpId="1" animBg="1"/>
      <p:bldP spid="54" grpId="0" animBg="1"/>
      <p:bldP spid="54" grpId="1" animBg="1"/>
      <p:bldP spid="63" grpId="0" animBg="1"/>
      <p:bldP spid="63" grpId="1" animBg="1"/>
      <p:bldP spid="65" grpId="0" animBg="1"/>
      <p:bldP spid="65"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71" name="TextBox 70"/>
          <p:cNvSpPr txBox="1"/>
          <p:nvPr/>
        </p:nvSpPr>
        <p:spPr>
          <a:xfrm>
            <a:off x="3308737" y="2521892"/>
            <a:ext cx="5589077" cy="369332"/>
          </a:xfrm>
          <a:prstGeom prst="rect">
            <a:avLst/>
          </a:prstGeom>
          <a:noFill/>
          <a:ln w="19050">
            <a:solidFill>
              <a:schemeClr val="accent2"/>
            </a:solidFill>
          </a:ln>
        </p:spPr>
        <p:txBody>
          <a:bodyPr wrap="square" rtlCol="0">
            <a:spAutoFit/>
          </a:bodyPr>
          <a:lstStyle/>
          <a:p>
            <a:r>
              <a:rPr lang="en-CA" dirty="0"/>
              <a:t>Start Word 2021 &amp; Open the Sample Document</a:t>
            </a:r>
            <a:r>
              <a:rPr lang="en-CA" sz="1200" dirty="0"/>
              <a:t>              Slide 15</a:t>
            </a:r>
          </a:p>
        </p:txBody>
      </p:sp>
      <p:sp>
        <p:nvSpPr>
          <p:cNvPr id="75" name="TextBox 74"/>
          <p:cNvSpPr txBox="1"/>
          <p:nvPr/>
        </p:nvSpPr>
        <p:spPr>
          <a:xfrm>
            <a:off x="3303976" y="3151165"/>
            <a:ext cx="5589077" cy="369332"/>
          </a:xfrm>
          <a:prstGeom prst="rect">
            <a:avLst/>
          </a:prstGeom>
          <a:noFill/>
          <a:ln w="19050">
            <a:solidFill>
              <a:schemeClr val="accent2"/>
            </a:solidFill>
          </a:ln>
        </p:spPr>
        <p:txBody>
          <a:bodyPr wrap="square" rtlCol="0">
            <a:spAutoFit/>
          </a:bodyPr>
          <a:lstStyle/>
          <a:p>
            <a:r>
              <a:rPr lang="en-CA" dirty="0"/>
              <a:t>The Parts of Word 2021                                            	      </a:t>
            </a:r>
            <a:r>
              <a:rPr lang="en-CA" sz="1200" dirty="0"/>
              <a:t>Slide 21</a:t>
            </a:r>
          </a:p>
        </p:txBody>
      </p:sp>
      <p:sp>
        <p:nvSpPr>
          <p:cNvPr id="77" name="TextBox 76"/>
          <p:cNvSpPr txBox="1"/>
          <p:nvPr/>
        </p:nvSpPr>
        <p:spPr>
          <a:xfrm>
            <a:off x="3303976" y="3780438"/>
            <a:ext cx="5589077" cy="369332"/>
          </a:xfrm>
          <a:prstGeom prst="rect">
            <a:avLst/>
          </a:prstGeom>
          <a:noFill/>
          <a:ln w="19050">
            <a:solidFill>
              <a:schemeClr val="accent2"/>
            </a:solidFill>
          </a:ln>
        </p:spPr>
        <p:txBody>
          <a:bodyPr wrap="square" rtlCol="0">
            <a:spAutoFit/>
          </a:bodyPr>
          <a:lstStyle/>
          <a:p>
            <a:r>
              <a:rPr lang="en-CA" dirty="0"/>
              <a:t>Navigation &amp; Selection Using the Keyboard          	      </a:t>
            </a:r>
            <a:r>
              <a:rPr lang="en-CA" sz="1200" dirty="0"/>
              <a:t>Slide 40</a:t>
            </a:r>
          </a:p>
        </p:txBody>
      </p:sp>
      <p:sp>
        <p:nvSpPr>
          <p:cNvPr id="78" name="TextBox 77"/>
          <p:cNvSpPr txBox="1"/>
          <p:nvPr/>
        </p:nvSpPr>
        <p:spPr>
          <a:xfrm>
            <a:off x="3303975" y="4405699"/>
            <a:ext cx="5589077" cy="369332"/>
          </a:xfrm>
          <a:prstGeom prst="rect">
            <a:avLst/>
          </a:prstGeom>
          <a:noFill/>
          <a:ln w="19050">
            <a:solidFill>
              <a:schemeClr val="accent2"/>
            </a:solidFill>
          </a:ln>
        </p:spPr>
        <p:txBody>
          <a:bodyPr wrap="square" rtlCol="0">
            <a:spAutoFit/>
          </a:bodyPr>
          <a:lstStyle/>
          <a:p>
            <a:r>
              <a:rPr lang="en-CA" dirty="0"/>
              <a:t>Navigation &amp; Selection Using the Mouse               	      </a:t>
            </a:r>
            <a:r>
              <a:rPr lang="en-CA" sz="1200" dirty="0"/>
              <a:t>Slide 42</a:t>
            </a:r>
          </a:p>
        </p:txBody>
      </p:sp>
      <p:sp>
        <p:nvSpPr>
          <p:cNvPr id="79" name="TextBox 78"/>
          <p:cNvSpPr txBox="1"/>
          <p:nvPr/>
        </p:nvSpPr>
        <p:spPr>
          <a:xfrm>
            <a:off x="3303974" y="5028194"/>
            <a:ext cx="5589077" cy="369332"/>
          </a:xfrm>
          <a:prstGeom prst="rect">
            <a:avLst/>
          </a:prstGeom>
          <a:noFill/>
          <a:ln w="19050">
            <a:solidFill>
              <a:schemeClr val="accent2"/>
            </a:solidFill>
          </a:ln>
        </p:spPr>
        <p:txBody>
          <a:bodyPr wrap="square" rtlCol="0">
            <a:spAutoFit/>
          </a:bodyPr>
          <a:lstStyle/>
          <a:p>
            <a:r>
              <a:rPr lang="en-CA" dirty="0"/>
              <a:t>Formatting Text                                                          	      </a:t>
            </a:r>
            <a:r>
              <a:rPr lang="en-CA" sz="1200" dirty="0"/>
              <a:t>Slide 43</a:t>
            </a:r>
            <a:r>
              <a:rPr lang="en-CA" dirty="0"/>
              <a:t> </a:t>
            </a:r>
          </a:p>
        </p:txBody>
      </p:sp>
      <p:sp>
        <p:nvSpPr>
          <p:cNvPr id="87" name="TextBox 86"/>
          <p:cNvSpPr txBox="1"/>
          <p:nvPr/>
        </p:nvSpPr>
        <p:spPr>
          <a:xfrm>
            <a:off x="3303974" y="5650689"/>
            <a:ext cx="5589077" cy="369332"/>
          </a:xfrm>
          <a:prstGeom prst="rect">
            <a:avLst/>
          </a:prstGeom>
          <a:noFill/>
          <a:ln w="19050">
            <a:solidFill>
              <a:schemeClr val="accent2"/>
            </a:solidFill>
          </a:ln>
        </p:spPr>
        <p:txBody>
          <a:bodyPr wrap="square" rtlCol="0">
            <a:spAutoFit/>
          </a:bodyPr>
          <a:lstStyle/>
          <a:p>
            <a:r>
              <a:rPr lang="en-CA" dirty="0"/>
              <a:t>Working with Tables                                                          </a:t>
            </a:r>
            <a:r>
              <a:rPr lang="en-CA" sz="1200" dirty="0"/>
              <a:t>Slide 46</a:t>
            </a:r>
          </a:p>
        </p:txBody>
      </p:sp>
      <p:sp>
        <p:nvSpPr>
          <p:cNvPr id="12" name="Slide Number Placeholder 61">
            <a:extLst>
              <a:ext uri="{FF2B5EF4-FFF2-40B4-BE49-F238E27FC236}">
                <a16:creationId xmlns:a16="http://schemas.microsoft.com/office/drawing/2014/main" id="{4FDE52DD-7798-4B76-B036-CF1B553ACCEB}"/>
              </a:ext>
            </a:extLst>
          </p:cNvPr>
          <p:cNvSpPr>
            <a:spLocks noGrp="1"/>
          </p:cNvSpPr>
          <p:nvPr>
            <p:ph type="sldNum" sz="quarter" idx="12"/>
          </p:nvPr>
        </p:nvSpPr>
        <p:spPr>
          <a:xfrm>
            <a:off x="276225" y="6401149"/>
            <a:ext cx="476250" cy="387350"/>
          </a:xfrm>
          <a:ln>
            <a:noFill/>
          </a:ln>
        </p:spPr>
        <p:txBody>
          <a:bodyPr/>
          <a:lstStyle/>
          <a:p>
            <a:pPr algn="ctr"/>
            <a:fld id="{42E2B24C-DC2C-4712-9D60-04BFC1B335EB}" type="slidenum">
              <a:rPr lang="en-US" altLang="en-US" smtClean="0">
                <a:solidFill>
                  <a:schemeClr val="tx1"/>
                </a:solidFill>
              </a:rPr>
              <a:pPr algn="ctr"/>
              <a:t>3</a:t>
            </a:fld>
            <a:endParaRPr lang="en-US" altLang="en-US" dirty="0">
              <a:solidFill>
                <a:schemeClr val="tx1"/>
              </a:solidFill>
            </a:endParaRPr>
          </a:p>
        </p:txBody>
      </p:sp>
      <p:sp>
        <p:nvSpPr>
          <p:cNvPr id="13" name="TextBox 12">
            <a:extLst>
              <a:ext uri="{FF2B5EF4-FFF2-40B4-BE49-F238E27FC236}">
                <a16:creationId xmlns:a16="http://schemas.microsoft.com/office/drawing/2014/main" id="{395A59DB-D30A-464A-AF65-C9245977C00A}"/>
              </a:ext>
            </a:extLst>
          </p:cNvPr>
          <p:cNvSpPr txBox="1"/>
          <p:nvPr/>
        </p:nvSpPr>
        <p:spPr>
          <a:xfrm>
            <a:off x="0" y="6456324"/>
            <a:ext cx="485775" cy="276999"/>
          </a:xfrm>
          <a:prstGeom prst="rect">
            <a:avLst/>
          </a:prstGeom>
          <a:noFill/>
          <a:ln>
            <a:noFill/>
          </a:ln>
        </p:spPr>
        <p:txBody>
          <a:bodyPr wrap="square" rtlCol="0">
            <a:spAutoFit/>
          </a:bodyPr>
          <a:lstStyle/>
          <a:p>
            <a:r>
              <a:rPr lang="en-CA" sz="1200" dirty="0"/>
              <a:t>Slide</a:t>
            </a:r>
          </a:p>
        </p:txBody>
      </p:sp>
    </p:spTree>
    <p:extLst>
      <p:ext uri="{BB962C8B-B14F-4D97-AF65-F5344CB8AC3E}">
        <p14:creationId xmlns:p14="http://schemas.microsoft.com/office/powerpoint/2010/main" val="3443636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0-#ppt_w/2"/>
                                          </p:val>
                                        </p:tav>
                                        <p:tav tm="100000">
                                          <p:val>
                                            <p:strVal val="#ppt_x"/>
                                          </p:val>
                                        </p:tav>
                                      </p:tavLst>
                                    </p:anim>
                                    <p:anim calcmode="lin" valueType="num">
                                      <p:cBhvr additive="base">
                                        <p:cTn id="8"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5"/>
                                        </p:tgtEl>
                                        <p:attrNameLst>
                                          <p:attrName>style.visibility</p:attrName>
                                        </p:attrNameLst>
                                      </p:cBhvr>
                                      <p:to>
                                        <p:strVal val="visible"/>
                                      </p:to>
                                    </p:set>
                                    <p:anim calcmode="lin" valueType="num">
                                      <p:cBhvr additive="base">
                                        <p:cTn id="13" dur="500" fill="hold"/>
                                        <p:tgtEl>
                                          <p:spTgt spid="75"/>
                                        </p:tgtEl>
                                        <p:attrNameLst>
                                          <p:attrName>ppt_x</p:attrName>
                                        </p:attrNameLst>
                                      </p:cBhvr>
                                      <p:tavLst>
                                        <p:tav tm="0">
                                          <p:val>
                                            <p:strVal val="0-#ppt_w/2"/>
                                          </p:val>
                                        </p:tav>
                                        <p:tav tm="100000">
                                          <p:val>
                                            <p:strVal val="#ppt_x"/>
                                          </p:val>
                                        </p:tav>
                                      </p:tavLst>
                                    </p:anim>
                                    <p:anim calcmode="lin" valueType="num">
                                      <p:cBhvr additive="base">
                                        <p:cTn id="14"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7"/>
                                        </p:tgtEl>
                                        <p:attrNameLst>
                                          <p:attrName>style.visibility</p:attrName>
                                        </p:attrNameLst>
                                      </p:cBhvr>
                                      <p:to>
                                        <p:strVal val="visible"/>
                                      </p:to>
                                    </p:set>
                                    <p:anim calcmode="lin" valueType="num">
                                      <p:cBhvr additive="base">
                                        <p:cTn id="19" dur="500" fill="hold"/>
                                        <p:tgtEl>
                                          <p:spTgt spid="77"/>
                                        </p:tgtEl>
                                        <p:attrNameLst>
                                          <p:attrName>ppt_x</p:attrName>
                                        </p:attrNameLst>
                                      </p:cBhvr>
                                      <p:tavLst>
                                        <p:tav tm="0">
                                          <p:val>
                                            <p:strVal val="0-#ppt_w/2"/>
                                          </p:val>
                                        </p:tav>
                                        <p:tav tm="100000">
                                          <p:val>
                                            <p:strVal val="#ppt_x"/>
                                          </p:val>
                                        </p:tav>
                                      </p:tavLst>
                                    </p:anim>
                                    <p:anim calcmode="lin" valueType="num">
                                      <p:cBhvr additive="base">
                                        <p:cTn id="20"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8"/>
                                        </p:tgtEl>
                                        <p:attrNameLst>
                                          <p:attrName>style.visibility</p:attrName>
                                        </p:attrNameLst>
                                      </p:cBhvr>
                                      <p:to>
                                        <p:strVal val="visible"/>
                                      </p:to>
                                    </p:set>
                                    <p:anim calcmode="lin" valueType="num">
                                      <p:cBhvr additive="base">
                                        <p:cTn id="25" dur="500" fill="hold"/>
                                        <p:tgtEl>
                                          <p:spTgt spid="78"/>
                                        </p:tgtEl>
                                        <p:attrNameLst>
                                          <p:attrName>ppt_x</p:attrName>
                                        </p:attrNameLst>
                                      </p:cBhvr>
                                      <p:tavLst>
                                        <p:tav tm="0">
                                          <p:val>
                                            <p:strVal val="1+#ppt_w/2"/>
                                          </p:val>
                                        </p:tav>
                                        <p:tav tm="100000">
                                          <p:val>
                                            <p:strVal val="#ppt_x"/>
                                          </p:val>
                                        </p:tav>
                                      </p:tavLst>
                                    </p:anim>
                                    <p:anim calcmode="lin" valueType="num">
                                      <p:cBhvr additive="base">
                                        <p:cTn id="26" dur="500" fill="hold"/>
                                        <p:tgtEl>
                                          <p:spTgt spid="7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9"/>
                                        </p:tgtEl>
                                        <p:attrNameLst>
                                          <p:attrName>style.visibility</p:attrName>
                                        </p:attrNameLst>
                                      </p:cBhvr>
                                      <p:to>
                                        <p:strVal val="visible"/>
                                      </p:to>
                                    </p:set>
                                    <p:anim calcmode="lin" valueType="num">
                                      <p:cBhvr additive="base">
                                        <p:cTn id="31" dur="500" fill="hold"/>
                                        <p:tgtEl>
                                          <p:spTgt spid="79"/>
                                        </p:tgtEl>
                                        <p:attrNameLst>
                                          <p:attrName>ppt_x</p:attrName>
                                        </p:attrNameLst>
                                      </p:cBhvr>
                                      <p:tavLst>
                                        <p:tav tm="0">
                                          <p:val>
                                            <p:strVal val="1+#ppt_w/2"/>
                                          </p:val>
                                        </p:tav>
                                        <p:tav tm="100000">
                                          <p:val>
                                            <p:strVal val="#ppt_x"/>
                                          </p:val>
                                        </p:tav>
                                      </p:tavLst>
                                    </p:anim>
                                    <p:anim calcmode="lin" valueType="num">
                                      <p:cBhvr additive="base">
                                        <p:cTn id="32" dur="50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87"/>
                                        </p:tgtEl>
                                        <p:attrNameLst>
                                          <p:attrName>style.visibility</p:attrName>
                                        </p:attrNameLst>
                                      </p:cBhvr>
                                      <p:to>
                                        <p:strVal val="visible"/>
                                      </p:to>
                                    </p:set>
                                    <p:anim calcmode="lin" valueType="num">
                                      <p:cBhvr additive="base">
                                        <p:cTn id="37" dur="500" fill="hold"/>
                                        <p:tgtEl>
                                          <p:spTgt spid="87"/>
                                        </p:tgtEl>
                                        <p:attrNameLst>
                                          <p:attrName>ppt_x</p:attrName>
                                        </p:attrNameLst>
                                      </p:cBhvr>
                                      <p:tavLst>
                                        <p:tav tm="0">
                                          <p:val>
                                            <p:strVal val="1+#ppt_w/2"/>
                                          </p:val>
                                        </p:tav>
                                        <p:tav tm="100000">
                                          <p:val>
                                            <p:strVal val="#ppt_x"/>
                                          </p:val>
                                        </p:tav>
                                      </p:tavLst>
                                    </p:anim>
                                    <p:anim calcmode="lin" valueType="num">
                                      <p:cBhvr additive="base">
                                        <p:cTn id="38" dur="500" fill="hold"/>
                                        <p:tgtEl>
                                          <p:spTgt spid="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5" grpId="0" animBg="1"/>
      <p:bldP spid="77" grpId="0" animBg="1"/>
      <p:bldP spid="78" grpId="0" animBg="1"/>
      <p:bldP spid="79" grpId="0" animBg="1"/>
      <p:bldP spid="8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955A8BE-DB01-4D03-A43D-BA06D18746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415" y="886154"/>
            <a:ext cx="10628571" cy="2057143"/>
          </a:xfrm>
          <a:prstGeom prst="rect">
            <a:avLst/>
          </a:prstGeom>
        </p:spPr>
      </p:pic>
      <p:sp>
        <p:nvSpPr>
          <p:cNvPr id="2" name="Slide Number Placeholder 61">
            <a:extLst>
              <a:ext uri="{FF2B5EF4-FFF2-40B4-BE49-F238E27FC236}">
                <a16:creationId xmlns:a16="http://schemas.microsoft.com/office/drawing/2014/main" id="{8F4580F3-88EB-4B8E-A65E-E10DC592927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30</a:t>
            </a:fld>
            <a:endParaRPr lang="en-US" altLang="en-US" dirty="0">
              <a:solidFill>
                <a:schemeClr val="tx1"/>
              </a:solidFill>
            </a:endParaRPr>
          </a:p>
        </p:txBody>
      </p:sp>
      <p:sp>
        <p:nvSpPr>
          <p:cNvPr id="3" name="TextBox 2">
            <a:extLst>
              <a:ext uri="{FF2B5EF4-FFF2-40B4-BE49-F238E27FC236}">
                <a16:creationId xmlns:a16="http://schemas.microsoft.com/office/drawing/2014/main" id="{25360521-E009-4D91-A2A3-C47AFEB23E1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047DB522-0D7D-4DAD-8068-A7DACC707F06}"/>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View</a:t>
            </a:r>
          </a:p>
        </p:txBody>
      </p:sp>
      <p:sp>
        <p:nvSpPr>
          <p:cNvPr id="6" name="TextBox 5">
            <a:extLst>
              <a:ext uri="{FF2B5EF4-FFF2-40B4-BE49-F238E27FC236}">
                <a16:creationId xmlns:a16="http://schemas.microsoft.com/office/drawing/2014/main" id="{A6B91B05-C892-4914-AAFD-2314047A348A}"/>
              </a:ext>
            </a:extLst>
          </p:cNvPr>
          <p:cNvSpPr txBox="1"/>
          <p:nvPr/>
        </p:nvSpPr>
        <p:spPr>
          <a:xfrm>
            <a:off x="197669" y="3039058"/>
            <a:ext cx="3917549" cy="3477875"/>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Views </a:t>
            </a:r>
            <a:r>
              <a:rPr lang="en-CA" sz="2000" dirty="0"/>
              <a:t>– Change the document view by</a:t>
            </a:r>
          </a:p>
          <a:p>
            <a:pPr marL="180975" indent="-180975">
              <a:buFont typeface="Arial" panose="020B0604020202020204" pitchFamily="34" charset="0"/>
              <a:buChar char="•"/>
            </a:pPr>
            <a:r>
              <a:rPr lang="en-CA" sz="2000" b="1" dirty="0"/>
              <a:t>Reading Mode </a:t>
            </a:r>
            <a:r>
              <a:rPr lang="en-CA" sz="2000" dirty="0"/>
              <a:t>displays two pages like an open book.</a:t>
            </a:r>
          </a:p>
          <a:p>
            <a:pPr marL="180975" indent="-180975">
              <a:buFont typeface="Arial" panose="020B0604020202020204" pitchFamily="34" charset="0"/>
              <a:buChar char="•"/>
            </a:pPr>
            <a:r>
              <a:rPr lang="en-CA" sz="2000" b="1" dirty="0"/>
              <a:t>Printed Layout</a:t>
            </a:r>
            <a:r>
              <a:rPr lang="en-CA" sz="2000" dirty="0"/>
              <a:t> is the default view.</a:t>
            </a:r>
          </a:p>
          <a:p>
            <a:pPr marL="180975" indent="-180975">
              <a:buFont typeface="Arial" panose="020B0604020202020204" pitchFamily="34" charset="0"/>
              <a:buChar char="•"/>
            </a:pPr>
            <a:r>
              <a:rPr lang="en-CA" sz="2000" b="1" dirty="0"/>
              <a:t>Web Layout</a:t>
            </a:r>
            <a:r>
              <a:rPr lang="en-CA" sz="2000" dirty="0"/>
              <a:t> allows you to design as it will be seen on a webpage.</a:t>
            </a:r>
          </a:p>
          <a:p>
            <a:pPr marL="180975" indent="-180975">
              <a:buFont typeface="Arial" panose="020B0604020202020204" pitchFamily="34" charset="0"/>
              <a:buChar char="•"/>
            </a:pPr>
            <a:r>
              <a:rPr lang="en-CA" sz="2000" b="1" dirty="0"/>
              <a:t>Outline Mode </a:t>
            </a:r>
            <a:r>
              <a:rPr lang="en-CA" sz="2000" dirty="0"/>
              <a:t>makes it easier to develop a document as an outline.</a:t>
            </a:r>
          </a:p>
          <a:p>
            <a:pPr marL="180975" indent="-180975">
              <a:buFont typeface="Arial" panose="020B0604020202020204" pitchFamily="34" charset="0"/>
              <a:buChar char="•"/>
            </a:pPr>
            <a:r>
              <a:rPr lang="en-CA" sz="2000" b="1" dirty="0"/>
              <a:t>Draft Mode </a:t>
            </a:r>
          </a:p>
        </p:txBody>
      </p:sp>
      <p:cxnSp>
        <p:nvCxnSpPr>
          <p:cNvPr id="7" name="Straight Arrow Connector 6">
            <a:extLst>
              <a:ext uri="{FF2B5EF4-FFF2-40B4-BE49-F238E27FC236}">
                <a16:creationId xmlns:a16="http://schemas.microsoft.com/office/drawing/2014/main" id="{A163F984-B524-4247-9A03-5D5BBE400F77}"/>
              </a:ext>
            </a:extLst>
          </p:cNvPr>
          <p:cNvCxnSpPr>
            <a:cxnSpLocks/>
            <a:endCxn id="8" idx="1"/>
          </p:cNvCxnSpPr>
          <p:nvPr/>
        </p:nvCxnSpPr>
        <p:spPr>
          <a:xfrm flipV="1">
            <a:off x="197669" y="2328999"/>
            <a:ext cx="1245321" cy="7100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DCE4848-7DDC-4358-841C-70B6C23A174E}"/>
              </a:ext>
            </a:extLst>
          </p:cNvPr>
          <p:cNvSpPr/>
          <p:nvPr/>
        </p:nvSpPr>
        <p:spPr>
          <a:xfrm>
            <a:off x="1442990" y="1733751"/>
            <a:ext cx="2614660"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68FDB091-8DD8-46F7-B3C3-65CFC3A5DFC8}"/>
              </a:ext>
            </a:extLst>
          </p:cNvPr>
          <p:cNvSpPr txBox="1"/>
          <p:nvPr/>
        </p:nvSpPr>
        <p:spPr>
          <a:xfrm>
            <a:off x="5962650" y="244336"/>
            <a:ext cx="575545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View</a:t>
            </a:r>
            <a:r>
              <a:rPr lang="en-CA" b="0" dirty="0"/>
              <a:t> ribbon deals specifically with the screen.</a:t>
            </a:r>
          </a:p>
        </p:txBody>
      </p:sp>
      <p:sp>
        <p:nvSpPr>
          <p:cNvPr id="34" name="TextBox 33">
            <a:extLst>
              <a:ext uri="{FF2B5EF4-FFF2-40B4-BE49-F238E27FC236}">
                <a16:creationId xmlns:a16="http://schemas.microsoft.com/office/drawing/2014/main" id="{9B06607B-5C8C-4132-BBF2-0CAFD965CAD0}"/>
              </a:ext>
            </a:extLst>
          </p:cNvPr>
          <p:cNvSpPr txBox="1"/>
          <p:nvPr/>
        </p:nvSpPr>
        <p:spPr>
          <a:xfrm>
            <a:off x="4251806" y="3429000"/>
            <a:ext cx="4183831" cy="2554545"/>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Immersive (</a:t>
            </a:r>
            <a:r>
              <a:rPr lang="en-CA" sz="2000" b="1" dirty="0">
                <a:solidFill>
                  <a:srgbClr val="FF0000"/>
                </a:solidFill>
              </a:rPr>
              <a:t>new</a:t>
            </a:r>
            <a:r>
              <a:rPr lang="en-CA" sz="2000" b="1" dirty="0"/>
              <a:t>) </a:t>
            </a:r>
            <a:r>
              <a:rPr lang="en-CA" sz="2000" dirty="0"/>
              <a:t>– </a:t>
            </a:r>
          </a:p>
          <a:p>
            <a:pPr marL="342900" indent="-342900">
              <a:buFont typeface="Arial" panose="020B0604020202020204" pitchFamily="34" charset="0"/>
              <a:buChar char="•"/>
            </a:pPr>
            <a:r>
              <a:rPr lang="en-CA" sz="2000" b="1" dirty="0"/>
              <a:t>Focus</a:t>
            </a:r>
            <a:r>
              <a:rPr lang="en-CA" sz="2000" dirty="0"/>
              <a:t> makes all surrounding area around the document black and fills the screen.</a:t>
            </a:r>
          </a:p>
          <a:p>
            <a:pPr marL="342900" indent="-342900">
              <a:buFont typeface="Arial" panose="020B0604020202020204" pitchFamily="34" charset="0"/>
              <a:buChar char="•"/>
            </a:pPr>
            <a:r>
              <a:rPr lang="en-CA" sz="2000" b="1" dirty="0"/>
              <a:t>Immersive Reader </a:t>
            </a:r>
            <a:r>
              <a:rPr lang="en-CA" sz="2000" dirty="0"/>
              <a:t>– breaks up words into syllables to aid in helping people pronounce the words.</a:t>
            </a:r>
          </a:p>
        </p:txBody>
      </p:sp>
      <p:cxnSp>
        <p:nvCxnSpPr>
          <p:cNvPr id="35" name="Straight Arrow Connector 34">
            <a:extLst>
              <a:ext uri="{FF2B5EF4-FFF2-40B4-BE49-F238E27FC236}">
                <a16:creationId xmlns:a16="http://schemas.microsoft.com/office/drawing/2014/main" id="{8254EAAD-9F31-4D85-8453-F58C8345497A}"/>
              </a:ext>
            </a:extLst>
          </p:cNvPr>
          <p:cNvCxnSpPr>
            <a:cxnSpLocks/>
            <a:endCxn id="36" idx="2"/>
          </p:cNvCxnSpPr>
          <p:nvPr/>
        </p:nvCxnSpPr>
        <p:spPr>
          <a:xfrm flipV="1">
            <a:off x="4651072" y="2924247"/>
            <a:ext cx="183075" cy="5047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B1E57DCB-14FD-4305-AA2C-10E82B7A79BA}"/>
              </a:ext>
            </a:extLst>
          </p:cNvPr>
          <p:cNvSpPr/>
          <p:nvPr/>
        </p:nvSpPr>
        <p:spPr>
          <a:xfrm>
            <a:off x="4115218" y="1733751"/>
            <a:ext cx="1437857"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TextBox 40">
            <a:extLst>
              <a:ext uri="{FF2B5EF4-FFF2-40B4-BE49-F238E27FC236}">
                <a16:creationId xmlns:a16="http://schemas.microsoft.com/office/drawing/2014/main" id="{1910A695-5053-4F5E-8040-2F2175B01208}"/>
              </a:ext>
            </a:extLst>
          </p:cNvPr>
          <p:cNvSpPr txBox="1"/>
          <p:nvPr/>
        </p:nvSpPr>
        <p:spPr>
          <a:xfrm>
            <a:off x="8605322" y="3277183"/>
            <a:ext cx="3399537" cy="286232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Page Movement </a:t>
            </a:r>
            <a:r>
              <a:rPr lang="en-CA" sz="2000" dirty="0"/>
              <a:t>– </a:t>
            </a:r>
          </a:p>
          <a:p>
            <a:pPr marL="342900" indent="-342900">
              <a:buFont typeface="Arial" panose="020B0604020202020204" pitchFamily="34" charset="0"/>
              <a:buChar char="•"/>
            </a:pPr>
            <a:r>
              <a:rPr lang="en-CA" sz="2000" b="1" dirty="0"/>
              <a:t>Vertical</a:t>
            </a:r>
            <a:r>
              <a:rPr lang="en-CA" sz="2000" dirty="0"/>
              <a:t> – This is the standard view, each page below the previous.</a:t>
            </a:r>
          </a:p>
          <a:p>
            <a:pPr marL="342900" indent="-342900">
              <a:buFont typeface="Arial" panose="020B0604020202020204" pitchFamily="34" charset="0"/>
              <a:buChar char="•"/>
            </a:pPr>
            <a:r>
              <a:rPr lang="en-CA" sz="2000" b="1" dirty="0"/>
              <a:t>Side to Side</a:t>
            </a:r>
            <a:r>
              <a:rPr lang="en-CA" sz="2000" dirty="0"/>
              <a:t> – This causes the pages to move sideways, the previous page to the left, next page to the right.</a:t>
            </a:r>
          </a:p>
        </p:txBody>
      </p:sp>
      <p:cxnSp>
        <p:nvCxnSpPr>
          <p:cNvPr id="42" name="Straight Arrow Connector 41">
            <a:extLst>
              <a:ext uri="{FF2B5EF4-FFF2-40B4-BE49-F238E27FC236}">
                <a16:creationId xmlns:a16="http://schemas.microsoft.com/office/drawing/2014/main" id="{53A1C908-BA4A-48BE-B399-821EE4B43B2E}"/>
              </a:ext>
            </a:extLst>
          </p:cNvPr>
          <p:cNvCxnSpPr>
            <a:cxnSpLocks/>
            <a:endCxn id="43" idx="2"/>
          </p:cNvCxnSpPr>
          <p:nvPr/>
        </p:nvCxnSpPr>
        <p:spPr>
          <a:xfrm flipH="1" flipV="1">
            <a:off x="6221419" y="2912547"/>
            <a:ext cx="2383903" cy="3640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9BA2B8B5-5064-4149-926F-10983C5AFBAB}"/>
              </a:ext>
            </a:extLst>
          </p:cNvPr>
          <p:cNvSpPr/>
          <p:nvPr/>
        </p:nvSpPr>
        <p:spPr>
          <a:xfrm>
            <a:off x="5613412" y="1722051"/>
            <a:ext cx="1216014"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426656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xit" presetSubtype="10" fill="hold" grpId="1" nodeType="clickEffect">
                                  <p:stCondLst>
                                    <p:cond delay="0"/>
                                  </p:stCondLst>
                                  <p:childTnLst>
                                    <p:animEffect transition="out" filter="randombar(horizontal)">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par>
                                <p:cTn id="26" presetID="14" presetClass="exit" presetSubtype="10" fill="hold" nodeType="withEffect">
                                  <p:stCondLst>
                                    <p:cond delay="0"/>
                                  </p:stCondLst>
                                  <p:childTnLst>
                                    <p:animEffect transition="out" filter="randombar(horizontal)">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par>
                                <p:cTn id="29" presetID="14" presetClass="exit" presetSubtype="10" fill="hold" grpId="1" nodeType="withEffect">
                                  <p:stCondLst>
                                    <p:cond delay="0"/>
                                  </p:stCondLst>
                                  <p:childTnLst>
                                    <p:animEffect transition="out" filter="randombar(horizontal)">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par>
                                <p:cTn id="32" presetID="14" presetClass="exit" presetSubtype="10" fill="hold" grpId="0" nodeType="withEffect">
                                  <p:stCondLst>
                                    <p:cond delay="0"/>
                                  </p:stCondLst>
                                  <p:childTnLst>
                                    <p:animEffect transition="out" filter="randombar(horizontal)">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par>
                                <p:cTn id="35" presetID="14" presetClass="exit" presetSubtype="10" fill="hold" grpId="0" nodeType="withEffect">
                                  <p:stCondLst>
                                    <p:cond delay="0"/>
                                  </p:stCondLst>
                                  <p:childTnLst>
                                    <p:animEffect transition="out" filter="randombar(horizontal)">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par>
                          <p:cTn id="38" fill="hold">
                            <p:stCondLst>
                              <p:cond delay="500"/>
                            </p:stCondLst>
                            <p:childTnLst>
                              <p:par>
                                <p:cTn id="39" presetID="14" presetClass="exit" presetSubtype="10" fill="hold" grpId="1" nodeType="afterEffect">
                                  <p:stCondLst>
                                    <p:cond delay="0"/>
                                  </p:stCondLst>
                                  <p:childTnLst>
                                    <p:animEffect transition="out" filter="randombar(horizontal)">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par>
                                <p:cTn id="42" presetID="14" presetClass="exit" presetSubtype="10" fill="hold" grpId="1" nodeType="withEffect">
                                  <p:stCondLst>
                                    <p:cond delay="0"/>
                                  </p:stCondLst>
                                  <p:childTnLst>
                                    <p:animEffect transition="out" filter="randombar(horizontal)">
                                      <p:cBhvr>
                                        <p:cTn id="43" dur="500"/>
                                        <p:tgtEl>
                                          <p:spTgt spid="9"/>
                                        </p:tgtEl>
                                      </p:cBhvr>
                                    </p:animEffect>
                                    <p:set>
                                      <p:cBhvr>
                                        <p:cTn id="44" dur="1" fill="hold">
                                          <p:stCondLst>
                                            <p:cond delay="499"/>
                                          </p:stCondLst>
                                        </p:cTn>
                                        <p:tgtEl>
                                          <p:spTgt spid="9"/>
                                        </p:tgtEl>
                                        <p:attrNameLst>
                                          <p:attrName>style.visibility</p:attrName>
                                        </p:attrNameLst>
                                      </p:cBhvr>
                                      <p:to>
                                        <p:strVal val="hidden"/>
                                      </p:to>
                                    </p:set>
                                  </p:childTnLst>
                                </p:cTn>
                              </p:par>
                            </p:childTnLst>
                          </p:cTn>
                        </p:par>
                        <p:par>
                          <p:cTn id="45" fill="hold">
                            <p:stCondLst>
                              <p:cond delay="1000"/>
                            </p:stCondLst>
                            <p:childTnLst>
                              <p:par>
                                <p:cTn id="46" presetID="2" presetClass="entr" presetSubtype="12"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 calcmode="lin" valueType="num">
                                      <p:cBhvr additive="base">
                                        <p:cTn id="48" dur="500" fill="hold"/>
                                        <p:tgtEl>
                                          <p:spTgt spid="34"/>
                                        </p:tgtEl>
                                        <p:attrNameLst>
                                          <p:attrName>ppt_x</p:attrName>
                                        </p:attrNameLst>
                                      </p:cBhvr>
                                      <p:tavLst>
                                        <p:tav tm="0">
                                          <p:val>
                                            <p:strVal val="0-#ppt_w/2"/>
                                          </p:val>
                                        </p:tav>
                                        <p:tav tm="100000">
                                          <p:val>
                                            <p:strVal val="#ppt_x"/>
                                          </p:val>
                                        </p:tav>
                                      </p:tavLst>
                                    </p:anim>
                                    <p:anim calcmode="lin" valueType="num">
                                      <p:cBhvr additive="base">
                                        <p:cTn id="49" dur="500" fill="hold"/>
                                        <p:tgtEl>
                                          <p:spTgt spid="34"/>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22" presetClass="entr" presetSubtype="4" fill="hold" nodeType="after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wipe(down)">
                                      <p:cBhvr>
                                        <p:cTn id="53" dur="500"/>
                                        <p:tgtEl>
                                          <p:spTgt spid="35"/>
                                        </p:tgtEl>
                                      </p:cBhvr>
                                    </p:animEffect>
                                  </p:childTnLst>
                                </p:cTn>
                              </p:par>
                            </p:childTnLst>
                          </p:cTn>
                        </p:par>
                        <p:par>
                          <p:cTn id="54" fill="hold">
                            <p:stCondLst>
                              <p:cond delay="2000"/>
                            </p:stCondLst>
                            <p:childTnLst>
                              <p:par>
                                <p:cTn id="55" presetID="22" presetClass="entr" presetSubtype="4" fill="hold" grpId="0" nodeType="after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wipe(down)">
                                      <p:cBhvr>
                                        <p:cTn id="57" dur="500"/>
                                        <p:tgtEl>
                                          <p:spTgt spid="36"/>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xit" presetSubtype="10" fill="hold" grpId="1" nodeType="clickEffect">
                                  <p:stCondLst>
                                    <p:cond delay="0"/>
                                  </p:stCondLst>
                                  <p:childTnLst>
                                    <p:animEffect transition="out" filter="randombar(horizontal)">
                                      <p:cBhvr>
                                        <p:cTn id="61" dur="500"/>
                                        <p:tgtEl>
                                          <p:spTgt spid="36"/>
                                        </p:tgtEl>
                                      </p:cBhvr>
                                    </p:animEffect>
                                    <p:set>
                                      <p:cBhvr>
                                        <p:cTn id="62" dur="1" fill="hold">
                                          <p:stCondLst>
                                            <p:cond delay="499"/>
                                          </p:stCondLst>
                                        </p:cTn>
                                        <p:tgtEl>
                                          <p:spTgt spid="36"/>
                                        </p:tgtEl>
                                        <p:attrNameLst>
                                          <p:attrName>style.visibility</p:attrName>
                                        </p:attrNameLst>
                                      </p:cBhvr>
                                      <p:to>
                                        <p:strVal val="hidden"/>
                                      </p:to>
                                    </p:set>
                                  </p:childTnLst>
                                </p:cTn>
                              </p:par>
                              <p:par>
                                <p:cTn id="63" presetID="14" presetClass="exit" presetSubtype="10" fill="hold" nodeType="withEffect">
                                  <p:stCondLst>
                                    <p:cond delay="0"/>
                                  </p:stCondLst>
                                  <p:childTnLst>
                                    <p:animEffect transition="out" filter="randombar(horizontal)">
                                      <p:cBhvr>
                                        <p:cTn id="64" dur="500"/>
                                        <p:tgtEl>
                                          <p:spTgt spid="35"/>
                                        </p:tgtEl>
                                      </p:cBhvr>
                                    </p:animEffect>
                                    <p:set>
                                      <p:cBhvr>
                                        <p:cTn id="65" dur="1" fill="hold">
                                          <p:stCondLst>
                                            <p:cond delay="499"/>
                                          </p:stCondLst>
                                        </p:cTn>
                                        <p:tgtEl>
                                          <p:spTgt spid="35"/>
                                        </p:tgtEl>
                                        <p:attrNameLst>
                                          <p:attrName>style.visibility</p:attrName>
                                        </p:attrNameLst>
                                      </p:cBhvr>
                                      <p:to>
                                        <p:strVal val="hidden"/>
                                      </p:to>
                                    </p:set>
                                  </p:childTnLst>
                                </p:cTn>
                              </p:par>
                              <p:par>
                                <p:cTn id="66" presetID="14" presetClass="exit" presetSubtype="10" fill="hold" grpId="1" nodeType="withEffect">
                                  <p:stCondLst>
                                    <p:cond delay="0"/>
                                  </p:stCondLst>
                                  <p:childTnLst>
                                    <p:animEffect transition="out" filter="randombar(horizontal)">
                                      <p:cBhvr>
                                        <p:cTn id="67" dur="500"/>
                                        <p:tgtEl>
                                          <p:spTgt spid="34"/>
                                        </p:tgtEl>
                                      </p:cBhvr>
                                    </p:animEffect>
                                    <p:set>
                                      <p:cBhvr>
                                        <p:cTn id="68" dur="1" fill="hold">
                                          <p:stCondLst>
                                            <p:cond delay="499"/>
                                          </p:stCondLst>
                                        </p:cTn>
                                        <p:tgtEl>
                                          <p:spTgt spid="34"/>
                                        </p:tgtEl>
                                        <p:attrNameLst>
                                          <p:attrName>style.visibility</p:attrName>
                                        </p:attrNameLst>
                                      </p:cBhvr>
                                      <p:to>
                                        <p:strVal val="hidden"/>
                                      </p:to>
                                    </p:set>
                                  </p:childTnLst>
                                </p:cTn>
                              </p:par>
                            </p:childTnLst>
                          </p:cTn>
                        </p:par>
                        <p:par>
                          <p:cTn id="69" fill="hold">
                            <p:stCondLst>
                              <p:cond delay="500"/>
                            </p:stCondLst>
                            <p:childTnLst>
                              <p:par>
                                <p:cTn id="70" presetID="2" presetClass="entr" presetSubtype="12" fill="hold" grpId="0" nodeType="afterEffect">
                                  <p:stCondLst>
                                    <p:cond delay="0"/>
                                  </p:stCondLst>
                                  <p:childTnLst>
                                    <p:set>
                                      <p:cBhvr>
                                        <p:cTn id="71" dur="1" fill="hold">
                                          <p:stCondLst>
                                            <p:cond delay="0"/>
                                          </p:stCondLst>
                                        </p:cTn>
                                        <p:tgtEl>
                                          <p:spTgt spid="41"/>
                                        </p:tgtEl>
                                        <p:attrNameLst>
                                          <p:attrName>style.visibility</p:attrName>
                                        </p:attrNameLst>
                                      </p:cBhvr>
                                      <p:to>
                                        <p:strVal val="visible"/>
                                      </p:to>
                                    </p:set>
                                    <p:anim calcmode="lin" valueType="num">
                                      <p:cBhvr additive="base">
                                        <p:cTn id="72" dur="500" fill="hold"/>
                                        <p:tgtEl>
                                          <p:spTgt spid="41"/>
                                        </p:tgtEl>
                                        <p:attrNameLst>
                                          <p:attrName>ppt_x</p:attrName>
                                        </p:attrNameLst>
                                      </p:cBhvr>
                                      <p:tavLst>
                                        <p:tav tm="0">
                                          <p:val>
                                            <p:strVal val="0-#ppt_w/2"/>
                                          </p:val>
                                        </p:tav>
                                        <p:tav tm="100000">
                                          <p:val>
                                            <p:strVal val="#ppt_x"/>
                                          </p:val>
                                        </p:tav>
                                      </p:tavLst>
                                    </p:anim>
                                    <p:anim calcmode="lin" valueType="num">
                                      <p:cBhvr additive="base">
                                        <p:cTn id="73" dur="500" fill="hold"/>
                                        <p:tgtEl>
                                          <p:spTgt spid="41"/>
                                        </p:tgtEl>
                                        <p:attrNameLst>
                                          <p:attrName>ppt_y</p:attrName>
                                        </p:attrNameLst>
                                      </p:cBhvr>
                                      <p:tavLst>
                                        <p:tav tm="0">
                                          <p:val>
                                            <p:strVal val="1+#ppt_h/2"/>
                                          </p:val>
                                        </p:tav>
                                        <p:tav tm="100000">
                                          <p:val>
                                            <p:strVal val="#ppt_y"/>
                                          </p:val>
                                        </p:tav>
                                      </p:tavLst>
                                    </p:anim>
                                  </p:childTnLst>
                                </p:cTn>
                              </p:par>
                            </p:childTnLst>
                          </p:cTn>
                        </p:par>
                        <p:par>
                          <p:cTn id="74" fill="hold">
                            <p:stCondLst>
                              <p:cond delay="1000"/>
                            </p:stCondLst>
                            <p:childTnLst>
                              <p:par>
                                <p:cTn id="75" presetID="22" presetClass="entr" presetSubtype="4" fill="hold" nodeType="afterEffect">
                                  <p:stCondLst>
                                    <p:cond delay="0"/>
                                  </p:stCondLst>
                                  <p:childTnLst>
                                    <p:set>
                                      <p:cBhvr>
                                        <p:cTn id="76" dur="1" fill="hold">
                                          <p:stCondLst>
                                            <p:cond delay="0"/>
                                          </p:stCondLst>
                                        </p:cTn>
                                        <p:tgtEl>
                                          <p:spTgt spid="42"/>
                                        </p:tgtEl>
                                        <p:attrNameLst>
                                          <p:attrName>style.visibility</p:attrName>
                                        </p:attrNameLst>
                                      </p:cBhvr>
                                      <p:to>
                                        <p:strVal val="visible"/>
                                      </p:to>
                                    </p:set>
                                    <p:animEffect transition="in" filter="wipe(down)">
                                      <p:cBhvr>
                                        <p:cTn id="77" dur="500"/>
                                        <p:tgtEl>
                                          <p:spTgt spid="42"/>
                                        </p:tgtEl>
                                      </p:cBhvr>
                                    </p:animEffect>
                                  </p:childTnLst>
                                </p:cTn>
                              </p:par>
                            </p:childTnLst>
                          </p:cTn>
                        </p:par>
                        <p:par>
                          <p:cTn id="78" fill="hold">
                            <p:stCondLst>
                              <p:cond delay="1500"/>
                            </p:stCondLst>
                            <p:childTnLst>
                              <p:par>
                                <p:cTn id="79" presetID="22" presetClass="entr" presetSubtype="4" fill="hold" grpId="0" nodeType="after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wipe(down)">
                                      <p:cBhvr>
                                        <p:cTn id="81" dur="500"/>
                                        <p:tgtEl>
                                          <p:spTgt spid="43"/>
                                        </p:tgtEl>
                                      </p:cBhvr>
                                    </p:animEffect>
                                  </p:childTnLst>
                                </p:cTn>
                              </p:par>
                            </p:childTnLst>
                          </p:cTn>
                        </p:par>
                      </p:childTnLst>
                    </p:cTn>
                  </p:par>
                  <p:par>
                    <p:cTn id="82" fill="hold">
                      <p:stCondLst>
                        <p:cond delay="indefinite"/>
                      </p:stCondLst>
                      <p:childTnLst>
                        <p:par>
                          <p:cTn id="83" fill="hold">
                            <p:stCondLst>
                              <p:cond delay="0"/>
                            </p:stCondLst>
                            <p:childTnLst>
                              <p:par>
                                <p:cTn id="84" presetID="14" presetClass="exit" presetSubtype="10" fill="hold" grpId="1" nodeType="clickEffect">
                                  <p:stCondLst>
                                    <p:cond delay="0"/>
                                  </p:stCondLst>
                                  <p:childTnLst>
                                    <p:animEffect transition="out" filter="randombar(horizontal)">
                                      <p:cBhvr>
                                        <p:cTn id="85" dur="500"/>
                                        <p:tgtEl>
                                          <p:spTgt spid="43"/>
                                        </p:tgtEl>
                                      </p:cBhvr>
                                    </p:animEffect>
                                    <p:set>
                                      <p:cBhvr>
                                        <p:cTn id="86" dur="1" fill="hold">
                                          <p:stCondLst>
                                            <p:cond delay="499"/>
                                          </p:stCondLst>
                                        </p:cTn>
                                        <p:tgtEl>
                                          <p:spTgt spid="43"/>
                                        </p:tgtEl>
                                        <p:attrNameLst>
                                          <p:attrName>style.visibility</p:attrName>
                                        </p:attrNameLst>
                                      </p:cBhvr>
                                      <p:to>
                                        <p:strVal val="hidden"/>
                                      </p:to>
                                    </p:set>
                                  </p:childTnLst>
                                </p:cTn>
                              </p:par>
                              <p:par>
                                <p:cTn id="87" presetID="14" presetClass="exit" presetSubtype="10" fill="hold" nodeType="withEffect">
                                  <p:stCondLst>
                                    <p:cond delay="0"/>
                                  </p:stCondLst>
                                  <p:childTnLst>
                                    <p:animEffect transition="out" filter="randombar(horizontal)">
                                      <p:cBhvr>
                                        <p:cTn id="88" dur="500"/>
                                        <p:tgtEl>
                                          <p:spTgt spid="42"/>
                                        </p:tgtEl>
                                      </p:cBhvr>
                                    </p:animEffect>
                                    <p:set>
                                      <p:cBhvr>
                                        <p:cTn id="89" dur="1" fill="hold">
                                          <p:stCondLst>
                                            <p:cond delay="499"/>
                                          </p:stCondLst>
                                        </p:cTn>
                                        <p:tgtEl>
                                          <p:spTgt spid="42"/>
                                        </p:tgtEl>
                                        <p:attrNameLst>
                                          <p:attrName>style.visibility</p:attrName>
                                        </p:attrNameLst>
                                      </p:cBhvr>
                                      <p:to>
                                        <p:strVal val="hidden"/>
                                      </p:to>
                                    </p:set>
                                  </p:childTnLst>
                                </p:cTn>
                              </p:par>
                              <p:par>
                                <p:cTn id="90" presetID="14" presetClass="exit" presetSubtype="10" fill="hold" grpId="1" nodeType="withEffect">
                                  <p:stCondLst>
                                    <p:cond delay="0"/>
                                  </p:stCondLst>
                                  <p:childTnLst>
                                    <p:animEffect transition="out" filter="randombar(horizontal)">
                                      <p:cBhvr>
                                        <p:cTn id="91" dur="500"/>
                                        <p:tgtEl>
                                          <p:spTgt spid="41"/>
                                        </p:tgtEl>
                                      </p:cBhvr>
                                    </p:animEffect>
                                    <p:set>
                                      <p:cBhvr>
                                        <p:cTn id="92"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8" grpId="0" animBg="1"/>
      <p:bldP spid="8" grpId="1" animBg="1"/>
      <p:bldP spid="9" grpId="0" animBg="1"/>
      <p:bldP spid="9" grpId="1" animBg="1"/>
      <p:bldP spid="34" grpId="0" animBg="1"/>
      <p:bldP spid="34" grpId="1" animBg="1"/>
      <p:bldP spid="36" grpId="0" animBg="1"/>
      <p:bldP spid="36" grpId="1" animBg="1"/>
      <p:bldP spid="41" grpId="0" animBg="1"/>
      <p:bldP spid="41" grpId="1" animBg="1"/>
      <p:bldP spid="43" grpId="0" animBg="1"/>
      <p:bldP spid="43"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DF713917-D893-4745-B1E1-C79A4ABE221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31</a:t>
            </a:fld>
            <a:endParaRPr lang="en-US" altLang="en-US" dirty="0">
              <a:solidFill>
                <a:schemeClr val="tx1"/>
              </a:solidFill>
            </a:endParaRPr>
          </a:p>
        </p:txBody>
      </p:sp>
      <p:sp>
        <p:nvSpPr>
          <p:cNvPr id="6" name="TextBox 5">
            <a:extLst>
              <a:ext uri="{FF2B5EF4-FFF2-40B4-BE49-F238E27FC236}">
                <a16:creationId xmlns:a16="http://schemas.microsoft.com/office/drawing/2014/main" id="{72E42D4F-23EE-46C0-B6D5-7BAD6BC8E6A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7" name="Picture 6">
            <a:extLst>
              <a:ext uri="{FF2B5EF4-FFF2-40B4-BE49-F238E27FC236}">
                <a16:creationId xmlns:a16="http://schemas.microsoft.com/office/drawing/2014/main" id="{0EDC0869-6AD3-4639-A544-FA22EC701F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415" y="886154"/>
            <a:ext cx="10628571" cy="2057143"/>
          </a:xfrm>
          <a:prstGeom prst="rect">
            <a:avLst/>
          </a:prstGeom>
        </p:spPr>
      </p:pic>
      <p:sp>
        <p:nvSpPr>
          <p:cNvPr id="8" name="TextBox 7">
            <a:extLst>
              <a:ext uri="{FF2B5EF4-FFF2-40B4-BE49-F238E27FC236}">
                <a16:creationId xmlns:a16="http://schemas.microsoft.com/office/drawing/2014/main" id="{EFAA241D-AD03-43D2-96E9-124A1EE50273}"/>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View</a:t>
            </a:r>
          </a:p>
        </p:txBody>
      </p:sp>
      <p:sp>
        <p:nvSpPr>
          <p:cNvPr id="9" name="TextBox 8">
            <a:extLst>
              <a:ext uri="{FF2B5EF4-FFF2-40B4-BE49-F238E27FC236}">
                <a16:creationId xmlns:a16="http://schemas.microsoft.com/office/drawing/2014/main" id="{84E7EA2E-B5C2-4BF6-9779-AB9F5B869403}"/>
              </a:ext>
            </a:extLst>
          </p:cNvPr>
          <p:cNvSpPr txBox="1"/>
          <p:nvPr/>
        </p:nvSpPr>
        <p:spPr>
          <a:xfrm>
            <a:off x="150044" y="3658183"/>
            <a:ext cx="3917549" cy="224676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Show </a:t>
            </a:r>
            <a:r>
              <a:rPr lang="en-CA" sz="2000" dirty="0"/>
              <a:t>– Change the document view by</a:t>
            </a:r>
          </a:p>
          <a:p>
            <a:pPr marL="180975" indent="-180975">
              <a:buFont typeface="Arial" panose="020B0604020202020204" pitchFamily="34" charset="0"/>
              <a:buChar char="•"/>
            </a:pPr>
            <a:r>
              <a:rPr lang="en-CA" sz="2000" b="1" dirty="0"/>
              <a:t>Rule </a:t>
            </a:r>
            <a:r>
              <a:rPr lang="en-CA" sz="2000" dirty="0"/>
              <a:t>displays the ruler as we did earlier in the course.</a:t>
            </a:r>
          </a:p>
          <a:p>
            <a:pPr marL="180975" indent="-180975">
              <a:buFont typeface="Arial" panose="020B0604020202020204" pitchFamily="34" charset="0"/>
              <a:buChar char="•"/>
            </a:pPr>
            <a:r>
              <a:rPr lang="en-CA" sz="2000" b="1" dirty="0"/>
              <a:t>Gridlines</a:t>
            </a:r>
            <a:r>
              <a:rPr lang="en-CA" sz="2000" dirty="0"/>
              <a:t> is the default view.</a:t>
            </a:r>
          </a:p>
          <a:p>
            <a:pPr marL="180975" indent="-180975">
              <a:buFont typeface="Arial" panose="020B0604020202020204" pitchFamily="34" charset="0"/>
              <a:buChar char="•"/>
            </a:pPr>
            <a:r>
              <a:rPr lang="en-CA" sz="2000" b="1" dirty="0"/>
              <a:t>Navigations Pane</a:t>
            </a:r>
            <a:r>
              <a:rPr lang="en-CA" sz="2000" dirty="0"/>
              <a:t> snaps the Navigation pane on the left side.</a:t>
            </a:r>
          </a:p>
        </p:txBody>
      </p:sp>
      <p:cxnSp>
        <p:nvCxnSpPr>
          <p:cNvPr id="10" name="Straight Arrow Connector 9">
            <a:extLst>
              <a:ext uri="{FF2B5EF4-FFF2-40B4-BE49-F238E27FC236}">
                <a16:creationId xmlns:a16="http://schemas.microsoft.com/office/drawing/2014/main" id="{8ABEACF8-BBC8-4182-B4A9-1C83114C82F7}"/>
              </a:ext>
            </a:extLst>
          </p:cNvPr>
          <p:cNvCxnSpPr>
            <a:cxnSpLocks/>
          </p:cNvCxnSpPr>
          <p:nvPr/>
        </p:nvCxnSpPr>
        <p:spPr>
          <a:xfrm flipV="1">
            <a:off x="4067593" y="2914722"/>
            <a:ext cx="2823697" cy="7434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6D3BCD12-2F48-4B0A-B3C3-053B7FDDAE80}"/>
              </a:ext>
            </a:extLst>
          </p:cNvPr>
          <p:cNvSpPr/>
          <p:nvPr/>
        </p:nvSpPr>
        <p:spPr>
          <a:xfrm>
            <a:off x="6891290" y="1724225"/>
            <a:ext cx="633460"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F76EE3D2-EBB7-4F78-B315-F405E5E35C25}"/>
              </a:ext>
            </a:extLst>
          </p:cNvPr>
          <p:cNvSpPr txBox="1"/>
          <p:nvPr/>
        </p:nvSpPr>
        <p:spPr>
          <a:xfrm>
            <a:off x="5962650" y="244336"/>
            <a:ext cx="575545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View</a:t>
            </a:r>
            <a:r>
              <a:rPr lang="en-CA" b="0" dirty="0"/>
              <a:t> ribbon deals specifically with the screen.</a:t>
            </a:r>
          </a:p>
        </p:txBody>
      </p:sp>
      <p:sp>
        <p:nvSpPr>
          <p:cNvPr id="17" name="TextBox 16">
            <a:extLst>
              <a:ext uri="{FF2B5EF4-FFF2-40B4-BE49-F238E27FC236}">
                <a16:creationId xmlns:a16="http://schemas.microsoft.com/office/drawing/2014/main" id="{9DE1DB26-8DC1-4AE7-9366-56B44F3949A5}"/>
              </a:ext>
            </a:extLst>
          </p:cNvPr>
          <p:cNvSpPr txBox="1"/>
          <p:nvPr/>
        </p:nvSpPr>
        <p:spPr>
          <a:xfrm>
            <a:off x="4206859" y="3658183"/>
            <a:ext cx="2823697"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Zoom </a:t>
            </a:r>
            <a:r>
              <a:rPr lang="en-CA" sz="2000" dirty="0"/>
              <a:t>– Self  explanatory</a:t>
            </a:r>
          </a:p>
        </p:txBody>
      </p:sp>
      <p:cxnSp>
        <p:nvCxnSpPr>
          <p:cNvPr id="18" name="Straight Arrow Connector 17">
            <a:extLst>
              <a:ext uri="{FF2B5EF4-FFF2-40B4-BE49-F238E27FC236}">
                <a16:creationId xmlns:a16="http://schemas.microsoft.com/office/drawing/2014/main" id="{C821ABD3-E565-4AE2-8FC5-3CA6010C3583}"/>
              </a:ext>
            </a:extLst>
          </p:cNvPr>
          <p:cNvCxnSpPr>
            <a:cxnSpLocks/>
            <a:stCxn id="17" idx="0"/>
            <a:endCxn id="19" idx="2"/>
          </p:cNvCxnSpPr>
          <p:nvPr/>
        </p:nvCxnSpPr>
        <p:spPr>
          <a:xfrm flipV="1">
            <a:off x="5618708" y="2914722"/>
            <a:ext cx="2274599" cy="7434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14EB1DD8-7CB1-440B-8DA5-F3903ADA79D0}"/>
              </a:ext>
            </a:extLst>
          </p:cNvPr>
          <p:cNvSpPr/>
          <p:nvPr/>
        </p:nvSpPr>
        <p:spPr>
          <a:xfrm>
            <a:off x="7576577" y="1724226"/>
            <a:ext cx="633460"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999AE9EC-B130-4236-A07D-5048C9DFDBAB}"/>
              </a:ext>
            </a:extLst>
          </p:cNvPr>
          <p:cNvSpPr txBox="1"/>
          <p:nvPr/>
        </p:nvSpPr>
        <p:spPr>
          <a:xfrm>
            <a:off x="4206859" y="4210403"/>
            <a:ext cx="7835097" cy="224676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Windows </a:t>
            </a:r>
            <a:r>
              <a:rPr lang="en-CA" sz="2000" dirty="0"/>
              <a:t>– Work with different views of your document.</a:t>
            </a:r>
          </a:p>
          <a:p>
            <a:pPr marL="180975" indent="-180975">
              <a:buFont typeface="Arial" panose="020B0604020202020204" pitchFamily="34" charset="0"/>
              <a:buChar char="•"/>
            </a:pPr>
            <a:r>
              <a:rPr lang="en-CA" sz="2000" b="1" dirty="0"/>
              <a:t>New Window </a:t>
            </a:r>
            <a:r>
              <a:rPr lang="en-CA" sz="2000" dirty="0"/>
              <a:t>creates a second window on the same document so you can view different parts of the same document at the same time.</a:t>
            </a:r>
          </a:p>
          <a:p>
            <a:pPr marL="180975" indent="-180975">
              <a:buFont typeface="Arial" panose="020B0604020202020204" pitchFamily="34" charset="0"/>
              <a:buChar char="•"/>
            </a:pPr>
            <a:r>
              <a:rPr lang="en-CA" sz="2000" b="1" dirty="0"/>
              <a:t>Arrange All &amp; Split</a:t>
            </a:r>
            <a:r>
              <a:rPr lang="en-CA" sz="2000" dirty="0"/>
              <a:t> – arranges all open windows on the document as you like.</a:t>
            </a:r>
          </a:p>
          <a:p>
            <a:pPr marL="180975" indent="-180975">
              <a:buFont typeface="Arial" panose="020B0604020202020204" pitchFamily="34" charset="0"/>
              <a:buChar char="•"/>
            </a:pPr>
            <a:r>
              <a:rPr lang="en-CA" sz="2000" b="1" dirty="0"/>
              <a:t>View</a:t>
            </a:r>
            <a:r>
              <a:rPr lang="en-CA" sz="2000" dirty="0"/>
              <a:t> Side-by-side, Synchronous scrolling, Reset window position are all available options.</a:t>
            </a:r>
          </a:p>
        </p:txBody>
      </p:sp>
      <p:cxnSp>
        <p:nvCxnSpPr>
          <p:cNvPr id="26" name="Straight Arrow Connector 25">
            <a:extLst>
              <a:ext uri="{FF2B5EF4-FFF2-40B4-BE49-F238E27FC236}">
                <a16:creationId xmlns:a16="http://schemas.microsoft.com/office/drawing/2014/main" id="{258D50B8-288E-4DCF-B214-40ED9EF6FD2C}"/>
              </a:ext>
            </a:extLst>
          </p:cNvPr>
          <p:cNvCxnSpPr>
            <a:cxnSpLocks/>
            <a:endCxn id="27" idx="2"/>
          </p:cNvCxnSpPr>
          <p:nvPr/>
        </p:nvCxnSpPr>
        <p:spPr>
          <a:xfrm flipV="1">
            <a:off x="7208020" y="2928673"/>
            <a:ext cx="1418712" cy="12817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E7D9620-A9D6-42F4-99BD-45E2ACAFB217}"/>
              </a:ext>
            </a:extLst>
          </p:cNvPr>
          <p:cNvSpPr/>
          <p:nvPr/>
        </p:nvSpPr>
        <p:spPr>
          <a:xfrm>
            <a:off x="8261864" y="1738177"/>
            <a:ext cx="729736"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6185630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11"/>
                                        </p:tgtEl>
                                      </p:cBhvr>
                                    </p:animEffect>
                                    <p:set>
                                      <p:cBhvr>
                                        <p:cTn id="21" dur="1" fill="hold">
                                          <p:stCondLst>
                                            <p:cond delay="499"/>
                                          </p:stCondLst>
                                        </p:cTn>
                                        <p:tgtEl>
                                          <p:spTgt spid="11"/>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10"/>
                                        </p:tgtEl>
                                      </p:cBhvr>
                                    </p:animEffect>
                                    <p:set>
                                      <p:cBhvr>
                                        <p:cTn id="24" dur="1" fill="hold">
                                          <p:stCondLst>
                                            <p:cond delay="499"/>
                                          </p:stCondLst>
                                        </p:cTn>
                                        <p:tgtEl>
                                          <p:spTgt spid="10"/>
                                        </p:tgtEl>
                                        <p:attrNameLst>
                                          <p:attrName>style.visibility</p:attrName>
                                        </p:attrNameLst>
                                      </p:cBhvr>
                                      <p:to>
                                        <p:strVal val="hidden"/>
                                      </p:to>
                                    </p:set>
                                  </p:childTnLst>
                                </p:cTn>
                              </p:par>
                              <p:par>
                                <p:cTn id="25" presetID="14" presetClass="exit" presetSubtype="10" fill="hold" grpId="1" nodeType="withEffect">
                                  <p:stCondLst>
                                    <p:cond delay="0"/>
                                  </p:stCondLst>
                                  <p:childTnLst>
                                    <p:animEffect transition="out" filter="randombar(horizontal)">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par>
                          <p:cTn id="28" fill="hold">
                            <p:stCondLst>
                              <p:cond delay="500"/>
                            </p:stCondLst>
                            <p:childTnLst>
                              <p:par>
                                <p:cTn id="29" presetID="2" presetClass="entr" presetSubtype="12"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par>
                          <p:cTn id="37" fill="hold">
                            <p:stCondLst>
                              <p:cond delay="1500"/>
                            </p:stCondLst>
                            <p:childTnLst>
                              <p:par>
                                <p:cTn id="38" presetID="22" presetClass="entr" presetSubtype="4"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down)">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xit" presetSubtype="10" fill="hold" grpId="1" nodeType="clickEffect">
                                  <p:stCondLst>
                                    <p:cond delay="0"/>
                                  </p:stCondLst>
                                  <p:childTnLst>
                                    <p:animEffect transition="out" filter="randombar(horizontal)">
                                      <p:cBhvr>
                                        <p:cTn id="44" dur="500"/>
                                        <p:tgtEl>
                                          <p:spTgt spid="19"/>
                                        </p:tgtEl>
                                      </p:cBhvr>
                                    </p:animEffect>
                                    <p:set>
                                      <p:cBhvr>
                                        <p:cTn id="45" dur="1" fill="hold">
                                          <p:stCondLst>
                                            <p:cond delay="499"/>
                                          </p:stCondLst>
                                        </p:cTn>
                                        <p:tgtEl>
                                          <p:spTgt spid="19"/>
                                        </p:tgtEl>
                                        <p:attrNameLst>
                                          <p:attrName>style.visibility</p:attrName>
                                        </p:attrNameLst>
                                      </p:cBhvr>
                                      <p:to>
                                        <p:strVal val="hidden"/>
                                      </p:to>
                                    </p:set>
                                  </p:childTnLst>
                                </p:cTn>
                              </p:par>
                              <p:par>
                                <p:cTn id="46" presetID="14" presetClass="exit" presetSubtype="10" fill="hold" nodeType="withEffect">
                                  <p:stCondLst>
                                    <p:cond delay="0"/>
                                  </p:stCondLst>
                                  <p:childTnLst>
                                    <p:animEffect transition="out" filter="randombar(horizontal)">
                                      <p:cBhvr>
                                        <p:cTn id="47" dur="500"/>
                                        <p:tgtEl>
                                          <p:spTgt spid="18"/>
                                        </p:tgtEl>
                                      </p:cBhvr>
                                    </p:animEffect>
                                    <p:set>
                                      <p:cBhvr>
                                        <p:cTn id="48" dur="1" fill="hold">
                                          <p:stCondLst>
                                            <p:cond delay="499"/>
                                          </p:stCondLst>
                                        </p:cTn>
                                        <p:tgtEl>
                                          <p:spTgt spid="18"/>
                                        </p:tgtEl>
                                        <p:attrNameLst>
                                          <p:attrName>style.visibility</p:attrName>
                                        </p:attrNameLst>
                                      </p:cBhvr>
                                      <p:to>
                                        <p:strVal val="hidden"/>
                                      </p:to>
                                    </p:set>
                                  </p:childTnLst>
                                </p:cTn>
                              </p:par>
                              <p:par>
                                <p:cTn id="49" presetID="14" presetClass="exit" presetSubtype="10" fill="hold" grpId="1" nodeType="withEffect">
                                  <p:stCondLst>
                                    <p:cond delay="0"/>
                                  </p:stCondLst>
                                  <p:childTnLst>
                                    <p:animEffect transition="out" filter="randombar(horizontal)">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childTnLst>
                          </p:cTn>
                        </p:par>
                        <p:par>
                          <p:cTn id="52" fill="hold">
                            <p:stCondLst>
                              <p:cond delay="500"/>
                            </p:stCondLst>
                            <p:childTnLst>
                              <p:par>
                                <p:cTn id="53" presetID="2" presetClass="entr" presetSubtype="12"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0-#ppt_w/2"/>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par>
                          <p:cTn id="57" fill="hold">
                            <p:stCondLst>
                              <p:cond delay="1000"/>
                            </p:stCondLst>
                            <p:childTnLst>
                              <p:par>
                                <p:cTn id="58" presetID="22" presetClass="entr" presetSubtype="4"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down)">
                                      <p:cBhvr>
                                        <p:cTn id="60" dur="500"/>
                                        <p:tgtEl>
                                          <p:spTgt spid="26"/>
                                        </p:tgtEl>
                                      </p:cBhvr>
                                    </p:animEffect>
                                  </p:childTnLst>
                                </p:cTn>
                              </p:par>
                            </p:childTnLst>
                          </p:cTn>
                        </p:par>
                        <p:par>
                          <p:cTn id="61" fill="hold">
                            <p:stCondLst>
                              <p:cond delay="1500"/>
                            </p:stCondLst>
                            <p:childTnLst>
                              <p:par>
                                <p:cTn id="62" presetID="22" presetClass="entr" presetSubtype="4"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down)">
                                      <p:cBhvr>
                                        <p:cTn id="64" dur="5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xit" presetSubtype="10" fill="hold" grpId="1" nodeType="clickEffect">
                                  <p:stCondLst>
                                    <p:cond delay="0"/>
                                  </p:stCondLst>
                                  <p:childTnLst>
                                    <p:animEffect transition="out" filter="randombar(horizontal)">
                                      <p:cBhvr>
                                        <p:cTn id="68" dur="500"/>
                                        <p:tgtEl>
                                          <p:spTgt spid="27"/>
                                        </p:tgtEl>
                                      </p:cBhvr>
                                    </p:animEffect>
                                    <p:set>
                                      <p:cBhvr>
                                        <p:cTn id="69" dur="1" fill="hold">
                                          <p:stCondLst>
                                            <p:cond delay="499"/>
                                          </p:stCondLst>
                                        </p:cTn>
                                        <p:tgtEl>
                                          <p:spTgt spid="27"/>
                                        </p:tgtEl>
                                        <p:attrNameLst>
                                          <p:attrName>style.visibility</p:attrName>
                                        </p:attrNameLst>
                                      </p:cBhvr>
                                      <p:to>
                                        <p:strVal val="hidden"/>
                                      </p:to>
                                    </p:set>
                                  </p:childTnLst>
                                </p:cTn>
                              </p:par>
                              <p:par>
                                <p:cTn id="70" presetID="14" presetClass="exit" presetSubtype="10" fill="hold" nodeType="withEffect">
                                  <p:stCondLst>
                                    <p:cond delay="0"/>
                                  </p:stCondLst>
                                  <p:childTnLst>
                                    <p:animEffect transition="out" filter="randombar(horizontal)">
                                      <p:cBhvr>
                                        <p:cTn id="71" dur="500"/>
                                        <p:tgtEl>
                                          <p:spTgt spid="26"/>
                                        </p:tgtEl>
                                      </p:cBhvr>
                                    </p:animEffect>
                                    <p:set>
                                      <p:cBhvr>
                                        <p:cTn id="72" dur="1" fill="hold">
                                          <p:stCondLst>
                                            <p:cond delay="499"/>
                                          </p:stCondLst>
                                        </p:cTn>
                                        <p:tgtEl>
                                          <p:spTgt spid="26"/>
                                        </p:tgtEl>
                                        <p:attrNameLst>
                                          <p:attrName>style.visibility</p:attrName>
                                        </p:attrNameLst>
                                      </p:cBhvr>
                                      <p:to>
                                        <p:strVal val="hidden"/>
                                      </p:to>
                                    </p:set>
                                  </p:childTnLst>
                                </p:cTn>
                              </p:par>
                              <p:par>
                                <p:cTn id="73" presetID="14" presetClass="exit" presetSubtype="10" fill="hold" grpId="1" nodeType="withEffect">
                                  <p:stCondLst>
                                    <p:cond delay="0"/>
                                  </p:stCondLst>
                                  <p:childTnLst>
                                    <p:animEffect transition="out" filter="randombar(horizontal)">
                                      <p:cBhvr>
                                        <p:cTn id="74" dur="500"/>
                                        <p:tgtEl>
                                          <p:spTgt spid="25"/>
                                        </p:tgtEl>
                                      </p:cBhvr>
                                    </p:animEffect>
                                    <p:set>
                                      <p:cBhvr>
                                        <p:cTn id="75"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7" grpId="0" animBg="1"/>
      <p:bldP spid="17" grpId="1" animBg="1"/>
      <p:bldP spid="19" grpId="0" animBg="1"/>
      <p:bldP spid="19" grpId="1" animBg="1"/>
      <p:bldP spid="25" grpId="0" animBg="1"/>
      <p:bldP spid="25" grpId="1" animBg="1"/>
      <p:bldP spid="27" grpId="0" animBg="1"/>
      <p:bldP spid="2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DF713917-D893-4745-B1E1-C79A4ABE221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32</a:t>
            </a:fld>
            <a:endParaRPr lang="en-US" altLang="en-US" dirty="0">
              <a:solidFill>
                <a:schemeClr val="tx1"/>
              </a:solidFill>
            </a:endParaRPr>
          </a:p>
        </p:txBody>
      </p:sp>
      <p:sp>
        <p:nvSpPr>
          <p:cNvPr id="6" name="TextBox 5">
            <a:extLst>
              <a:ext uri="{FF2B5EF4-FFF2-40B4-BE49-F238E27FC236}">
                <a16:creationId xmlns:a16="http://schemas.microsoft.com/office/drawing/2014/main" id="{72E42D4F-23EE-46C0-B6D5-7BAD6BC8E6A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7" name="Picture 6">
            <a:extLst>
              <a:ext uri="{FF2B5EF4-FFF2-40B4-BE49-F238E27FC236}">
                <a16:creationId xmlns:a16="http://schemas.microsoft.com/office/drawing/2014/main" id="{0EDC0869-6AD3-4639-A544-FA22EC701F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415" y="886154"/>
            <a:ext cx="10628571" cy="2057143"/>
          </a:xfrm>
          <a:prstGeom prst="rect">
            <a:avLst/>
          </a:prstGeom>
        </p:spPr>
      </p:pic>
      <p:sp>
        <p:nvSpPr>
          <p:cNvPr id="8" name="TextBox 7">
            <a:extLst>
              <a:ext uri="{FF2B5EF4-FFF2-40B4-BE49-F238E27FC236}">
                <a16:creationId xmlns:a16="http://schemas.microsoft.com/office/drawing/2014/main" id="{EFAA241D-AD03-43D2-96E9-124A1EE50273}"/>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View</a:t>
            </a:r>
          </a:p>
        </p:txBody>
      </p:sp>
      <p:sp>
        <p:nvSpPr>
          <p:cNvPr id="12" name="TextBox 11">
            <a:extLst>
              <a:ext uri="{FF2B5EF4-FFF2-40B4-BE49-F238E27FC236}">
                <a16:creationId xmlns:a16="http://schemas.microsoft.com/office/drawing/2014/main" id="{F76EE3D2-EBB7-4F78-B315-F405E5E35C25}"/>
              </a:ext>
            </a:extLst>
          </p:cNvPr>
          <p:cNvSpPr txBox="1"/>
          <p:nvPr/>
        </p:nvSpPr>
        <p:spPr>
          <a:xfrm>
            <a:off x="5962650" y="244336"/>
            <a:ext cx="575545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View</a:t>
            </a:r>
            <a:r>
              <a:rPr lang="en-CA" b="0" dirty="0"/>
              <a:t> ribbon deals specifically with the screen.</a:t>
            </a:r>
          </a:p>
        </p:txBody>
      </p:sp>
      <p:sp>
        <p:nvSpPr>
          <p:cNvPr id="17" name="TextBox 16">
            <a:extLst>
              <a:ext uri="{FF2B5EF4-FFF2-40B4-BE49-F238E27FC236}">
                <a16:creationId xmlns:a16="http://schemas.microsoft.com/office/drawing/2014/main" id="{9DE1DB26-8DC1-4AE7-9366-56B44F3949A5}"/>
              </a:ext>
            </a:extLst>
          </p:cNvPr>
          <p:cNvSpPr txBox="1"/>
          <p:nvPr/>
        </p:nvSpPr>
        <p:spPr>
          <a:xfrm>
            <a:off x="1414415" y="3429000"/>
            <a:ext cx="5137284" cy="132343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Macros </a:t>
            </a:r>
            <a:r>
              <a:rPr lang="en-CA" sz="2000" dirty="0"/>
              <a:t>– </a:t>
            </a:r>
            <a:r>
              <a:rPr lang="en-CA" sz="2000" b="1" dirty="0"/>
              <a:t>Macros</a:t>
            </a:r>
            <a:r>
              <a:rPr lang="en-CA" sz="2000" dirty="0"/>
              <a:t> automate the things you do in Word verbatim so you can call them anytime.</a:t>
            </a:r>
          </a:p>
          <a:p>
            <a:endParaRPr lang="en-CA" sz="2000" dirty="0"/>
          </a:p>
          <a:p>
            <a:r>
              <a:rPr lang="en-CA" sz="2000" dirty="0"/>
              <a:t>View, record or pause recording a macro.</a:t>
            </a:r>
          </a:p>
        </p:txBody>
      </p:sp>
      <p:cxnSp>
        <p:nvCxnSpPr>
          <p:cNvPr id="18" name="Straight Arrow Connector 17">
            <a:extLst>
              <a:ext uri="{FF2B5EF4-FFF2-40B4-BE49-F238E27FC236}">
                <a16:creationId xmlns:a16="http://schemas.microsoft.com/office/drawing/2014/main" id="{C821ABD3-E565-4AE2-8FC5-3CA6010C3583}"/>
              </a:ext>
            </a:extLst>
          </p:cNvPr>
          <p:cNvCxnSpPr>
            <a:cxnSpLocks/>
            <a:stCxn id="17" idx="3"/>
            <a:endCxn id="19" idx="2"/>
          </p:cNvCxnSpPr>
          <p:nvPr/>
        </p:nvCxnSpPr>
        <p:spPr>
          <a:xfrm flipV="1">
            <a:off x="6551699" y="2924247"/>
            <a:ext cx="2837875" cy="11664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14EB1DD8-7CB1-440B-8DA5-F3903ADA79D0}"/>
              </a:ext>
            </a:extLst>
          </p:cNvPr>
          <p:cNvSpPr/>
          <p:nvPr/>
        </p:nvSpPr>
        <p:spPr>
          <a:xfrm>
            <a:off x="9035073" y="1733751"/>
            <a:ext cx="709002"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999AE9EC-B130-4236-A07D-5048C9DFDBAB}"/>
              </a:ext>
            </a:extLst>
          </p:cNvPr>
          <p:cNvSpPr txBox="1"/>
          <p:nvPr/>
        </p:nvSpPr>
        <p:spPr>
          <a:xfrm>
            <a:off x="6991545" y="4208190"/>
            <a:ext cx="5051441"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SharePoint </a:t>
            </a:r>
            <a:r>
              <a:rPr lang="en-CA" sz="2000" dirty="0"/>
              <a:t>– Connect with a SharePoint server</a:t>
            </a:r>
          </a:p>
        </p:txBody>
      </p:sp>
      <p:cxnSp>
        <p:nvCxnSpPr>
          <p:cNvPr id="26" name="Straight Arrow Connector 25">
            <a:extLst>
              <a:ext uri="{FF2B5EF4-FFF2-40B4-BE49-F238E27FC236}">
                <a16:creationId xmlns:a16="http://schemas.microsoft.com/office/drawing/2014/main" id="{258D50B8-288E-4DCF-B214-40ED9EF6FD2C}"/>
              </a:ext>
            </a:extLst>
          </p:cNvPr>
          <p:cNvCxnSpPr>
            <a:cxnSpLocks/>
            <a:endCxn id="27" idx="2"/>
          </p:cNvCxnSpPr>
          <p:nvPr/>
        </p:nvCxnSpPr>
        <p:spPr>
          <a:xfrm flipV="1">
            <a:off x="8749194" y="2926460"/>
            <a:ext cx="1500612" cy="12817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E7D9620-A9D6-42F4-99BD-45E2ACAFB217}"/>
              </a:ext>
            </a:extLst>
          </p:cNvPr>
          <p:cNvSpPr/>
          <p:nvPr/>
        </p:nvSpPr>
        <p:spPr>
          <a:xfrm>
            <a:off x="9803037" y="1735964"/>
            <a:ext cx="893537"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491851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19"/>
                                        </p:tgtEl>
                                      </p:cBhvr>
                                    </p:animEffect>
                                    <p:set>
                                      <p:cBhvr>
                                        <p:cTn id="21" dur="1" fill="hold">
                                          <p:stCondLst>
                                            <p:cond delay="499"/>
                                          </p:stCondLst>
                                        </p:cTn>
                                        <p:tgtEl>
                                          <p:spTgt spid="19"/>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18"/>
                                        </p:tgtEl>
                                      </p:cBhvr>
                                    </p:animEffect>
                                    <p:set>
                                      <p:cBhvr>
                                        <p:cTn id="24" dur="1" fill="hold">
                                          <p:stCondLst>
                                            <p:cond delay="499"/>
                                          </p:stCondLst>
                                        </p:cTn>
                                        <p:tgtEl>
                                          <p:spTgt spid="18"/>
                                        </p:tgtEl>
                                        <p:attrNameLst>
                                          <p:attrName>style.visibility</p:attrName>
                                        </p:attrNameLst>
                                      </p:cBhvr>
                                      <p:to>
                                        <p:strVal val="hidden"/>
                                      </p:to>
                                    </p:set>
                                  </p:childTnLst>
                                </p:cTn>
                              </p:par>
                              <p:par>
                                <p:cTn id="25" presetID="14" presetClass="exit" presetSubtype="10" fill="hold" grpId="1" nodeType="withEffect">
                                  <p:stCondLst>
                                    <p:cond delay="0"/>
                                  </p:stCondLst>
                                  <p:childTnLst>
                                    <p:animEffect transition="out" filter="randombar(horizontal)">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childTnLst>
                          </p:cTn>
                        </p:par>
                        <p:par>
                          <p:cTn id="28" fill="hold">
                            <p:stCondLst>
                              <p:cond delay="500"/>
                            </p:stCondLst>
                            <p:childTnLst>
                              <p:par>
                                <p:cTn id="29" presetID="2" presetClass="entr" presetSubtype="12"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0-#ppt_w/2"/>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down)">
                                      <p:cBhvr>
                                        <p:cTn id="36" dur="500"/>
                                        <p:tgtEl>
                                          <p:spTgt spid="26"/>
                                        </p:tgtEl>
                                      </p:cBhvr>
                                    </p:animEffect>
                                  </p:childTnLst>
                                </p:cTn>
                              </p:par>
                            </p:childTnLst>
                          </p:cTn>
                        </p:par>
                        <p:par>
                          <p:cTn id="37" fill="hold">
                            <p:stCondLst>
                              <p:cond delay="1500"/>
                            </p:stCondLst>
                            <p:childTnLst>
                              <p:par>
                                <p:cTn id="38" presetID="22" presetClass="entr" presetSubtype="4" fill="hold" grpId="0"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down)">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9" grpId="0" animBg="1"/>
      <p:bldP spid="19" grpId="1" animBg="1"/>
      <p:bldP spid="25" grpId="0" animBg="1"/>
      <p:bldP spid="2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455C35-EE3C-4A11-AED9-36C5171238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415" y="944889"/>
            <a:ext cx="10628571" cy="2057143"/>
          </a:xfrm>
          <a:prstGeom prst="rect">
            <a:avLst/>
          </a:prstGeom>
        </p:spPr>
      </p:pic>
      <p:sp>
        <p:nvSpPr>
          <p:cNvPr id="5" name="Slide Number Placeholder 61">
            <a:extLst>
              <a:ext uri="{FF2B5EF4-FFF2-40B4-BE49-F238E27FC236}">
                <a16:creationId xmlns:a16="http://schemas.microsoft.com/office/drawing/2014/main" id="{DF713917-D893-4745-B1E1-C79A4ABE221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33</a:t>
            </a:fld>
            <a:endParaRPr lang="en-US" altLang="en-US" dirty="0">
              <a:solidFill>
                <a:schemeClr val="tx1"/>
              </a:solidFill>
            </a:endParaRPr>
          </a:p>
        </p:txBody>
      </p:sp>
      <p:sp>
        <p:nvSpPr>
          <p:cNvPr id="6" name="TextBox 5">
            <a:extLst>
              <a:ext uri="{FF2B5EF4-FFF2-40B4-BE49-F238E27FC236}">
                <a16:creationId xmlns:a16="http://schemas.microsoft.com/office/drawing/2014/main" id="{72E42D4F-23EE-46C0-B6D5-7BAD6BC8E6A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8" name="TextBox 7">
            <a:extLst>
              <a:ext uri="{FF2B5EF4-FFF2-40B4-BE49-F238E27FC236}">
                <a16:creationId xmlns:a16="http://schemas.microsoft.com/office/drawing/2014/main" id="{EFAA241D-AD03-43D2-96E9-124A1EE50273}"/>
              </a:ext>
            </a:extLst>
          </p:cNvPr>
          <p:cNvSpPr txBox="1"/>
          <p:nvPr/>
        </p:nvSpPr>
        <p:spPr>
          <a:xfrm>
            <a:off x="197669" y="253854"/>
            <a:ext cx="52125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Help</a:t>
            </a:r>
          </a:p>
        </p:txBody>
      </p:sp>
      <p:sp>
        <p:nvSpPr>
          <p:cNvPr id="12" name="TextBox 11">
            <a:extLst>
              <a:ext uri="{FF2B5EF4-FFF2-40B4-BE49-F238E27FC236}">
                <a16:creationId xmlns:a16="http://schemas.microsoft.com/office/drawing/2014/main" id="{F76EE3D2-EBB7-4F78-B315-F405E5E35C25}"/>
              </a:ext>
            </a:extLst>
          </p:cNvPr>
          <p:cNvSpPr txBox="1"/>
          <p:nvPr/>
        </p:nvSpPr>
        <p:spPr>
          <a:xfrm>
            <a:off x="5962650" y="244336"/>
            <a:ext cx="575545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Help</a:t>
            </a:r>
            <a:r>
              <a:rPr lang="en-CA" b="0" dirty="0"/>
              <a:t> ribbon deals specifically with the screen.</a:t>
            </a:r>
          </a:p>
        </p:txBody>
      </p:sp>
      <p:sp>
        <p:nvSpPr>
          <p:cNvPr id="17" name="TextBox 16">
            <a:extLst>
              <a:ext uri="{FF2B5EF4-FFF2-40B4-BE49-F238E27FC236}">
                <a16:creationId xmlns:a16="http://schemas.microsoft.com/office/drawing/2014/main" id="{9DE1DB26-8DC1-4AE7-9366-56B44F3949A5}"/>
              </a:ext>
            </a:extLst>
          </p:cNvPr>
          <p:cNvSpPr txBox="1"/>
          <p:nvPr/>
        </p:nvSpPr>
        <p:spPr>
          <a:xfrm>
            <a:off x="197669" y="3580858"/>
            <a:ext cx="5137284" cy="193899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Help </a:t>
            </a:r>
            <a:r>
              <a:rPr lang="en-CA" sz="2000" dirty="0"/>
              <a:t>– When you click on the help icon and do not have a connection to the Internet, Word will draw from the local installation of help files.</a:t>
            </a:r>
          </a:p>
          <a:p>
            <a:endParaRPr lang="en-CA" sz="2000" dirty="0"/>
          </a:p>
          <a:p>
            <a:r>
              <a:rPr lang="en-CA" sz="2000" dirty="0"/>
              <a:t>If you have a connection to the Internet, the help will be more extensive and up-to-date.</a:t>
            </a:r>
          </a:p>
        </p:txBody>
      </p:sp>
      <p:cxnSp>
        <p:nvCxnSpPr>
          <p:cNvPr id="18" name="Straight Arrow Connector 17">
            <a:extLst>
              <a:ext uri="{FF2B5EF4-FFF2-40B4-BE49-F238E27FC236}">
                <a16:creationId xmlns:a16="http://schemas.microsoft.com/office/drawing/2014/main" id="{C821ABD3-E565-4AE2-8FC5-3CA6010C3583}"/>
              </a:ext>
            </a:extLst>
          </p:cNvPr>
          <p:cNvCxnSpPr>
            <a:cxnSpLocks/>
            <a:endCxn id="19" idx="2"/>
          </p:cNvCxnSpPr>
          <p:nvPr/>
        </p:nvCxnSpPr>
        <p:spPr>
          <a:xfrm flipV="1">
            <a:off x="1619250" y="2972138"/>
            <a:ext cx="166687" cy="6087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14EB1DD8-7CB1-440B-8DA5-F3903ADA79D0}"/>
              </a:ext>
            </a:extLst>
          </p:cNvPr>
          <p:cNvSpPr/>
          <p:nvPr/>
        </p:nvSpPr>
        <p:spPr>
          <a:xfrm>
            <a:off x="1543049" y="1781642"/>
            <a:ext cx="485775"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999AE9EC-B130-4236-A07D-5048C9DFDBAB}"/>
              </a:ext>
            </a:extLst>
          </p:cNvPr>
          <p:cNvSpPr txBox="1"/>
          <p:nvPr/>
        </p:nvSpPr>
        <p:spPr>
          <a:xfrm>
            <a:off x="5619750" y="3339815"/>
            <a:ext cx="6423236" cy="1323439"/>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b="1" dirty="0"/>
              <a:t>Contact Support </a:t>
            </a:r>
            <a:r>
              <a:rPr lang="en-CA" sz="2000" dirty="0"/>
              <a:t>– Allows you to start a ticketed support incident.</a:t>
            </a:r>
          </a:p>
          <a:p>
            <a:r>
              <a:rPr lang="en-CA" sz="2000" b="1" dirty="0"/>
              <a:t>Feedback</a:t>
            </a:r>
            <a:r>
              <a:rPr lang="en-CA" sz="2000" dirty="0"/>
              <a:t> – Give Microsoft your opinion.</a:t>
            </a:r>
          </a:p>
          <a:p>
            <a:r>
              <a:rPr lang="en-CA" sz="2000" b="1" dirty="0"/>
              <a:t>Show Training</a:t>
            </a:r>
            <a:r>
              <a:rPr lang="en-CA" sz="2000" dirty="0"/>
              <a:t> – Displays training videos for Word 2021.</a:t>
            </a:r>
          </a:p>
        </p:txBody>
      </p:sp>
      <p:cxnSp>
        <p:nvCxnSpPr>
          <p:cNvPr id="26" name="Straight Arrow Connector 25">
            <a:extLst>
              <a:ext uri="{FF2B5EF4-FFF2-40B4-BE49-F238E27FC236}">
                <a16:creationId xmlns:a16="http://schemas.microsoft.com/office/drawing/2014/main" id="{258D50B8-288E-4DCF-B214-40ED9EF6FD2C}"/>
              </a:ext>
            </a:extLst>
          </p:cNvPr>
          <p:cNvCxnSpPr>
            <a:cxnSpLocks/>
            <a:endCxn id="27" idx="2"/>
          </p:cNvCxnSpPr>
          <p:nvPr/>
        </p:nvCxnSpPr>
        <p:spPr>
          <a:xfrm flipH="1" flipV="1">
            <a:off x="3052762" y="2973771"/>
            <a:ext cx="2566988" cy="36604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E7D9620-A9D6-42F4-99BD-45E2ACAFB217}"/>
              </a:ext>
            </a:extLst>
          </p:cNvPr>
          <p:cNvSpPr/>
          <p:nvPr/>
        </p:nvSpPr>
        <p:spPr>
          <a:xfrm>
            <a:off x="2076449" y="1783275"/>
            <a:ext cx="1952626" cy="1190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195067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19"/>
                                        </p:tgtEl>
                                      </p:cBhvr>
                                    </p:animEffect>
                                    <p:set>
                                      <p:cBhvr>
                                        <p:cTn id="21" dur="1" fill="hold">
                                          <p:stCondLst>
                                            <p:cond delay="499"/>
                                          </p:stCondLst>
                                        </p:cTn>
                                        <p:tgtEl>
                                          <p:spTgt spid="19"/>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18"/>
                                        </p:tgtEl>
                                      </p:cBhvr>
                                    </p:animEffect>
                                    <p:set>
                                      <p:cBhvr>
                                        <p:cTn id="24" dur="1" fill="hold">
                                          <p:stCondLst>
                                            <p:cond delay="499"/>
                                          </p:stCondLst>
                                        </p:cTn>
                                        <p:tgtEl>
                                          <p:spTgt spid="18"/>
                                        </p:tgtEl>
                                        <p:attrNameLst>
                                          <p:attrName>style.visibility</p:attrName>
                                        </p:attrNameLst>
                                      </p:cBhvr>
                                      <p:to>
                                        <p:strVal val="hidden"/>
                                      </p:to>
                                    </p:set>
                                  </p:childTnLst>
                                </p:cTn>
                              </p:par>
                              <p:par>
                                <p:cTn id="25" presetID="14" presetClass="exit" presetSubtype="10" fill="hold" grpId="1" nodeType="withEffect">
                                  <p:stCondLst>
                                    <p:cond delay="0"/>
                                  </p:stCondLst>
                                  <p:childTnLst>
                                    <p:animEffect transition="out" filter="randombar(horizontal)">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childTnLst>
                          </p:cTn>
                        </p:par>
                        <p:par>
                          <p:cTn id="28" fill="hold">
                            <p:stCondLst>
                              <p:cond delay="500"/>
                            </p:stCondLst>
                            <p:childTnLst>
                              <p:par>
                                <p:cTn id="29" presetID="2" presetClass="entr" presetSubtype="12"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0-#ppt_w/2"/>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2" presetClass="entr" presetSubtype="4"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down)">
                                      <p:cBhvr>
                                        <p:cTn id="36" dur="500"/>
                                        <p:tgtEl>
                                          <p:spTgt spid="26"/>
                                        </p:tgtEl>
                                      </p:cBhvr>
                                    </p:animEffect>
                                  </p:childTnLst>
                                </p:cTn>
                              </p:par>
                            </p:childTnLst>
                          </p:cTn>
                        </p:par>
                        <p:par>
                          <p:cTn id="37" fill="hold">
                            <p:stCondLst>
                              <p:cond delay="1500"/>
                            </p:stCondLst>
                            <p:childTnLst>
                              <p:par>
                                <p:cTn id="38" presetID="22" presetClass="entr" presetSubtype="4" fill="hold" grpId="0"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down)">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9" grpId="0" animBg="1"/>
      <p:bldP spid="19" grpId="1" animBg="1"/>
      <p:bldP spid="25" grpId="0" animBg="1"/>
      <p:bldP spid="2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6CFB4279-F353-498D-9DE0-F2AB6E8717FA}"/>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34</a:t>
            </a:fld>
            <a:endParaRPr lang="en-US" altLang="en-US" dirty="0">
              <a:solidFill>
                <a:schemeClr val="tx1"/>
              </a:solidFill>
            </a:endParaRPr>
          </a:p>
        </p:txBody>
      </p:sp>
      <p:sp>
        <p:nvSpPr>
          <p:cNvPr id="3" name="TextBox 2">
            <a:extLst>
              <a:ext uri="{FF2B5EF4-FFF2-40B4-BE49-F238E27FC236}">
                <a16:creationId xmlns:a16="http://schemas.microsoft.com/office/drawing/2014/main" id="{BD834605-324C-4C0E-BE2B-5129AFE45B8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FBBD8415-4A18-4EDB-BAEE-2BA1F1A03013}"/>
              </a:ext>
            </a:extLst>
          </p:cNvPr>
          <p:cNvSpPr txBox="1"/>
          <p:nvPr/>
        </p:nvSpPr>
        <p:spPr>
          <a:xfrm>
            <a:off x="197669" y="253854"/>
            <a:ext cx="58983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Document Work Area</a:t>
            </a:r>
          </a:p>
        </p:txBody>
      </p:sp>
      <p:sp>
        <p:nvSpPr>
          <p:cNvPr id="5" name="TextBox 4">
            <a:extLst>
              <a:ext uri="{FF2B5EF4-FFF2-40B4-BE49-F238E27FC236}">
                <a16:creationId xmlns:a16="http://schemas.microsoft.com/office/drawing/2014/main" id="{33175E4C-2833-4714-B929-62DA8F388BEE}"/>
              </a:ext>
            </a:extLst>
          </p:cNvPr>
          <p:cNvSpPr txBox="1"/>
          <p:nvPr/>
        </p:nvSpPr>
        <p:spPr>
          <a:xfrm>
            <a:off x="6315075" y="253854"/>
            <a:ext cx="5374456"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Document Work Area starts just below the ribbon down to the Status bar.</a:t>
            </a:r>
          </a:p>
        </p:txBody>
      </p:sp>
      <p:pic>
        <p:nvPicPr>
          <p:cNvPr id="6" name="Picture 5">
            <a:extLst>
              <a:ext uri="{FF2B5EF4-FFF2-40B4-BE49-F238E27FC236}">
                <a16:creationId xmlns:a16="http://schemas.microsoft.com/office/drawing/2014/main" id="{903A912C-44F9-4E43-8F4C-DCF4AC4CEF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8319" y="1835601"/>
            <a:ext cx="6741294" cy="4974774"/>
          </a:xfrm>
          <a:prstGeom prst="rect">
            <a:avLst/>
          </a:prstGeom>
        </p:spPr>
      </p:pic>
      <p:cxnSp>
        <p:nvCxnSpPr>
          <p:cNvPr id="8" name="Straight Arrow Connector 7">
            <a:extLst>
              <a:ext uri="{FF2B5EF4-FFF2-40B4-BE49-F238E27FC236}">
                <a16:creationId xmlns:a16="http://schemas.microsoft.com/office/drawing/2014/main" id="{A86A6C8A-31C2-4F1B-A597-7267C0C7790C}"/>
              </a:ext>
            </a:extLst>
          </p:cNvPr>
          <p:cNvCxnSpPr>
            <a:cxnSpLocks/>
          </p:cNvCxnSpPr>
          <p:nvPr/>
        </p:nvCxnSpPr>
        <p:spPr>
          <a:xfrm flipH="1">
            <a:off x="7724775" y="961740"/>
            <a:ext cx="1178" cy="873861"/>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0B2DC49-9E03-44E8-8123-09731AAE9972}"/>
              </a:ext>
            </a:extLst>
          </p:cNvPr>
          <p:cNvSpPr/>
          <p:nvPr/>
        </p:nvSpPr>
        <p:spPr>
          <a:xfrm>
            <a:off x="5398319" y="1835600"/>
            <a:ext cx="6732600" cy="479379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59A50C41-AE54-49CA-94C4-8F2039F7CB16}"/>
              </a:ext>
            </a:extLst>
          </p:cNvPr>
          <p:cNvSpPr txBox="1"/>
          <p:nvPr/>
        </p:nvSpPr>
        <p:spPr>
          <a:xfrm>
            <a:off x="813556" y="1717465"/>
            <a:ext cx="1389125"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Top Margin</a:t>
            </a:r>
          </a:p>
        </p:txBody>
      </p:sp>
      <p:cxnSp>
        <p:nvCxnSpPr>
          <p:cNvPr id="20" name="Straight Arrow Connector 19">
            <a:extLst>
              <a:ext uri="{FF2B5EF4-FFF2-40B4-BE49-F238E27FC236}">
                <a16:creationId xmlns:a16="http://schemas.microsoft.com/office/drawing/2014/main" id="{A6863807-6015-4BA4-81A6-5690DE6B42D9}"/>
              </a:ext>
            </a:extLst>
          </p:cNvPr>
          <p:cNvCxnSpPr>
            <a:cxnSpLocks/>
            <a:stCxn id="19" idx="3"/>
          </p:cNvCxnSpPr>
          <p:nvPr/>
        </p:nvCxnSpPr>
        <p:spPr>
          <a:xfrm>
            <a:off x="2202681" y="1917520"/>
            <a:ext cx="2720219" cy="616131"/>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5" name="Left Brace 34">
            <a:extLst>
              <a:ext uri="{FF2B5EF4-FFF2-40B4-BE49-F238E27FC236}">
                <a16:creationId xmlns:a16="http://schemas.microsoft.com/office/drawing/2014/main" id="{456B528D-EF0E-4507-AD4C-D1B2B142FFF6}"/>
              </a:ext>
            </a:extLst>
          </p:cNvPr>
          <p:cNvSpPr/>
          <p:nvPr/>
        </p:nvSpPr>
        <p:spPr>
          <a:xfrm>
            <a:off x="4895152" y="2171699"/>
            <a:ext cx="457200" cy="742951"/>
          </a:xfrm>
          <a:prstGeom prst="leftBrace">
            <a:avLst>
              <a:gd name="adj1" fmla="val 35416"/>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6" name="TextBox 35">
            <a:extLst>
              <a:ext uri="{FF2B5EF4-FFF2-40B4-BE49-F238E27FC236}">
                <a16:creationId xmlns:a16="http://schemas.microsoft.com/office/drawing/2014/main" id="{9A57E738-A9B6-4135-8880-206D550A1A71}"/>
              </a:ext>
            </a:extLst>
          </p:cNvPr>
          <p:cNvSpPr txBox="1"/>
          <p:nvPr/>
        </p:nvSpPr>
        <p:spPr>
          <a:xfrm>
            <a:off x="785808" y="3228945"/>
            <a:ext cx="2157417"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Document content</a:t>
            </a:r>
          </a:p>
        </p:txBody>
      </p:sp>
      <p:cxnSp>
        <p:nvCxnSpPr>
          <p:cNvPr id="37" name="Straight Arrow Connector 36">
            <a:extLst>
              <a:ext uri="{FF2B5EF4-FFF2-40B4-BE49-F238E27FC236}">
                <a16:creationId xmlns:a16="http://schemas.microsoft.com/office/drawing/2014/main" id="{2AA4F090-4818-49F6-88B0-D4BE55D7F6B1}"/>
              </a:ext>
            </a:extLst>
          </p:cNvPr>
          <p:cNvCxnSpPr>
            <a:cxnSpLocks/>
            <a:stCxn id="36" idx="3"/>
            <a:endCxn id="38" idx="1"/>
          </p:cNvCxnSpPr>
          <p:nvPr/>
        </p:nvCxnSpPr>
        <p:spPr>
          <a:xfrm>
            <a:off x="2943225" y="3429000"/>
            <a:ext cx="1924179" cy="1259204"/>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8" name="Left Brace 37">
            <a:extLst>
              <a:ext uri="{FF2B5EF4-FFF2-40B4-BE49-F238E27FC236}">
                <a16:creationId xmlns:a16="http://schemas.microsoft.com/office/drawing/2014/main" id="{07763348-D2E8-4969-8513-2B1D25BF0799}"/>
              </a:ext>
            </a:extLst>
          </p:cNvPr>
          <p:cNvSpPr/>
          <p:nvPr/>
        </p:nvSpPr>
        <p:spPr>
          <a:xfrm>
            <a:off x="4867404" y="2914650"/>
            <a:ext cx="457200" cy="3547107"/>
          </a:xfrm>
          <a:prstGeom prst="leftBrace">
            <a:avLst>
              <a:gd name="adj1" fmla="val 35416"/>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1" name="TextBox 20">
            <a:extLst>
              <a:ext uri="{FF2B5EF4-FFF2-40B4-BE49-F238E27FC236}">
                <a16:creationId xmlns:a16="http://schemas.microsoft.com/office/drawing/2014/main" id="{381278AE-DD4B-409C-BCA9-4F7CE36DE3B2}"/>
              </a:ext>
            </a:extLst>
          </p:cNvPr>
          <p:cNvSpPr txBox="1"/>
          <p:nvPr/>
        </p:nvSpPr>
        <p:spPr>
          <a:xfrm>
            <a:off x="813556" y="844672"/>
            <a:ext cx="1389125"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Left Margin</a:t>
            </a:r>
          </a:p>
        </p:txBody>
      </p:sp>
      <p:cxnSp>
        <p:nvCxnSpPr>
          <p:cNvPr id="22" name="Straight Arrow Connector 21">
            <a:extLst>
              <a:ext uri="{FF2B5EF4-FFF2-40B4-BE49-F238E27FC236}">
                <a16:creationId xmlns:a16="http://schemas.microsoft.com/office/drawing/2014/main" id="{DA7BC7E0-204A-4C8F-95FD-0C6537276B65}"/>
              </a:ext>
            </a:extLst>
          </p:cNvPr>
          <p:cNvCxnSpPr>
            <a:cxnSpLocks/>
            <a:stCxn id="21" idx="3"/>
            <a:endCxn id="27" idx="1"/>
          </p:cNvCxnSpPr>
          <p:nvPr/>
        </p:nvCxnSpPr>
        <p:spPr>
          <a:xfrm>
            <a:off x="2202681" y="1044727"/>
            <a:ext cx="3729980" cy="353943"/>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D19C83D-392A-4EF0-92F4-8F34DC4A2A7A}"/>
              </a:ext>
            </a:extLst>
          </p:cNvPr>
          <p:cNvSpPr txBox="1"/>
          <p:nvPr/>
        </p:nvSpPr>
        <p:spPr>
          <a:xfrm>
            <a:off x="9020522" y="1152407"/>
            <a:ext cx="1626903"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Right Margin</a:t>
            </a:r>
          </a:p>
        </p:txBody>
      </p:sp>
      <p:cxnSp>
        <p:nvCxnSpPr>
          <p:cNvPr id="26" name="Straight Arrow Connector 25">
            <a:extLst>
              <a:ext uri="{FF2B5EF4-FFF2-40B4-BE49-F238E27FC236}">
                <a16:creationId xmlns:a16="http://schemas.microsoft.com/office/drawing/2014/main" id="{B4C422AE-1C3E-4F62-BCF4-184AC86C8E63}"/>
              </a:ext>
            </a:extLst>
          </p:cNvPr>
          <p:cNvCxnSpPr>
            <a:cxnSpLocks/>
            <a:stCxn id="25" idx="3"/>
          </p:cNvCxnSpPr>
          <p:nvPr/>
        </p:nvCxnSpPr>
        <p:spPr>
          <a:xfrm>
            <a:off x="10647425" y="1352462"/>
            <a:ext cx="964936" cy="46208"/>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7" name="Left Brace 26">
            <a:extLst>
              <a:ext uri="{FF2B5EF4-FFF2-40B4-BE49-F238E27FC236}">
                <a16:creationId xmlns:a16="http://schemas.microsoft.com/office/drawing/2014/main" id="{748076F9-243F-4F6A-8DA2-5837F4FB97BD}"/>
              </a:ext>
            </a:extLst>
          </p:cNvPr>
          <p:cNvSpPr/>
          <p:nvPr/>
        </p:nvSpPr>
        <p:spPr>
          <a:xfrm rot="5391301">
            <a:off x="5704640" y="1329174"/>
            <a:ext cx="457200" cy="596191"/>
          </a:xfrm>
          <a:prstGeom prst="leftBrace">
            <a:avLst>
              <a:gd name="adj1" fmla="val 35416"/>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8" name="Left Brace 27">
            <a:extLst>
              <a:ext uri="{FF2B5EF4-FFF2-40B4-BE49-F238E27FC236}">
                <a16:creationId xmlns:a16="http://schemas.microsoft.com/office/drawing/2014/main" id="{24009ADD-01D0-447E-856D-0034600B8B8C}"/>
              </a:ext>
            </a:extLst>
          </p:cNvPr>
          <p:cNvSpPr/>
          <p:nvPr/>
        </p:nvSpPr>
        <p:spPr>
          <a:xfrm rot="5400000">
            <a:off x="11383760" y="1292159"/>
            <a:ext cx="457200" cy="596191"/>
          </a:xfrm>
          <a:prstGeom prst="leftBrace">
            <a:avLst>
              <a:gd name="adj1" fmla="val 35416"/>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40594545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500" fill="hold"/>
                                        <p:tgtEl>
                                          <p:spTgt spid="21"/>
                                        </p:tgtEl>
                                        <p:attrNameLst>
                                          <p:attrName>ppt_x</p:attrName>
                                        </p:attrNameLst>
                                      </p:cBhvr>
                                      <p:tavLst>
                                        <p:tav tm="0">
                                          <p:val>
                                            <p:strVal val="0-#ppt_w/2"/>
                                          </p:val>
                                        </p:tav>
                                        <p:tav tm="100000">
                                          <p:val>
                                            <p:strVal val="#ppt_x"/>
                                          </p:val>
                                        </p:tav>
                                      </p:tavLst>
                                    </p:anim>
                                    <p:anim calcmode="lin" valueType="num">
                                      <p:cBhvr additive="base">
                                        <p:cTn id="29" dur="500" fill="hold"/>
                                        <p:tgtEl>
                                          <p:spTgt spid="21"/>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0-#ppt_w/2"/>
                                          </p:val>
                                        </p:tav>
                                        <p:tav tm="100000">
                                          <p:val>
                                            <p:strVal val="#ppt_x"/>
                                          </p:val>
                                        </p:tav>
                                      </p:tavLst>
                                    </p:anim>
                                    <p:anim calcmode="lin" valueType="num">
                                      <p:cBhvr additive="base">
                                        <p:cTn id="45" dur="500" fill="hold"/>
                                        <p:tgtEl>
                                          <p:spTgt spid="25"/>
                                        </p:tgtEl>
                                        <p:attrNameLst>
                                          <p:attrName>ppt_y</p:attrName>
                                        </p:attrNameLst>
                                      </p:cBhvr>
                                      <p:tavLst>
                                        <p:tav tm="0">
                                          <p:val>
                                            <p:strVal val="#ppt_y"/>
                                          </p:val>
                                        </p:tav>
                                        <p:tav tm="100000">
                                          <p:val>
                                            <p:strVal val="#ppt_y"/>
                                          </p:val>
                                        </p:tav>
                                      </p:tavLst>
                                    </p:anim>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left)">
                                      <p:cBhvr>
                                        <p:cTn id="49" dur="500"/>
                                        <p:tgtEl>
                                          <p:spTgt spid="26"/>
                                        </p:tgtEl>
                                      </p:cBhvr>
                                    </p:animEffect>
                                  </p:childTnLst>
                                </p:cTn>
                              </p:par>
                            </p:childTnLst>
                          </p:cTn>
                        </p:par>
                        <p:par>
                          <p:cTn id="50" fill="hold">
                            <p:stCondLst>
                              <p:cond delay="1000"/>
                            </p:stCondLst>
                            <p:childTnLst>
                              <p:par>
                                <p:cTn id="51" presetID="53" presetClass="entr" presetSubtype="16" fill="hold" grpId="0" nodeType="after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p:cTn id="53" dur="500" fill="hold"/>
                                        <p:tgtEl>
                                          <p:spTgt spid="28"/>
                                        </p:tgtEl>
                                        <p:attrNameLst>
                                          <p:attrName>ppt_w</p:attrName>
                                        </p:attrNameLst>
                                      </p:cBhvr>
                                      <p:tavLst>
                                        <p:tav tm="0">
                                          <p:val>
                                            <p:fltVal val="0"/>
                                          </p:val>
                                        </p:tav>
                                        <p:tav tm="100000">
                                          <p:val>
                                            <p:strVal val="#ppt_w"/>
                                          </p:val>
                                        </p:tav>
                                      </p:tavLst>
                                    </p:anim>
                                    <p:anim calcmode="lin" valueType="num">
                                      <p:cBhvr>
                                        <p:cTn id="54" dur="500" fill="hold"/>
                                        <p:tgtEl>
                                          <p:spTgt spid="28"/>
                                        </p:tgtEl>
                                        <p:attrNameLst>
                                          <p:attrName>ppt_h</p:attrName>
                                        </p:attrNameLst>
                                      </p:cBhvr>
                                      <p:tavLst>
                                        <p:tav tm="0">
                                          <p:val>
                                            <p:fltVal val="0"/>
                                          </p:val>
                                        </p:tav>
                                        <p:tav tm="100000">
                                          <p:val>
                                            <p:strVal val="#ppt_h"/>
                                          </p:val>
                                        </p:tav>
                                      </p:tavLst>
                                    </p:anim>
                                    <p:animEffect transition="in" filter="fade">
                                      <p:cBhvr>
                                        <p:cTn id="55" dur="500"/>
                                        <p:tgtEl>
                                          <p:spTgt spid="28"/>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500" fill="hold"/>
                                        <p:tgtEl>
                                          <p:spTgt spid="19"/>
                                        </p:tgtEl>
                                        <p:attrNameLst>
                                          <p:attrName>ppt_x</p:attrName>
                                        </p:attrNameLst>
                                      </p:cBhvr>
                                      <p:tavLst>
                                        <p:tav tm="0">
                                          <p:val>
                                            <p:strVal val="0-#ppt_w/2"/>
                                          </p:val>
                                        </p:tav>
                                        <p:tav tm="100000">
                                          <p:val>
                                            <p:strVal val="#ppt_x"/>
                                          </p:val>
                                        </p:tav>
                                      </p:tavLst>
                                    </p:anim>
                                    <p:anim calcmode="lin" valueType="num">
                                      <p:cBhvr additive="base">
                                        <p:cTn id="61" dur="500" fill="hold"/>
                                        <p:tgtEl>
                                          <p:spTgt spid="19"/>
                                        </p:tgtEl>
                                        <p:attrNameLst>
                                          <p:attrName>ppt_y</p:attrName>
                                        </p:attrNameLst>
                                      </p:cBhvr>
                                      <p:tavLst>
                                        <p:tav tm="0">
                                          <p:val>
                                            <p:strVal val="#ppt_y"/>
                                          </p:val>
                                        </p:tav>
                                        <p:tav tm="100000">
                                          <p:val>
                                            <p:strVal val="#ppt_y"/>
                                          </p:val>
                                        </p:tav>
                                      </p:tavLst>
                                    </p:anim>
                                  </p:child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wipe(left)">
                                      <p:cBhvr>
                                        <p:cTn id="65" dur="500"/>
                                        <p:tgtEl>
                                          <p:spTgt spid="20"/>
                                        </p:tgtEl>
                                      </p:cBhvr>
                                    </p:animEffect>
                                  </p:childTnLst>
                                </p:cTn>
                              </p:par>
                            </p:childTnLst>
                          </p:cTn>
                        </p:par>
                        <p:par>
                          <p:cTn id="66" fill="hold">
                            <p:stCondLst>
                              <p:cond delay="1000"/>
                            </p:stCondLst>
                            <p:childTnLst>
                              <p:par>
                                <p:cTn id="67" presetID="53" presetClass="entr" presetSubtype="16" fill="hold" grpId="0" nodeType="afterEffect">
                                  <p:stCondLst>
                                    <p:cond delay="0"/>
                                  </p:stCondLst>
                                  <p:childTnLst>
                                    <p:set>
                                      <p:cBhvr>
                                        <p:cTn id="68" dur="1" fill="hold">
                                          <p:stCondLst>
                                            <p:cond delay="0"/>
                                          </p:stCondLst>
                                        </p:cTn>
                                        <p:tgtEl>
                                          <p:spTgt spid="35"/>
                                        </p:tgtEl>
                                        <p:attrNameLst>
                                          <p:attrName>style.visibility</p:attrName>
                                        </p:attrNameLst>
                                      </p:cBhvr>
                                      <p:to>
                                        <p:strVal val="visible"/>
                                      </p:to>
                                    </p:set>
                                    <p:anim calcmode="lin" valueType="num">
                                      <p:cBhvr>
                                        <p:cTn id="69" dur="500" fill="hold"/>
                                        <p:tgtEl>
                                          <p:spTgt spid="35"/>
                                        </p:tgtEl>
                                        <p:attrNameLst>
                                          <p:attrName>ppt_w</p:attrName>
                                        </p:attrNameLst>
                                      </p:cBhvr>
                                      <p:tavLst>
                                        <p:tav tm="0">
                                          <p:val>
                                            <p:fltVal val="0"/>
                                          </p:val>
                                        </p:tav>
                                        <p:tav tm="100000">
                                          <p:val>
                                            <p:strVal val="#ppt_w"/>
                                          </p:val>
                                        </p:tav>
                                      </p:tavLst>
                                    </p:anim>
                                    <p:anim calcmode="lin" valueType="num">
                                      <p:cBhvr>
                                        <p:cTn id="70" dur="500" fill="hold"/>
                                        <p:tgtEl>
                                          <p:spTgt spid="35"/>
                                        </p:tgtEl>
                                        <p:attrNameLst>
                                          <p:attrName>ppt_h</p:attrName>
                                        </p:attrNameLst>
                                      </p:cBhvr>
                                      <p:tavLst>
                                        <p:tav tm="0">
                                          <p:val>
                                            <p:fltVal val="0"/>
                                          </p:val>
                                        </p:tav>
                                        <p:tav tm="100000">
                                          <p:val>
                                            <p:strVal val="#ppt_h"/>
                                          </p:val>
                                        </p:tav>
                                      </p:tavLst>
                                    </p:anim>
                                    <p:animEffect transition="in" filter="fade">
                                      <p:cBhvr>
                                        <p:cTn id="71" dur="500"/>
                                        <p:tgtEl>
                                          <p:spTgt spid="35"/>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36"/>
                                        </p:tgtEl>
                                        <p:attrNameLst>
                                          <p:attrName>style.visibility</p:attrName>
                                        </p:attrNameLst>
                                      </p:cBhvr>
                                      <p:to>
                                        <p:strVal val="visible"/>
                                      </p:to>
                                    </p:set>
                                    <p:anim calcmode="lin" valueType="num">
                                      <p:cBhvr additive="base">
                                        <p:cTn id="76" dur="500" fill="hold"/>
                                        <p:tgtEl>
                                          <p:spTgt spid="36"/>
                                        </p:tgtEl>
                                        <p:attrNameLst>
                                          <p:attrName>ppt_x</p:attrName>
                                        </p:attrNameLst>
                                      </p:cBhvr>
                                      <p:tavLst>
                                        <p:tav tm="0">
                                          <p:val>
                                            <p:strVal val="0-#ppt_w/2"/>
                                          </p:val>
                                        </p:tav>
                                        <p:tav tm="100000">
                                          <p:val>
                                            <p:strVal val="#ppt_x"/>
                                          </p:val>
                                        </p:tav>
                                      </p:tavLst>
                                    </p:anim>
                                    <p:anim calcmode="lin" valueType="num">
                                      <p:cBhvr additive="base">
                                        <p:cTn id="77" dur="500" fill="hold"/>
                                        <p:tgtEl>
                                          <p:spTgt spid="36"/>
                                        </p:tgtEl>
                                        <p:attrNameLst>
                                          <p:attrName>ppt_y</p:attrName>
                                        </p:attrNameLst>
                                      </p:cBhvr>
                                      <p:tavLst>
                                        <p:tav tm="0">
                                          <p:val>
                                            <p:strVal val="#ppt_y"/>
                                          </p:val>
                                        </p:tav>
                                        <p:tav tm="100000">
                                          <p:val>
                                            <p:strVal val="#ppt_y"/>
                                          </p:val>
                                        </p:tav>
                                      </p:tavLst>
                                    </p:anim>
                                  </p:childTnLst>
                                </p:cTn>
                              </p:par>
                            </p:childTnLst>
                          </p:cTn>
                        </p:par>
                        <p:par>
                          <p:cTn id="78" fill="hold">
                            <p:stCondLst>
                              <p:cond delay="500"/>
                            </p:stCondLst>
                            <p:childTnLst>
                              <p:par>
                                <p:cTn id="79" presetID="22" presetClass="entr" presetSubtype="8" fill="hold" nodeType="after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left)">
                                      <p:cBhvr>
                                        <p:cTn id="81" dur="500"/>
                                        <p:tgtEl>
                                          <p:spTgt spid="37"/>
                                        </p:tgtEl>
                                      </p:cBhvr>
                                    </p:animEffect>
                                  </p:childTnLst>
                                </p:cTn>
                              </p:par>
                            </p:childTnLst>
                          </p:cTn>
                        </p:par>
                        <p:par>
                          <p:cTn id="82" fill="hold">
                            <p:stCondLst>
                              <p:cond delay="1000"/>
                            </p:stCondLst>
                            <p:childTnLst>
                              <p:par>
                                <p:cTn id="83" presetID="53" presetClass="entr" presetSubtype="16" fill="hold" grpId="0" nodeType="afterEffect">
                                  <p:stCondLst>
                                    <p:cond delay="0"/>
                                  </p:stCondLst>
                                  <p:childTnLst>
                                    <p:set>
                                      <p:cBhvr>
                                        <p:cTn id="84" dur="1" fill="hold">
                                          <p:stCondLst>
                                            <p:cond delay="0"/>
                                          </p:stCondLst>
                                        </p:cTn>
                                        <p:tgtEl>
                                          <p:spTgt spid="38"/>
                                        </p:tgtEl>
                                        <p:attrNameLst>
                                          <p:attrName>style.visibility</p:attrName>
                                        </p:attrNameLst>
                                      </p:cBhvr>
                                      <p:to>
                                        <p:strVal val="visible"/>
                                      </p:to>
                                    </p:set>
                                    <p:anim calcmode="lin" valueType="num">
                                      <p:cBhvr>
                                        <p:cTn id="85" dur="500" fill="hold"/>
                                        <p:tgtEl>
                                          <p:spTgt spid="38"/>
                                        </p:tgtEl>
                                        <p:attrNameLst>
                                          <p:attrName>ppt_w</p:attrName>
                                        </p:attrNameLst>
                                      </p:cBhvr>
                                      <p:tavLst>
                                        <p:tav tm="0">
                                          <p:val>
                                            <p:fltVal val="0"/>
                                          </p:val>
                                        </p:tav>
                                        <p:tav tm="100000">
                                          <p:val>
                                            <p:strVal val="#ppt_w"/>
                                          </p:val>
                                        </p:tav>
                                      </p:tavLst>
                                    </p:anim>
                                    <p:anim calcmode="lin" valueType="num">
                                      <p:cBhvr>
                                        <p:cTn id="86" dur="500" fill="hold"/>
                                        <p:tgtEl>
                                          <p:spTgt spid="38"/>
                                        </p:tgtEl>
                                        <p:attrNameLst>
                                          <p:attrName>ppt_h</p:attrName>
                                        </p:attrNameLst>
                                      </p:cBhvr>
                                      <p:tavLst>
                                        <p:tav tm="0">
                                          <p:val>
                                            <p:fltVal val="0"/>
                                          </p:val>
                                        </p:tav>
                                        <p:tav tm="100000">
                                          <p:val>
                                            <p:strVal val="#ppt_h"/>
                                          </p:val>
                                        </p:tav>
                                      </p:tavLst>
                                    </p:anim>
                                    <p:animEffect transition="in" filter="fade">
                                      <p:cBhvr>
                                        <p:cTn id="8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9" grpId="0" animBg="1"/>
      <p:bldP spid="35" grpId="0" animBg="1"/>
      <p:bldP spid="36" grpId="0" animBg="1"/>
      <p:bldP spid="38" grpId="0" animBg="1"/>
      <p:bldP spid="21" grpId="0" animBg="1"/>
      <p:bldP spid="25" grpId="0" animBg="1"/>
      <p:bldP spid="27" grpId="0" animBg="1"/>
      <p:bldP spid="2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EF8D07A-C3CF-4C87-934B-39D16621A9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0452" y="1826074"/>
            <a:ext cx="6741295" cy="4974775"/>
          </a:xfrm>
          <a:prstGeom prst="rect">
            <a:avLst/>
          </a:prstGeom>
        </p:spPr>
      </p:pic>
      <p:sp>
        <p:nvSpPr>
          <p:cNvPr id="2" name="Slide Number Placeholder 61">
            <a:extLst>
              <a:ext uri="{FF2B5EF4-FFF2-40B4-BE49-F238E27FC236}">
                <a16:creationId xmlns:a16="http://schemas.microsoft.com/office/drawing/2014/main" id="{6CFB4279-F353-498D-9DE0-F2AB6E8717FA}"/>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35</a:t>
            </a:fld>
            <a:endParaRPr lang="en-US" altLang="en-US" dirty="0">
              <a:solidFill>
                <a:schemeClr val="tx1"/>
              </a:solidFill>
            </a:endParaRPr>
          </a:p>
        </p:txBody>
      </p:sp>
      <p:sp>
        <p:nvSpPr>
          <p:cNvPr id="3" name="TextBox 2">
            <a:extLst>
              <a:ext uri="{FF2B5EF4-FFF2-40B4-BE49-F238E27FC236}">
                <a16:creationId xmlns:a16="http://schemas.microsoft.com/office/drawing/2014/main" id="{BD834605-324C-4C0E-BE2B-5129AFE45B8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FBBD8415-4A18-4EDB-BAEE-2BA1F1A03013}"/>
              </a:ext>
            </a:extLst>
          </p:cNvPr>
          <p:cNvSpPr txBox="1"/>
          <p:nvPr/>
        </p:nvSpPr>
        <p:spPr>
          <a:xfrm>
            <a:off x="197669" y="253854"/>
            <a:ext cx="589833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Document Work Area</a:t>
            </a:r>
          </a:p>
        </p:txBody>
      </p:sp>
      <p:sp>
        <p:nvSpPr>
          <p:cNvPr id="5" name="TextBox 4">
            <a:extLst>
              <a:ext uri="{FF2B5EF4-FFF2-40B4-BE49-F238E27FC236}">
                <a16:creationId xmlns:a16="http://schemas.microsoft.com/office/drawing/2014/main" id="{33175E4C-2833-4714-B929-62DA8F388BEE}"/>
              </a:ext>
            </a:extLst>
          </p:cNvPr>
          <p:cNvSpPr txBox="1"/>
          <p:nvPr/>
        </p:nvSpPr>
        <p:spPr>
          <a:xfrm>
            <a:off x="6315075" y="253854"/>
            <a:ext cx="5374456"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Document Work Area starts just below the ribbon down to the Status bar.</a:t>
            </a:r>
          </a:p>
        </p:txBody>
      </p:sp>
      <p:sp>
        <p:nvSpPr>
          <p:cNvPr id="9" name="Rectangle 8">
            <a:extLst>
              <a:ext uri="{FF2B5EF4-FFF2-40B4-BE49-F238E27FC236}">
                <a16:creationId xmlns:a16="http://schemas.microsoft.com/office/drawing/2014/main" id="{20B2DC49-9E03-44E8-8123-09731AAE9972}"/>
              </a:ext>
            </a:extLst>
          </p:cNvPr>
          <p:cNvSpPr/>
          <p:nvPr/>
        </p:nvSpPr>
        <p:spPr>
          <a:xfrm>
            <a:off x="5398319" y="1835600"/>
            <a:ext cx="6732600" cy="479379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59A50C41-AE54-49CA-94C4-8F2039F7CB16}"/>
              </a:ext>
            </a:extLst>
          </p:cNvPr>
          <p:cNvSpPr txBox="1"/>
          <p:nvPr/>
        </p:nvSpPr>
        <p:spPr>
          <a:xfrm>
            <a:off x="361879" y="5255047"/>
            <a:ext cx="199079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Bottom Margin</a:t>
            </a:r>
          </a:p>
        </p:txBody>
      </p:sp>
      <p:cxnSp>
        <p:nvCxnSpPr>
          <p:cNvPr id="20" name="Straight Arrow Connector 19">
            <a:extLst>
              <a:ext uri="{FF2B5EF4-FFF2-40B4-BE49-F238E27FC236}">
                <a16:creationId xmlns:a16="http://schemas.microsoft.com/office/drawing/2014/main" id="{A6863807-6015-4BA4-81A6-5690DE6B42D9}"/>
              </a:ext>
            </a:extLst>
          </p:cNvPr>
          <p:cNvCxnSpPr>
            <a:cxnSpLocks/>
            <a:stCxn id="19" idx="3"/>
            <a:endCxn id="36" idx="1"/>
          </p:cNvCxnSpPr>
          <p:nvPr/>
        </p:nvCxnSpPr>
        <p:spPr>
          <a:xfrm>
            <a:off x="2352675" y="5455102"/>
            <a:ext cx="2561527" cy="712244"/>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7A31E3A-01B2-46F1-BCD8-991D627CD39B}"/>
              </a:ext>
            </a:extLst>
          </p:cNvPr>
          <p:cNvSpPr txBox="1"/>
          <p:nvPr/>
        </p:nvSpPr>
        <p:spPr>
          <a:xfrm>
            <a:off x="785808" y="3228945"/>
            <a:ext cx="2157417"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Document content</a:t>
            </a:r>
          </a:p>
        </p:txBody>
      </p:sp>
      <p:cxnSp>
        <p:nvCxnSpPr>
          <p:cNvPr id="33" name="Straight Arrow Connector 32">
            <a:extLst>
              <a:ext uri="{FF2B5EF4-FFF2-40B4-BE49-F238E27FC236}">
                <a16:creationId xmlns:a16="http://schemas.microsoft.com/office/drawing/2014/main" id="{3B45C647-E2AA-4BD8-96BA-19394CDB7FBC}"/>
              </a:ext>
            </a:extLst>
          </p:cNvPr>
          <p:cNvCxnSpPr>
            <a:cxnSpLocks/>
            <a:stCxn id="32" idx="3"/>
            <a:endCxn id="34" idx="1"/>
          </p:cNvCxnSpPr>
          <p:nvPr/>
        </p:nvCxnSpPr>
        <p:spPr>
          <a:xfrm>
            <a:off x="2943225" y="3429000"/>
            <a:ext cx="1924179" cy="520625"/>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4" name="Left Brace 33">
            <a:extLst>
              <a:ext uri="{FF2B5EF4-FFF2-40B4-BE49-F238E27FC236}">
                <a16:creationId xmlns:a16="http://schemas.microsoft.com/office/drawing/2014/main" id="{C77D0CE0-0F4C-4008-9F94-B667BA38BFD8}"/>
              </a:ext>
            </a:extLst>
          </p:cNvPr>
          <p:cNvSpPr/>
          <p:nvPr/>
        </p:nvSpPr>
        <p:spPr>
          <a:xfrm>
            <a:off x="4867404" y="2085976"/>
            <a:ext cx="457200" cy="3727298"/>
          </a:xfrm>
          <a:prstGeom prst="leftBrace">
            <a:avLst>
              <a:gd name="adj1" fmla="val 35416"/>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6" name="Left Brace 35">
            <a:extLst>
              <a:ext uri="{FF2B5EF4-FFF2-40B4-BE49-F238E27FC236}">
                <a16:creationId xmlns:a16="http://schemas.microsoft.com/office/drawing/2014/main" id="{DABCA7B4-3CC3-48F9-9096-587BD254E30E}"/>
              </a:ext>
            </a:extLst>
          </p:cNvPr>
          <p:cNvSpPr/>
          <p:nvPr/>
        </p:nvSpPr>
        <p:spPr>
          <a:xfrm>
            <a:off x="4914202" y="5834111"/>
            <a:ext cx="457200" cy="666469"/>
          </a:xfrm>
          <a:prstGeom prst="leftBrace">
            <a:avLst>
              <a:gd name="adj1" fmla="val 35416"/>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38" name="Straight Arrow Connector 37">
            <a:extLst>
              <a:ext uri="{FF2B5EF4-FFF2-40B4-BE49-F238E27FC236}">
                <a16:creationId xmlns:a16="http://schemas.microsoft.com/office/drawing/2014/main" id="{C552BE35-2966-40B2-BD98-E7B50A90FCF3}"/>
              </a:ext>
            </a:extLst>
          </p:cNvPr>
          <p:cNvCxnSpPr>
            <a:cxnSpLocks/>
          </p:cNvCxnSpPr>
          <p:nvPr/>
        </p:nvCxnSpPr>
        <p:spPr>
          <a:xfrm flipH="1">
            <a:off x="7724775" y="961740"/>
            <a:ext cx="1178" cy="873861"/>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80926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wipe(up)">
                                      <p:cBhvr>
                                        <p:cTn id="16" dur="500"/>
                                        <p:tgtEl>
                                          <p:spTgt spid="33"/>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p:cTn id="20" dur="500" fill="hold"/>
                                        <p:tgtEl>
                                          <p:spTgt spid="34"/>
                                        </p:tgtEl>
                                        <p:attrNameLst>
                                          <p:attrName>ppt_w</p:attrName>
                                        </p:attrNameLst>
                                      </p:cBhvr>
                                      <p:tavLst>
                                        <p:tav tm="0">
                                          <p:val>
                                            <p:fltVal val="0"/>
                                          </p:val>
                                        </p:tav>
                                        <p:tav tm="100000">
                                          <p:val>
                                            <p:strVal val="#ppt_w"/>
                                          </p:val>
                                        </p:tav>
                                      </p:tavLst>
                                    </p:anim>
                                    <p:anim calcmode="lin" valueType="num">
                                      <p:cBhvr>
                                        <p:cTn id="21" dur="500" fill="hold"/>
                                        <p:tgtEl>
                                          <p:spTgt spid="34"/>
                                        </p:tgtEl>
                                        <p:attrNameLst>
                                          <p:attrName>ppt_h</p:attrName>
                                        </p:attrNameLst>
                                      </p:cBhvr>
                                      <p:tavLst>
                                        <p:tav tm="0">
                                          <p:val>
                                            <p:fltVal val="0"/>
                                          </p:val>
                                        </p:tav>
                                        <p:tav tm="100000">
                                          <p:val>
                                            <p:strVal val="#ppt_h"/>
                                          </p:val>
                                        </p:tav>
                                      </p:tavLst>
                                    </p:anim>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0-#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par>
                          <p:cTn id="33" fill="hold">
                            <p:stCondLst>
                              <p:cond delay="1000"/>
                            </p:stCondLst>
                            <p:childTnLst>
                              <p:par>
                                <p:cTn id="34" presetID="53" presetClass="entr" presetSubtype="16" fill="hold" grpId="0" nodeType="after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p:cTn id="36" dur="500" fill="hold"/>
                                        <p:tgtEl>
                                          <p:spTgt spid="36"/>
                                        </p:tgtEl>
                                        <p:attrNameLst>
                                          <p:attrName>ppt_w</p:attrName>
                                        </p:attrNameLst>
                                      </p:cBhvr>
                                      <p:tavLst>
                                        <p:tav tm="0">
                                          <p:val>
                                            <p:fltVal val="0"/>
                                          </p:val>
                                        </p:tav>
                                        <p:tav tm="100000">
                                          <p:val>
                                            <p:strVal val="#ppt_w"/>
                                          </p:val>
                                        </p:tav>
                                      </p:tavLst>
                                    </p:anim>
                                    <p:anim calcmode="lin" valueType="num">
                                      <p:cBhvr>
                                        <p:cTn id="37" dur="500" fill="hold"/>
                                        <p:tgtEl>
                                          <p:spTgt spid="36"/>
                                        </p:tgtEl>
                                        <p:attrNameLst>
                                          <p:attrName>ppt_h</p:attrName>
                                        </p:attrNameLst>
                                      </p:cBhvr>
                                      <p:tavLst>
                                        <p:tav tm="0">
                                          <p:val>
                                            <p:fltVal val="0"/>
                                          </p:val>
                                        </p:tav>
                                        <p:tav tm="100000">
                                          <p:val>
                                            <p:strVal val="#ppt_h"/>
                                          </p:val>
                                        </p:tav>
                                      </p:tavLst>
                                    </p:anim>
                                    <p:animEffect transition="in" filter="fade">
                                      <p:cBhvr>
                                        <p:cTn id="3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2" grpId="0" animBg="1"/>
      <p:bldP spid="34" grpId="0" animBg="1"/>
      <p:bldP spid="3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FC8F67DF-D18F-4FF2-8E66-F2812BD5256B}"/>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36</a:t>
            </a:fld>
            <a:endParaRPr lang="en-US" altLang="en-US" dirty="0">
              <a:solidFill>
                <a:schemeClr val="tx1"/>
              </a:solidFill>
            </a:endParaRPr>
          </a:p>
        </p:txBody>
      </p:sp>
      <p:sp>
        <p:nvSpPr>
          <p:cNvPr id="3" name="TextBox 2">
            <a:extLst>
              <a:ext uri="{FF2B5EF4-FFF2-40B4-BE49-F238E27FC236}">
                <a16:creationId xmlns:a16="http://schemas.microsoft.com/office/drawing/2014/main" id="{CF8FDD00-D526-4353-AAA1-4D1EC9E9896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51B2CAFF-C0D8-49AE-B56D-F54942D20EFD}"/>
              </a:ext>
            </a:extLst>
          </p:cNvPr>
          <p:cNvSpPr txBox="1"/>
          <p:nvPr/>
        </p:nvSpPr>
        <p:spPr>
          <a:xfrm>
            <a:off x="197669" y="253854"/>
            <a:ext cx="4736281"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Status Bar</a:t>
            </a:r>
          </a:p>
        </p:txBody>
      </p:sp>
      <p:sp>
        <p:nvSpPr>
          <p:cNvPr id="5" name="TextBox 4">
            <a:extLst>
              <a:ext uri="{FF2B5EF4-FFF2-40B4-BE49-F238E27FC236}">
                <a16:creationId xmlns:a16="http://schemas.microsoft.com/office/drawing/2014/main" id="{8AC7A10B-5499-4BC5-A3A4-ABB010A0341A}"/>
              </a:ext>
            </a:extLst>
          </p:cNvPr>
          <p:cNvSpPr txBox="1"/>
          <p:nvPr/>
        </p:nvSpPr>
        <p:spPr>
          <a:xfrm>
            <a:off x="197669" y="866586"/>
            <a:ext cx="4279081"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Status Bar </a:t>
            </a:r>
            <a:r>
              <a:rPr lang="en-CA" b="0" dirty="0"/>
              <a:t>reveals information about your document, information that is selected from the Status Bar menu.</a:t>
            </a:r>
          </a:p>
        </p:txBody>
      </p:sp>
      <p:pic>
        <p:nvPicPr>
          <p:cNvPr id="7" name="Picture 6">
            <a:extLst>
              <a:ext uri="{FF2B5EF4-FFF2-40B4-BE49-F238E27FC236}">
                <a16:creationId xmlns:a16="http://schemas.microsoft.com/office/drawing/2014/main" id="{ACFA17CE-6C74-4C22-AD60-F8C3612B42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345" y="6501869"/>
            <a:ext cx="10806349" cy="292063"/>
          </a:xfrm>
          <a:prstGeom prst="rect">
            <a:avLst/>
          </a:prstGeom>
        </p:spPr>
      </p:pic>
      <p:sp>
        <p:nvSpPr>
          <p:cNvPr id="8" name="TextBox 7">
            <a:extLst>
              <a:ext uri="{FF2B5EF4-FFF2-40B4-BE49-F238E27FC236}">
                <a16:creationId xmlns:a16="http://schemas.microsoft.com/office/drawing/2014/main" id="{7CA7EC91-AE22-4986-81A4-2DCE6C1EED5B}"/>
              </a:ext>
            </a:extLst>
          </p:cNvPr>
          <p:cNvSpPr txBox="1"/>
          <p:nvPr/>
        </p:nvSpPr>
        <p:spPr>
          <a:xfrm>
            <a:off x="197669" y="4962495"/>
            <a:ext cx="4279081"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b="1" dirty="0"/>
              <a:t>Right click </a:t>
            </a:r>
            <a:r>
              <a:rPr lang="en-CA" dirty="0"/>
              <a:t>on the Status Bar to show the Status Bar menu.</a:t>
            </a:r>
          </a:p>
        </p:txBody>
      </p:sp>
      <p:cxnSp>
        <p:nvCxnSpPr>
          <p:cNvPr id="9" name="Straight Arrow Connector 8">
            <a:extLst>
              <a:ext uri="{FF2B5EF4-FFF2-40B4-BE49-F238E27FC236}">
                <a16:creationId xmlns:a16="http://schemas.microsoft.com/office/drawing/2014/main" id="{8D1F2124-1340-4B04-A18D-F1C44233A4A6}"/>
              </a:ext>
            </a:extLst>
          </p:cNvPr>
          <p:cNvCxnSpPr>
            <a:cxnSpLocks/>
            <a:stCxn id="8" idx="3"/>
          </p:cNvCxnSpPr>
          <p:nvPr/>
        </p:nvCxnSpPr>
        <p:spPr>
          <a:xfrm>
            <a:off x="4476750" y="5316438"/>
            <a:ext cx="1238250" cy="1287708"/>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7230B88-9F89-4876-AFFB-36415A621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4075" y="17427"/>
            <a:ext cx="3278956" cy="6499506"/>
          </a:xfrm>
          <a:prstGeom prst="rect">
            <a:avLst/>
          </a:prstGeom>
        </p:spPr>
      </p:pic>
      <p:sp>
        <p:nvSpPr>
          <p:cNvPr id="15" name="TextBox 14">
            <a:extLst>
              <a:ext uri="{FF2B5EF4-FFF2-40B4-BE49-F238E27FC236}">
                <a16:creationId xmlns:a16="http://schemas.microsoft.com/office/drawing/2014/main" id="{2B8F0A99-7AE3-4C20-B17B-D53DB237B52A}"/>
              </a:ext>
            </a:extLst>
          </p:cNvPr>
          <p:cNvSpPr txBox="1"/>
          <p:nvPr/>
        </p:nvSpPr>
        <p:spPr>
          <a:xfrm>
            <a:off x="197669" y="2271298"/>
            <a:ext cx="4279081" cy="224676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items that are checked in here will be displayed on the Status Bar should the condition for that item be true.</a:t>
            </a:r>
          </a:p>
          <a:p>
            <a:endParaRPr lang="en-CA" dirty="0"/>
          </a:p>
          <a:p>
            <a:r>
              <a:rPr lang="en-CA" dirty="0"/>
              <a:t>For example, to see when Word is in Overtype mode (instead of the normal insert mode) click on </a:t>
            </a:r>
            <a:r>
              <a:rPr lang="en-CA" b="1" dirty="0"/>
              <a:t>Overtype</a:t>
            </a:r>
            <a:r>
              <a:rPr lang="en-CA" dirty="0"/>
              <a:t>.</a:t>
            </a:r>
          </a:p>
        </p:txBody>
      </p:sp>
      <p:cxnSp>
        <p:nvCxnSpPr>
          <p:cNvPr id="16" name="Straight Arrow Connector 15">
            <a:extLst>
              <a:ext uri="{FF2B5EF4-FFF2-40B4-BE49-F238E27FC236}">
                <a16:creationId xmlns:a16="http://schemas.microsoft.com/office/drawing/2014/main" id="{FA844594-76EA-4AC3-A3BD-A12D8A30F3CB}"/>
              </a:ext>
            </a:extLst>
          </p:cNvPr>
          <p:cNvCxnSpPr>
            <a:cxnSpLocks/>
          </p:cNvCxnSpPr>
          <p:nvPr/>
        </p:nvCxnSpPr>
        <p:spPr>
          <a:xfrm flipV="1">
            <a:off x="3695759" y="4191000"/>
            <a:ext cx="2257366" cy="93055"/>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11B60FDB-34EE-42CC-A7BF-7DCB089260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3957" y="9875"/>
            <a:ext cx="3278956" cy="6499507"/>
          </a:xfrm>
          <a:prstGeom prst="rect">
            <a:avLst/>
          </a:prstGeom>
        </p:spPr>
      </p:pic>
      <p:pic>
        <p:nvPicPr>
          <p:cNvPr id="26" name="Picture 25">
            <a:extLst>
              <a:ext uri="{FF2B5EF4-FFF2-40B4-BE49-F238E27FC236}">
                <a16:creationId xmlns:a16="http://schemas.microsoft.com/office/drawing/2014/main" id="{AEB14D59-7841-4CC8-BB8F-95D944B13F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344" y="6499070"/>
            <a:ext cx="10806349" cy="292063"/>
          </a:xfrm>
          <a:prstGeom prst="rect">
            <a:avLst/>
          </a:prstGeom>
        </p:spPr>
      </p:pic>
      <p:sp>
        <p:nvSpPr>
          <p:cNvPr id="27" name="Oval 26">
            <a:extLst>
              <a:ext uri="{FF2B5EF4-FFF2-40B4-BE49-F238E27FC236}">
                <a16:creationId xmlns:a16="http://schemas.microsoft.com/office/drawing/2014/main" id="{B49F6A8B-091F-4CBD-A41F-A73392DA249C}"/>
              </a:ext>
            </a:extLst>
          </p:cNvPr>
          <p:cNvSpPr/>
          <p:nvPr/>
        </p:nvSpPr>
        <p:spPr>
          <a:xfrm>
            <a:off x="4824442" y="6461758"/>
            <a:ext cx="576233" cy="329375"/>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28">
            <a:extLst>
              <a:ext uri="{FF2B5EF4-FFF2-40B4-BE49-F238E27FC236}">
                <a16:creationId xmlns:a16="http://schemas.microsoft.com/office/drawing/2014/main" id="{5A2146A9-FE8C-436A-BD07-4F3482DC88B1}"/>
              </a:ext>
            </a:extLst>
          </p:cNvPr>
          <p:cNvSpPr/>
          <p:nvPr/>
        </p:nvSpPr>
        <p:spPr>
          <a:xfrm>
            <a:off x="5953126" y="4105275"/>
            <a:ext cx="3259788" cy="2286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CF27B0AD-DF97-4A61-8B2E-669735AB19F4}"/>
              </a:ext>
            </a:extLst>
          </p:cNvPr>
          <p:cNvCxnSpPr>
            <a:endCxn id="27" idx="6"/>
          </p:cNvCxnSpPr>
          <p:nvPr/>
        </p:nvCxnSpPr>
        <p:spPr>
          <a:xfrm flipH="1">
            <a:off x="5400675" y="4333875"/>
            <a:ext cx="1009650" cy="2292571"/>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2312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0-#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left)">
                                      <p:cBhvr>
                                        <p:cTn id="39" dur="500"/>
                                        <p:tgtEl>
                                          <p:spTgt spid="29"/>
                                        </p:tgtEl>
                                      </p:cBhvr>
                                    </p:animEffect>
                                  </p:childTnLst>
                                </p:cTn>
                              </p:par>
                            </p:childTnLst>
                          </p:cTn>
                        </p:par>
                        <p:par>
                          <p:cTn id="40" fill="hold">
                            <p:stCondLst>
                              <p:cond delay="1000"/>
                            </p:stCondLst>
                            <p:childTnLst>
                              <p:par>
                                <p:cTn id="41" presetID="14" presetClass="entr" presetSubtype="10"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randombar(horizontal)">
                                      <p:cBhvr>
                                        <p:cTn id="43" dur="500"/>
                                        <p:tgtEl>
                                          <p:spTgt spid="21"/>
                                        </p:tgtEl>
                                      </p:cBhvr>
                                    </p:animEffect>
                                  </p:childTnLst>
                                </p:cTn>
                              </p:par>
                            </p:childTnLst>
                          </p:cTn>
                        </p:par>
                        <p:par>
                          <p:cTn id="44" fill="hold">
                            <p:stCondLst>
                              <p:cond delay="1500"/>
                            </p:stCondLst>
                            <p:childTnLst>
                              <p:par>
                                <p:cTn id="45" presetID="1" presetClass="entr" presetSubtype="0"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par>
                          <p:cTn id="47" fill="hold">
                            <p:stCondLst>
                              <p:cond delay="1500"/>
                            </p:stCondLst>
                            <p:childTnLst>
                              <p:par>
                                <p:cTn id="48" presetID="22" presetClass="entr" presetSubtype="1" fill="hold"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up)">
                                      <p:cBhvr>
                                        <p:cTn id="50" dur="500"/>
                                        <p:tgtEl>
                                          <p:spTgt spid="31"/>
                                        </p:tgtEl>
                                      </p:cBhvr>
                                    </p:animEffect>
                                  </p:childTnLst>
                                </p:cTn>
                              </p:par>
                            </p:childTnLst>
                          </p:cTn>
                        </p:par>
                        <p:par>
                          <p:cTn id="51" fill="hold">
                            <p:stCondLst>
                              <p:cond delay="2000"/>
                            </p:stCondLst>
                            <p:childTnLst>
                              <p:par>
                                <p:cTn id="52" presetID="53" presetClass="entr" presetSubtype="16" fill="hold" grpId="0" nodeType="afterEffect">
                                  <p:stCondLst>
                                    <p:cond delay="0"/>
                                  </p:stCondLst>
                                  <p:childTnLst>
                                    <p:set>
                                      <p:cBhvr>
                                        <p:cTn id="53" dur="1" fill="hold">
                                          <p:stCondLst>
                                            <p:cond delay="0"/>
                                          </p:stCondLst>
                                        </p:cTn>
                                        <p:tgtEl>
                                          <p:spTgt spid="27"/>
                                        </p:tgtEl>
                                        <p:attrNameLst>
                                          <p:attrName>style.visibility</p:attrName>
                                        </p:attrNameLst>
                                      </p:cBhvr>
                                      <p:to>
                                        <p:strVal val="visible"/>
                                      </p:to>
                                    </p:set>
                                    <p:anim calcmode="lin" valueType="num">
                                      <p:cBhvr>
                                        <p:cTn id="54" dur="500" fill="hold"/>
                                        <p:tgtEl>
                                          <p:spTgt spid="27"/>
                                        </p:tgtEl>
                                        <p:attrNameLst>
                                          <p:attrName>ppt_w</p:attrName>
                                        </p:attrNameLst>
                                      </p:cBhvr>
                                      <p:tavLst>
                                        <p:tav tm="0">
                                          <p:val>
                                            <p:fltVal val="0"/>
                                          </p:val>
                                        </p:tav>
                                        <p:tav tm="100000">
                                          <p:val>
                                            <p:strVal val="#ppt_w"/>
                                          </p:val>
                                        </p:tav>
                                      </p:tavLst>
                                    </p:anim>
                                    <p:anim calcmode="lin" valueType="num">
                                      <p:cBhvr>
                                        <p:cTn id="55" dur="500" fill="hold"/>
                                        <p:tgtEl>
                                          <p:spTgt spid="27"/>
                                        </p:tgtEl>
                                        <p:attrNameLst>
                                          <p:attrName>ppt_h</p:attrName>
                                        </p:attrNameLst>
                                      </p:cBhvr>
                                      <p:tavLst>
                                        <p:tav tm="0">
                                          <p:val>
                                            <p:fltVal val="0"/>
                                          </p:val>
                                        </p:tav>
                                        <p:tav tm="100000">
                                          <p:val>
                                            <p:strVal val="#ppt_h"/>
                                          </p:val>
                                        </p:tav>
                                      </p:tavLst>
                                    </p:anim>
                                    <p:animEffect transition="in" filter="fade">
                                      <p:cBhvr>
                                        <p:cTn id="56" dur="500"/>
                                        <p:tgtEl>
                                          <p:spTgt spid="27"/>
                                        </p:tgtEl>
                                      </p:cBhvr>
                                    </p:animEffect>
                                  </p:childTnLst>
                                </p:cTn>
                              </p:par>
                            </p:childTnLst>
                          </p:cTn>
                        </p:par>
                        <p:par>
                          <p:cTn id="57" fill="hold">
                            <p:stCondLst>
                              <p:cond delay="2500"/>
                            </p:stCondLst>
                            <p:childTnLst>
                              <p:par>
                                <p:cTn id="58" presetID="26" presetClass="emph" presetSubtype="0" fill="hold" grpId="1" nodeType="afterEffect">
                                  <p:stCondLst>
                                    <p:cond delay="0"/>
                                  </p:stCondLst>
                                  <p:childTnLst>
                                    <p:animEffect transition="out" filter="fade">
                                      <p:cBhvr>
                                        <p:cTn id="59" dur="500" tmFilter="0, 0; .2, .5; .8, .5; 1, 0"/>
                                        <p:tgtEl>
                                          <p:spTgt spid="27"/>
                                        </p:tgtEl>
                                      </p:cBhvr>
                                    </p:animEffect>
                                    <p:animScale>
                                      <p:cBhvr>
                                        <p:cTn id="60" dur="250" autoRev="1" fill="hold"/>
                                        <p:tgtEl>
                                          <p:spTgt spid="27"/>
                                        </p:tgtEl>
                                      </p:cBhvr>
                                      <p:by x="105000" y="105000"/>
                                    </p:animScale>
                                  </p:childTnLst>
                                </p:cTn>
                              </p:par>
                            </p:childTnLst>
                          </p:cTn>
                        </p:par>
                        <p:par>
                          <p:cTn id="61" fill="hold">
                            <p:stCondLst>
                              <p:cond delay="3000"/>
                            </p:stCondLst>
                            <p:childTnLst>
                              <p:par>
                                <p:cTn id="62" presetID="26" presetClass="emph" presetSubtype="0" fill="hold" grpId="2" nodeType="afterEffect">
                                  <p:stCondLst>
                                    <p:cond delay="0"/>
                                  </p:stCondLst>
                                  <p:childTnLst>
                                    <p:animEffect transition="out" filter="fade">
                                      <p:cBhvr>
                                        <p:cTn id="63" dur="500" tmFilter="0, 0; .2, .5; .8, .5; 1, 0"/>
                                        <p:tgtEl>
                                          <p:spTgt spid="27"/>
                                        </p:tgtEl>
                                      </p:cBhvr>
                                    </p:animEffect>
                                    <p:animScale>
                                      <p:cBhvr>
                                        <p:cTn id="64"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5" grpId="0" animBg="1"/>
      <p:bldP spid="27" grpId="0" animBg="1"/>
      <p:bldP spid="27" grpId="1" animBg="1"/>
      <p:bldP spid="27" grpId="2" animBg="1"/>
      <p:bldP spid="2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B3BB0A-BFCC-4DC3-9511-FEF4E62CB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9750" y="771323"/>
            <a:ext cx="6534150" cy="6058101"/>
          </a:xfrm>
          <a:prstGeom prst="rect">
            <a:avLst/>
          </a:prstGeom>
        </p:spPr>
      </p:pic>
      <p:cxnSp>
        <p:nvCxnSpPr>
          <p:cNvPr id="4" name="Straight Arrow Connector 3"/>
          <p:cNvCxnSpPr>
            <a:cxnSpLocks/>
            <a:stCxn id="2" idx="3"/>
          </p:cNvCxnSpPr>
          <p:nvPr/>
        </p:nvCxnSpPr>
        <p:spPr>
          <a:xfrm>
            <a:off x="5336435" y="1719017"/>
            <a:ext cx="330940" cy="319333"/>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a:stCxn id="8" idx="2"/>
          </p:cNvCxnSpPr>
          <p:nvPr/>
        </p:nvCxnSpPr>
        <p:spPr>
          <a:xfrm flipH="1">
            <a:off x="6467475" y="745897"/>
            <a:ext cx="1204914" cy="1292453"/>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3219451" y="38011"/>
            <a:ext cx="8905875" cy="707886"/>
            <a:chOff x="5456439" y="139510"/>
            <a:chExt cx="5418124" cy="707886"/>
          </a:xfrm>
        </p:grpSpPr>
        <p:sp>
          <p:nvSpPr>
            <p:cNvPr id="8" name="TextBox 7"/>
            <p:cNvSpPr txBox="1"/>
            <p:nvPr/>
          </p:nvSpPr>
          <p:spPr>
            <a:xfrm>
              <a:off x="5456439" y="139510"/>
              <a:ext cx="5418124"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b="1" dirty="0"/>
                <a:t>First Line Indent Marker</a:t>
              </a:r>
              <a:r>
                <a:rPr lang="en-CA" dirty="0"/>
                <a:t> -        This indicates where the first line of each paragraph is</a:t>
              </a:r>
              <a:br>
                <a:rPr lang="en-CA" dirty="0"/>
              </a:br>
              <a:r>
                <a:rPr lang="en-CA" dirty="0"/>
                <a:t>                                                       positioned from the left margin.</a:t>
              </a: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6463" y="263424"/>
              <a:ext cx="174773" cy="230029"/>
            </a:xfrm>
            <a:prstGeom prst="rect">
              <a:avLst/>
            </a:prstGeom>
          </p:spPr>
        </p:pic>
      </p:grpSp>
      <p:grpSp>
        <p:nvGrpSpPr>
          <p:cNvPr id="35" name="Group 34"/>
          <p:cNvGrpSpPr/>
          <p:nvPr/>
        </p:nvGrpSpPr>
        <p:grpSpPr>
          <a:xfrm>
            <a:off x="129643" y="1057297"/>
            <a:ext cx="5206792" cy="1323439"/>
            <a:chOff x="136732" y="676275"/>
            <a:chExt cx="5236565" cy="1323439"/>
          </a:xfrm>
        </p:grpSpPr>
        <p:sp>
          <p:nvSpPr>
            <p:cNvPr id="2" name="TextBox 1"/>
            <p:cNvSpPr txBox="1"/>
            <p:nvPr/>
          </p:nvSpPr>
          <p:spPr>
            <a:xfrm>
              <a:off x="136732" y="676275"/>
              <a:ext cx="5236565" cy="132343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Tab Stop Box</a:t>
              </a:r>
            </a:p>
            <a:p>
              <a:r>
                <a:rPr lang="en-CA" dirty="0"/>
                <a:t>Click to cycle through the different types of Tab stops then click on the ruler to add that Tab Stop at that location on the page.</a:t>
              </a:r>
            </a:p>
          </p:txBody>
        </p:sp>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4122" y="771537"/>
              <a:ext cx="254754" cy="254754"/>
            </a:xfrm>
            <a:prstGeom prst="rect">
              <a:avLst/>
            </a:prstGeom>
          </p:spPr>
        </p:pic>
      </p:grpSp>
      <p:cxnSp>
        <p:nvCxnSpPr>
          <p:cNvPr id="40" name="Straight Arrow Connector 39"/>
          <p:cNvCxnSpPr>
            <a:cxnSpLocks/>
            <a:stCxn id="26" idx="3"/>
          </p:cNvCxnSpPr>
          <p:nvPr/>
        </p:nvCxnSpPr>
        <p:spPr>
          <a:xfrm flipV="1">
            <a:off x="5336435" y="2124075"/>
            <a:ext cx="1073890" cy="1233891"/>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43" name="Group 42"/>
          <p:cNvGrpSpPr/>
          <p:nvPr/>
        </p:nvGrpSpPr>
        <p:grpSpPr>
          <a:xfrm>
            <a:off x="129642" y="2542358"/>
            <a:ext cx="5206793" cy="1631216"/>
            <a:chOff x="136731" y="2141661"/>
            <a:chExt cx="5206793" cy="1631216"/>
          </a:xfrm>
        </p:grpSpPr>
        <p:sp>
          <p:nvSpPr>
            <p:cNvPr id="26" name="TextBox 25"/>
            <p:cNvSpPr txBox="1"/>
            <p:nvPr/>
          </p:nvSpPr>
          <p:spPr>
            <a:xfrm>
              <a:off x="136731" y="2141661"/>
              <a:ext cx="5206793" cy="163121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Hanging Indent Marker</a:t>
              </a:r>
            </a:p>
            <a:p>
              <a:r>
                <a:rPr lang="en-CA" dirty="0"/>
                <a:t>First line in the paragraph is aligned with the left margin, all other lines in the paragraph are indented to where the Hanging Indent Marker is set. An annotated bibliography is like this.</a:t>
              </a:r>
            </a:p>
          </p:txBody>
        </p:sp>
        <p:pic>
          <p:nvPicPr>
            <p:cNvPr id="42" name="Picture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1099" y="2270915"/>
              <a:ext cx="218454" cy="194180"/>
            </a:xfrm>
            <a:prstGeom prst="rect">
              <a:avLst/>
            </a:prstGeom>
          </p:spPr>
        </p:pic>
      </p:grpSp>
      <p:cxnSp>
        <p:nvCxnSpPr>
          <p:cNvPr id="33" name="Straight Arrow Connector 32">
            <a:extLst>
              <a:ext uri="{FF2B5EF4-FFF2-40B4-BE49-F238E27FC236}">
                <a16:creationId xmlns:a16="http://schemas.microsoft.com/office/drawing/2014/main" id="{D5A59CF5-8E6F-4C74-A8B4-2E9ED8F9103F}"/>
              </a:ext>
            </a:extLst>
          </p:cNvPr>
          <p:cNvCxnSpPr>
            <a:cxnSpLocks/>
            <a:stCxn id="37" idx="0"/>
          </p:cNvCxnSpPr>
          <p:nvPr/>
        </p:nvCxnSpPr>
        <p:spPr>
          <a:xfrm flipH="1" flipV="1">
            <a:off x="6467475" y="2181225"/>
            <a:ext cx="2897049" cy="2051662"/>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A9EC20C7-1868-445A-B112-F5CC0ED71893}"/>
              </a:ext>
            </a:extLst>
          </p:cNvPr>
          <p:cNvGrpSpPr/>
          <p:nvPr/>
        </p:nvGrpSpPr>
        <p:grpSpPr>
          <a:xfrm>
            <a:off x="6761127" y="4232887"/>
            <a:ext cx="5206793" cy="1015663"/>
            <a:chOff x="6761127" y="4232887"/>
            <a:chExt cx="5206793" cy="1015663"/>
          </a:xfrm>
        </p:grpSpPr>
        <p:sp>
          <p:nvSpPr>
            <p:cNvPr id="37" name="TextBox 36">
              <a:extLst>
                <a:ext uri="{FF2B5EF4-FFF2-40B4-BE49-F238E27FC236}">
                  <a16:creationId xmlns:a16="http://schemas.microsoft.com/office/drawing/2014/main" id="{9ECF9F13-EBA4-47D0-8CDD-58182C83E819}"/>
                </a:ext>
              </a:extLst>
            </p:cNvPr>
            <p:cNvSpPr txBox="1"/>
            <p:nvPr/>
          </p:nvSpPr>
          <p:spPr>
            <a:xfrm>
              <a:off x="6761127" y="4232887"/>
              <a:ext cx="5206793"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Left Indent Marker</a:t>
              </a:r>
            </a:p>
            <a:p>
              <a:r>
                <a:rPr lang="en-CA" dirty="0"/>
                <a:t>This is the distance from the left margin to where the whole paragraph is indented. </a:t>
              </a:r>
            </a:p>
          </p:txBody>
        </p:sp>
        <p:pic>
          <p:nvPicPr>
            <p:cNvPr id="28" name="Picture 27">
              <a:extLst>
                <a:ext uri="{FF2B5EF4-FFF2-40B4-BE49-F238E27FC236}">
                  <a16:creationId xmlns:a16="http://schemas.microsoft.com/office/drawing/2014/main" id="{55FB6B21-C155-4EA4-9584-FF592A395A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96356" y="4338383"/>
              <a:ext cx="279545" cy="217424"/>
            </a:xfrm>
            <a:prstGeom prst="rect">
              <a:avLst/>
            </a:prstGeom>
          </p:spPr>
        </p:pic>
      </p:grpSp>
      <p:sp>
        <p:nvSpPr>
          <p:cNvPr id="46" name="TextBox 45">
            <a:extLst>
              <a:ext uri="{FF2B5EF4-FFF2-40B4-BE49-F238E27FC236}">
                <a16:creationId xmlns:a16="http://schemas.microsoft.com/office/drawing/2014/main" id="{50030190-FB30-4BBB-8E32-983E81D189CF}"/>
              </a:ext>
            </a:extLst>
          </p:cNvPr>
          <p:cNvSpPr txBox="1"/>
          <p:nvPr/>
        </p:nvSpPr>
        <p:spPr>
          <a:xfrm>
            <a:off x="38100" y="82404"/>
            <a:ext cx="2790825" cy="707886"/>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 – </a:t>
            </a:r>
            <a:r>
              <a:rPr lang="en-CA" sz="2000" b="1" dirty="0"/>
              <a:t>Ruler Parts</a:t>
            </a:r>
          </a:p>
        </p:txBody>
      </p:sp>
      <p:sp>
        <p:nvSpPr>
          <p:cNvPr id="47" name="TextBox 46">
            <a:extLst>
              <a:ext uri="{FF2B5EF4-FFF2-40B4-BE49-F238E27FC236}">
                <a16:creationId xmlns:a16="http://schemas.microsoft.com/office/drawing/2014/main" id="{CA008C12-8489-46CD-99E8-9FF0AFC048EC}"/>
              </a:ext>
            </a:extLst>
          </p:cNvPr>
          <p:cNvSpPr txBox="1"/>
          <p:nvPr/>
        </p:nvSpPr>
        <p:spPr>
          <a:xfrm>
            <a:off x="197116" y="4359864"/>
            <a:ext cx="5206793" cy="2431435"/>
          </a:xfrm>
          <a:prstGeom prst="rect">
            <a:avLst/>
          </a:prstGeom>
          <a:solidFill>
            <a:schemeClr val="bg1"/>
          </a:solidFill>
          <a:effectLst>
            <a:glow rad="101600">
              <a:srgbClr val="FF0000">
                <a:alpha val="40000"/>
              </a:srgbClr>
            </a:glow>
            <a:softEdge rad="31750"/>
          </a:effectLst>
        </p:spPr>
        <p:txBody>
          <a:bodyPr wrap="square" rtlCol="0">
            <a:spAutoFit/>
          </a:bodyPr>
          <a:lstStyle>
            <a:defPPr>
              <a:defRPr lang="en-US"/>
            </a:defPPr>
            <a:lvl1pPr algn="ctr"/>
          </a:lstStyle>
          <a:p>
            <a:r>
              <a:rPr lang="en-CA" sz="1900" dirty="0"/>
              <a:t>It is important to remember that the indents and tab stops can be different for each paragraph.</a:t>
            </a:r>
          </a:p>
          <a:p>
            <a:endParaRPr lang="en-CA" sz="1900" dirty="0"/>
          </a:p>
          <a:p>
            <a:pPr algn="l"/>
            <a:r>
              <a:rPr lang="en-CA" sz="1900" dirty="0"/>
              <a:t>As you are typing and press </a:t>
            </a:r>
            <a:r>
              <a:rPr lang="en-CA" sz="1900" b="1" i="1" dirty="0"/>
              <a:t>enter</a:t>
            </a:r>
            <a:r>
              <a:rPr lang="en-CA" sz="1900" dirty="0"/>
              <a:t> to start a new paragraph, the indents and tab stops are inherited from the previous paragraph, but can be changed independent of the previous paragraph if you choose.</a:t>
            </a:r>
          </a:p>
        </p:txBody>
      </p:sp>
    </p:spTree>
    <p:extLst>
      <p:ext uri="{BB962C8B-B14F-4D97-AF65-F5344CB8AC3E}">
        <p14:creationId xmlns:p14="http://schemas.microsoft.com/office/powerpoint/2010/main" val="4149576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par>
                          <p:cTn id="8" fill="hold">
                            <p:stCondLst>
                              <p:cond delay="500"/>
                            </p:stCondLst>
                            <p:childTnLst>
                              <p:par>
                                <p:cTn id="9" presetID="2" presetClass="entr" presetSubtype="3"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1+#ppt_w/2"/>
                                          </p:val>
                                        </p:tav>
                                        <p:tav tm="100000">
                                          <p:val>
                                            <p:strVal val="#ppt_x"/>
                                          </p:val>
                                        </p:tav>
                                      </p:tavLst>
                                    </p:anim>
                                    <p:anim calcmode="lin" valueType="num">
                                      <p:cBhvr additive="base">
                                        <p:cTn id="12" dur="500" fill="hold"/>
                                        <p:tgtEl>
                                          <p:spTgt spid="2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anim calcmode="lin" valueType="num">
                                      <p:cBhvr additive="base">
                                        <p:cTn id="21" dur="500" fill="hold"/>
                                        <p:tgtEl>
                                          <p:spTgt spid="35"/>
                                        </p:tgtEl>
                                        <p:attrNameLst>
                                          <p:attrName>ppt_x</p:attrName>
                                        </p:attrNameLst>
                                      </p:cBhvr>
                                      <p:tavLst>
                                        <p:tav tm="0">
                                          <p:val>
                                            <p:strVal val="0-#ppt_w/2"/>
                                          </p:val>
                                        </p:tav>
                                        <p:tav tm="100000">
                                          <p:val>
                                            <p:strVal val="#ppt_x"/>
                                          </p:val>
                                        </p:tav>
                                      </p:tavLst>
                                    </p:anim>
                                    <p:anim calcmode="lin" valueType="num">
                                      <p:cBhvr additive="base">
                                        <p:cTn id="22" dur="500" fill="hold"/>
                                        <p:tgtEl>
                                          <p:spTgt spid="35"/>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0-#ppt_w/2"/>
                                          </p:val>
                                        </p:tav>
                                        <p:tav tm="100000">
                                          <p:val>
                                            <p:strVal val="#ppt_x"/>
                                          </p:val>
                                        </p:tav>
                                      </p:tavLst>
                                    </p:anim>
                                    <p:anim calcmode="lin" valueType="num">
                                      <p:cBhvr additive="base">
                                        <p:cTn id="32" dur="500" fill="hold"/>
                                        <p:tgtEl>
                                          <p:spTgt spid="43"/>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down)">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additive="base">
                                        <p:cTn id="41" dur="500" fill="hold"/>
                                        <p:tgtEl>
                                          <p:spTgt spid="29"/>
                                        </p:tgtEl>
                                        <p:attrNameLst>
                                          <p:attrName>ppt_x</p:attrName>
                                        </p:attrNameLst>
                                      </p:cBhvr>
                                      <p:tavLst>
                                        <p:tav tm="0">
                                          <p:val>
                                            <p:strVal val="1+#ppt_w/2"/>
                                          </p:val>
                                        </p:tav>
                                        <p:tav tm="100000">
                                          <p:val>
                                            <p:strVal val="#ppt_x"/>
                                          </p:val>
                                        </p:tav>
                                      </p:tavLst>
                                    </p:anim>
                                    <p:anim calcmode="lin" valueType="num">
                                      <p:cBhvr additive="base">
                                        <p:cTn id="42" dur="500" fill="hold"/>
                                        <p:tgtEl>
                                          <p:spTgt spid="29"/>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down)">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anim calcmode="lin" valueType="num">
                                      <p:cBhvr>
                                        <p:cTn id="51" dur="500" fill="hold"/>
                                        <p:tgtEl>
                                          <p:spTgt spid="47"/>
                                        </p:tgtEl>
                                        <p:attrNameLst>
                                          <p:attrName>ppt_w</p:attrName>
                                        </p:attrNameLst>
                                      </p:cBhvr>
                                      <p:tavLst>
                                        <p:tav tm="0">
                                          <p:val>
                                            <p:fltVal val="0"/>
                                          </p:val>
                                        </p:tav>
                                        <p:tav tm="100000">
                                          <p:val>
                                            <p:strVal val="#ppt_w"/>
                                          </p:val>
                                        </p:tav>
                                      </p:tavLst>
                                    </p:anim>
                                    <p:anim calcmode="lin" valueType="num">
                                      <p:cBhvr>
                                        <p:cTn id="52" dur="500" fill="hold"/>
                                        <p:tgtEl>
                                          <p:spTgt spid="47"/>
                                        </p:tgtEl>
                                        <p:attrNameLst>
                                          <p:attrName>ppt_h</p:attrName>
                                        </p:attrNameLst>
                                      </p:cBhvr>
                                      <p:tavLst>
                                        <p:tav tm="0">
                                          <p:val>
                                            <p:fltVal val="0"/>
                                          </p:val>
                                        </p:tav>
                                        <p:tav tm="100000">
                                          <p:val>
                                            <p:strVal val="#ppt_h"/>
                                          </p:val>
                                        </p:tav>
                                      </p:tavLst>
                                    </p:anim>
                                    <p:animEffect transition="in" filter="fade">
                                      <p:cBhvr>
                                        <p:cTn id="53" dur="500"/>
                                        <p:tgtEl>
                                          <p:spTgt spid="47"/>
                                        </p:tgtEl>
                                      </p:cBhvr>
                                    </p:animEffect>
                                  </p:childTnLst>
                                </p:cTn>
                              </p:par>
                            </p:childTnLst>
                          </p:cTn>
                        </p:par>
                        <p:par>
                          <p:cTn id="54" fill="hold">
                            <p:stCondLst>
                              <p:cond delay="500"/>
                            </p:stCondLst>
                            <p:childTnLst>
                              <p:par>
                                <p:cTn id="55" presetID="26" presetClass="emph" presetSubtype="0" fill="hold" grpId="1" nodeType="afterEffect">
                                  <p:stCondLst>
                                    <p:cond delay="0"/>
                                  </p:stCondLst>
                                  <p:childTnLst>
                                    <p:animEffect transition="out" filter="fade">
                                      <p:cBhvr>
                                        <p:cTn id="56" dur="500" tmFilter="0, 0; .2, .5; .8, .5; 1, 0"/>
                                        <p:tgtEl>
                                          <p:spTgt spid="47"/>
                                        </p:tgtEl>
                                      </p:cBhvr>
                                    </p:animEffect>
                                    <p:animScale>
                                      <p:cBhvr>
                                        <p:cTn id="57" dur="250" autoRev="1" fill="hold"/>
                                        <p:tgtEl>
                                          <p:spTgt spid="4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7"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43BB90-43B8-4087-9EB3-D850E033C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5375" y="75491"/>
            <a:ext cx="7237485" cy="6745696"/>
          </a:xfrm>
          <a:prstGeom prst="rect">
            <a:avLst/>
          </a:prstGeom>
        </p:spPr>
      </p:pic>
      <p:sp>
        <p:nvSpPr>
          <p:cNvPr id="5" name="TextBox 4"/>
          <p:cNvSpPr txBox="1"/>
          <p:nvPr/>
        </p:nvSpPr>
        <p:spPr>
          <a:xfrm>
            <a:off x="136730" y="128187"/>
            <a:ext cx="349229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Word 2021 - </a:t>
            </a:r>
            <a:r>
              <a:rPr lang="en-CA" sz="2000" b="1" dirty="0"/>
              <a:t>Backstage</a:t>
            </a:r>
          </a:p>
        </p:txBody>
      </p:sp>
      <p:sp>
        <p:nvSpPr>
          <p:cNvPr id="38" name="TextBox 37"/>
          <p:cNvSpPr txBox="1"/>
          <p:nvPr/>
        </p:nvSpPr>
        <p:spPr>
          <a:xfrm>
            <a:off x="238483" y="2767280"/>
            <a:ext cx="4552591" cy="1323439"/>
          </a:xfrm>
          <a:prstGeom prst="rect">
            <a:avLst/>
          </a:prstGeom>
          <a:solidFill>
            <a:srgbClr val="C5F0FF">
              <a:alpha val="70000"/>
            </a:srgbClr>
          </a:solidFill>
          <a:ln>
            <a:noFill/>
          </a:ln>
          <a:effectLst>
            <a:glow rad="101600">
              <a:schemeClr val="accent6">
                <a:satMod val="175000"/>
                <a:alpha val="40000"/>
              </a:schemeClr>
            </a:glow>
            <a:softEdge rad="31750"/>
          </a:effectLst>
        </p:spPr>
        <p:txBody>
          <a:bodyPr wrap="square" rtlCol="0">
            <a:spAutoFit/>
          </a:bodyPr>
          <a:lstStyle/>
          <a:p>
            <a:pPr algn="ctr"/>
            <a:r>
              <a:rPr lang="en-CA" sz="2000" dirty="0"/>
              <a:t>The </a:t>
            </a:r>
            <a:r>
              <a:rPr lang="en-CA" sz="2000" b="1" dirty="0"/>
              <a:t>Backstage</a:t>
            </a:r>
            <a:r>
              <a:rPr lang="en-CA" sz="2000" dirty="0"/>
              <a:t> is where things are done </a:t>
            </a:r>
            <a:r>
              <a:rPr lang="en-CA" sz="2000" b="1" dirty="0"/>
              <a:t>to</a:t>
            </a:r>
            <a:r>
              <a:rPr lang="en-CA" sz="2000" dirty="0"/>
              <a:t> the document but not </a:t>
            </a:r>
            <a:r>
              <a:rPr lang="en-CA" sz="2000" b="1" dirty="0"/>
              <a:t>in</a:t>
            </a:r>
            <a:r>
              <a:rPr lang="en-CA" sz="2000" dirty="0"/>
              <a:t> the document</a:t>
            </a:r>
          </a:p>
          <a:p>
            <a:pPr algn="ctr"/>
            <a:r>
              <a:rPr lang="en-CA" sz="2000" dirty="0"/>
              <a:t>(opening, info, saving, printing, sharing exporting, etc.)</a:t>
            </a:r>
          </a:p>
        </p:txBody>
      </p:sp>
      <p:sp>
        <p:nvSpPr>
          <p:cNvPr id="6" name="Slide Number Placeholder 61">
            <a:extLst>
              <a:ext uri="{FF2B5EF4-FFF2-40B4-BE49-F238E27FC236}">
                <a16:creationId xmlns:a16="http://schemas.microsoft.com/office/drawing/2014/main" id="{2EC2BE9B-427F-4164-ADD8-3B4C640B8BF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38</a:t>
            </a:fld>
            <a:endParaRPr lang="en-US" altLang="en-US" dirty="0">
              <a:solidFill>
                <a:schemeClr val="tx1"/>
              </a:solidFill>
            </a:endParaRPr>
          </a:p>
        </p:txBody>
      </p:sp>
      <p:sp>
        <p:nvSpPr>
          <p:cNvPr id="7" name="TextBox 6">
            <a:extLst>
              <a:ext uri="{FF2B5EF4-FFF2-40B4-BE49-F238E27FC236}">
                <a16:creationId xmlns:a16="http://schemas.microsoft.com/office/drawing/2014/main" id="{3B22AD7B-9A9D-4075-9398-FDD6B3B565B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572576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randombar(horizontal)">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994511" y="3654016"/>
            <a:ext cx="4692164" cy="20565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7" name="Rounded Rectangle 16"/>
          <p:cNvSpPr/>
          <p:nvPr/>
        </p:nvSpPr>
        <p:spPr>
          <a:xfrm>
            <a:off x="2747839" y="3965673"/>
            <a:ext cx="4119685" cy="20565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 name="Rounded Rectangle 17"/>
          <p:cNvSpPr/>
          <p:nvPr/>
        </p:nvSpPr>
        <p:spPr>
          <a:xfrm>
            <a:off x="3491889" y="4254963"/>
            <a:ext cx="4956786" cy="21818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ounded Rectangle 18"/>
          <p:cNvSpPr/>
          <p:nvPr/>
        </p:nvSpPr>
        <p:spPr>
          <a:xfrm>
            <a:off x="3246191" y="4560033"/>
            <a:ext cx="4373809" cy="21818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 name="Rounded Rectangle 19"/>
          <p:cNvSpPr/>
          <p:nvPr/>
        </p:nvSpPr>
        <p:spPr>
          <a:xfrm>
            <a:off x="3255715" y="4873617"/>
            <a:ext cx="6716959" cy="2016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Rounded Rectangle 20"/>
          <p:cNvSpPr/>
          <p:nvPr/>
        </p:nvSpPr>
        <p:spPr>
          <a:xfrm>
            <a:off x="3558563" y="5181958"/>
            <a:ext cx="7099912" cy="1992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2" name="Rounded Rectangle 21"/>
          <p:cNvSpPr/>
          <p:nvPr/>
        </p:nvSpPr>
        <p:spPr>
          <a:xfrm>
            <a:off x="3698142" y="5487707"/>
            <a:ext cx="5836383" cy="217304"/>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 name="Rounded Rectangle 22"/>
          <p:cNvSpPr/>
          <p:nvPr/>
        </p:nvSpPr>
        <p:spPr>
          <a:xfrm>
            <a:off x="4013201" y="5800405"/>
            <a:ext cx="5359400" cy="19691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 name="TextBox 10"/>
          <p:cNvSpPr txBox="1"/>
          <p:nvPr/>
        </p:nvSpPr>
        <p:spPr>
          <a:xfrm>
            <a:off x="7444152" y="253233"/>
            <a:ext cx="1861773" cy="400110"/>
          </a:xfrm>
          <a:prstGeom prst="rect">
            <a:avLst/>
          </a:prstGeom>
          <a:noFill/>
          <a:ln w="19050">
            <a:solidFill>
              <a:srgbClr val="C00000"/>
            </a:solidFill>
          </a:ln>
        </p:spPr>
        <p:txBody>
          <a:bodyPr wrap="square" rtlCol="0">
            <a:spAutoFit/>
          </a:bodyPr>
          <a:lstStyle/>
          <a:p>
            <a:r>
              <a:rPr lang="en-US" sz="2000" dirty="0"/>
              <a:t>Navigation Keys</a:t>
            </a:r>
          </a:p>
        </p:txBody>
      </p:sp>
      <p:pic>
        <p:nvPicPr>
          <p:cNvPr id="1041" name="Picture 17"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703" y="759873"/>
            <a:ext cx="7696200" cy="2524126"/>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7524750" y="1523999"/>
            <a:ext cx="285750" cy="295276"/>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5" name="Rounded Rectangle 44"/>
          <p:cNvSpPr/>
          <p:nvPr/>
        </p:nvSpPr>
        <p:spPr>
          <a:xfrm>
            <a:off x="2209800" y="2857499"/>
            <a:ext cx="438150" cy="295276"/>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6" name="Rounded Rectangle 45"/>
          <p:cNvSpPr/>
          <p:nvPr/>
        </p:nvSpPr>
        <p:spPr>
          <a:xfrm>
            <a:off x="7524750" y="1850240"/>
            <a:ext cx="285750" cy="295276"/>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7" name="Rounded Rectangle 46"/>
          <p:cNvSpPr/>
          <p:nvPr/>
        </p:nvSpPr>
        <p:spPr>
          <a:xfrm>
            <a:off x="7839075" y="1526390"/>
            <a:ext cx="285750" cy="295276"/>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8" name="Rounded Rectangle 47"/>
          <p:cNvSpPr/>
          <p:nvPr/>
        </p:nvSpPr>
        <p:spPr>
          <a:xfrm>
            <a:off x="7839075" y="1850280"/>
            <a:ext cx="285750" cy="295276"/>
          </a:xfrm>
          <a:prstGeom prst="round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9" name="Rounded Rectangle 48"/>
          <p:cNvSpPr/>
          <p:nvPr/>
        </p:nvSpPr>
        <p:spPr>
          <a:xfrm>
            <a:off x="6536104" y="2857038"/>
            <a:ext cx="438150" cy="295276"/>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50" name="TextBox 49"/>
          <p:cNvSpPr txBox="1"/>
          <p:nvPr/>
        </p:nvSpPr>
        <p:spPr>
          <a:xfrm>
            <a:off x="293039" y="253233"/>
            <a:ext cx="489808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Navigation &amp; Selection Using the Keyboard</a:t>
            </a:r>
          </a:p>
        </p:txBody>
      </p:sp>
      <p:sp>
        <p:nvSpPr>
          <p:cNvPr id="12" name="TextBox 11"/>
          <p:cNvSpPr txBox="1"/>
          <p:nvPr/>
        </p:nvSpPr>
        <p:spPr>
          <a:xfrm>
            <a:off x="2057401" y="3538164"/>
            <a:ext cx="8840910" cy="2554545"/>
          </a:xfrm>
          <a:prstGeom prst="rect">
            <a:avLst/>
          </a:prstGeom>
          <a:noFill/>
        </p:spPr>
        <p:txBody>
          <a:bodyPr wrap="square" rtlCol="0">
            <a:spAutoFit/>
          </a:bodyPr>
          <a:lstStyle/>
          <a:p>
            <a:r>
              <a:rPr lang="en-US" sz="2000" b="1" dirty="0">
                <a:solidFill>
                  <a:srgbClr val="7030A0"/>
                </a:solidFill>
              </a:rPr>
              <a:t>Home</a:t>
            </a:r>
            <a:r>
              <a:rPr lang="en-US" sz="2000" dirty="0">
                <a:solidFill>
                  <a:srgbClr val="7030A0"/>
                </a:solidFill>
              </a:rPr>
              <a:t> </a:t>
            </a:r>
            <a:r>
              <a:rPr lang="en-US" sz="2000" dirty="0"/>
              <a:t>– places the cursor at the beginning of the line</a:t>
            </a:r>
          </a:p>
          <a:p>
            <a:r>
              <a:rPr lang="en-US" sz="2000" b="1" dirty="0">
                <a:solidFill>
                  <a:srgbClr val="C00000"/>
                </a:solidFill>
              </a:rPr>
              <a:t>End</a:t>
            </a:r>
            <a:r>
              <a:rPr lang="en-US" sz="2000" dirty="0">
                <a:solidFill>
                  <a:srgbClr val="C00000"/>
                </a:solidFill>
              </a:rPr>
              <a:t> </a:t>
            </a:r>
            <a:r>
              <a:rPr lang="en-US" sz="2000" dirty="0"/>
              <a:t>– places the cursor at the end of the line</a:t>
            </a:r>
          </a:p>
          <a:p>
            <a:r>
              <a:rPr lang="en-US" sz="2000" b="1" dirty="0">
                <a:solidFill>
                  <a:srgbClr val="7030A0"/>
                </a:solidFill>
              </a:rPr>
              <a:t>Ctrl</a:t>
            </a:r>
            <a:r>
              <a:rPr lang="en-US" sz="2000" b="1" dirty="0"/>
              <a:t>-</a:t>
            </a:r>
            <a:r>
              <a:rPr lang="en-US" sz="2000" b="1" dirty="0">
                <a:solidFill>
                  <a:srgbClr val="7030A0"/>
                </a:solidFill>
              </a:rPr>
              <a:t>Home</a:t>
            </a:r>
            <a:r>
              <a:rPr lang="en-US" sz="2000" b="1" dirty="0"/>
              <a:t> </a:t>
            </a:r>
            <a:r>
              <a:rPr lang="en-US" sz="2000" dirty="0"/>
              <a:t>– moves cursor to the beginning of the document</a:t>
            </a:r>
          </a:p>
          <a:p>
            <a:r>
              <a:rPr lang="en-US" sz="2000" b="1" dirty="0">
                <a:solidFill>
                  <a:srgbClr val="7030A0"/>
                </a:solidFill>
              </a:rPr>
              <a:t>Ctrl</a:t>
            </a:r>
            <a:r>
              <a:rPr lang="en-US" sz="2000" b="1" dirty="0"/>
              <a:t>-</a:t>
            </a:r>
            <a:r>
              <a:rPr lang="en-US" sz="2000" b="1" dirty="0">
                <a:solidFill>
                  <a:srgbClr val="C00000"/>
                </a:solidFill>
              </a:rPr>
              <a:t>End</a:t>
            </a:r>
            <a:r>
              <a:rPr lang="en-US" sz="2000" dirty="0"/>
              <a:t> – moves cursor to the end of the document</a:t>
            </a:r>
          </a:p>
          <a:p>
            <a:r>
              <a:rPr lang="en-US" sz="2000" b="1" dirty="0">
                <a:solidFill>
                  <a:srgbClr val="00B050"/>
                </a:solidFill>
              </a:rPr>
              <a:t>Page-up</a:t>
            </a:r>
            <a:r>
              <a:rPr lang="en-US" sz="2000" dirty="0"/>
              <a:t> – moves the cursor up the document the amount of lines displayed</a:t>
            </a:r>
          </a:p>
          <a:p>
            <a:r>
              <a:rPr lang="en-US" sz="2000" b="1" dirty="0">
                <a:solidFill>
                  <a:srgbClr val="00B0F0"/>
                </a:solidFill>
              </a:rPr>
              <a:t>Page-down</a:t>
            </a:r>
            <a:r>
              <a:rPr lang="en-US" sz="2000" dirty="0"/>
              <a:t> – moves the cursor down the document the amount of lines displayed</a:t>
            </a:r>
          </a:p>
          <a:p>
            <a:r>
              <a:rPr lang="en-US" sz="2000" b="1" dirty="0">
                <a:solidFill>
                  <a:srgbClr val="7030A0"/>
                </a:solidFill>
              </a:rPr>
              <a:t>Ctrl</a:t>
            </a:r>
            <a:r>
              <a:rPr lang="en-US" sz="2000" b="1" dirty="0"/>
              <a:t>-</a:t>
            </a:r>
            <a:r>
              <a:rPr lang="en-US" sz="2000" b="1" dirty="0">
                <a:solidFill>
                  <a:srgbClr val="00B050"/>
                </a:solidFill>
              </a:rPr>
              <a:t>Page-up</a:t>
            </a:r>
            <a:r>
              <a:rPr lang="en-US" sz="2000" b="1" dirty="0"/>
              <a:t> </a:t>
            </a:r>
            <a:r>
              <a:rPr lang="en-US" sz="2000" dirty="0"/>
              <a:t>– moves the cursor to the beginning of the previous page</a:t>
            </a:r>
          </a:p>
          <a:p>
            <a:r>
              <a:rPr lang="en-US" sz="2000" b="1" dirty="0">
                <a:solidFill>
                  <a:srgbClr val="7030A0"/>
                </a:solidFill>
              </a:rPr>
              <a:t>Ctrl</a:t>
            </a:r>
            <a:r>
              <a:rPr lang="en-US" sz="2000" b="1" dirty="0"/>
              <a:t>-</a:t>
            </a:r>
            <a:r>
              <a:rPr lang="en-US" sz="2000" b="1" dirty="0">
                <a:solidFill>
                  <a:srgbClr val="00B0F0"/>
                </a:solidFill>
              </a:rPr>
              <a:t>Page-down</a:t>
            </a:r>
            <a:r>
              <a:rPr lang="en-US" sz="2000" dirty="0"/>
              <a:t> – moves the cursor to the beginning of the next page</a:t>
            </a:r>
          </a:p>
        </p:txBody>
      </p:sp>
      <p:sp>
        <p:nvSpPr>
          <p:cNvPr id="24" name="Slide Number Placeholder 61">
            <a:extLst>
              <a:ext uri="{FF2B5EF4-FFF2-40B4-BE49-F238E27FC236}">
                <a16:creationId xmlns:a16="http://schemas.microsoft.com/office/drawing/2014/main" id="{189C6DCE-B6A0-432B-8BF0-5D866C59D97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39</a:t>
            </a:fld>
            <a:endParaRPr lang="en-US" altLang="en-US" dirty="0">
              <a:solidFill>
                <a:schemeClr val="tx1"/>
              </a:solidFill>
            </a:endParaRPr>
          </a:p>
        </p:txBody>
      </p:sp>
      <p:sp>
        <p:nvSpPr>
          <p:cNvPr id="25" name="TextBox 24">
            <a:extLst>
              <a:ext uri="{FF2B5EF4-FFF2-40B4-BE49-F238E27FC236}">
                <a16:creationId xmlns:a16="http://schemas.microsoft.com/office/drawing/2014/main" id="{12ACBD77-CD22-4EAC-9B11-38228A87ABE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7315957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fltVal val="0"/>
                                          </p:val>
                                        </p:tav>
                                        <p:tav tm="100000">
                                          <p:val>
                                            <p:strVal val="#ppt_h"/>
                                          </p:val>
                                        </p:tav>
                                      </p:tavLst>
                                    </p:anim>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Effect transition="in" filter="fade">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500" fill="hold"/>
                                        <p:tgtEl>
                                          <p:spTgt spid="20"/>
                                        </p:tgtEl>
                                        <p:attrNameLst>
                                          <p:attrName>ppt_w</p:attrName>
                                        </p:attrNameLst>
                                      </p:cBhvr>
                                      <p:tavLst>
                                        <p:tav tm="0">
                                          <p:val>
                                            <p:fltVal val="0"/>
                                          </p:val>
                                        </p:tav>
                                        <p:tav tm="100000">
                                          <p:val>
                                            <p:strVal val="#ppt_w"/>
                                          </p:val>
                                        </p:tav>
                                      </p:tavLst>
                                    </p:anim>
                                    <p:anim calcmode="lin" valueType="num">
                                      <p:cBhvr>
                                        <p:cTn id="42" dur="500" fill="hold"/>
                                        <p:tgtEl>
                                          <p:spTgt spid="20"/>
                                        </p:tgtEl>
                                        <p:attrNameLst>
                                          <p:attrName>ppt_h</p:attrName>
                                        </p:attrNameLst>
                                      </p:cBhvr>
                                      <p:tavLst>
                                        <p:tav tm="0">
                                          <p:val>
                                            <p:fltVal val="0"/>
                                          </p:val>
                                        </p:tav>
                                        <p:tav tm="100000">
                                          <p:val>
                                            <p:strVal val="#ppt_h"/>
                                          </p:val>
                                        </p:tav>
                                      </p:tavLst>
                                    </p:anim>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p:cTn id="48" dur="500" fill="hold"/>
                                        <p:tgtEl>
                                          <p:spTgt spid="21"/>
                                        </p:tgtEl>
                                        <p:attrNameLst>
                                          <p:attrName>ppt_w</p:attrName>
                                        </p:attrNameLst>
                                      </p:cBhvr>
                                      <p:tavLst>
                                        <p:tav tm="0">
                                          <p:val>
                                            <p:fltVal val="0"/>
                                          </p:val>
                                        </p:tav>
                                        <p:tav tm="100000">
                                          <p:val>
                                            <p:strVal val="#ppt_w"/>
                                          </p:val>
                                        </p:tav>
                                      </p:tavLst>
                                    </p:anim>
                                    <p:anim calcmode="lin" valueType="num">
                                      <p:cBhvr>
                                        <p:cTn id="49" dur="500" fill="hold"/>
                                        <p:tgtEl>
                                          <p:spTgt spid="21"/>
                                        </p:tgtEl>
                                        <p:attrNameLst>
                                          <p:attrName>ppt_h</p:attrName>
                                        </p:attrNameLst>
                                      </p:cBhvr>
                                      <p:tavLst>
                                        <p:tav tm="0">
                                          <p:val>
                                            <p:fltVal val="0"/>
                                          </p:val>
                                        </p:tav>
                                        <p:tav tm="100000">
                                          <p:val>
                                            <p:strVal val="#ppt_h"/>
                                          </p:val>
                                        </p:tav>
                                      </p:tavLst>
                                    </p:anim>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500" fill="hold"/>
                                        <p:tgtEl>
                                          <p:spTgt spid="23"/>
                                        </p:tgtEl>
                                        <p:attrNameLst>
                                          <p:attrName>ppt_w</p:attrName>
                                        </p:attrNameLst>
                                      </p:cBhvr>
                                      <p:tavLst>
                                        <p:tav tm="0">
                                          <p:val>
                                            <p:fltVal val="0"/>
                                          </p:val>
                                        </p:tav>
                                        <p:tav tm="100000">
                                          <p:val>
                                            <p:strVal val="#ppt_w"/>
                                          </p:val>
                                        </p:tav>
                                      </p:tavLst>
                                    </p:anim>
                                    <p:anim calcmode="lin" valueType="num">
                                      <p:cBhvr>
                                        <p:cTn id="63" dur="500" fill="hold"/>
                                        <p:tgtEl>
                                          <p:spTgt spid="23"/>
                                        </p:tgtEl>
                                        <p:attrNameLst>
                                          <p:attrName>ppt_h</p:attrName>
                                        </p:attrNameLst>
                                      </p:cBhvr>
                                      <p:tavLst>
                                        <p:tav tm="0">
                                          <p:val>
                                            <p:fltVal val="0"/>
                                          </p:val>
                                        </p:tav>
                                        <p:tav tm="100000">
                                          <p:val>
                                            <p:strVal val="#ppt_h"/>
                                          </p:val>
                                        </p:tav>
                                      </p:tavLst>
                                    </p:anim>
                                    <p:animEffect transition="in" filter="fade">
                                      <p:cBhvr>
                                        <p:cTn id="6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6FB43EF-6EA2-4F42-B399-45070FBBE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0452" y="2206229"/>
            <a:ext cx="7661965" cy="4560518"/>
          </a:xfrm>
          <a:prstGeom prst="rect">
            <a:avLst/>
          </a:prstGeom>
        </p:spPr>
      </p:pic>
      <p:sp>
        <p:nvSpPr>
          <p:cNvPr id="4" name="TextBox 3"/>
          <p:cNvSpPr txBox="1"/>
          <p:nvPr/>
        </p:nvSpPr>
        <p:spPr>
          <a:xfrm>
            <a:off x="3343275" y="199340"/>
            <a:ext cx="8656068"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first screen you will see when you start the Word 2021 app from the Start Menu (not by double clicking a Word document file) is the </a:t>
            </a:r>
            <a:r>
              <a:rPr lang="en-CA" sz="2000" b="1" dirty="0"/>
              <a:t>Home</a:t>
            </a:r>
            <a:r>
              <a:rPr lang="en-CA" sz="2000" dirty="0"/>
              <a:t> link …</a:t>
            </a:r>
          </a:p>
        </p:txBody>
      </p:sp>
      <p:sp>
        <p:nvSpPr>
          <p:cNvPr id="2" name="TextBox 1"/>
          <p:cNvSpPr txBox="1"/>
          <p:nvPr/>
        </p:nvSpPr>
        <p:spPr>
          <a:xfrm>
            <a:off x="136732" y="128187"/>
            <a:ext cx="2920793" cy="707886"/>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Open Sample Document</a:t>
            </a:r>
          </a:p>
          <a:p>
            <a:pPr algn="ctr"/>
            <a:r>
              <a:rPr lang="en-CA" sz="2000" dirty="0"/>
              <a:t>MS Word 2021</a:t>
            </a:r>
          </a:p>
        </p:txBody>
      </p:sp>
      <p:cxnSp>
        <p:nvCxnSpPr>
          <p:cNvPr id="30" name="Straight Arrow Connector 29">
            <a:extLst>
              <a:ext uri="{FF2B5EF4-FFF2-40B4-BE49-F238E27FC236}">
                <a16:creationId xmlns:a16="http://schemas.microsoft.com/office/drawing/2014/main" id="{307BE745-1769-4E3A-B435-6195127F55ED}"/>
              </a:ext>
            </a:extLst>
          </p:cNvPr>
          <p:cNvCxnSpPr>
            <a:cxnSpLocks/>
          </p:cNvCxnSpPr>
          <p:nvPr/>
        </p:nvCxnSpPr>
        <p:spPr>
          <a:xfrm flipH="1">
            <a:off x="4905375" y="907226"/>
            <a:ext cx="76200" cy="19216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E2620BC-B6A6-479F-96BE-DC041FCBCA71}"/>
              </a:ext>
            </a:extLst>
          </p:cNvPr>
          <p:cNvCxnSpPr>
            <a:cxnSpLocks/>
            <a:stCxn id="46" idx="3"/>
            <a:endCxn id="38" idx="1"/>
          </p:cNvCxnSpPr>
          <p:nvPr/>
        </p:nvCxnSpPr>
        <p:spPr>
          <a:xfrm flipV="1">
            <a:off x="3960157" y="4610443"/>
            <a:ext cx="1602443" cy="12698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950557AF-A3E2-4198-9B7A-CEC2921229B2}"/>
              </a:ext>
            </a:extLst>
          </p:cNvPr>
          <p:cNvSpPr/>
          <p:nvPr/>
        </p:nvSpPr>
        <p:spPr>
          <a:xfrm>
            <a:off x="5562600" y="2562225"/>
            <a:ext cx="6334125" cy="409643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TextBox 45">
            <a:extLst>
              <a:ext uri="{FF2B5EF4-FFF2-40B4-BE49-F238E27FC236}">
                <a16:creationId xmlns:a16="http://schemas.microsoft.com/office/drawing/2014/main" id="{1E234B3E-81F0-4225-88C4-81370A4D78CF}"/>
              </a:ext>
            </a:extLst>
          </p:cNvPr>
          <p:cNvSpPr txBox="1"/>
          <p:nvPr/>
        </p:nvSpPr>
        <p:spPr>
          <a:xfrm>
            <a:off x="315464" y="5526360"/>
            <a:ext cx="3644693"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 which display some templates, recent and pinned documents.</a:t>
            </a:r>
          </a:p>
        </p:txBody>
      </p:sp>
      <p:cxnSp>
        <p:nvCxnSpPr>
          <p:cNvPr id="52" name="Straight Arrow Connector 51">
            <a:extLst>
              <a:ext uri="{FF2B5EF4-FFF2-40B4-BE49-F238E27FC236}">
                <a16:creationId xmlns:a16="http://schemas.microsoft.com/office/drawing/2014/main" id="{67197855-69BE-4CEA-A8CA-934EF14A3FE2}"/>
              </a:ext>
            </a:extLst>
          </p:cNvPr>
          <p:cNvCxnSpPr>
            <a:cxnSpLocks/>
          </p:cNvCxnSpPr>
          <p:nvPr/>
        </p:nvCxnSpPr>
        <p:spPr>
          <a:xfrm>
            <a:off x="3911254" y="2914115"/>
            <a:ext cx="581025" cy="5148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8DC2392C-01B3-40C8-AD37-EE7F26158841}"/>
              </a:ext>
            </a:extLst>
          </p:cNvPr>
          <p:cNvSpPr txBox="1"/>
          <p:nvPr/>
        </p:nvSpPr>
        <p:spPr>
          <a:xfrm>
            <a:off x="266561" y="2208282"/>
            <a:ext cx="3644693"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the </a:t>
            </a:r>
            <a:r>
              <a:rPr lang="en-CA" b="1" dirty="0"/>
              <a:t>Open</a:t>
            </a:r>
            <a:r>
              <a:rPr lang="en-CA" dirty="0"/>
              <a:t> link to open a new Word document.</a:t>
            </a:r>
          </a:p>
        </p:txBody>
      </p:sp>
      <p:sp>
        <p:nvSpPr>
          <p:cNvPr id="58" name="Rectangle 57">
            <a:extLst>
              <a:ext uri="{FF2B5EF4-FFF2-40B4-BE49-F238E27FC236}">
                <a16:creationId xmlns:a16="http://schemas.microsoft.com/office/drawing/2014/main" id="{703BDCD5-6D1D-450A-B89B-519F40222E78}"/>
              </a:ext>
            </a:extLst>
          </p:cNvPr>
          <p:cNvSpPr/>
          <p:nvPr/>
        </p:nvSpPr>
        <p:spPr>
          <a:xfrm>
            <a:off x="4463704" y="3409853"/>
            <a:ext cx="994121" cy="23822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9" name="Slide Number Placeholder 61">
            <a:extLst>
              <a:ext uri="{FF2B5EF4-FFF2-40B4-BE49-F238E27FC236}">
                <a16:creationId xmlns:a16="http://schemas.microsoft.com/office/drawing/2014/main" id="{5483009D-AB83-41A3-B63F-6F778649F94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a:t>
            </a:fld>
            <a:endParaRPr lang="en-US" altLang="en-US" dirty="0">
              <a:solidFill>
                <a:schemeClr val="tx1"/>
              </a:solidFill>
            </a:endParaRPr>
          </a:p>
        </p:txBody>
      </p:sp>
      <p:sp>
        <p:nvSpPr>
          <p:cNvPr id="60" name="TextBox 59">
            <a:extLst>
              <a:ext uri="{FF2B5EF4-FFF2-40B4-BE49-F238E27FC236}">
                <a16:creationId xmlns:a16="http://schemas.microsoft.com/office/drawing/2014/main" id="{D00918F3-7020-4C09-B9AE-D42F0DE09CD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5" name="Rectangle 14">
            <a:extLst>
              <a:ext uri="{FF2B5EF4-FFF2-40B4-BE49-F238E27FC236}">
                <a16:creationId xmlns:a16="http://schemas.microsoft.com/office/drawing/2014/main" id="{208DCCE7-3309-4819-AE6B-D039D67CE5F1}"/>
              </a:ext>
            </a:extLst>
          </p:cNvPr>
          <p:cNvSpPr/>
          <p:nvPr/>
        </p:nvSpPr>
        <p:spPr>
          <a:xfrm>
            <a:off x="4463704" y="2819303"/>
            <a:ext cx="994121" cy="30489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44044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up)">
                                      <p:cBhvr>
                                        <p:cTn id="12" dur="500"/>
                                        <p:tgtEl>
                                          <p:spTgt spid="30"/>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6"/>
                                        </p:tgtEl>
                                        <p:attrNameLst>
                                          <p:attrName>style.visibility</p:attrName>
                                        </p:attrNameLst>
                                      </p:cBhvr>
                                      <p:to>
                                        <p:strVal val="visible"/>
                                      </p:to>
                                    </p:set>
                                    <p:anim calcmode="lin" valueType="num">
                                      <p:cBhvr additive="base">
                                        <p:cTn id="21" dur="500" fill="hold"/>
                                        <p:tgtEl>
                                          <p:spTgt spid="46"/>
                                        </p:tgtEl>
                                        <p:attrNameLst>
                                          <p:attrName>ppt_x</p:attrName>
                                        </p:attrNameLst>
                                      </p:cBhvr>
                                      <p:tavLst>
                                        <p:tav tm="0">
                                          <p:val>
                                            <p:strVal val="0-#ppt_w/2"/>
                                          </p:val>
                                        </p:tav>
                                        <p:tav tm="100000">
                                          <p:val>
                                            <p:strVal val="#ppt_x"/>
                                          </p:val>
                                        </p:tav>
                                      </p:tavLst>
                                    </p:anim>
                                    <p:anim calcmode="lin" valueType="num">
                                      <p:cBhvr additive="base">
                                        <p:cTn id="22" dur="500" fill="hold"/>
                                        <p:tgtEl>
                                          <p:spTgt spid="46"/>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wipe(left)">
                                      <p:cBhvr>
                                        <p:cTn id="26" dur="500"/>
                                        <p:tgtEl>
                                          <p:spTgt spid="39"/>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left)">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3"/>
                                        </p:tgtEl>
                                        <p:attrNameLst>
                                          <p:attrName>style.visibility</p:attrName>
                                        </p:attrNameLst>
                                      </p:cBhvr>
                                      <p:to>
                                        <p:strVal val="visible"/>
                                      </p:to>
                                    </p:set>
                                    <p:anim calcmode="lin" valueType="num">
                                      <p:cBhvr additive="base">
                                        <p:cTn id="35" dur="500" fill="hold"/>
                                        <p:tgtEl>
                                          <p:spTgt spid="53"/>
                                        </p:tgtEl>
                                        <p:attrNameLst>
                                          <p:attrName>ppt_x</p:attrName>
                                        </p:attrNameLst>
                                      </p:cBhvr>
                                      <p:tavLst>
                                        <p:tav tm="0">
                                          <p:val>
                                            <p:strVal val="0-#ppt_w/2"/>
                                          </p:val>
                                        </p:tav>
                                        <p:tav tm="100000">
                                          <p:val>
                                            <p:strVal val="#ppt_x"/>
                                          </p:val>
                                        </p:tav>
                                      </p:tavLst>
                                    </p:anim>
                                    <p:anim calcmode="lin" valueType="num">
                                      <p:cBhvr additive="base">
                                        <p:cTn id="36" dur="500" fill="hold"/>
                                        <p:tgtEl>
                                          <p:spTgt spid="5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wipe(left)">
                                      <p:cBhvr>
                                        <p:cTn id="40" dur="500"/>
                                        <p:tgtEl>
                                          <p:spTgt spid="52"/>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wipe(left)">
                                      <p:cBhvr>
                                        <p:cTn id="4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8" grpId="0" animBg="1"/>
      <p:bldP spid="46" grpId="0" animBg="1"/>
      <p:bldP spid="53" grpId="0" animBg="1"/>
      <p:bldP spid="58" grpId="0" animBg="1"/>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3566013" y="3598740"/>
            <a:ext cx="3901587" cy="23031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7" name="Rounded Rectangle 16"/>
          <p:cNvSpPr/>
          <p:nvPr/>
        </p:nvSpPr>
        <p:spPr>
          <a:xfrm>
            <a:off x="3427779" y="3896922"/>
            <a:ext cx="3773121" cy="23031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 name="Rounded Rectangle 17"/>
          <p:cNvSpPr/>
          <p:nvPr/>
        </p:nvSpPr>
        <p:spPr>
          <a:xfrm>
            <a:off x="3341810" y="4212445"/>
            <a:ext cx="3049465" cy="20028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ounded Rectangle 18"/>
          <p:cNvSpPr/>
          <p:nvPr/>
        </p:nvSpPr>
        <p:spPr>
          <a:xfrm>
            <a:off x="3604113" y="4505962"/>
            <a:ext cx="3370141" cy="22400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 name="Rounded Rectangle 19"/>
          <p:cNvSpPr/>
          <p:nvPr/>
        </p:nvSpPr>
        <p:spPr>
          <a:xfrm>
            <a:off x="3996345" y="4798843"/>
            <a:ext cx="5376255" cy="23526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Rounded Rectangle 20"/>
          <p:cNvSpPr/>
          <p:nvPr/>
        </p:nvSpPr>
        <p:spPr>
          <a:xfrm>
            <a:off x="3878629" y="5126862"/>
            <a:ext cx="5770195" cy="235261"/>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2" name="Rounded Rectangle 21"/>
          <p:cNvSpPr/>
          <p:nvPr/>
        </p:nvSpPr>
        <p:spPr>
          <a:xfrm>
            <a:off x="3787287" y="5430996"/>
            <a:ext cx="6318738" cy="235261"/>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 name="Rounded Rectangle 22"/>
          <p:cNvSpPr/>
          <p:nvPr/>
        </p:nvSpPr>
        <p:spPr>
          <a:xfrm>
            <a:off x="4098192" y="5721832"/>
            <a:ext cx="5890114" cy="26378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3" name="TextBox 32"/>
          <p:cNvSpPr txBox="1"/>
          <p:nvPr/>
        </p:nvSpPr>
        <p:spPr>
          <a:xfrm>
            <a:off x="7444152" y="253233"/>
            <a:ext cx="1833198" cy="400110"/>
          </a:xfrm>
          <a:prstGeom prst="rect">
            <a:avLst/>
          </a:prstGeom>
          <a:noFill/>
          <a:ln w="19050">
            <a:solidFill>
              <a:srgbClr val="C00000"/>
            </a:solidFill>
          </a:ln>
        </p:spPr>
        <p:txBody>
          <a:bodyPr wrap="square" rtlCol="0">
            <a:spAutoFit/>
          </a:bodyPr>
          <a:lstStyle/>
          <a:p>
            <a:r>
              <a:rPr lang="en-US" sz="2000" dirty="0"/>
              <a:t>Navigation Keys</a:t>
            </a:r>
          </a:p>
        </p:txBody>
      </p:sp>
      <p:pic>
        <p:nvPicPr>
          <p:cNvPr id="34" name="Picture 17"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703" y="759873"/>
            <a:ext cx="7696200" cy="2524126"/>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le 35"/>
          <p:cNvSpPr/>
          <p:nvPr/>
        </p:nvSpPr>
        <p:spPr>
          <a:xfrm>
            <a:off x="2209800" y="2857499"/>
            <a:ext cx="438150" cy="295276"/>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0" name="Rounded Rectangle 39"/>
          <p:cNvSpPr/>
          <p:nvPr/>
        </p:nvSpPr>
        <p:spPr>
          <a:xfrm>
            <a:off x="7524750" y="2517697"/>
            <a:ext cx="285750" cy="295276"/>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1" name="Rounded Rectangle 40"/>
          <p:cNvSpPr/>
          <p:nvPr/>
        </p:nvSpPr>
        <p:spPr>
          <a:xfrm>
            <a:off x="7200900" y="2857499"/>
            <a:ext cx="285750" cy="295276"/>
          </a:xfrm>
          <a:prstGeom prst="round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2" name="Rounded Rectangle 41"/>
          <p:cNvSpPr/>
          <p:nvPr/>
        </p:nvSpPr>
        <p:spPr>
          <a:xfrm>
            <a:off x="7524750" y="2857499"/>
            <a:ext cx="285750" cy="295276"/>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3" name="Rounded Rectangle 42"/>
          <p:cNvSpPr/>
          <p:nvPr/>
        </p:nvSpPr>
        <p:spPr>
          <a:xfrm>
            <a:off x="7848600" y="2857499"/>
            <a:ext cx="285750" cy="295276"/>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4" name="Rounded Rectangle 43"/>
          <p:cNvSpPr/>
          <p:nvPr/>
        </p:nvSpPr>
        <p:spPr>
          <a:xfrm>
            <a:off x="6536104" y="2857038"/>
            <a:ext cx="438150" cy="295276"/>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5" name="TextBox 44"/>
          <p:cNvSpPr txBox="1"/>
          <p:nvPr/>
        </p:nvSpPr>
        <p:spPr>
          <a:xfrm>
            <a:off x="293039" y="253233"/>
            <a:ext cx="470758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Navigation &amp; Selection Using the Keyboard</a:t>
            </a:r>
          </a:p>
        </p:txBody>
      </p:sp>
      <p:sp>
        <p:nvSpPr>
          <p:cNvPr id="12" name="TextBox 11"/>
          <p:cNvSpPr txBox="1"/>
          <p:nvPr/>
        </p:nvSpPr>
        <p:spPr>
          <a:xfrm>
            <a:off x="1987059" y="3486641"/>
            <a:ext cx="8309465" cy="2554545"/>
          </a:xfrm>
          <a:prstGeom prst="rect">
            <a:avLst/>
          </a:prstGeom>
          <a:noFill/>
        </p:spPr>
        <p:txBody>
          <a:bodyPr wrap="square" rtlCol="0">
            <a:spAutoFit/>
          </a:bodyPr>
          <a:lstStyle/>
          <a:p>
            <a:r>
              <a:rPr lang="en-US" sz="2000" b="1" dirty="0">
                <a:solidFill>
                  <a:srgbClr val="00B050"/>
                </a:solidFill>
              </a:rPr>
              <a:t>Right Arrow </a:t>
            </a:r>
            <a:r>
              <a:rPr lang="en-US" sz="2000" dirty="0"/>
              <a:t>– moves the cursor right one character</a:t>
            </a:r>
          </a:p>
          <a:p>
            <a:r>
              <a:rPr lang="en-US" sz="2000" b="1" dirty="0">
                <a:solidFill>
                  <a:srgbClr val="00B0F0"/>
                </a:solidFill>
              </a:rPr>
              <a:t>Left Arrow </a:t>
            </a:r>
            <a:r>
              <a:rPr lang="en-US" sz="2000" dirty="0"/>
              <a:t>– moves the cursor left one character</a:t>
            </a:r>
          </a:p>
          <a:p>
            <a:r>
              <a:rPr lang="en-US" sz="2000" b="1" dirty="0">
                <a:solidFill>
                  <a:srgbClr val="C00000"/>
                </a:solidFill>
              </a:rPr>
              <a:t>Up Arrow </a:t>
            </a:r>
            <a:r>
              <a:rPr lang="en-US" sz="2000" dirty="0"/>
              <a:t>– moves the cursor up one line</a:t>
            </a:r>
          </a:p>
          <a:p>
            <a:r>
              <a:rPr lang="en-US" sz="2000" b="1" dirty="0">
                <a:solidFill>
                  <a:schemeClr val="accent2"/>
                </a:solidFill>
              </a:rPr>
              <a:t>Down Arrow </a:t>
            </a:r>
            <a:r>
              <a:rPr lang="en-US" sz="2000" dirty="0"/>
              <a:t>– moves the cursor down one line</a:t>
            </a:r>
          </a:p>
          <a:p>
            <a:r>
              <a:rPr lang="en-US" sz="2000" b="1" dirty="0">
                <a:solidFill>
                  <a:srgbClr val="7030A0"/>
                </a:solidFill>
              </a:rPr>
              <a:t>Ctrl</a:t>
            </a:r>
            <a:r>
              <a:rPr lang="en-US" sz="2000" b="1" dirty="0"/>
              <a:t>-</a:t>
            </a:r>
            <a:r>
              <a:rPr lang="en-US" sz="2000" b="1" dirty="0">
                <a:solidFill>
                  <a:srgbClr val="00B050"/>
                </a:solidFill>
              </a:rPr>
              <a:t>Right Arrow</a:t>
            </a:r>
            <a:r>
              <a:rPr lang="en-US" sz="2000" dirty="0">
                <a:solidFill>
                  <a:srgbClr val="00B050"/>
                </a:solidFill>
              </a:rPr>
              <a:t> </a:t>
            </a:r>
            <a:r>
              <a:rPr lang="en-US" sz="2000" dirty="0"/>
              <a:t>– moves the cursor to the beginning of the next word</a:t>
            </a:r>
          </a:p>
          <a:p>
            <a:r>
              <a:rPr lang="en-US" sz="2000" b="1" dirty="0">
                <a:solidFill>
                  <a:srgbClr val="7030A0"/>
                </a:solidFill>
              </a:rPr>
              <a:t>Ctrl</a:t>
            </a:r>
            <a:r>
              <a:rPr lang="en-US" sz="2000" b="1" dirty="0"/>
              <a:t>-</a:t>
            </a:r>
            <a:r>
              <a:rPr lang="en-US" sz="2000" b="1" dirty="0">
                <a:solidFill>
                  <a:srgbClr val="00B0F0"/>
                </a:solidFill>
              </a:rPr>
              <a:t>Left Arrow</a:t>
            </a:r>
            <a:r>
              <a:rPr lang="en-US" sz="2000" dirty="0"/>
              <a:t> – moves the cursor to the beginning of the previous word</a:t>
            </a:r>
          </a:p>
          <a:p>
            <a:r>
              <a:rPr lang="en-US" sz="2000" b="1" dirty="0">
                <a:solidFill>
                  <a:srgbClr val="7030A0"/>
                </a:solidFill>
              </a:rPr>
              <a:t>Ctrl</a:t>
            </a:r>
            <a:r>
              <a:rPr lang="en-US" sz="2000" b="1" dirty="0"/>
              <a:t>-</a:t>
            </a:r>
            <a:r>
              <a:rPr lang="en-US" sz="2000" b="1" dirty="0">
                <a:solidFill>
                  <a:srgbClr val="C00000"/>
                </a:solidFill>
              </a:rPr>
              <a:t>Up Arrow</a:t>
            </a:r>
            <a:r>
              <a:rPr lang="en-US" sz="2000" dirty="0"/>
              <a:t> – moves the cursor to the beginning of the previous paragraph</a:t>
            </a:r>
          </a:p>
          <a:p>
            <a:r>
              <a:rPr lang="en-US" sz="2000" b="1" dirty="0">
                <a:solidFill>
                  <a:srgbClr val="7030A0"/>
                </a:solidFill>
              </a:rPr>
              <a:t>Ctrl</a:t>
            </a:r>
            <a:r>
              <a:rPr lang="en-US" sz="2000" b="1" dirty="0"/>
              <a:t>-</a:t>
            </a:r>
            <a:r>
              <a:rPr lang="en-US" sz="2000" b="1" dirty="0">
                <a:solidFill>
                  <a:schemeClr val="accent2"/>
                </a:solidFill>
              </a:rPr>
              <a:t>Down Arrow</a:t>
            </a:r>
            <a:r>
              <a:rPr lang="en-US" sz="2000" dirty="0"/>
              <a:t> – moves the cursor to the beginning of the next paragraph</a:t>
            </a:r>
          </a:p>
        </p:txBody>
      </p:sp>
    </p:spTree>
    <p:extLst>
      <p:ext uri="{BB962C8B-B14F-4D97-AF65-F5344CB8AC3E}">
        <p14:creationId xmlns:p14="http://schemas.microsoft.com/office/powerpoint/2010/main" val="31223805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fltVal val="0"/>
                                          </p:val>
                                        </p:tav>
                                        <p:tav tm="100000">
                                          <p:val>
                                            <p:strVal val="#ppt_h"/>
                                          </p:val>
                                        </p:tav>
                                      </p:tavLst>
                                    </p:anim>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Effect transition="in" filter="fade">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500" fill="hold"/>
                                        <p:tgtEl>
                                          <p:spTgt spid="20"/>
                                        </p:tgtEl>
                                        <p:attrNameLst>
                                          <p:attrName>ppt_w</p:attrName>
                                        </p:attrNameLst>
                                      </p:cBhvr>
                                      <p:tavLst>
                                        <p:tav tm="0">
                                          <p:val>
                                            <p:fltVal val="0"/>
                                          </p:val>
                                        </p:tav>
                                        <p:tav tm="100000">
                                          <p:val>
                                            <p:strVal val="#ppt_w"/>
                                          </p:val>
                                        </p:tav>
                                      </p:tavLst>
                                    </p:anim>
                                    <p:anim calcmode="lin" valueType="num">
                                      <p:cBhvr>
                                        <p:cTn id="42" dur="500" fill="hold"/>
                                        <p:tgtEl>
                                          <p:spTgt spid="20"/>
                                        </p:tgtEl>
                                        <p:attrNameLst>
                                          <p:attrName>ppt_h</p:attrName>
                                        </p:attrNameLst>
                                      </p:cBhvr>
                                      <p:tavLst>
                                        <p:tav tm="0">
                                          <p:val>
                                            <p:fltVal val="0"/>
                                          </p:val>
                                        </p:tav>
                                        <p:tav tm="100000">
                                          <p:val>
                                            <p:strVal val="#ppt_h"/>
                                          </p:val>
                                        </p:tav>
                                      </p:tavLst>
                                    </p:anim>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p:cTn id="48" dur="500" fill="hold"/>
                                        <p:tgtEl>
                                          <p:spTgt spid="21"/>
                                        </p:tgtEl>
                                        <p:attrNameLst>
                                          <p:attrName>ppt_w</p:attrName>
                                        </p:attrNameLst>
                                      </p:cBhvr>
                                      <p:tavLst>
                                        <p:tav tm="0">
                                          <p:val>
                                            <p:fltVal val="0"/>
                                          </p:val>
                                        </p:tav>
                                        <p:tav tm="100000">
                                          <p:val>
                                            <p:strVal val="#ppt_w"/>
                                          </p:val>
                                        </p:tav>
                                      </p:tavLst>
                                    </p:anim>
                                    <p:anim calcmode="lin" valueType="num">
                                      <p:cBhvr>
                                        <p:cTn id="49" dur="500" fill="hold"/>
                                        <p:tgtEl>
                                          <p:spTgt spid="21"/>
                                        </p:tgtEl>
                                        <p:attrNameLst>
                                          <p:attrName>ppt_h</p:attrName>
                                        </p:attrNameLst>
                                      </p:cBhvr>
                                      <p:tavLst>
                                        <p:tav tm="0">
                                          <p:val>
                                            <p:fltVal val="0"/>
                                          </p:val>
                                        </p:tav>
                                        <p:tav tm="100000">
                                          <p:val>
                                            <p:strVal val="#ppt_h"/>
                                          </p:val>
                                        </p:tav>
                                      </p:tavLst>
                                    </p:anim>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500" fill="hold"/>
                                        <p:tgtEl>
                                          <p:spTgt spid="23"/>
                                        </p:tgtEl>
                                        <p:attrNameLst>
                                          <p:attrName>ppt_w</p:attrName>
                                        </p:attrNameLst>
                                      </p:cBhvr>
                                      <p:tavLst>
                                        <p:tav tm="0">
                                          <p:val>
                                            <p:fltVal val="0"/>
                                          </p:val>
                                        </p:tav>
                                        <p:tav tm="100000">
                                          <p:val>
                                            <p:strVal val="#ppt_w"/>
                                          </p:val>
                                        </p:tav>
                                      </p:tavLst>
                                    </p:anim>
                                    <p:anim calcmode="lin" valueType="num">
                                      <p:cBhvr>
                                        <p:cTn id="63" dur="500" fill="hold"/>
                                        <p:tgtEl>
                                          <p:spTgt spid="23"/>
                                        </p:tgtEl>
                                        <p:attrNameLst>
                                          <p:attrName>ppt_h</p:attrName>
                                        </p:attrNameLst>
                                      </p:cBhvr>
                                      <p:tavLst>
                                        <p:tav tm="0">
                                          <p:val>
                                            <p:fltVal val="0"/>
                                          </p:val>
                                        </p:tav>
                                        <p:tav tm="100000">
                                          <p:val>
                                            <p:strVal val="#ppt_h"/>
                                          </p:val>
                                        </p:tav>
                                      </p:tavLst>
                                    </p:anim>
                                    <p:animEffect transition="in" filter="fade">
                                      <p:cBhvr>
                                        <p:cTn id="6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885825" y="1457325"/>
            <a:ext cx="6191250"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4" name="Rounded Rectangle 13"/>
          <p:cNvSpPr/>
          <p:nvPr/>
        </p:nvSpPr>
        <p:spPr>
          <a:xfrm>
            <a:off x="885825" y="1766203"/>
            <a:ext cx="3571875"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5" name="Rounded Rectangle 14"/>
          <p:cNvSpPr/>
          <p:nvPr/>
        </p:nvSpPr>
        <p:spPr>
          <a:xfrm>
            <a:off x="885825" y="2090006"/>
            <a:ext cx="5695950"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6" name="Rounded Rectangle 15"/>
          <p:cNvSpPr/>
          <p:nvPr/>
        </p:nvSpPr>
        <p:spPr>
          <a:xfrm>
            <a:off x="885825" y="2376385"/>
            <a:ext cx="3219450"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7" name="Rounded Rectangle 16"/>
          <p:cNvSpPr/>
          <p:nvPr/>
        </p:nvSpPr>
        <p:spPr>
          <a:xfrm>
            <a:off x="885824" y="3128860"/>
            <a:ext cx="8553451"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8" name="Rounded Rectangle 17"/>
          <p:cNvSpPr/>
          <p:nvPr/>
        </p:nvSpPr>
        <p:spPr>
          <a:xfrm>
            <a:off x="885824" y="3443137"/>
            <a:ext cx="8553451" cy="509737"/>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9" name="Rounded Rectangle 18"/>
          <p:cNvSpPr/>
          <p:nvPr/>
        </p:nvSpPr>
        <p:spPr>
          <a:xfrm>
            <a:off x="885823" y="4026540"/>
            <a:ext cx="8553452"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0" name="Rounded Rectangle 19"/>
          <p:cNvSpPr/>
          <p:nvPr/>
        </p:nvSpPr>
        <p:spPr>
          <a:xfrm>
            <a:off x="885823" y="4764625"/>
            <a:ext cx="5057777"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1" name="Rounded Rectangle 20"/>
          <p:cNvSpPr/>
          <p:nvPr/>
        </p:nvSpPr>
        <p:spPr>
          <a:xfrm>
            <a:off x="885823" y="5089342"/>
            <a:ext cx="8429627"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2" name="Rounded Rectangle 21"/>
          <p:cNvSpPr/>
          <p:nvPr/>
        </p:nvSpPr>
        <p:spPr>
          <a:xfrm>
            <a:off x="1362076" y="5349787"/>
            <a:ext cx="9372598" cy="289741"/>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3" name="Rounded Rectangle 22"/>
          <p:cNvSpPr/>
          <p:nvPr/>
        </p:nvSpPr>
        <p:spPr>
          <a:xfrm>
            <a:off x="885822" y="5699161"/>
            <a:ext cx="8429628" cy="2340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0428" y="1135416"/>
            <a:ext cx="2231891" cy="4122800"/>
          </a:xfrm>
          <a:prstGeom prst="rect">
            <a:avLst/>
          </a:prstGeom>
        </p:spPr>
      </p:pic>
      <p:sp>
        <p:nvSpPr>
          <p:cNvPr id="26" name="TextBox 25"/>
          <p:cNvSpPr txBox="1"/>
          <p:nvPr/>
        </p:nvSpPr>
        <p:spPr>
          <a:xfrm>
            <a:off x="293039" y="253233"/>
            <a:ext cx="4383736"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Navigation &amp; Selection Using the Mouse</a:t>
            </a:r>
          </a:p>
        </p:txBody>
      </p:sp>
      <p:sp>
        <p:nvSpPr>
          <p:cNvPr id="11" name="TextBox 10"/>
          <p:cNvSpPr txBox="1"/>
          <p:nvPr/>
        </p:nvSpPr>
        <p:spPr>
          <a:xfrm>
            <a:off x="293039" y="1068122"/>
            <a:ext cx="8746186" cy="1631216"/>
          </a:xfrm>
          <a:prstGeom prst="rect">
            <a:avLst/>
          </a:prstGeom>
          <a:noFill/>
        </p:spPr>
        <p:txBody>
          <a:bodyPr wrap="square" rtlCol="0">
            <a:spAutoFit/>
          </a:bodyPr>
          <a:lstStyle/>
          <a:p>
            <a:r>
              <a:rPr lang="en-US" sz="2000" dirty="0"/>
              <a:t>Select Contiguous Text Block (Option One):</a:t>
            </a:r>
          </a:p>
          <a:p>
            <a:pPr marL="542925" indent="-285750">
              <a:buFont typeface="Wingdings" panose="05000000000000000000" pitchFamily="2" charset="2"/>
              <a:buChar char="Ø"/>
            </a:pPr>
            <a:r>
              <a:rPr lang="en-US" sz="2000" dirty="0"/>
              <a:t>Place mouse pointer at beginning of text you wish to select</a:t>
            </a:r>
          </a:p>
          <a:p>
            <a:pPr marL="542925" indent="-285750">
              <a:buFont typeface="Wingdings" panose="05000000000000000000" pitchFamily="2" charset="2"/>
              <a:buChar char="Ø"/>
            </a:pPr>
            <a:r>
              <a:rPr lang="en-US" sz="2000" dirty="0"/>
              <a:t>Hold down the left mouse button</a:t>
            </a:r>
          </a:p>
          <a:p>
            <a:pPr marL="542925" indent="-285750">
              <a:buFont typeface="Wingdings" panose="05000000000000000000" pitchFamily="2" charset="2"/>
              <a:buChar char="Ø"/>
            </a:pPr>
            <a:r>
              <a:rPr lang="en-US" sz="2000" dirty="0"/>
              <a:t>Drag the mouse pointer to the end of the desired text</a:t>
            </a:r>
          </a:p>
          <a:p>
            <a:pPr marL="542925" indent="-285750">
              <a:buFont typeface="Wingdings" panose="05000000000000000000" pitchFamily="2" charset="2"/>
              <a:buChar char="Ø"/>
            </a:pPr>
            <a:r>
              <a:rPr lang="en-US" sz="2000" dirty="0"/>
              <a:t>Release the left mouse button</a:t>
            </a:r>
          </a:p>
        </p:txBody>
      </p:sp>
      <p:sp>
        <p:nvSpPr>
          <p:cNvPr id="24" name="TextBox 23"/>
          <p:cNvSpPr txBox="1"/>
          <p:nvPr/>
        </p:nvSpPr>
        <p:spPr>
          <a:xfrm>
            <a:off x="293039" y="2719698"/>
            <a:ext cx="9229764" cy="1631216"/>
          </a:xfrm>
          <a:prstGeom prst="rect">
            <a:avLst/>
          </a:prstGeom>
          <a:noFill/>
        </p:spPr>
        <p:txBody>
          <a:bodyPr wrap="square" rtlCol="0">
            <a:spAutoFit/>
          </a:bodyPr>
          <a:lstStyle/>
          <a:p>
            <a:r>
              <a:rPr lang="en-US" sz="2000" dirty="0"/>
              <a:t>Select Contiguous Text Block (Option Two):</a:t>
            </a:r>
          </a:p>
          <a:p>
            <a:pPr marL="542925" indent="-285750">
              <a:buFont typeface="Wingdings" panose="05000000000000000000" pitchFamily="2" charset="2"/>
              <a:buChar char="Ø"/>
            </a:pPr>
            <a:r>
              <a:rPr lang="en-US" sz="2000" dirty="0"/>
              <a:t>Click once at the beginning of the text you wish to select to place the cursor there</a:t>
            </a:r>
          </a:p>
          <a:p>
            <a:pPr marL="542925" indent="-285750">
              <a:buFont typeface="Wingdings" panose="05000000000000000000" pitchFamily="2" charset="2"/>
              <a:buChar char="Ø"/>
            </a:pPr>
            <a:r>
              <a:rPr lang="en-US" sz="2000" dirty="0"/>
              <a:t>Scroll down to the end of the text you want to select </a:t>
            </a:r>
            <a:r>
              <a:rPr lang="en-US" sz="2000" i="1" dirty="0"/>
              <a:t>using the mouse scroll button</a:t>
            </a:r>
            <a:r>
              <a:rPr lang="en-US" sz="2000" dirty="0"/>
              <a:t> or </a:t>
            </a:r>
            <a:r>
              <a:rPr lang="en-US" sz="2000" i="1" dirty="0"/>
              <a:t>the appropriate scroll bar</a:t>
            </a:r>
            <a:r>
              <a:rPr lang="en-US" sz="2000" dirty="0"/>
              <a:t> but do not move the cursor</a:t>
            </a:r>
          </a:p>
          <a:p>
            <a:pPr marL="542925" indent="-285750">
              <a:buFont typeface="Wingdings" panose="05000000000000000000" pitchFamily="2" charset="2"/>
              <a:buChar char="Ø"/>
            </a:pPr>
            <a:r>
              <a:rPr lang="en-US" sz="2000" dirty="0"/>
              <a:t>Hold down the </a:t>
            </a:r>
            <a:r>
              <a:rPr lang="en-US" sz="2000" b="1" i="1" dirty="0"/>
              <a:t>Shift</a:t>
            </a:r>
            <a:r>
              <a:rPr lang="en-US" sz="2000" dirty="0"/>
              <a:t> button and then click at the end of the text you wish to select</a:t>
            </a:r>
          </a:p>
        </p:txBody>
      </p:sp>
      <p:sp>
        <p:nvSpPr>
          <p:cNvPr id="25" name="TextBox 24"/>
          <p:cNvSpPr txBox="1"/>
          <p:nvPr/>
        </p:nvSpPr>
        <p:spPr>
          <a:xfrm>
            <a:off x="293038" y="4371274"/>
            <a:ext cx="10489261" cy="2246769"/>
          </a:xfrm>
          <a:prstGeom prst="rect">
            <a:avLst/>
          </a:prstGeom>
          <a:noFill/>
        </p:spPr>
        <p:txBody>
          <a:bodyPr wrap="square" rtlCol="0">
            <a:spAutoFit/>
          </a:bodyPr>
          <a:lstStyle/>
          <a:p>
            <a:r>
              <a:rPr lang="en-US" sz="2000" dirty="0"/>
              <a:t>Select Non-contiguous Text Blocks</a:t>
            </a:r>
          </a:p>
          <a:p>
            <a:pPr marL="542925" indent="-285750">
              <a:buFont typeface="Wingdings" panose="05000000000000000000" pitchFamily="2" charset="2"/>
              <a:buChar char="Ø"/>
            </a:pPr>
            <a:r>
              <a:rPr lang="en-US" sz="2000" dirty="0"/>
              <a:t>Select the first block of text just like Option One</a:t>
            </a:r>
          </a:p>
          <a:p>
            <a:pPr marL="542925" indent="-285750">
              <a:buFont typeface="Wingdings" panose="05000000000000000000" pitchFamily="2" charset="2"/>
              <a:buChar char="Ø"/>
            </a:pPr>
            <a:r>
              <a:rPr lang="en-US" sz="2000" dirty="0"/>
              <a:t>Now to continue to select non-contiguous blocks of text to add to your selection</a:t>
            </a:r>
          </a:p>
          <a:p>
            <a:pPr marL="1000125" lvl="1" indent="-285750">
              <a:buFont typeface="Wingdings" panose="05000000000000000000" pitchFamily="2" charset="2"/>
              <a:buChar char="Ø"/>
            </a:pPr>
            <a:r>
              <a:rPr lang="en-US" sz="2000" dirty="0"/>
              <a:t>Hold down the Ctrl button and then drag the mouse pointer to the end of the desired text</a:t>
            </a:r>
          </a:p>
          <a:p>
            <a:pPr marL="542925" indent="-285750">
              <a:buFont typeface="Wingdings" panose="05000000000000000000" pitchFamily="2" charset="2"/>
              <a:buChar char="Ø"/>
            </a:pPr>
            <a:r>
              <a:rPr lang="en-US" sz="2000" dirty="0"/>
              <a:t>Keep repeating the previous step for each block of non-contiguous text you want</a:t>
            </a:r>
          </a:p>
          <a:p>
            <a:endParaRPr lang="en-CA" sz="2000" dirty="0"/>
          </a:p>
          <a:p>
            <a:endParaRPr lang="en-CA" sz="2000" dirty="0"/>
          </a:p>
        </p:txBody>
      </p:sp>
    </p:spTree>
    <p:extLst>
      <p:ext uri="{BB962C8B-B14F-4D97-AF65-F5344CB8AC3E}">
        <p14:creationId xmlns:p14="http://schemas.microsoft.com/office/powerpoint/2010/main" val="24574382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p:cTn id="48" dur="1000" fill="hold"/>
                                        <p:tgtEl>
                                          <p:spTgt spid="24"/>
                                        </p:tgtEl>
                                        <p:attrNameLst>
                                          <p:attrName>ppt_w</p:attrName>
                                        </p:attrNameLst>
                                      </p:cBhvr>
                                      <p:tavLst>
                                        <p:tav tm="0">
                                          <p:val>
                                            <p:fltVal val="0"/>
                                          </p:val>
                                        </p:tav>
                                        <p:tav tm="100000">
                                          <p:val>
                                            <p:strVal val="#ppt_w"/>
                                          </p:val>
                                        </p:tav>
                                      </p:tavLst>
                                    </p:anim>
                                    <p:anim calcmode="lin" valueType="num">
                                      <p:cBhvr>
                                        <p:cTn id="49" dur="1000" fill="hold"/>
                                        <p:tgtEl>
                                          <p:spTgt spid="24"/>
                                        </p:tgtEl>
                                        <p:attrNameLst>
                                          <p:attrName>ppt_h</p:attrName>
                                        </p:attrNameLst>
                                      </p:cBhvr>
                                      <p:tavLst>
                                        <p:tav tm="0">
                                          <p:val>
                                            <p:fltVal val="0"/>
                                          </p:val>
                                        </p:tav>
                                        <p:tav tm="100000">
                                          <p:val>
                                            <p:strVal val="#ppt_h"/>
                                          </p:val>
                                        </p:tav>
                                      </p:tavLst>
                                    </p:anim>
                                    <p:anim calcmode="lin" valueType="num">
                                      <p:cBhvr>
                                        <p:cTn id="50" dur="1000" fill="hold"/>
                                        <p:tgtEl>
                                          <p:spTgt spid="24"/>
                                        </p:tgtEl>
                                        <p:attrNameLst>
                                          <p:attrName>style.rotation</p:attrName>
                                        </p:attrNameLst>
                                      </p:cBhvr>
                                      <p:tavLst>
                                        <p:tav tm="0">
                                          <p:val>
                                            <p:fltVal val="90"/>
                                          </p:val>
                                        </p:tav>
                                        <p:tav tm="100000">
                                          <p:val>
                                            <p:fltVal val="0"/>
                                          </p:val>
                                        </p:tav>
                                      </p:tavLst>
                                    </p:anim>
                                    <p:animEffect transition="in" filter="fade">
                                      <p:cBhvr>
                                        <p:cTn id="51" dur="1000"/>
                                        <p:tgtEl>
                                          <p:spTgt spid="24"/>
                                        </p:tgtEl>
                                      </p:cBhvr>
                                    </p:animEffect>
                                  </p:childTnLst>
                                </p:cTn>
                              </p:par>
                            </p:childTnLst>
                          </p:cTn>
                        </p:par>
                        <p:par>
                          <p:cTn id="52" fill="hold">
                            <p:stCondLst>
                              <p:cond delay="1000"/>
                            </p:stCondLst>
                            <p:childTnLst>
                              <p:par>
                                <p:cTn id="53" presetID="53" presetClass="entr" presetSubtype="16"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ppt_w</p:attrName>
                                        </p:attrNameLst>
                                      </p:cBhvr>
                                      <p:tavLst>
                                        <p:tav tm="0">
                                          <p:val>
                                            <p:fltVal val="0"/>
                                          </p:val>
                                        </p:tav>
                                        <p:tav tm="100000">
                                          <p:val>
                                            <p:strVal val="#ppt_w"/>
                                          </p:val>
                                        </p:tav>
                                      </p:tavLst>
                                    </p:anim>
                                    <p:anim calcmode="lin" valueType="num">
                                      <p:cBhvr>
                                        <p:cTn id="56" dur="500" fill="hold"/>
                                        <p:tgtEl>
                                          <p:spTgt spid="17"/>
                                        </p:tgtEl>
                                        <p:attrNameLst>
                                          <p:attrName>ppt_h</p:attrName>
                                        </p:attrNameLst>
                                      </p:cBhvr>
                                      <p:tavLst>
                                        <p:tav tm="0">
                                          <p:val>
                                            <p:fltVal val="0"/>
                                          </p:val>
                                        </p:tav>
                                        <p:tav tm="100000">
                                          <p:val>
                                            <p:strVal val="#ppt_h"/>
                                          </p:val>
                                        </p:tav>
                                      </p:tavLst>
                                    </p:anim>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cBhvr>
                                        <p:cTn id="62" dur="500" fill="hold"/>
                                        <p:tgtEl>
                                          <p:spTgt spid="18"/>
                                        </p:tgtEl>
                                        <p:attrNameLst>
                                          <p:attrName>ppt_w</p:attrName>
                                        </p:attrNameLst>
                                      </p:cBhvr>
                                      <p:tavLst>
                                        <p:tav tm="0">
                                          <p:val>
                                            <p:fltVal val="0"/>
                                          </p:val>
                                        </p:tav>
                                        <p:tav tm="100000">
                                          <p:val>
                                            <p:strVal val="#ppt_w"/>
                                          </p:val>
                                        </p:tav>
                                      </p:tavLst>
                                    </p:anim>
                                    <p:anim calcmode="lin" valueType="num">
                                      <p:cBhvr>
                                        <p:cTn id="63" dur="500" fill="hold"/>
                                        <p:tgtEl>
                                          <p:spTgt spid="18"/>
                                        </p:tgtEl>
                                        <p:attrNameLst>
                                          <p:attrName>ppt_h</p:attrName>
                                        </p:attrNameLst>
                                      </p:cBhvr>
                                      <p:tavLst>
                                        <p:tav tm="0">
                                          <p:val>
                                            <p:fltVal val="0"/>
                                          </p:val>
                                        </p:tav>
                                        <p:tav tm="100000">
                                          <p:val>
                                            <p:strVal val="#ppt_h"/>
                                          </p:val>
                                        </p:tav>
                                      </p:tavLst>
                                    </p:anim>
                                    <p:animEffect transition="in" filter="fade">
                                      <p:cBhvr>
                                        <p:cTn id="64" dur="500"/>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fltVal val="0"/>
                                          </p:val>
                                        </p:tav>
                                        <p:tav tm="100000">
                                          <p:val>
                                            <p:strVal val="#ppt_w"/>
                                          </p:val>
                                        </p:tav>
                                      </p:tavLst>
                                    </p:anim>
                                    <p:anim calcmode="lin" valueType="num">
                                      <p:cBhvr>
                                        <p:cTn id="70" dur="500" fill="hold"/>
                                        <p:tgtEl>
                                          <p:spTgt spid="19"/>
                                        </p:tgtEl>
                                        <p:attrNameLst>
                                          <p:attrName>ppt_h</p:attrName>
                                        </p:attrNameLst>
                                      </p:cBhvr>
                                      <p:tavLst>
                                        <p:tav tm="0">
                                          <p:val>
                                            <p:fltVal val="0"/>
                                          </p:val>
                                        </p:tav>
                                        <p:tav tm="100000">
                                          <p:val>
                                            <p:strVal val="#ppt_h"/>
                                          </p:val>
                                        </p:tav>
                                      </p:tavLst>
                                    </p:anim>
                                    <p:animEffect transition="in" filter="fade">
                                      <p:cBhvr>
                                        <p:cTn id="71" dur="50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31" presetClass="entr" presetSubtype="0"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 calcmode="lin" valueType="num">
                                      <p:cBhvr>
                                        <p:cTn id="76" dur="1000" fill="hold"/>
                                        <p:tgtEl>
                                          <p:spTgt spid="25"/>
                                        </p:tgtEl>
                                        <p:attrNameLst>
                                          <p:attrName>ppt_w</p:attrName>
                                        </p:attrNameLst>
                                      </p:cBhvr>
                                      <p:tavLst>
                                        <p:tav tm="0">
                                          <p:val>
                                            <p:fltVal val="0"/>
                                          </p:val>
                                        </p:tav>
                                        <p:tav tm="100000">
                                          <p:val>
                                            <p:strVal val="#ppt_w"/>
                                          </p:val>
                                        </p:tav>
                                      </p:tavLst>
                                    </p:anim>
                                    <p:anim calcmode="lin" valueType="num">
                                      <p:cBhvr>
                                        <p:cTn id="77" dur="1000" fill="hold"/>
                                        <p:tgtEl>
                                          <p:spTgt spid="25"/>
                                        </p:tgtEl>
                                        <p:attrNameLst>
                                          <p:attrName>ppt_h</p:attrName>
                                        </p:attrNameLst>
                                      </p:cBhvr>
                                      <p:tavLst>
                                        <p:tav tm="0">
                                          <p:val>
                                            <p:fltVal val="0"/>
                                          </p:val>
                                        </p:tav>
                                        <p:tav tm="100000">
                                          <p:val>
                                            <p:strVal val="#ppt_h"/>
                                          </p:val>
                                        </p:tav>
                                      </p:tavLst>
                                    </p:anim>
                                    <p:anim calcmode="lin" valueType="num">
                                      <p:cBhvr>
                                        <p:cTn id="78" dur="1000" fill="hold"/>
                                        <p:tgtEl>
                                          <p:spTgt spid="25"/>
                                        </p:tgtEl>
                                        <p:attrNameLst>
                                          <p:attrName>style.rotation</p:attrName>
                                        </p:attrNameLst>
                                      </p:cBhvr>
                                      <p:tavLst>
                                        <p:tav tm="0">
                                          <p:val>
                                            <p:fltVal val="90"/>
                                          </p:val>
                                        </p:tav>
                                        <p:tav tm="100000">
                                          <p:val>
                                            <p:fltVal val="0"/>
                                          </p:val>
                                        </p:tav>
                                      </p:tavLst>
                                    </p:anim>
                                    <p:animEffect transition="in" filter="fade">
                                      <p:cBhvr>
                                        <p:cTn id="79" dur="1000"/>
                                        <p:tgtEl>
                                          <p:spTgt spid="25"/>
                                        </p:tgtEl>
                                      </p:cBhvr>
                                    </p:animEffect>
                                  </p:childTnLst>
                                </p:cTn>
                              </p:par>
                            </p:childTnLst>
                          </p:cTn>
                        </p:par>
                        <p:par>
                          <p:cTn id="80" fill="hold">
                            <p:stCondLst>
                              <p:cond delay="1000"/>
                            </p:stCondLst>
                            <p:childTnLst>
                              <p:par>
                                <p:cTn id="81" presetID="53" presetClass="entr" presetSubtype="16"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p:cTn id="83" dur="500" fill="hold"/>
                                        <p:tgtEl>
                                          <p:spTgt spid="20"/>
                                        </p:tgtEl>
                                        <p:attrNameLst>
                                          <p:attrName>ppt_w</p:attrName>
                                        </p:attrNameLst>
                                      </p:cBhvr>
                                      <p:tavLst>
                                        <p:tav tm="0">
                                          <p:val>
                                            <p:fltVal val="0"/>
                                          </p:val>
                                        </p:tav>
                                        <p:tav tm="100000">
                                          <p:val>
                                            <p:strVal val="#ppt_w"/>
                                          </p:val>
                                        </p:tav>
                                      </p:tavLst>
                                    </p:anim>
                                    <p:anim calcmode="lin" valueType="num">
                                      <p:cBhvr>
                                        <p:cTn id="84" dur="500" fill="hold"/>
                                        <p:tgtEl>
                                          <p:spTgt spid="20"/>
                                        </p:tgtEl>
                                        <p:attrNameLst>
                                          <p:attrName>ppt_h</p:attrName>
                                        </p:attrNameLst>
                                      </p:cBhvr>
                                      <p:tavLst>
                                        <p:tav tm="0">
                                          <p:val>
                                            <p:fltVal val="0"/>
                                          </p:val>
                                        </p:tav>
                                        <p:tav tm="100000">
                                          <p:val>
                                            <p:strVal val="#ppt_h"/>
                                          </p:val>
                                        </p:tav>
                                      </p:tavLst>
                                    </p:anim>
                                    <p:animEffect transition="in" filter="fade">
                                      <p:cBhvr>
                                        <p:cTn id="85" dur="500"/>
                                        <p:tgtEl>
                                          <p:spTgt spid="20"/>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 calcmode="lin" valueType="num">
                                      <p:cBhvr>
                                        <p:cTn id="90" dur="500" fill="hold"/>
                                        <p:tgtEl>
                                          <p:spTgt spid="21"/>
                                        </p:tgtEl>
                                        <p:attrNameLst>
                                          <p:attrName>ppt_w</p:attrName>
                                        </p:attrNameLst>
                                      </p:cBhvr>
                                      <p:tavLst>
                                        <p:tav tm="0">
                                          <p:val>
                                            <p:fltVal val="0"/>
                                          </p:val>
                                        </p:tav>
                                        <p:tav tm="100000">
                                          <p:val>
                                            <p:strVal val="#ppt_w"/>
                                          </p:val>
                                        </p:tav>
                                      </p:tavLst>
                                    </p:anim>
                                    <p:anim calcmode="lin" valueType="num">
                                      <p:cBhvr>
                                        <p:cTn id="91" dur="500" fill="hold"/>
                                        <p:tgtEl>
                                          <p:spTgt spid="21"/>
                                        </p:tgtEl>
                                        <p:attrNameLst>
                                          <p:attrName>ppt_h</p:attrName>
                                        </p:attrNameLst>
                                      </p:cBhvr>
                                      <p:tavLst>
                                        <p:tav tm="0">
                                          <p:val>
                                            <p:fltVal val="0"/>
                                          </p:val>
                                        </p:tav>
                                        <p:tav tm="100000">
                                          <p:val>
                                            <p:strVal val="#ppt_h"/>
                                          </p:val>
                                        </p:tav>
                                      </p:tavLst>
                                    </p:anim>
                                    <p:animEffect transition="in" filter="fade">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 calcmode="lin" valueType="num">
                                      <p:cBhvr>
                                        <p:cTn id="97" dur="500" fill="hold"/>
                                        <p:tgtEl>
                                          <p:spTgt spid="22"/>
                                        </p:tgtEl>
                                        <p:attrNameLst>
                                          <p:attrName>ppt_w</p:attrName>
                                        </p:attrNameLst>
                                      </p:cBhvr>
                                      <p:tavLst>
                                        <p:tav tm="0">
                                          <p:val>
                                            <p:fltVal val="0"/>
                                          </p:val>
                                        </p:tav>
                                        <p:tav tm="100000">
                                          <p:val>
                                            <p:strVal val="#ppt_w"/>
                                          </p:val>
                                        </p:tav>
                                      </p:tavLst>
                                    </p:anim>
                                    <p:anim calcmode="lin" valueType="num">
                                      <p:cBhvr>
                                        <p:cTn id="98" dur="500" fill="hold"/>
                                        <p:tgtEl>
                                          <p:spTgt spid="22"/>
                                        </p:tgtEl>
                                        <p:attrNameLst>
                                          <p:attrName>ppt_h</p:attrName>
                                        </p:attrNameLst>
                                      </p:cBhvr>
                                      <p:tavLst>
                                        <p:tav tm="0">
                                          <p:val>
                                            <p:fltVal val="0"/>
                                          </p:val>
                                        </p:tav>
                                        <p:tav tm="100000">
                                          <p:val>
                                            <p:strVal val="#ppt_h"/>
                                          </p:val>
                                        </p:tav>
                                      </p:tavLst>
                                    </p:anim>
                                    <p:animEffect transition="in" filter="fade">
                                      <p:cBhvr>
                                        <p:cTn id="99" dur="500"/>
                                        <p:tgtEl>
                                          <p:spTgt spid="22"/>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23"/>
                                        </p:tgtEl>
                                        <p:attrNameLst>
                                          <p:attrName>style.visibility</p:attrName>
                                        </p:attrNameLst>
                                      </p:cBhvr>
                                      <p:to>
                                        <p:strVal val="visible"/>
                                      </p:to>
                                    </p:set>
                                    <p:anim calcmode="lin" valueType="num">
                                      <p:cBhvr>
                                        <p:cTn id="104" dur="500" fill="hold"/>
                                        <p:tgtEl>
                                          <p:spTgt spid="23"/>
                                        </p:tgtEl>
                                        <p:attrNameLst>
                                          <p:attrName>ppt_w</p:attrName>
                                        </p:attrNameLst>
                                      </p:cBhvr>
                                      <p:tavLst>
                                        <p:tav tm="0">
                                          <p:val>
                                            <p:fltVal val="0"/>
                                          </p:val>
                                        </p:tav>
                                        <p:tav tm="100000">
                                          <p:val>
                                            <p:strVal val="#ppt_w"/>
                                          </p:val>
                                        </p:tav>
                                      </p:tavLst>
                                    </p:anim>
                                    <p:anim calcmode="lin" valueType="num">
                                      <p:cBhvr>
                                        <p:cTn id="105" dur="500" fill="hold"/>
                                        <p:tgtEl>
                                          <p:spTgt spid="23"/>
                                        </p:tgtEl>
                                        <p:attrNameLst>
                                          <p:attrName>ppt_h</p:attrName>
                                        </p:attrNameLst>
                                      </p:cBhvr>
                                      <p:tavLst>
                                        <p:tav tm="0">
                                          <p:val>
                                            <p:fltVal val="0"/>
                                          </p:val>
                                        </p:tav>
                                        <p:tav tm="100000">
                                          <p:val>
                                            <p:strVal val="#ppt_h"/>
                                          </p:val>
                                        </p:tav>
                                      </p:tavLst>
                                    </p:anim>
                                    <p:animEffect transition="in" filter="fade">
                                      <p:cBhvr>
                                        <p:cTn id="10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11" grpId="0"/>
      <p:bldP spid="24" grpId="0"/>
      <p:bldP spid="2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7942C6E-3AB5-47A5-A985-6BDAA42238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0388" y="137925"/>
            <a:ext cx="6537274" cy="6662240"/>
          </a:xfrm>
          <a:prstGeom prst="rect">
            <a:avLst/>
          </a:prstGeom>
        </p:spPr>
      </p:pic>
      <p:sp>
        <p:nvSpPr>
          <p:cNvPr id="3" name="TextBox 2"/>
          <p:cNvSpPr txBox="1"/>
          <p:nvPr/>
        </p:nvSpPr>
        <p:spPr>
          <a:xfrm>
            <a:off x="293040" y="253233"/>
            <a:ext cx="1869136"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Formatting Text </a:t>
            </a:r>
          </a:p>
        </p:txBody>
      </p:sp>
      <p:sp>
        <p:nvSpPr>
          <p:cNvPr id="5" name="TextBox 4"/>
          <p:cNvSpPr txBox="1"/>
          <p:nvPr/>
        </p:nvSpPr>
        <p:spPr>
          <a:xfrm>
            <a:off x="287203" y="2573002"/>
            <a:ext cx="4986252" cy="132343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You can apply the formatting to either the selected text, or if no text is selected, then that formatting will be applied to any new text you type.</a:t>
            </a:r>
          </a:p>
        </p:txBody>
      </p:sp>
      <p:sp>
        <p:nvSpPr>
          <p:cNvPr id="13" name="TextBox 12"/>
          <p:cNvSpPr txBox="1"/>
          <p:nvPr/>
        </p:nvSpPr>
        <p:spPr>
          <a:xfrm>
            <a:off x="289644" y="4275108"/>
            <a:ext cx="538725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For more formatting options launch the </a:t>
            </a:r>
            <a:r>
              <a:rPr lang="en-CA" b="1" dirty="0"/>
              <a:t>Font</a:t>
            </a:r>
            <a:r>
              <a:rPr lang="en-CA" dirty="0"/>
              <a:t> </a:t>
            </a:r>
            <a:r>
              <a:rPr lang="en-CA" b="1" dirty="0"/>
              <a:t>Dialog</a:t>
            </a:r>
            <a:r>
              <a:rPr lang="en-CA" dirty="0"/>
              <a:t> </a:t>
            </a:r>
            <a:r>
              <a:rPr lang="en-CA" b="1" dirty="0"/>
              <a:t>Box</a:t>
            </a:r>
            <a:r>
              <a:rPr lang="en-CA" dirty="0"/>
              <a:t> by clicking on the Dialog Box Launcher</a:t>
            </a:r>
          </a:p>
        </p:txBody>
      </p:sp>
      <p:cxnSp>
        <p:nvCxnSpPr>
          <p:cNvPr id="15" name="Straight Arrow Connector 14"/>
          <p:cNvCxnSpPr>
            <a:cxnSpLocks/>
          </p:cNvCxnSpPr>
          <p:nvPr/>
        </p:nvCxnSpPr>
        <p:spPr>
          <a:xfrm flipV="1">
            <a:off x="5381626" y="1343025"/>
            <a:ext cx="2457449" cy="3419475"/>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3645" y="2566749"/>
            <a:ext cx="2802585" cy="3435862"/>
          </a:xfrm>
          <a:prstGeom prst="rect">
            <a:avLst/>
          </a:prstGeom>
        </p:spPr>
      </p:pic>
      <p:sp>
        <p:nvSpPr>
          <p:cNvPr id="8" name="TextBox 7"/>
          <p:cNvSpPr txBox="1"/>
          <p:nvPr/>
        </p:nvSpPr>
        <p:spPr>
          <a:xfrm>
            <a:off x="279875" y="1461564"/>
            <a:ext cx="4983810"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a:t>
            </a:r>
            <a:r>
              <a:rPr lang="en-CA" b="1" dirty="0"/>
              <a:t>Font</a:t>
            </a:r>
            <a:r>
              <a:rPr lang="en-CA" dirty="0"/>
              <a:t> group is where many of the options are located for formatting the text.</a:t>
            </a:r>
          </a:p>
        </p:txBody>
      </p:sp>
      <p:cxnSp>
        <p:nvCxnSpPr>
          <p:cNvPr id="11" name="Straight Arrow Connector 10"/>
          <p:cNvCxnSpPr>
            <a:cxnSpLocks/>
            <a:stCxn id="8" idx="3"/>
          </p:cNvCxnSpPr>
          <p:nvPr/>
        </p:nvCxnSpPr>
        <p:spPr>
          <a:xfrm flipV="1">
            <a:off x="5263685" y="1390650"/>
            <a:ext cx="1546690" cy="424857"/>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a:endCxn id="17" idx="0"/>
          </p:cNvCxnSpPr>
          <p:nvPr/>
        </p:nvCxnSpPr>
        <p:spPr>
          <a:xfrm>
            <a:off x="7943850" y="1390650"/>
            <a:ext cx="1081088" cy="1176099"/>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688644E-C0E8-42DA-9255-449FBC56CF11}"/>
              </a:ext>
            </a:extLst>
          </p:cNvPr>
          <p:cNvSpPr txBox="1"/>
          <p:nvPr/>
        </p:nvSpPr>
        <p:spPr>
          <a:xfrm>
            <a:off x="2558830" y="189221"/>
            <a:ext cx="2714625" cy="707886"/>
          </a:xfrm>
          <a:prstGeom prst="rect">
            <a:avLst/>
          </a:prstGeom>
          <a:solidFill>
            <a:srgbClr val="C5F0FF">
              <a:alpha val="70000"/>
            </a:srgbClr>
          </a:solidFill>
          <a:ln>
            <a:noFill/>
          </a:ln>
          <a:effectLst>
            <a:glow rad="101600">
              <a:schemeClr val="accent6">
                <a:satMod val="175000"/>
                <a:alpha val="40000"/>
              </a:schemeClr>
            </a:glow>
            <a:softEdge rad="31750"/>
          </a:effectLst>
        </p:spPr>
        <p:txBody>
          <a:bodyPr wrap="square" rtlCol="0">
            <a:spAutoFit/>
          </a:bodyPr>
          <a:lstStyle/>
          <a:p>
            <a:pPr algn="ctr"/>
            <a:r>
              <a:rPr lang="en-CA" sz="2000" dirty="0"/>
              <a:t>The </a:t>
            </a:r>
            <a:r>
              <a:rPr lang="en-CA" sz="2000" b="1" i="1" dirty="0"/>
              <a:t>Home</a:t>
            </a:r>
            <a:r>
              <a:rPr lang="en-CA" sz="2000" dirty="0"/>
              <a:t> tab contains formatting options</a:t>
            </a:r>
          </a:p>
        </p:txBody>
      </p:sp>
      <p:sp>
        <p:nvSpPr>
          <p:cNvPr id="20" name="Oval 19">
            <a:extLst>
              <a:ext uri="{FF2B5EF4-FFF2-40B4-BE49-F238E27FC236}">
                <a16:creationId xmlns:a16="http://schemas.microsoft.com/office/drawing/2014/main" id="{398CD710-06C4-4A1B-BD26-1DB6CFF4DD50}"/>
              </a:ext>
            </a:extLst>
          </p:cNvPr>
          <p:cNvSpPr/>
          <p:nvPr/>
        </p:nvSpPr>
        <p:spPr>
          <a:xfrm>
            <a:off x="5991225" y="361950"/>
            <a:ext cx="495300" cy="361950"/>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Oval 25">
            <a:extLst>
              <a:ext uri="{FF2B5EF4-FFF2-40B4-BE49-F238E27FC236}">
                <a16:creationId xmlns:a16="http://schemas.microsoft.com/office/drawing/2014/main" id="{0608883B-E223-4F9E-AC94-D8473991A9B6}"/>
              </a:ext>
            </a:extLst>
          </p:cNvPr>
          <p:cNvSpPr/>
          <p:nvPr/>
        </p:nvSpPr>
        <p:spPr>
          <a:xfrm>
            <a:off x="6810375" y="1221038"/>
            <a:ext cx="409575" cy="240526"/>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Slide Number Placeholder 61">
            <a:extLst>
              <a:ext uri="{FF2B5EF4-FFF2-40B4-BE49-F238E27FC236}">
                <a16:creationId xmlns:a16="http://schemas.microsoft.com/office/drawing/2014/main" id="{E4ACA5B2-58A6-4DFF-BB09-8CCE903967A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42</a:t>
            </a:fld>
            <a:endParaRPr lang="en-US" altLang="en-US" dirty="0">
              <a:solidFill>
                <a:schemeClr val="tx1"/>
              </a:solidFill>
            </a:endParaRPr>
          </a:p>
        </p:txBody>
      </p:sp>
      <p:sp>
        <p:nvSpPr>
          <p:cNvPr id="21" name="TextBox 20">
            <a:extLst>
              <a:ext uri="{FF2B5EF4-FFF2-40B4-BE49-F238E27FC236}">
                <a16:creationId xmlns:a16="http://schemas.microsoft.com/office/drawing/2014/main" id="{6125968C-6AE6-4C63-9C0D-706980F0579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3444233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20"/>
                                        </p:tgtEl>
                                      </p:cBhvr>
                                    </p:animEffect>
                                    <p:animScale>
                                      <p:cBhvr>
                                        <p:cTn id="18" dur="250" autoRev="1" fill="hold"/>
                                        <p:tgtEl>
                                          <p:spTgt spid="20"/>
                                        </p:tgtEl>
                                      </p:cBhvr>
                                      <p:by x="105000" y="105000"/>
                                    </p:animScale>
                                  </p:childTnLst>
                                </p:cTn>
                              </p:par>
                            </p:childTnLst>
                          </p:cTn>
                        </p:par>
                        <p:par>
                          <p:cTn id="19" fill="hold">
                            <p:stCondLst>
                              <p:cond delay="1000"/>
                            </p:stCondLst>
                            <p:childTnLst>
                              <p:par>
                                <p:cTn id="20" presetID="26" presetClass="emph" presetSubtype="0" fill="hold" grpId="2" nodeType="afterEffect">
                                  <p:stCondLst>
                                    <p:cond delay="0"/>
                                  </p:stCondLst>
                                  <p:childTnLst>
                                    <p:animEffect transition="out" filter="fade">
                                      <p:cBhvr>
                                        <p:cTn id="21" dur="500" tmFilter="0, 0; .2, .5; .8, .5; 1, 0"/>
                                        <p:tgtEl>
                                          <p:spTgt spid="20"/>
                                        </p:tgtEl>
                                      </p:cBhvr>
                                    </p:animEffect>
                                    <p:animScale>
                                      <p:cBhvr>
                                        <p:cTn id="22" dur="250" autoRev="1" fill="hold"/>
                                        <p:tgtEl>
                                          <p:spTgt spid="20"/>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0-#ppt_w/2"/>
                                          </p:val>
                                        </p:tav>
                                        <p:tav tm="100000">
                                          <p:val>
                                            <p:strVal val="#ppt_x"/>
                                          </p:val>
                                        </p:tav>
                                      </p:tavLst>
                                    </p:anim>
                                    <p:anim calcmode="lin" valueType="num">
                                      <p:cBhvr additive="base">
                                        <p:cTn id="35" dur="500" fill="hold"/>
                                        <p:tgtEl>
                                          <p:spTgt spid="8"/>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500" fill="hold"/>
                                        <p:tgtEl>
                                          <p:spTgt spid="26"/>
                                        </p:tgtEl>
                                        <p:attrNameLst>
                                          <p:attrName>ppt_w</p:attrName>
                                        </p:attrNameLst>
                                      </p:cBhvr>
                                      <p:tavLst>
                                        <p:tav tm="0">
                                          <p:val>
                                            <p:fltVal val="0"/>
                                          </p:val>
                                        </p:tav>
                                        <p:tav tm="100000">
                                          <p:val>
                                            <p:strVal val="#ppt_w"/>
                                          </p:val>
                                        </p:tav>
                                      </p:tavLst>
                                    </p:anim>
                                    <p:anim calcmode="lin" valueType="num">
                                      <p:cBhvr>
                                        <p:cTn id="44" dur="500" fill="hold"/>
                                        <p:tgtEl>
                                          <p:spTgt spid="26"/>
                                        </p:tgtEl>
                                        <p:attrNameLst>
                                          <p:attrName>ppt_h</p:attrName>
                                        </p:attrNameLst>
                                      </p:cBhvr>
                                      <p:tavLst>
                                        <p:tav tm="0">
                                          <p:val>
                                            <p:fltVal val="0"/>
                                          </p:val>
                                        </p:tav>
                                        <p:tav tm="100000">
                                          <p:val>
                                            <p:strVal val="#ppt_h"/>
                                          </p:val>
                                        </p:tav>
                                      </p:tavLst>
                                    </p:anim>
                                    <p:animEffect transition="in" filter="fade">
                                      <p:cBhvr>
                                        <p:cTn id="45" dur="500"/>
                                        <p:tgtEl>
                                          <p:spTgt spid="26"/>
                                        </p:tgtEl>
                                      </p:cBhvr>
                                    </p:animEffect>
                                  </p:childTnLst>
                                </p:cTn>
                              </p:par>
                            </p:childTnLst>
                          </p:cTn>
                        </p:par>
                        <p:par>
                          <p:cTn id="46" fill="hold">
                            <p:stCondLst>
                              <p:cond delay="1500"/>
                            </p:stCondLst>
                            <p:childTnLst>
                              <p:par>
                                <p:cTn id="47" presetID="26" presetClass="emph" presetSubtype="0" fill="hold" grpId="1" nodeType="afterEffect">
                                  <p:stCondLst>
                                    <p:cond delay="0"/>
                                  </p:stCondLst>
                                  <p:childTnLst>
                                    <p:animEffect transition="out" filter="fade">
                                      <p:cBhvr>
                                        <p:cTn id="48" dur="500" tmFilter="0, 0; .2, .5; .8, .5; 1, 0"/>
                                        <p:tgtEl>
                                          <p:spTgt spid="26"/>
                                        </p:tgtEl>
                                      </p:cBhvr>
                                    </p:animEffect>
                                    <p:animScale>
                                      <p:cBhvr>
                                        <p:cTn id="49" dur="250" autoRev="1" fill="hold"/>
                                        <p:tgtEl>
                                          <p:spTgt spid="26"/>
                                        </p:tgtEl>
                                      </p:cBhvr>
                                      <p:by x="105000" y="105000"/>
                                    </p:animScale>
                                  </p:childTnLst>
                                </p:cTn>
                              </p:par>
                            </p:childTnLst>
                          </p:cTn>
                        </p:par>
                        <p:par>
                          <p:cTn id="50" fill="hold">
                            <p:stCondLst>
                              <p:cond delay="2000"/>
                            </p:stCondLst>
                            <p:childTnLst>
                              <p:par>
                                <p:cTn id="51" presetID="26" presetClass="emph" presetSubtype="0" fill="hold" grpId="2" nodeType="afterEffect">
                                  <p:stCondLst>
                                    <p:cond delay="0"/>
                                  </p:stCondLst>
                                  <p:childTnLst>
                                    <p:animEffect transition="out" filter="fade">
                                      <p:cBhvr>
                                        <p:cTn id="52" dur="500" tmFilter="0, 0; .2, .5; .8, .5; 1, 0"/>
                                        <p:tgtEl>
                                          <p:spTgt spid="26"/>
                                        </p:tgtEl>
                                      </p:cBhvr>
                                    </p:animEffect>
                                    <p:animScale>
                                      <p:cBhvr>
                                        <p:cTn id="53" dur="250" autoRev="1" fill="hold"/>
                                        <p:tgtEl>
                                          <p:spTgt spid="26"/>
                                        </p:tgtEl>
                                      </p:cBhvr>
                                      <p:by x="105000" y="105000"/>
                                    </p:animScale>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additive="base">
                                        <p:cTn id="58" dur="500" fill="hold"/>
                                        <p:tgtEl>
                                          <p:spTgt spid="13"/>
                                        </p:tgtEl>
                                        <p:attrNameLst>
                                          <p:attrName>ppt_x</p:attrName>
                                        </p:attrNameLst>
                                      </p:cBhvr>
                                      <p:tavLst>
                                        <p:tav tm="0">
                                          <p:val>
                                            <p:strVal val="0-#ppt_w/2"/>
                                          </p:val>
                                        </p:tav>
                                        <p:tav tm="100000">
                                          <p:val>
                                            <p:strVal val="#ppt_x"/>
                                          </p:val>
                                        </p:tav>
                                      </p:tavLst>
                                    </p:anim>
                                    <p:anim calcmode="lin" valueType="num">
                                      <p:cBhvr additive="base">
                                        <p:cTn id="59" dur="500" fill="hold"/>
                                        <p:tgtEl>
                                          <p:spTgt spid="13"/>
                                        </p:tgtEl>
                                        <p:attrNameLst>
                                          <p:attrName>ppt_y</p:attrName>
                                        </p:attrNameLst>
                                      </p:cBhvr>
                                      <p:tavLst>
                                        <p:tav tm="0">
                                          <p:val>
                                            <p:strVal val="#ppt_y"/>
                                          </p:val>
                                        </p:tav>
                                        <p:tav tm="100000">
                                          <p:val>
                                            <p:strVal val="#ppt_y"/>
                                          </p:val>
                                        </p:tav>
                                      </p:tavLst>
                                    </p:anim>
                                  </p:childTnLst>
                                </p:cTn>
                              </p:par>
                            </p:childTnLst>
                          </p:cTn>
                        </p:par>
                        <p:par>
                          <p:cTn id="60" fill="hold">
                            <p:stCondLst>
                              <p:cond delay="500"/>
                            </p:stCondLst>
                            <p:childTnLst>
                              <p:par>
                                <p:cTn id="61" presetID="22" presetClass="entr" presetSubtype="4" fill="hold"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down)">
                                      <p:cBhvr>
                                        <p:cTn id="63" dur="500"/>
                                        <p:tgtEl>
                                          <p:spTgt spid="15"/>
                                        </p:tgtEl>
                                      </p:cBhvr>
                                    </p:animEffect>
                                  </p:childTnLst>
                                </p:cTn>
                              </p:par>
                            </p:childTnLst>
                          </p:cTn>
                        </p:par>
                        <p:par>
                          <p:cTn id="64" fill="hold">
                            <p:stCondLst>
                              <p:cond delay="1000"/>
                            </p:stCondLst>
                            <p:childTnLst>
                              <p:par>
                                <p:cTn id="65" presetID="22" presetClass="entr" presetSubtype="1" fill="hold"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up)">
                                      <p:cBhvr>
                                        <p:cTn id="67" dur="500"/>
                                        <p:tgtEl>
                                          <p:spTgt spid="19"/>
                                        </p:tgtEl>
                                      </p:cBhvr>
                                    </p:animEffect>
                                  </p:childTnLst>
                                </p:cTn>
                              </p:par>
                            </p:childTnLst>
                          </p:cTn>
                        </p:par>
                        <p:par>
                          <p:cTn id="68" fill="hold">
                            <p:stCondLst>
                              <p:cond delay="1500"/>
                            </p:stCondLst>
                            <p:childTnLst>
                              <p:par>
                                <p:cTn id="69" presetID="22" presetClass="entr" presetSubtype="1" fill="hold" nodeType="after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wipe(up)">
                                      <p:cBhvr>
                                        <p:cTn id="7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8" grpId="0" animBg="1"/>
      <p:bldP spid="18" grpId="0" animBg="1"/>
      <p:bldP spid="20" grpId="0" animBg="1"/>
      <p:bldP spid="20" grpId="1" animBg="1"/>
      <p:bldP spid="20" grpId="2" animBg="1"/>
      <p:bldP spid="26" grpId="0" animBg="1"/>
      <p:bldP spid="26" grpId="1" animBg="1"/>
      <p:bldP spid="26" grpId="2"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7942C6E-3AB5-47A5-A985-6BDAA42238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0388" y="137925"/>
            <a:ext cx="6537274" cy="6662240"/>
          </a:xfrm>
          <a:prstGeom prst="rect">
            <a:avLst/>
          </a:prstGeom>
        </p:spPr>
      </p:pic>
      <p:sp>
        <p:nvSpPr>
          <p:cNvPr id="3" name="TextBox 2"/>
          <p:cNvSpPr txBox="1"/>
          <p:nvPr/>
        </p:nvSpPr>
        <p:spPr>
          <a:xfrm>
            <a:off x="293040" y="253233"/>
            <a:ext cx="1869136"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Formatting Text </a:t>
            </a:r>
          </a:p>
        </p:txBody>
      </p:sp>
      <p:sp>
        <p:nvSpPr>
          <p:cNvPr id="13" name="TextBox 12"/>
          <p:cNvSpPr txBox="1"/>
          <p:nvPr/>
        </p:nvSpPr>
        <p:spPr>
          <a:xfrm>
            <a:off x="279875" y="2700447"/>
            <a:ext cx="538725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For more formatting options launch the </a:t>
            </a:r>
            <a:r>
              <a:rPr lang="en-CA" b="1" dirty="0"/>
              <a:t>Font</a:t>
            </a:r>
            <a:r>
              <a:rPr lang="en-CA" dirty="0"/>
              <a:t> </a:t>
            </a:r>
            <a:r>
              <a:rPr lang="en-CA" b="1" dirty="0"/>
              <a:t>Dialog</a:t>
            </a:r>
            <a:r>
              <a:rPr lang="en-CA" dirty="0"/>
              <a:t> </a:t>
            </a:r>
            <a:r>
              <a:rPr lang="en-CA" b="1" dirty="0"/>
              <a:t>Box</a:t>
            </a:r>
            <a:r>
              <a:rPr lang="en-CA" dirty="0"/>
              <a:t> by clicking on the Dialog Box Launcher</a:t>
            </a:r>
          </a:p>
        </p:txBody>
      </p:sp>
      <p:cxnSp>
        <p:nvCxnSpPr>
          <p:cNvPr id="15" name="Straight Arrow Connector 14"/>
          <p:cNvCxnSpPr>
            <a:cxnSpLocks/>
          </p:cNvCxnSpPr>
          <p:nvPr/>
        </p:nvCxnSpPr>
        <p:spPr>
          <a:xfrm flipV="1">
            <a:off x="5495925" y="1341301"/>
            <a:ext cx="3801593" cy="1906724"/>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79875" y="1461564"/>
            <a:ext cx="4983810"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a:t>
            </a:r>
            <a:r>
              <a:rPr lang="en-CA" b="1" dirty="0"/>
              <a:t>Paragraph</a:t>
            </a:r>
            <a:r>
              <a:rPr lang="en-CA" dirty="0"/>
              <a:t> group has options for changing the paragraph in which the cursor is located.</a:t>
            </a:r>
          </a:p>
        </p:txBody>
      </p:sp>
      <p:cxnSp>
        <p:nvCxnSpPr>
          <p:cNvPr id="11" name="Straight Arrow Connector 10"/>
          <p:cNvCxnSpPr>
            <a:cxnSpLocks/>
            <a:stCxn id="8" idx="3"/>
            <a:endCxn id="26" idx="2"/>
          </p:cNvCxnSpPr>
          <p:nvPr/>
        </p:nvCxnSpPr>
        <p:spPr>
          <a:xfrm flipV="1">
            <a:off x="5263685" y="1341301"/>
            <a:ext cx="3071248" cy="474206"/>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a:endCxn id="21" idx="0"/>
          </p:cNvCxnSpPr>
          <p:nvPr/>
        </p:nvCxnSpPr>
        <p:spPr>
          <a:xfrm flipH="1">
            <a:off x="9161228" y="1376915"/>
            <a:ext cx="136290" cy="1225448"/>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688644E-C0E8-42DA-9255-449FBC56CF11}"/>
              </a:ext>
            </a:extLst>
          </p:cNvPr>
          <p:cNvSpPr txBox="1"/>
          <p:nvPr/>
        </p:nvSpPr>
        <p:spPr>
          <a:xfrm>
            <a:off x="2558830" y="189221"/>
            <a:ext cx="2714625" cy="707886"/>
          </a:xfrm>
          <a:prstGeom prst="rect">
            <a:avLst/>
          </a:prstGeom>
          <a:solidFill>
            <a:srgbClr val="C5F0FF">
              <a:alpha val="70000"/>
            </a:srgbClr>
          </a:solidFill>
          <a:ln>
            <a:noFill/>
          </a:ln>
          <a:effectLst>
            <a:glow rad="101600">
              <a:schemeClr val="accent6">
                <a:satMod val="175000"/>
                <a:alpha val="40000"/>
              </a:schemeClr>
            </a:glow>
            <a:softEdge rad="31750"/>
          </a:effectLst>
        </p:spPr>
        <p:txBody>
          <a:bodyPr wrap="square" rtlCol="0">
            <a:spAutoFit/>
          </a:bodyPr>
          <a:lstStyle/>
          <a:p>
            <a:pPr algn="ctr"/>
            <a:r>
              <a:rPr lang="en-CA" sz="2000" dirty="0"/>
              <a:t>The </a:t>
            </a:r>
            <a:r>
              <a:rPr lang="en-CA" sz="2000" b="1" i="1" dirty="0"/>
              <a:t>Home</a:t>
            </a:r>
            <a:r>
              <a:rPr lang="en-CA" sz="2000" dirty="0"/>
              <a:t> tab contains formatting options</a:t>
            </a:r>
          </a:p>
        </p:txBody>
      </p:sp>
      <p:sp>
        <p:nvSpPr>
          <p:cNvPr id="26" name="Oval 25">
            <a:extLst>
              <a:ext uri="{FF2B5EF4-FFF2-40B4-BE49-F238E27FC236}">
                <a16:creationId xmlns:a16="http://schemas.microsoft.com/office/drawing/2014/main" id="{0608883B-E223-4F9E-AC94-D8473991A9B6}"/>
              </a:ext>
            </a:extLst>
          </p:cNvPr>
          <p:cNvSpPr/>
          <p:nvPr/>
        </p:nvSpPr>
        <p:spPr>
          <a:xfrm>
            <a:off x="8334933" y="1221038"/>
            <a:ext cx="523317" cy="240526"/>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1" name="Picture 20">
            <a:extLst>
              <a:ext uri="{FF2B5EF4-FFF2-40B4-BE49-F238E27FC236}">
                <a16:creationId xmlns:a16="http://schemas.microsoft.com/office/drawing/2014/main" id="{D0A16E6E-0B42-4C47-AEDE-77D8D2CA29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7446" y="2602363"/>
            <a:ext cx="2567563" cy="3564227"/>
          </a:xfrm>
          <a:prstGeom prst="rect">
            <a:avLst/>
          </a:prstGeom>
        </p:spPr>
      </p:pic>
      <p:sp>
        <p:nvSpPr>
          <p:cNvPr id="12" name="Slide Number Placeholder 61">
            <a:extLst>
              <a:ext uri="{FF2B5EF4-FFF2-40B4-BE49-F238E27FC236}">
                <a16:creationId xmlns:a16="http://schemas.microsoft.com/office/drawing/2014/main" id="{0F3CEDBC-06BE-4909-A1E6-1E8882355C9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43</a:t>
            </a:fld>
            <a:endParaRPr lang="en-US" altLang="en-US" dirty="0">
              <a:solidFill>
                <a:schemeClr val="tx1"/>
              </a:solidFill>
            </a:endParaRPr>
          </a:p>
        </p:txBody>
      </p:sp>
      <p:sp>
        <p:nvSpPr>
          <p:cNvPr id="14" name="TextBox 13">
            <a:extLst>
              <a:ext uri="{FF2B5EF4-FFF2-40B4-BE49-F238E27FC236}">
                <a16:creationId xmlns:a16="http://schemas.microsoft.com/office/drawing/2014/main" id="{B7AB3D0C-3263-43A1-B269-E28F4A54CA9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6274294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26"/>
                                        </p:tgtEl>
                                      </p:cBhvr>
                                    </p:animEffect>
                                    <p:animScale>
                                      <p:cBhvr>
                                        <p:cTn id="22" dur="250" autoRev="1" fill="hold"/>
                                        <p:tgtEl>
                                          <p:spTgt spid="26"/>
                                        </p:tgtEl>
                                      </p:cBhvr>
                                      <p:by x="105000" y="105000"/>
                                    </p:animScale>
                                  </p:childTnLst>
                                </p:cTn>
                              </p:par>
                            </p:childTnLst>
                          </p:cTn>
                        </p:par>
                        <p:par>
                          <p:cTn id="23" fill="hold">
                            <p:stCondLst>
                              <p:cond delay="2000"/>
                            </p:stCondLst>
                            <p:childTnLst>
                              <p:par>
                                <p:cTn id="24" presetID="26" presetClass="emph" presetSubtype="0" fill="hold" grpId="2" nodeType="afterEffect">
                                  <p:stCondLst>
                                    <p:cond delay="0"/>
                                  </p:stCondLst>
                                  <p:childTnLst>
                                    <p:animEffect transition="out" filter="fade">
                                      <p:cBhvr>
                                        <p:cTn id="25" dur="500" tmFilter="0, 0; .2, .5; .8, .5; 1, 0"/>
                                        <p:tgtEl>
                                          <p:spTgt spid="26"/>
                                        </p:tgtEl>
                                      </p:cBhvr>
                                    </p:animEffect>
                                    <p:animScale>
                                      <p:cBhvr>
                                        <p:cTn id="26" dur="250" autoRev="1" fill="hold"/>
                                        <p:tgtEl>
                                          <p:spTgt spid="26"/>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0-#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childTnLst>
                          </p:cTn>
                        </p:par>
                        <p:par>
                          <p:cTn id="37" fill="hold">
                            <p:stCondLst>
                              <p:cond delay="1000"/>
                            </p:stCondLst>
                            <p:childTnLst>
                              <p:par>
                                <p:cTn id="38" presetID="22" presetClass="entr" presetSubtype="1" fill="hold"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up)">
                                      <p:cBhvr>
                                        <p:cTn id="40" dur="500"/>
                                        <p:tgtEl>
                                          <p:spTgt spid="19"/>
                                        </p:tgtEl>
                                      </p:cBhvr>
                                    </p:animEffect>
                                  </p:childTnLst>
                                </p:cTn>
                              </p:par>
                            </p:childTnLst>
                          </p:cTn>
                        </p:par>
                        <p:par>
                          <p:cTn id="41" fill="hold">
                            <p:stCondLst>
                              <p:cond delay="1500"/>
                            </p:stCondLst>
                            <p:childTnLst>
                              <p:par>
                                <p:cTn id="42" presetID="1" presetClass="entr" presetSubtype="0" fill="hold" nodeType="afterEffect">
                                  <p:stCondLst>
                                    <p:cond delay="0"/>
                                  </p:stCondLst>
                                  <p:childTnLst>
                                    <p:set>
                                      <p:cBhvr>
                                        <p:cTn id="4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26" grpId="0" animBg="1"/>
      <p:bldP spid="26" grpId="1" animBg="1"/>
      <p:bldP spid="26" grpId="2"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12090" y="3638550"/>
            <a:ext cx="4926660" cy="2862322"/>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a:t>
            </a:r>
            <a:r>
              <a:rPr lang="en-CA" b="1" dirty="0"/>
              <a:t>Styles</a:t>
            </a:r>
            <a:r>
              <a:rPr lang="en-CA" dirty="0"/>
              <a:t> menu launcher shows a menu on which you can choose to:</a:t>
            </a:r>
          </a:p>
          <a:p>
            <a:pPr marL="342900" indent="-342900">
              <a:buFont typeface="Arial" panose="020B0604020202020204" pitchFamily="34" charset="0"/>
              <a:buChar char="•"/>
            </a:pPr>
            <a:r>
              <a:rPr lang="en-CA" dirty="0"/>
              <a:t>Select a style from a list</a:t>
            </a:r>
          </a:p>
          <a:p>
            <a:pPr marL="342900" indent="-342900">
              <a:buFont typeface="Arial" panose="020B0604020202020204" pitchFamily="34" charset="0"/>
              <a:buChar char="•"/>
            </a:pPr>
            <a:r>
              <a:rPr lang="en-CA" dirty="0"/>
              <a:t>Choose options such as Show Preview and Disable Linked Styles</a:t>
            </a:r>
          </a:p>
          <a:p>
            <a:pPr marL="342900" indent="-342900">
              <a:buFont typeface="Arial" panose="020B0604020202020204" pitchFamily="34" charset="0"/>
              <a:buChar char="•"/>
            </a:pPr>
            <a:r>
              <a:rPr lang="en-CA" dirty="0"/>
              <a:t>Create a New Style</a:t>
            </a:r>
          </a:p>
          <a:p>
            <a:pPr marL="342900" indent="-342900">
              <a:buFont typeface="Arial" panose="020B0604020202020204" pitchFamily="34" charset="0"/>
              <a:buChar char="•"/>
            </a:pPr>
            <a:r>
              <a:rPr lang="en-CA" dirty="0"/>
              <a:t>Inspect style (applies to selected style)</a:t>
            </a:r>
          </a:p>
          <a:p>
            <a:pPr marL="342900" indent="-342900">
              <a:buFont typeface="Arial" panose="020B0604020202020204" pitchFamily="34" charset="0"/>
              <a:buChar char="•"/>
            </a:pPr>
            <a:r>
              <a:rPr lang="en-CA" dirty="0"/>
              <a:t>Manage Style (applies to selected style)</a:t>
            </a:r>
          </a:p>
          <a:p>
            <a:pPr marL="342900" indent="-342900">
              <a:buFont typeface="Arial" panose="020B0604020202020204" pitchFamily="34" charset="0"/>
              <a:buChar char="•"/>
            </a:pPr>
            <a:r>
              <a:rPr lang="en-CA" dirty="0"/>
              <a:t>More Options</a:t>
            </a:r>
          </a:p>
        </p:txBody>
      </p:sp>
      <p:pic>
        <p:nvPicPr>
          <p:cNvPr id="26" name="Picture 25">
            <a:extLst>
              <a:ext uri="{FF2B5EF4-FFF2-40B4-BE49-F238E27FC236}">
                <a16:creationId xmlns:a16="http://schemas.microsoft.com/office/drawing/2014/main" id="{51524AEB-2300-4C11-A2C4-0C3545174F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0388" y="137925"/>
            <a:ext cx="6537274" cy="6662240"/>
          </a:xfrm>
          <a:prstGeom prst="rect">
            <a:avLst/>
          </a:prstGeom>
        </p:spPr>
      </p:pic>
      <p:sp>
        <p:nvSpPr>
          <p:cNvPr id="11" name="Rounded Rectangle 10"/>
          <p:cNvSpPr/>
          <p:nvPr/>
        </p:nvSpPr>
        <p:spPr>
          <a:xfrm>
            <a:off x="748830" y="4352925"/>
            <a:ext cx="2480145" cy="238125"/>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2" name="Rounded Rectangle 11"/>
          <p:cNvSpPr/>
          <p:nvPr/>
        </p:nvSpPr>
        <p:spPr>
          <a:xfrm>
            <a:off x="733425" y="4648200"/>
            <a:ext cx="4429126" cy="5334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3" name="Rounded Rectangle 12"/>
          <p:cNvSpPr/>
          <p:nvPr/>
        </p:nvSpPr>
        <p:spPr>
          <a:xfrm>
            <a:off x="723900" y="5259824"/>
            <a:ext cx="2076450" cy="238125"/>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4" name="Rounded Rectangle 13"/>
          <p:cNvSpPr/>
          <p:nvPr/>
        </p:nvSpPr>
        <p:spPr>
          <a:xfrm>
            <a:off x="733425" y="5572422"/>
            <a:ext cx="3990975" cy="238125"/>
          </a:xfrm>
          <a:prstGeom prst="round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5" name="Rounded Rectangle 14"/>
          <p:cNvSpPr/>
          <p:nvPr/>
        </p:nvSpPr>
        <p:spPr>
          <a:xfrm>
            <a:off x="742950" y="5871448"/>
            <a:ext cx="4095750" cy="23812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6" name="Rounded Rectangle 15"/>
          <p:cNvSpPr/>
          <p:nvPr/>
        </p:nvSpPr>
        <p:spPr>
          <a:xfrm>
            <a:off x="729780" y="6191844"/>
            <a:ext cx="1632420" cy="213947"/>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 name="TextBox 1"/>
          <p:cNvSpPr txBox="1"/>
          <p:nvPr/>
        </p:nvSpPr>
        <p:spPr>
          <a:xfrm>
            <a:off x="276225" y="1207244"/>
            <a:ext cx="4926660"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a:t>
            </a:r>
            <a:r>
              <a:rPr lang="en-CA" b="1" dirty="0"/>
              <a:t>Styles</a:t>
            </a:r>
            <a:r>
              <a:rPr lang="en-CA" dirty="0"/>
              <a:t> group contains pre-made styles you can apply to selected text or a </a:t>
            </a:r>
          </a:p>
          <a:p>
            <a:r>
              <a:rPr lang="en-CA" dirty="0"/>
              <a:t>paragraph.</a:t>
            </a:r>
          </a:p>
        </p:txBody>
      </p:sp>
      <p:cxnSp>
        <p:nvCxnSpPr>
          <p:cNvPr id="3" name="Straight Arrow Connector 2"/>
          <p:cNvCxnSpPr>
            <a:cxnSpLocks/>
            <a:stCxn id="2" idx="3"/>
          </p:cNvCxnSpPr>
          <p:nvPr/>
        </p:nvCxnSpPr>
        <p:spPr>
          <a:xfrm flipV="1">
            <a:off x="5202885" y="1343028"/>
            <a:ext cx="6074715" cy="372048"/>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4371" y="1408945"/>
            <a:ext cx="1346343" cy="3365858"/>
          </a:xfrm>
          <a:prstGeom prst="rect">
            <a:avLst/>
          </a:prstGeom>
        </p:spPr>
      </p:pic>
      <p:sp>
        <p:nvSpPr>
          <p:cNvPr id="18" name="Rectangle 17"/>
          <p:cNvSpPr/>
          <p:nvPr/>
        </p:nvSpPr>
        <p:spPr>
          <a:xfrm>
            <a:off x="10820400" y="1695451"/>
            <a:ext cx="1171575" cy="245745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p:cNvSpPr/>
          <p:nvPr/>
        </p:nvSpPr>
        <p:spPr>
          <a:xfrm>
            <a:off x="10820400" y="4171950"/>
            <a:ext cx="1171575" cy="29527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ectangle 19"/>
          <p:cNvSpPr/>
          <p:nvPr/>
        </p:nvSpPr>
        <p:spPr>
          <a:xfrm>
            <a:off x="10801349" y="4543425"/>
            <a:ext cx="161926" cy="14317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p:cNvSpPr/>
          <p:nvPr/>
        </p:nvSpPr>
        <p:spPr>
          <a:xfrm>
            <a:off x="11020424" y="4533900"/>
            <a:ext cx="180976" cy="14317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p:cNvSpPr/>
          <p:nvPr/>
        </p:nvSpPr>
        <p:spPr>
          <a:xfrm>
            <a:off x="11249024" y="4543425"/>
            <a:ext cx="180976" cy="143172"/>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p:cNvSpPr/>
          <p:nvPr/>
        </p:nvSpPr>
        <p:spPr>
          <a:xfrm>
            <a:off x="11620500" y="4533900"/>
            <a:ext cx="380999" cy="143172"/>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a:extLst>
              <a:ext uri="{FF2B5EF4-FFF2-40B4-BE49-F238E27FC236}">
                <a16:creationId xmlns:a16="http://schemas.microsoft.com/office/drawing/2014/main" id="{83579016-60AE-4442-9EE5-8795C22C4932}"/>
              </a:ext>
            </a:extLst>
          </p:cNvPr>
          <p:cNvSpPr txBox="1"/>
          <p:nvPr/>
        </p:nvSpPr>
        <p:spPr>
          <a:xfrm>
            <a:off x="2558830" y="189221"/>
            <a:ext cx="2714625" cy="707886"/>
          </a:xfrm>
          <a:prstGeom prst="rect">
            <a:avLst/>
          </a:prstGeom>
          <a:solidFill>
            <a:srgbClr val="C5F0FF">
              <a:alpha val="70000"/>
            </a:srgbClr>
          </a:solidFill>
          <a:ln>
            <a:noFill/>
          </a:ln>
          <a:effectLst>
            <a:glow rad="101600">
              <a:schemeClr val="accent6">
                <a:satMod val="175000"/>
                <a:alpha val="40000"/>
              </a:schemeClr>
            </a:glow>
            <a:softEdge rad="31750"/>
          </a:effectLst>
        </p:spPr>
        <p:txBody>
          <a:bodyPr wrap="square" rtlCol="0">
            <a:spAutoFit/>
          </a:bodyPr>
          <a:lstStyle/>
          <a:p>
            <a:pPr algn="ctr"/>
            <a:r>
              <a:rPr lang="en-CA" sz="2000" dirty="0"/>
              <a:t>The </a:t>
            </a:r>
            <a:r>
              <a:rPr lang="en-CA" sz="2000" b="1" i="1" dirty="0"/>
              <a:t>Home</a:t>
            </a:r>
            <a:r>
              <a:rPr lang="en-CA" sz="2000" dirty="0"/>
              <a:t> tab contains formatting options</a:t>
            </a:r>
          </a:p>
        </p:txBody>
      </p:sp>
      <p:sp>
        <p:nvSpPr>
          <p:cNvPr id="31" name="TextBox 30">
            <a:extLst>
              <a:ext uri="{FF2B5EF4-FFF2-40B4-BE49-F238E27FC236}">
                <a16:creationId xmlns:a16="http://schemas.microsoft.com/office/drawing/2014/main" id="{450D0EE7-1C7F-4669-8684-620FFBAF3FE6}"/>
              </a:ext>
            </a:extLst>
          </p:cNvPr>
          <p:cNvSpPr txBox="1"/>
          <p:nvPr/>
        </p:nvSpPr>
        <p:spPr>
          <a:xfrm>
            <a:off x="293040" y="253233"/>
            <a:ext cx="1869136"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Formatting Text </a:t>
            </a:r>
          </a:p>
        </p:txBody>
      </p:sp>
      <p:cxnSp>
        <p:nvCxnSpPr>
          <p:cNvPr id="10" name="Straight Arrow Connector 9"/>
          <p:cNvCxnSpPr>
            <a:cxnSpLocks/>
            <a:stCxn id="8" idx="3"/>
            <a:endCxn id="5" idx="1"/>
          </p:cNvCxnSpPr>
          <p:nvPr/>
        </p:nvCxnSpPr>
        <p:spPr>
          <a:xfrm flipV="1">
            <a:off x="5238750" y="3091874"/>
            <a:ext cx="5495621" cy="1977837"/>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4" name="Slide Number Placeholder 61">
            <a:extLst>
              <a:ext uri="{FF2B5EF4-FFF2-40B4-BE49-F238E27FC236}">
                <a16:creationId xmlns:a16="http://schemas.microsoft.com/office/drawing/2014/main" id="{1FD0BD48-2413-4CAC-9207-CCA42406F98A}"/>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44</a:t>
            </a:fld>
            <a:endParaRPr lang="en-US" altLang="en-US" dirty="0">
              <a:solidFill>
                <a:schemeClr val="tx1"/>
              </a:solidFill>
            </a:endParaRPr>
          </a:p>
        </p:txBody>
      </p:sp>
      <p:sp>
        <p:nvSpPr>
          <p:cNvPr id="25" name="TextBox 24">
            <a:extLst>
              <a:ext uri="{FF2B5EF4-FFF2-40B4-BE49-F238E27FC236}">
                <a16:creationId xmlns:a16="http://schemas.microsoft.com/office/drawing/2014/main" id="{899CA13F-5660-4C86-9B72-E7676D788871}"/>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9051256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childTnLst>
                          </p:cTn>
                        </p:par>
                        <p:par>
                          <p:cTn id="40" fill="hold">
                            <p:stCondLst>
                              <p:cond delay="1000"/>
                            </p:stCondLst>
                            <p:childTnLst>
                              <p:par>
                                <p:cTn id="41" presetID="26" presetClass="emph" presetSubtype="0" fill="hold" grpId="1" nodeType="afterEffect">
                                  <p:stCondLst>
                                    <p:cond delay="0"/>
                                  </p:stCondLst>
                                  <p:childTnLst>
                                    <p:animEffect transition="out" filter="fade">
                                      <p:cBhvr>
                                        <p:cTn id="42" dur="500" tmFilter="0, 0; .2, .5; .8, .5; 1, 0"/>
                                        <p:tgtEl>
                                          <p:spTgt spid="18"/>
                                        </p:tgtEl>
                                      </p:cBhvr>
                                    </p:animEffect>
                                    <p:animScale>
                                      <p:cBhvr>
                                        <p:cTn id="43" dur="250" autoRev="1" fill="hold"/>
                                        <p:tgtEl>
                                          <p:spTgt spid="18"/>
                                        </p:tgtEl>
                                      </p:cBhvr>
                                      <p:by x="105000" y="105000"/>
                                    </p:animScale>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500" fill="hold"/>
                                        <p:tgtEl>
                                          <p:spTgt spid="12"/>
                                        </p:tgtEl>
                                        <p:attrNameLst>
                                          <p:attrName>ppt_w</p:attrName>
                                        </p:attrNameLst>
                                      </p:cBhvr>
                                      <p:tavLst>
                                        <p:tav tm="0">
                                          <p:val>
                                            <p:fltVal val="0"/>
                                          </p:val>
                                        </p:tav>
                                        <p:tav tm="100000">
                                          <p:val>
                                            <p:strVal val="#ppt_w"/>
                                          </p:val>
                                        </p:tav>
                                      </p:tavLst>
                                    </p:anim>
                                    <p:anim calcmode="lin" valueType="num">
                                      <p:cBhvr>
                                        <p:cTn id="49" dur="500" fill="hold"/>
                                        <p:tgtEl>
                                          <p:spTgt spid="12"/>
                                        </p:tgtEl>
                                        <p:attrNameLst>
                                          <p:attrName>ppt_h</p:attrName>
                                        </p:attrNameLst>
                                      </p:cBhvr>
                                      <p:tavLst>
                                        <p:tav tm="0">
                                          <p:val>
                                            <p:fltVal val="0"/>
                                          </p:val>
                                        </p:tav>
                                        <p:tav tm="100000">
                                          <p:val>
                                            <p:strVal val="#ppt_h"/>
                                          </p:val>
                                        </p:tav>
                                      </p:tavLst>
                                    </p:anim>
                                    <p:animEffect transition="in" filter="fade">
                                      <p:cBhvr>
                                        <p:cTn id="50" dur="500"/>
                                        <p:tgtEl>
                                          <p:spTgt spid="12"/>
                                        </p:tgtEl>
                                      </p:cBhvr>
                                    </p:animEffect>
                                  </p:childTnLst>
                                </p:cTn>
                              </p:par>
                            </p:childTnLst>
                          </p:cTn>
                        </p:par>
                        <p:par>
                          <p:cTn id="51" fill="hold">
                            <p:stCondLst>
                              <p:cond delay="500"/>
                            </p:stCondLst>
                            <p:childTnLst>
                              <p:par>
                                <p:cTn id="52" presetID="53" presetClass="entr" presetSubtype="16"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par>
                          <p:cTn id="57" fill="hold">
                            <p:stCondLst>
                              <p:cond delay="1000"/>
                            </p:stCondLst>
                            <p:childTnLst>
                              <p:par>
                                <p:cTn id="58" presetID="26" presetClass="emph" presetSubtype="0" fill="hold" grpId="1" nodeType="afterEffect">
                                  <p:stCondLst>
                                    <p:cond delay="0"/>
                                  </p:stCondLst>
                                  <p:childTnLst>
                                    <p:animEffect transition="out" filter="fade">
                                      <p:cBhvr>
                                        <p:cTn id="59" dur="500" tmFilter="0, 0; .2, .5; .8, .5; 1, 0"/>
                                        <p:tgtEl>
                                          <p:spTgt spid="19"/>
                                        </p:tgtEl>
                                      </p:cBhvr>
                                    </p:animEffect>
                                    <p:animScale>
                                      <p:cBhvr>
                                        <p:cTn id="60" dur="250" autoRev="1" fill="hold"/>
                                        <p:tgtEl>
                                          <p:spTgt spid="19"/>
                                        </p:tgtEl>
                                      </p:cBhvr>
                                      <p:by x="105000" y="105000"/>
                                    </p:animScale>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p:cTn id="65" dur="500" fill="hold"/>
                                        <p:tgtEl>
                                          <p:spTgt spid="13"/>
                                        </p:tgtEl>
                                        <p:attrNameLst>
                                          <p:attrName>ppt_w</p:attrName>
                                        </p:attrNameLst>
                                      </p:cBhvr>
                                      <p:tavLst>
                                        <p:tav tm="0">
                                          <p:val>
                                            <p:fltVal val="0"/>
                                          </p:val>
                                        </p:tav>
                                        <p:tav tm="100000">
                                          <p:val>
                                            <p:strVal val="#ppt_w"/>
                                          </p:val>
                                        </p:tav>
                                      </p:tavLst>
                                    </p:anim>
                                    <p:anim calcmode="lin" valueType="num">
                                      <p:cBhvr>
                                        <p:cTn id="66" dur="500" fill="hold"/>
                                        <p:tgtEl>
                                          <p:spTgt spid="13"/>
                                        </p:tgtEl>
                                        <p:attrNameLst>
                                          <p:attrName>ppt_h</p:attrName>
                                        </p:attrNameLst>
                                      </p:cBhvr>
                                      <p:tavLst>
                                        <p:tav tm="0">
                                          <p:val>
                                            <p:fltVal val="0"/>
                                          </p:val>
                                        </p:tav>
                                        <p:tav tm="100000">
                                          <p:val>
                                            <p:strVal val="#ppt_h"/>
                                          </p:val>
                                        </p:tav>
                                      </p:tavLst>
                                    </p:anim>
                                    <p:animEffect transition="in" filter="fade">
                                      <p:cBhvr>
                                        <p:cTn id="67" dur="500"/>
                                        <p:tgtEl>
                                          <p:spTgt spid="13"/>
                                        </p:tgtEl>
                                      </p:cBhvr>
                                    </p:animEffect>
                                  </p:childTnLst>
                                </p:cTn>
                              </p:par>
                            </p:childTnLst>
                          </p:cTn>
                        </p:par>
                        <p:par>
                          <p:cTn id="68" fill="hold">
                            <p:stCondLst>
                              <p:cond delay="500"/>
                            </p:stCondLst>
                            <p:childTnLst>
                              <p:par>
                                <p:cTn id="69" presetID="53" presetClass="entr" presetSubtype="16"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p:cTn id="71" dur="500" fill="hold"/>
                                        <p:tgtEl>
                                          <p:spTgt spid="20"/>
                                        </p:tgtEl>
                                        <p:attrNameLst>
                                          <p:attrName>ppt_w</p:attrName>
                                        </p:attrNameLst>
                                      </p:cBhvr>
                                      <p:tavLst>
                                        <p:tav tm="0">
                                          <p:val>
                                            <p:fltVal val="0"/>
                                          </p:val>
                                        </p:tav>
                                        <p:tav tm="100000">
                                          <p:val>
                                            <p:strVal val="#ppt_w"/>
                                          </p:val>
                                        </p:tav>
                                      </p:tavLst>
                                    </p:anim>
                                    <p:anim calcmode="lin" valueType="num">
                                      <p:cBhvr>
                                        <p:cTn id="72" dur="500" fill="hold"/>
                                        <p:tgtEl>
                                          <p:spTgt spid="20"/>
                                        </p:tgtEl>
                                        <p:attrNameLst>
                                          <p:attrName>ppt_h</p:attrName>
                                        </p:attrNameLst>
                                      </p:cBhvr>
                                      <p:tavLst>
                                        <p:tav tm="0">
                                          <p:val>
                                            <p:fltVal val="0"/>
                                          </p:val>
                                        </p:tav>
                                        <p:tav tm="100000">
                                          <p:val>
                                            <p:strVal val="#ppt_h"/>
                                          </p:val>
                                        </p:tav>
                                      </p:tavLst>
                                    </p:anim>
                                    <p:animEffect transition="in" filter="fade">
                                      <p:cBhvr>
                                        <p:cTn id="73" dur="500"/>
                                        <p:tgtEl>
                                          <p:spTgt spid="20"/>
                                        </p:tgtEl>
                                      </p:cBhvr>
                                    </p:animEffect>
                                  </p:childTnLst>
                                </p:cTn>
                              </p:par>
                            </p:childTnLst>
                          </p:cTn>
                        </p:par>
                        <p:par>
                          <p:cTn id="74" fill="hold">
                            <p:stCondLst>
                              <p:cond delay="1000"/>
                            </p:stCondLst>
                            <p:childTnLst>
                              <p:par>
                                <p:cTn id="75" presetID="1" presetClass="entr" presetSubtype="0" fill="hold" grpId="1" nodeType="afterEffect">
                                  <p:stCondLst>
                                    <p:cond delay="0"/>
                                  </p:stCondLst>
                                  <p:childTnLst>
                                    <p:set>
                                      <p:cBhvr>
                                        <p:cTn id="76" dur="1" fill="hold">
                                          <p:stCondLst>
                                            <p:cond delay="0"/>
                                          </p:stCondLst>
                                        </p:cTn>
                                        <p:tgtEl>
                                          <p:spTgt spid="2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p:cTn id="81" dur="500" fill="hold"/>
                                        <p:tgtEl>
                                          <p:spTgt spid="14"/>
                                        </p:tgtEl>
                                        <p:attrNameLst>
                                          <p:attrName>ppt_w</p:attrName>
                                        </p:attrNameLst>
                                      </p:cBhvr>
                                      <p:tavLst>
                                        <p:tav tm="0">
                                          <p:val>
                                            <p:fltVal val="0"/>
                                          </p:val>
                                        </p:tav>
                                        <p:tav tm="100000">
                                          <p:val>
                                            <p:strVal val="#ppt_w"/>
                                          </p:val>
                                        </p:tav>
                                      </p:tavLst>
                                    </p:anim>
                                    <p:anim calcmode="lin" valueType="num">
                                      <p:cBhvr>
                                        <p:cTn id="82" dur="500" fill="hold"/>
                                        <p:tgtEl>
                                          <p:spTgt spid="14"/>
                                        </p:tgtEl>
                                        <p:attrNameLst>
                                          <p:attrName>ppt_h</p:attrName>
                                        </p:attrNameLst>
                                      </p:cBhvr>
                                      <p:tavLst>
                                        <p:tav tm="0">
                                          <p:val>
                                            <p:fltVal val="0"/>
                                          </p:val>
                                        </p:tav>
                                        <p:tav tm="100000">
                                          <p:val>
                                            <p:strVal val="#ppt_h"/>
                                          </p:val>
                                        </p:tav>
                                      </p:tavLst>
                                    </p:anim>
                                    <p:animEffect transition="in" filter="fade">
                                      <p:cBhvr>
                                        <p:cTn id="83" dur="500"/>
                                        <p:tgtEl>
                                          <p:spTgt spid="14"/>
                                        </p:tgtEl>
                                      </p:cBhvr>
                                    </p:animEffect>
                                  </p:childTnLst>
                                </p:cTn>
                              </p:par>
                            </p:childTnLst>
                          </p:cTn>
                        </p:par>
                        <p:par>
                          <p:cTn id="84" fill="hold">
                            <p:stCondLst>
                              <p:cond delay="500"/>
                            </p:stCondLst>
                            <p:childTnLst>
                              <p:par>
                                <p:cTn id="85" presetID="53" presetClass="entr" presetSubtype="16"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p:cTn id="87" dur="500" fill="hold"/>
                                        <p:tgtEl>
                                          <p:spTgt spid="21"/>
                                        </p:tgtEl>
                                        <p:attrNameLst>
                                          <p:attrName>ppt_w</p:attrName>
                                        </p:attrNameLst>
                                      </p:cBhvr>
                                      <p:tavLst>
                                        <p:tav tm="0">
                                          <p:val>
                                            <p:fltVal val="0"/>
                                          </p:val>
                                        </p:tav>
                                        <p:tav tm="100000">
                                          <p:val>
                                            <p:strVal val="#ppt_w"/>
                                          </p:val>
                                        </p:tav>
                                      </p:tavLst>
                                    </p:anim>
                                    <p:anim calcmode="lin" valueType="num">
                                      <p:cBhvr>
                                        <p:cTn id="88" dur="500" fill="hold"/>
                                        <p:tgtEl>
                                          <p:spTgt spid="21"/>
                                        </p:tgtEl>
                                        <p:attrNameLst>
                                          <p:attrName>ppt_h</p:attrName>
                                        </p:attrNameLst>
                                      </p:cBhvr>
                                      <p:tavLst>
                                        <p:tav tm="0">
                                          <p:val>
                                            <p:fltVal val="0"/>
                                          </p:val>
                                        </p:tav>
                                        <p:tav tm="100000">
                                          <p:val>
                                            <p:strVal val="#ppt_h"/>
                                          </p:val>
                                        </p:tav>
                                      </p:tavLst>
                                    </p:anim>
                                    <p:animEffect transition="in" filter="fade">
                                      <p:cBhvr>
                                        <p:cTn id="89" dur="500"/>
                                        <p:tgtEl>
                                          <p:spTgt spid="21"/>
                                        </p:tgtEl>
                                      </p:cBhvr>
                                    </p:animEffect>
                                  </p:childTnLst>
                                </p:cTn>
                              </p:par>
                            </p:childTnLst>
                          </p:cTn>
                        </p:par>
                        <p:par>
                          <p:cTn id="90" fill="hold">
                            <p:stCondLst>
                              <p:cond delay="1000"/>
                            </p:stCondLst>
                            <p:childTnLst>
                              <p:par>
                                <p:cTn id="91" presetID="26" presetClass="emph" presetSubtype="0" fill="hold" grpId="1" nodeType="afterEffect">
                                  <p:stCondLst>
                                    <p:cond delay="0"/>
                                  </p:stCondLst>
                                  <p:childTnLst>
                                    <p:animEffect transition="out" filter="fade">
                                      <p:cBhvr>
                                        <p:cTn id="92" dur="500" tmFilter="0, 0; .2, .5; .8, .5; 1, 0"/>
                                        <p:tgtEl>
                                          <p:spTgt spid="21"/>
                                        </p:tgtEl>
                                      </p:cBhvr>
                                    </p:animEffect>
                                    <p:animScale>
                                      <p:cBhvr>
                                        <p:cTn id="93" dur="250" autoRev="1" fill="hold"/>
                                        <p:tgtEl>
                                          <p:spTgt spid="21"/>
                                        </p:tgtEl>
                                      </p:cBhvr>
                                      <p:by x="105000" y="105000"/>
                                    </p:animScale>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15"/>
                                        </p:tgtEl>
                                        <p:attrNameLst>
                                          <p:attrName>style.visibility</p:attrName>
                                        </p:attrNameLst>
                                      </p:cBhvr>
                                      <p:to>
                                        <p:strVal val="visible"/>
                                      </p:to>
                                    </p:set>
                                    <p:anim calcmode="lin" valueType="num">
                                      <p:cBhvr>
                                        <p:cTn id="98" dur="500" fill="hold"/>
                                        <p:tgtEl>
                                          <p:spTgt spid="15"/>
                                        </p:tgtEl>
                                        <p:attrNameLst>
                                          <p:attrName>ppt_w</p:attrName>
                                        </p:attrNameLst>
                                      </p:cBhvr>
                                      <p:tavLst>
                                        <p:tav tm="0">
                                          <p:val>
                                            <p:fltVal val="0"/>
                                          </p:val>
                                        </p:tav>
                                        <p:tav tm="100000">
                                          <p:val>
                                            <p:strVal val="#ppt_w"/>
                                          </p:val>
                                        </p:tav>
                                      </p:tavLst>
                                    </p:anim>
                                    <p:anim calcmode="lin" valueType="num">
                                      <p:cBhvr>
                                        <p:cTn id="99" dur="500" fill="hold"/>
                                        <p:tgtEl>
                                          <p:spTgt spid="15"/>
                                        </p:tgtEl>
                                        <p:attrNameLst>
                                          <p:attrName>ppt_h</p:attrName>
                                        </p:attrNameLst>
                                      </p:cBhvr>
                                      <p:tavLst>
                                        <p:tav tm="0">
                                          <p:val>
                                            <p:fltVal val="0"/>
                                          </p:val>
                                        </p:tav>
                                        <p:tav tm="100000">
                                          <p:val>
                                            <p:strVal val="#ppt_h"/>
                                          </p:val>
                                        </p:tav>
                                      </p:tavLst>
                                    </p:anim>
                                    <p:animEffect transition="in" filter="fade">
                                      <p:cBhvr>
                                        <p:cTn id="100" dur="500"/>
                                        <p:tgtEl>
                                          <p:spTgt spid="15"/>
                                        </p:tgtEl>
                                      </p:cBhvr>
                                    </p:animEffect>
                                  </p:childTnLst>
                                </p:cTn>
                              </p:par>
                            </p:childTnLst>
                          </p:cTn>
                        </p:par>
                        <p:par>
                          <p:cTn id="101" fill="hold">
                            <p:stCondLst>
                              <p:cond delay="500"/>
                            </p:stCondLst>
                            <p:childTnLst>
                              <p:par>
                                <p:cTn id="102" presetID="53" presetClass="entr" presetSubtype="16" fill="hold" grpId="0" nodeType="afterEffect">
                                  <p:stCondLst>
                                    <p:cond delay="0"/>
                                  </p:stCondLst>
                                  <p:childTnLst>
                                    <p:set>
                                      <p:cBhvr>
                                        <p:cTn id="103" dur="1" fill="hold">
                                          <p:stCondLst>
                                            <p:cond delay="0"/>
                                          </p:stCondLst>
                                        </p:cTn>
                                        <p:tgtEl>
                                          <p:spTgt spid="22"/>
                                        </p:tgtEl>
                                        <p:attrNameLst>
                                          <p:attrName>style.visibility</p:attrName>
                                        </p:attrNameLst>
                                      </p:cBhvr>
                                      <p:to>
                                        <p:strVal val="visible"/>
                                      </p:to>
                                    </p:set>
                                    <p:anim calcmode="lin" valueType="num">
                                      <p:cBhvr>
                                        <p:cTn id="104" dur="500" fill="hold"/>
                                        <p:tgtEl>
                                          <p:spTgt spid="22"/>
                                        </p:tgtEl>
                                        <p:attrNameLst>
                                          <p:attrName>ppt_w</p:attrName>
                                        </p:attrNameLst>
                                      </p:cBhvr>
                                      <p:tavLst>
                                        <p:tav tm="0">
                                          <p:val>
                                            <p:fltVal val="0"/>
                                          </p:val>
                                        </p:tav>
                                        <p:tav tm="100000">
                                          <p:val>
                                            <p:strVal val="#ppt_w"/>
                                          </p:val>
                                        </p:tav>
                                      </p:tavLst>
                                    </p:anim>
                                    <p:anim calcmode="lin" valueType="num">
                                      <p:cBhvr>
                                        <p:cTn id="105" dur="500" fill="hold"/>
                                        <p:tgtEl>
                                          <p:spTgt spid="22"/>
                                        </p:tgtEl>
                                        <p:attrNameLst>
                                          <p:attrName>ppt_h</p:attrName>
                                        </p:attrNameLst>
                                      </p:cBhvr>
                                      <p:tavLst>
                                        <p:tav tm="0">
                                          <p:val>
                                            <p:fltVal val="0"/>
                                          </p:val>
                                        </p:tav>
                                        <p:tav tm="100000">
                                          <p:val>
                                            <p:strVal val="#ppt_h"/>
                                          </p:val>
                                        </p:tav>
                                      </p:tavLst>
                                    </p:anim>
                                    <p:animEffect transition="in" filter="fade">
                                      <p:cBhvr>
                                        <p:cTn id="106" dur="500"/>
                                        <p:tgtEl>
                                          <p:spTgt spid="22"/>
                                        </p:tgtEl>
                                      </p:cBhvr>
                                    </p:animEffect>
                                  </p:childTnLst>
                                </p:cTn>
                              </p:par>
                            </p:childTnLst>
                          </p:cTn>
                        </p:par>
                        <p:par>
                          <p:cTn id="107" fill="hold">
                            <p:stCondLst>
                              <p:cond delay="1000"/>
                            </p:stCondLst>
                            <p:childTnLst>
                              <p:par>
                                <p:cTn id="108" presetID="26" presetClass="emph" presetSubtype="0" fill="hold" grpId="1" nodeType="afterEffect">
                                  <p:stCondLst>
                                    <p:cond delay="0"/>
                                  </p:stCondLst>
                                  <p:childTnLst>
                                    <p:animEffect transition="out" filter="fade">
                                      <p:cBhvr>
                                        <p:cTn id="109" dur="500" tmFilter="0, 0; .2, .5; .8, .5; 1, 0"/>
                                        <p:tgtEl>
                                          <p:spTgt spid="22"/>
                                        </p:tgtEl>
                                      </p:cBhvr>
                                    </p:animEffect>
                                    <p:animScale>
                                      <p:cBhvr>
                                        <p:cTn id="110" dur="250" autoRev="1" fill="hold"/>
                                        <p:tgtEl>
                                          <p:spTgt spid="22"/>
                                        </p:tgtEl>
                                      </p:cBhvr>
                                      <p:by x="105000" y="105000"/>
                                    </p:animScale>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16"/>
                                        </p:tgtEl>
                                        <p:attrNameLst>
                                          <p:attrName>style.visibility</p:attrName>
                                        </p:attrNameLst>
                                      </p:cBhvr>
                                      <p:to>
                                        <p:strVal val="visible"/>
                                      </p:to>
                                    </p:set>
                                    <p:anim calcmode="lin" valueType="num">
                                      <p:cBhvr>
                                        <p:cTn id="115" dur="500" fill="hold"/>
                                        <p:tgtEl>
                                          <p:spTgt spid="16"/>
                                        </p:tgtEl>
                                        <p:attrNameLst>
                                          <p:attrName>ppt_w</p:attrName>
                                        </p:attrNameLst>
                                      </p:cBhvr>
                                      <p:tavLst>
                                        <p:tav tm="0">
                                          <p:val>
                                            <p:fltVal val="0"/>
                                          </p:val>
                                        </p:tav>
                                        <p:tav tm="100000">
                                          <p:val>
                                            <p:strVal val="#ppt_w"/>
                                          </p:val>
                                        </p:tav>
                                      </p:tavLst>
                                    </p:anim>
                                    <p:anim calcmode="lin" valueType="num">
                                      <p:cBhvr>
                                        <p:cTn id="116" dur="500" fill="hold"/>
                                        <p:tgtEl>
                                          <p:spTgt spid="16"/>
                                        </p:tgtEl>
                                        <p:attrNameLst>
                                          <p:attrName>ppt_h</p:attrName>
                                        </p:attrNameLst>
                                      </p:cBhvr>
                                      <p:tavLst>
                                        <p:tav tm="0">
                                          <p:val>
                                            <p:fltVal val="0"/>
                                          </p:val>
                                        </p:tav>
                                        <p:tav tm="100000">
                                          <p:val>
                                            <p:strVal val="#ppt_h"/>
                                          </p:val>
                                        </p:tav>
                                      </p:tavLst>
                                    </p:anim>
                                    <p:animEffect transition="in" filter="fade">
                                      <p:cBhvr>
                                        <p:cTn id="117" dur="500"/>
                                        <p:tgtEl>
                                          <p:spTgt spid="16"/>
                                        </p:tgtEl>
                                      </p:cBhvr>
                                    </p:animEffect>
                                  </p:childTnLst>
                                </p:cTn>
                              </p:par>
                            </p:childTnLst>
                          </p:cTn>
                        </p:par>
                        <p:par>
                          <p:cTn id="118" fill="hold">
                            <p:stCondLst>
                              <p:cond delay="500"/>
                            </p:stCondLst>
                            <p:childTnLst>
                              <p:par>
                                <p:cTn id="119" presetID="53" presetClass="entr" presetSubtype="16" fill="hold" grpId="0" nodeType="after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p:cTn id="121" dur="500" fill="hold"/>
                                        <p:tgtEl>
                                          <p:spTgt spid="23"/>
                                        </p:tgtEl>
                                        <p:attrNameLst>
                                          <p:attrName>ppt_w</p:attrName>
                                        </p:attrNameLst>
                                      </p:cBhvr>
                                      <p:tavLst>
                                        <p:tav tm="0">
                                          <p:val>
                                            <p:fltVal val="0"/>
                                          </p:val>
                                        </p:tav>
                                        <p:tav tm="100000">
                                          <p:val>
                                            <p:strVal val="#ppt_w"/>
                                          </p:val>
                                        </p:tav>
                                      </p:tavLst>
                                    </p:anim>
                                    <p:anim calcmode="lin" valueType="num">
                                      <p:cBhvr>
                                        <p:cTn id="122" dur="500" fill="hold"/>
                                        <p:tgtEl>
                                          <p:spTgt spid="23"/>
                                        </p:tgtEl>
                                        <p:attrNameLst>
                                          <p:attrName>ppt_h</p:attrName>
                                        </p:attrNameLst>
                                      </p:cBhvr>
                                      <p:tavLst>
                                        <p:tav tm="0">
                                          <p:val>
                                            <p:fltVal val="0"/>
                                          </p:val>
                                        </p:tav>
                                        <p:tav tm="100000">
                                          <p:val>
                                            <p:strVal val="#ppt_h"/>
                                          </p:val>
                                        </p:tav>
                                      </p:tavLst>
                                    </p:anim>
                                    <p:animEffect transition="in" filter="fade">
                                      <p:cBhvr>
                                        <p:cTn id="123" dur="500"/>
                                        <p:tgtEl>
                                          <p:spTgt spid="23"/>
                                        </p:tgtEl>
                                      </p:cBhvr>
                                    </p:animEffect>
                                  </p:childTnLst>
                                </p:cTn>
                              </p:par>
                            </p:childTnLst>
                          </p:cTn>
                        </p:par>
                        <p:par>
                          <p:cTn id="124" fill="hold">
                            <p:stCondLst>
                              <p:cond delay="1000"/>
                            </p:stCondLst>
                            <p:childTnLst>
                              <p:par>
                                <p:cTn id="125" presetID="26" presetClass="emph" presetSubtype="0" fill="hold" grpId="1" nodeType="afterEffect">
                                  <p:stCondLst>
                                    <p:cond delay="0"/>
                                  </p:stCondLst>
                                  <p:childTnLst>
                                    <p:animEffect transition="out" filter="fade">
                                      <p:cBhvr>
                                        <p:cTn id="126" dur="500" tmFilter="0, 0; .2, .5; .8, .5; 1, 0"/>
                                        <p:tgtEl>
                                          <p:spTgt spid="23"/>
                                        </p:tgtEl>
                                      </p:cBhvr>
                                    </p:animEffect>
                                    <p:animScale>
                                      <p:cBhvr>
                                        <p:cTn id="127" dur="250" autoRev="1" fill="hold"/>
                                        <p:tgtEl>
                                          <p:spTgt spid="2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P spid="14" grpId="0" animBg="1"/>
      <p:bldP spid="15" grpId="0" animBg="1"/>
      <p:bldP spid="16" grpId="0" animBg="1"/>
      <p:bldP spid="2" grpId="0"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326BB2-4472-4C45-A3F1-11CFC38E7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6207" y="720092"/>
            <a:ext cx="10628571" cy="2057143"/>
          </a:xfrm>
          <a:prstGeom prst="rect">
            <a:avLst/>
          </a:prstGeom>
        </p:spPr>
      </p:pic>
      <p:sp>
        <p:nvSpPr>
          <p:cNvPr id="2" name="Slide Number Placeholder 61">
            <a:extLst>
              <a:ext uri="{FF2B5EF4-FFF2-40B4-BE49-F238E27FC236}">
                <a16:creationId xmlns:a16="http://schemas.microsoft.com/office/drawing/2014/main" id="{B23153C9-BB6A-4D83-AE39-4D29E57A154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45</a:t>
            </a:fld>
            <a:endParaRPr lang="en-US" altLang="en-US" dirty="0">
              <a:solidFill>
                <a:schemeClr val="tx1"/>
              </a:solidFill>
            </a:endParaRPr>
          </a:p>
        </p:txBody>
      </p:sp>
      <p:sp>
        <p:nvSpPr>
          <p:cNvPr id="3" name="TextBox 2">
            <a:extLst>
              <a:ext uri="{FF2B5EF4-FFF2-40B4-BE49-F238E27FC236}">
                <a16:creationId xmlns:a16="http://schemas.microsoft.com/office/drawing/2014/main" id="{1D1992EE-DD84-4888-9585-7AD595C20CB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ECE5E109-95EE-4F4D-9CB5-13AD9644E5C0}"/>
              </a:ext>
            </a:extLst>
          </p:cNvPr>
          <p:cNvSpPr txBox="1"/>
          <p:nvPr/>
        </p:nvSpPr>
        <p:spPr>
          <a:xfrm>
            <a:off x="188265" y="159015"/>
            <a:ext cx="232633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Working with Tables</a:t>
            </a:r>
          </a:p>
        </p:txBody>
      </p:sp>
      <p:pic>
        <p:nvPicPr>
          <p:cNvPr id="6" name="Picture 5">
            <a:extLst>
              <a:ext uri="{FF2B5EF4-FFF2-40B4-BE49-F238E27FC236}">
                <a16:creationId xmlns:a16="http://schemas.microsoft.com/office/drawing/2014/main" id="{99FB3FDA-0882-46CE-A53D-AA3DD1404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7056" y="1588154"/>
            <a:ext cx="2641270" cy="5231746"/>
          </a:xfrm>
          <a:prstGeom prst="rect">
            <a:avLst/>
          </a:prstGeom>
        </p:spPr>
      </p:pic>
      <p:sp>
        <p:nvSpPr>
          <p:cNvPr id="9" name="TextBox 8">
            <a:extLst>
              <a:ext uri="{FF2B5EF4-FFF2-40B4-BE49-F238E27FC236}">
                <a16:creationId xmlns:a16="http://schemas.microsoft.com/office/drawing/2014/main" id="{CAC0D5BF-831F-48D5-B5AC-E333FB11F1E0}"/>
              </a:ext>
            </a:extLst>
          </p:cNvPr>
          <p:cNvSpPr txBox="1"/>
          <p:nvPr/>
        </p:nvSpPr>
        <p:spPr>
          <a:xfrm>
            <a:off x="4035938" y="172970"/>
            <a:ext cx="5169608"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Click on the </a:t>
            </a:r>
            <a:r>
              <a:rPr lang="en-CA" sz="2000" b="1" dirty="0"/>
              <a:t>Table</a:t>
            </a:r>
            <a:r>
              <a:rPr lang="en-CA" sz="2000" dirty="0"/>
              <a:t> menu from the </a:t>
            </a:r>
            <a:r>
              <a:rPr lang="en-CA" sz="2000" b="1" dirty="0"/>
              <a:t>Insert</a:t>
            </a:r>
            <a:r>
              <a:rPr lang="en-CA" sz="2000" dirty="0"/>
              <a:t> ribbon.</a:t>
            </a:r>
          </a:p>
        </p:txBody>
      </p:sp>
      <p:cxnSp>
        <p:nvCxnSpPr>
          <p:cNvPr id="10" name="Straight Arrow Connector 9">
            <a:extLst>
              <a:ext uri="{FF2B5EF4-FFF2-40B4-BE49-F238E27FC236}">
                <a16:creationId xmlns:a16="http://schemas.microsoft.com/office/drawing/2014/main" id="{3CB093A1-7814-449F-A8C7-6844F343B7B0}"/>
              </a:ext>
            </a:extLst>
          </p:cNvPr>
          <p:cNvCxnSpPr>
            <a:cxnSpLocks/>
          </p:cNvCxnSpPr>
          <p:nvPr/>
        </p:nvCxnSpPr>
        <p:spPr>
          <a:xfrm flipH="1">
            <a:off x="2638425" y="573080"/>
            <a:ext cx="1397514" cy="1015074"/>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108E085-2EE2-478D-A8C0-2A47DF4521B7}"/>
              </a:ext>
            </a:extLst>
          </p:cNvPr>
          <p:cNvSpPr txBox="1"/>
          <p:nvPr/>
        </p:nvSpPr>
        <p:spPr>
          <a:xfrm>
            <a:off x="4035938" y="2256161"/>
            <a:ext cx="5079487"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There are six methods for creating a table by …</a:t>
            </a:r>
          </a:p>
        </p:txBody>
      </p:sp>
      <p:sp>
        <p:nvSpPr>
          <p:cNvPr id="21" name="TextBox 20">
            <a:extLst>
              <a:ext uri="{FF2B5EF4-FFF2-40B4-BE49-F238E27FC236}">
                <a16:creationId xmlns:a16="http://schemas.microsoft.com/office/drawing/2014/main" id="{33A4CB9A-112E-43DD-81A4-C80C9A36F5CE}"/>
              </a:ext>
            </a:extLst>
          </p:cNvPr>
          <p:cNvSpPr txBox="1"/>
          <p:nvPr/>
        </p:nvSpPr>
        <p:spPr>
          <a:xfrm>
            <a:off x="5553075" y="3124223"/>
            <a:ext cx="6531703"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a:pPr>
            <a:r>
              <a:rPr lang="en-CA" sz="2000" dirty="0"/>
              <a:t>dragging the mouse pointer over the boxes to the left. </a:t>
            </a:r>
          </a:p>
        </p:txBody>
      </p:sp>
      <p:sp>
        <p:nvSpPr>
          <p:cNvPr id="24" name="Rectangle 23">
            <a:extLst>
              <a:ext uri="{FF2B5EF4-FFF2-40B4-BE49-F238E27FC236}">
                <a16:creationId xmlns:a16="http://schemas.microsoft.com/office/drawing/2014/main" id="{670F7BA3-F013-4E8A-8A14-C6E7180AB02A}"/>
              </a:ext>
            </a:extLst>
          </p:cNvPr>
          <p:cNvSpPr/>
          <p:nvPr/>
        </p:nvSpPr>
        <p:spPr>
          <a:xfrm>
            <a:off x="2276475" y="2895600"/>
            <a:ext cx="2486025" cy="195262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5" name="Straight Arrow Connector 24">
            <a:extLst>
              <a:ext uri="{FF2B5EF4-FFF2-40B4-BE49-F238E27FC236}">
                <a16:creationId xmlns:a16="http://schemas.microsoft.com/office/drawing/2014/main" id="{A24E050E-D569-4301-87DF-C603CF0BFEA7}"/>
              </a:ext>
            </a:extLst>
          </p:cNvPr>
          <p:cNvCxnSpPr>
            <a:cxnSpLocks/>
            <a:stCxn id="21" idx="1"/>
            <a:endCxn id="24" idx="3"/>
          </p:cNvCxnSpPr>
          <p:nvPr/>
        </p:nvCxnSpPr>
        <p:spPr>
          <a:xfrm flipH="1">
            <a:off x="4762500" y="3324278"/>
            <a:ext cx="790575" cy="547635"/>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A6F9D87-BA65-405C-9DC1-8B151FEF5753}"/>
              </a:ext>
            </a:extLst>
          </p:cNvPr>
          <p:cNvSpPr txBox="1"/>
          <p:nvPr/>
        </p:nvSpPr>
        <p:spPr>
          <a:xfrm>
            <a:off x="5553075" y="3724388"/>
            <a:ext cx="6531703"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2"/>
            </a:pPr>
            <a:r>
              <a:rPr lang="en-CA" sz="2000" dirty="0"/>
              <a:t>typing in the number of columns and rows into text box. </a:t>
            </a:r>
          </a:p>
        </p:txBody>
      </p:sp>
      <p:sp>
        <p:nvSpPr>
          <p:cNvPr id="30" name="Rectangle 29">
            <a:extLst>
              <a:ext uri="{FF2B5EF4-FFF2-40B4-BE49-F238E27FC236}">
                <a16:creationId xmlns:a16="http://schemas.microsoft.com/office/drawing/2014/main" id="{EEE2F4DE-445A-4E46-AFAA-4D977269D123}"/>
              </a:ext>
            </a:extLst>
          </p:cNvPr>
          <p:cNvSpPr/>
          <p:nvPr/>
        </p:nvSpPr>
        <p:spPr>
          <a:xfrm>
            <a:off x="2276475" y="5057805"/>
            <a:ext cx="2486025" cy="25719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36CD0A6E-675C-4E3D-861C-C3922F7E8D06}"/>
              </a:ext>
            </a:extLst>
          </p:cNvPr>
          <p:cNvCxnSpPr>
            <a:cxnSpLocks/>
            <a:stCxn id="29" idx="1"/>
            <a:endCxn id="30" idx="3"/>
          </p:cNvCxnSpPr>
          <p:nvPr/>
        </p:nvCxnSpPr>
        <p:spPr>
          <a:xfrm flipH="1">
            <a:off x="4762500" y="3924443"/>
            <a:ext cx="790575" cy="1261961"/>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AC2A927-F562-40C1-93F1-0C02CFD44F4F}"/>
              </a:ext>
            </a:extLst>
          </p:cNvPr>
          <p:cNvSpPr txBox="1"/>
          <p:nvPr/>
        </p:nvSpPr>
        <p:spPr>
          <a:xfrm>
            <a:off x="5553075" y="4343513"/>
            <a:ext cx="6531703"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3"/>
            </a:pPr>
            <a:r>
              <a:rPr lang="en-CA" sz="2000" dirty="0"/>
              <a:t>using the mouse to draw the individual table cells.</a:t>
            </a:r>
          </a:p>
        </p:txBody>
      </p:sp>
      <p:sp>
        <p:nvSpPr>
          <p:cNvPr id="37" name="Rectangle 36">
            <a:extLst>
              <a:ext uri="{FF2B5EF4-FFF2-40B4-BE49-F238E27FC236}">
                <a16:creationId xmlns:a16="http://schemas.microsoft.com/office/drawing/2014/main" id="{5E2B770B-6CD7-4DC1-8E56-B52D2047DF65}"/>
              </a:ext>
            </a:extLst>
          </p:cNvPr>
          <p:cNvSpPr/>
          <p:nvPr/>
        </p:nvSpPr>
        <p:spPr>
          <a:xfrm>
            <a:off x="2276475" y="5410230"/>
            <a:ext cx="2486025" cy="25719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8" name="Straight Arrow Connector 37">
            <a:extLst>
              <a:ext uri="{FF2B5EF4-FFF2-40B4-BE49-F238E27FC236}">
                <a16:creationId xmlns:a16="http://schemas.microsoft.com/office/drawing/2014/main" id="{22B5720B-A9A2-4EEE-ADBB-65876C113F53}"/>
              </a:ext>
            </a:extLst>
          </p:cNvPr>
          <p:cNvCxnSpPr>
            <a:cxnSpLocks/>
            <a:stCxn id="36" idx="1"/>
            <a:endCxn id="37" idx="3"/>
          </p:cNvCxnSpPr>
          <p:nvPr/>
        </p:nvCxnSpPr>
        <p:spPr>
          <a:xfrm flipH="1">
            <a:off x="4762500" y="4543568"/>
            <a:ext cx="790575" cy="995261"/>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4D688AC4-5988-45BD-B5A8-74D3AFDE0001}"/>
              </a:ext>
            </a:extLst>
          </p:cNvPr>
          <p:cNvSpPr txBox="1"/>
          <p:nvPr/>
        </p:nvSpPr>
        <p:spPr>
          <a:xfrm>
            <a:off x="5562600" y="4962638"/>
            <a:ext cx="6531703"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4"/>
            </a:pPr>
            <a:r>
              <a:rPr lang="en-CA" sz="2000" dirty="0"/>
              <a:t>converting text into a table.</a:t>
            </a:r>
          </a:p>
        </p:txBody>
      </p:sp>
      <p:sp>
        <p:nvSpPr>
          <p:cNvPr id="40" name="Rectangle 39">
            <a:extLst>
              <a:ext uri="{FF2B5EF4-FFF2-40B4-BE49-F238E27FC236}">
                <a16:creationId xmlns:a16="http://schemas.microsoft.com/office/drawing/2014/main" id="{117ADA41-F133-4A33-8C49-31E280A939AE}"/>
              </a:ext>
            </a:extLst>
          </p:cNvPr>
          <p:cNvSpPr/>
          <p:nvPr/>
        </p:nvSpPr>
        <p:spPr>
          <a:xfrm>
            <a:off x="2286000" y="5772180"/>
            <a:ext cx="2486025" cy="25719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1" name="Straight Arrow Connector 40">
            <a:extLst>
              <a:ext uri="{FF2B5EF4-FFF2-40B4-BE49-F238E27FC236}">
                <a16:creationId xmlns:a16="http://schemas.microsoft.com/office/drawing/2014/main" id="{2576111B-4F00-403F-8359-EF8C2E229DC9}"/>
              </a:ext>
            </a:extLst>
          </p:cNvPr>
          <p:cNvCxnSpPr>
            <a:cxnSpLocks/>
            <a:stCxn id="39" idx="1"/>
            <a:endCxn id="40" idx="3"/>
          </p:cNvCxnSpPr>
          <p:nvPr/>
        </p:nvCxnSpPr>
        <p:spPr>
          <a:xfrm flipH="1">
            <a:off x="4772025" y="5162693"/>
            <a:ext cx="790575" cy="738086"/>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BD8196B0-7829-4ECA-8176-A4B2919C4E5D}"/>
              </a:ext>
            </a:extLst>
          </p:cNvPr>
          <p:cNvSpPr txBox="1"/>
          <p:nvPr/>
        </p:nvSpPr>
        <p:spPr>
          <a:xfrm>
            <a:off x="5553075" y="5557789"/>
            <a:ext cx="6531703"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5"/>
            </a:pPr>
            <a:r>
              <a:rPr lang="en-CA" sz="2000" dirty="0"/>
              <a:t>inserting an Excel spreadsheet.</a:t>
            </a:r>
          </a:p>
        </p:txBody>
      </p:sp>
      <p:sp>
        <p:nvSpPr>
          <p:cNvPr id="43" name="Rectangle 42">
            <a:extLst>
              <a:ext uri="{FF2B5EF4-FFF2-40B4-BE49-F238E27FC236}">
                <a16:creationId xmlns:a16="http://schemas.microsoft.com/office/drawing/2014/main" id="{8FB87247-8141-4D56-8560-48016BFEDB7E}"/>
              </a:ext>
            </a:extLst>
          </p:cNvPr>
          <p:cNvSpPr/>
          <p:nvPr/>
        </p:nvSpPr>
        <p:spPr>
          <a:xfrm>
            <a:off x="2276475" y="6129206"/>
            <a:ext cx="2486025" cy="25719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4" name="Straight Arrow Connector 43">
            <a:extLst>
              <a:ext uri="{FF2B5EF4-FFF2-40B4-BE49-F238E27FC236}">
                <a16:creationId xmlns:a16="http://schemas.microsoft.com/office/drawing/2014/main" id="{90325C34-7BBA-4EF3-AF0E-4BF901C44CC9}"/>
              </a:ext>
            </a:extLst>
          </p:cNvPr>
          <p:cNvCxnSpPr>
            <a:cxnSpLocks/>
            <a:stCxn id="42" idx="1"/>
            <a:endCxn id="43" idx="3"/>
          </p:cNvCxnSpPr>
          <p:nvPr/>
        </p:nvCxnSpPr>
        <p:spPr>
          <a:xfrm flipH="1">
            <a:off x="4762500" y="5757844"/>
            <a:ext cx="790575" cy="499961"/>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D61B28D3-A0DF-4A55-9933-EE1700DD05CE}"/>
              </a:ext>
            </a:extLst>
          </p:cNvPr>
          <p:cNvSpPr txBox="1"/>
          <p:nvPr/>
        </p:nvSpPr>
        <p:spPr>
          <a:xfrm>
            <a:off x="5562600" y="6137908"/>
            <a:ext cx="6531703"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6"/>
            </a:pPr>
            <a:r>
              <a:rPr lang="en-CA" sz="2000" dirty="0"/>
              <a:t>inserting built-in table format.</a:t>
            </a:r>
          </a:p>
        </p:txBody>
      </p:sp>
      <p:sp>
        <p:nvSpPr>
          <p:cNvPr id="46" name="Rectangle 45">
            <a:extLst>
              <a:ext uri="{FF2B5EF4-FFF2-40B4-BE49-F238E27FC236}">
                <a16:creationId xmlns:a16="http://schemas.microsoft.com/office/drawing/2014/main" id="{6B7D5A05-F994-4B2A-96E1-4931B95B1EA9}"/>
              </a:ext>
            </a:extLst>
          </p:cNvPr>
          <p:cNvSpPr/>
          <p:nvPr/>
        </p:nvSpPr>
        <p:spPr>
          <a:xfrm>
            <a:off x="2273726" y="6472459"/>
            <a:ext cx="2486025" cy="25719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7" name="Straight Arrow Connector 46">
            <a:extLst>
              <a:ext uri="{FF2B5EF4-FFF2-40B4-BE49-F238E27FC236}">
                <a16:creationId xmlns:a16="http://schemas.microsoft.com/office/drawing/2014/main" id="{B008F860-2873-4B29-852F-DE9E4030E523}"/>
              </a:ext>
            </a:extLst>
          </p:cNvPr>
          <p:cNvCxnSpPr>
            <a:cxnSpLocks/>
            <a:stCxn id="45" idx="1"/>
            <a:endCxn id="46" idx="3"/>
          </p:cNvCxnSpPr>
          <p:nvPr/>
        </p:nvCxnSpPr>
        <p:spPr>
          <a:xfrm flipH="1">
            <a:off x="4759751" y="6337963"/>
            <a:ext cx="802849" cy="263095"/>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61295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1+#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 presetClass="entr" presetSubtype="3"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1+#ppt_w/2"/>
                                          </p:val>
                                        </p:tav>
                                        <p:tav tm="100000">
                                          <p:val>
                                            <p:strVal val="#ppt_x"/>
                                          </p:val>
                                        </p:tav>
                                      </p:tavLst>
                                    </p:anim>
                                    <p:anim calcmode="lin" valueType="num">
                                      <p:cBhvr additive="base">
                                        <p:cTn id="31" dur="500" fill="hold"/>
                                        <p:tgtEl>
                                          <p:spTgt spid="21"/>
                                        </p:tgtEl>
                                        <p:attrNameLst>
                                          <p:attrName>ppt_y</p:attrName>
                                        </p:attrNameLst>
                                      </p:cBhvr>
                                      <p:tavLst>
                                        <p:tav tm="0">
                                          <p:val>
                                            <p:strVal val="0-#ppt_h/2"/>
                                          </p:val>
                                        </p:tav>
                                        <p:tav tm="100000">
                                          <p:val>
                                            <p:strVal val="#ppt_y"/>
                                          </p:val>
                                        </p:tav>
                                      </p:tavLst>
                                    </p:anim>
                                  </p:childTnLst>
                                </p:cTn>
                              </p:par>
                            </p:childTnLst>
                          </p:cTn>
                        </p:par>
                        <p:par>
                          <p:cTn id="32" fill="hold">
                            <p:stCondLst>
                              <p:cond delay="1000"/>
                            </p:stCondLst>
                            <p:childTnLst>
                              <p:par>
                                <p:cTn id="33" presetID="22" presetClass="entr" presetSubtype="1"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up)">
                                      <p:cBhvr>
                                        <p:cTn id="35" dur="500"/>
                                        <p:tgtEl>
                                          <p:spTgt spid="25"/>
                                        </p:tgtEl>
                                      </p:cBhvr>
                                    </p:animEffect>
                                  </p:childTnLst>
                                </p:cTn>
                              </p:par>
                            </p:childTnLst>
                          </p:cTn>
                        </p:par>
                        <p:par>
                          <p:cTn id="36" fill="hold">
                            <p:stCondLst>
                              <p:cond delay="1500"/>
                            </p:stCondLst>
                            <p:childTnLst>
                              <p:par>
                                <p:cTn id="37" presetID="22" presetClass="entr" presetSubtype="2"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right)">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3"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additive="base">
                                        <p:cTn id="44" dur="500" fill="hold"/>
                                        <p:tgtEl>
                                          <p:spTgt spid="29"/>
                                        </p:tgtEl>
                                        <p:attrNameLst>
                                          <p:attrName>ppt_x</p:attrName>
                                        </p:attrNameLst>
                                      </p:cBhvr>
                                      <p:tavLst>
                                        <p:tav tm="0">
                                          <p:val>
                                            <p:strVal val="1+#ppt_w/2"/>
                                          </p:val>
                                        </p:tav>
                                        <p:tav tm="100000">
                                          <p:val>
                                            <p:strVal val="#ppt_x"/>
                                          </p:val>
                                        </p:tav>
                                      </p:tavLst>
                                    </p:anim>
                                    <p:anim calcmode="lin" valueType="num">
                                      <p:cBhvr additive="base">
                                        <p:cTn id="45" dur="500" fill="hold"/>
                                        <p:tgtEl>
                                          <p:spTgt spid="29"/>
                                        </p:tgtEl>
                                        <p:attrNameLst>
                                          <p:attrName>ppt_y</p:attrName>
                                        </p:attrNameLst>
                                      </p:cBhvr>
                                      <p:tavLst>
                                        <p:tav tm="0">
                                          <p:val>
                                            <p:strVal val="0-#ppt_h/2"/>
                                          </p:val>
                                        </p:tav>
                                        <p:tav tm="100000">
                                          <p:val>
                                            <p:strVal val="#ppt_y"/>
                                          </p:val>
                                        </p:tav>
                                      </p:tavLst>
                                    </p:anim>
                                  </p:childTnLst>
                                </p:cTn>
                              </p:par>
                            </p:childTnLst>
                          </p:cTn>
                        </p:par>
                        <p:par>
                          <p:cTn id="46" fill="hold">
                            <p:stCondLst>
                              <p:cond delay="500"/>
                            </p:stCondLst>
                            <p:childTnLst>
                              <p:par>
                                <p:cTn id="47" presetID="22" presetClass="entr" presetSubtype="1" fill="hold" nodeType="after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wipe(up)">
                                      <p:cBhvr>
                                        <p:cTn id="49" dur="500"/>
                                        <p:tgtEl>
                                          <p:spTgt spid="31"/>
                                        </p:tgtEl>
                                      </p:cBhvr>
                                    </p:animEffect>
                                  </p:childTnLst>
                                </p:cTn>
                              </p:par>
                            </p:childTnLst>
                          </p:cTn>
                        </p:par>
                        <p:par>
                          <p:cTn id="50" fill="hold">
                            <p:stCondLst>
                              <p:cond delay="1000"/>
                            </p:stCondLst>
                            <p:childTnLst>
                              <p:par>
                                <p:cTn id="51" presetID="22" presetClass="entr" presetSubtype="2" fill="hold" grpId="0" nodeType="after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right)">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3" fill="hold" grpId="0" nodeType="click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additive="base">
                                        <p:cTn id="58" dur="500" fill="hold"/>
                                        <p:tgtEl>
                                          <p:spTgt spid="36"/>
                                        </p:tgtEl>
                                        <p:attrNameLst>
                                          <p:attrName>ppt_x</p:attrName>
                                        </p:attrNameLst>
                                      </p:cBhvr>
                                      <p:tavLst>
                                        <p:tav tm="0">
                                          <p:val>
                                            <p:strVal val="1+#ppt_w/2"/>
                                          </p:val>
                                        </p:tav>
                                        <p:tav tm="100000">
                                          <p:val>
                                            <p:strVal val="#ppt_x"/>
                                          </p:val>
                                        </p:tav>
                                      </p:tavLst>
                                    </p:anim>
                                    <p:anim calcmode="lin" valueType="num">
                                      <p:cBhvr additive="base">
                                        <p:cTn id="59" dur="500" fill="hold"/>
                                        <p:tgtEl>
                                          <p:spTgt spid="36"/>
                                        </p:tgtEl>
                                        <p:attrNameLst>
                                          <p:attrName>ppt_y</p:attrName>
                                        </p:attrNameLst>
                                      </p:cBhvr>
                                      <p:tavLst>
                                        <p:tav tm="0">
                                          <p:val>
                                            <p:strVal val="0-#ppt_h/2"/>
                                          </p:val>
                                        </p:tav>
                                        <p:tav tm="100000">
                                          <p:val>
                                            <p:strVal val="#ppt_y"/>
                                          </p:val>
                                        </p:tav>
                                      </p:tavLst>
                                    </p:anim>
                                  </p:childTnLst>
                                </p:cTn>
                              </p:par>
                            </p:childTnLst>
                          </p:cTn>
                        </p:par>
                        <p:par>
                          <p:cTn id="60" fill="hold">
                            <p:stCondLst>
                              <p:cond delay="500"/>
                            </p:stCondLst>
                            <p:childTnLst>
                              <p:par>
                                <p:cTn id="61" presetID="22" presetClass="entr" presetSubtype="1" fill="hold" nodeType="after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wipe(up)">
                                      <p:cBhvr>
                                        <p:cTn id="63" dur="500"/>
                                        <p:tgtEl>
                                          <p:spTgt spid="38"/>
                                        </p:tgtEl>
                                      </p:cBhvr>
                                    </p:animEffect>
                                  </p:childTnLst>
                                </p:cTn>
                              </p:par>
                            </p:childTnLst>
                          </p:cTn>
                        </p:par>
                        <p:par>
                          <p:cTn id="64" fill="hold">
                            <p:stCondLst>
                              <p:cond delay="1000"/>
                            </p:stCondLst>
                            <p:childTnLst>
                              <p:par>
                                <p:cTn id="65" presetID="22" presetClass="entr" presetSubtype="2" fill="hold" grpId="0" nodeType="after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wipe(right)">
                                      <p:cBhvr>
                                        <p:cTn id="67" dur="500"/>
                                        <p:tgtEl>
                                          <p:spTgt spid="37"/>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3" fill="hold" grpId="0" nodeType="clickEffect">
                                  <p:stCondLst>
                                    <p:cond delay="0"/>
                                  </p:stCondLst>
                                  <p:childTnLst>
                                    <p:set>
                                      <p:cBhvr>
                                        <p:cTn id="71" dur="1" fill="hold">
                                          <p:stCondLst>
                                            <p:cond delay="0"/>
                                          </p:stCondLst>
                                        </p:cTn>
                                        <p:tgtEl>
                                          <p:spTgt spid="39"/>
                                        </p:tgtEl>
                                        <p:attrNameLst>
                                          <p:attrName>style.visibility</p:attrName>
                                        </p:attrNameLst>
                                      </p:cBhvr>
                                      <p:to>
                                        <p:strVal val="visible"/>
                                      </p:to>
                                    </p:set>
                                    <p:anim calcmode="lin" valueType="num">
                                      <p:cBhvr additive="base">
                                        <p:cTn id="72" dur="500" fill="hold"/>
                                        <p:tgtEl>
                                          <p:spTgt spid="39"/>
                                        </p:tgtEl>
                                        <p:attrNameLst>
                                          <p:attrName>ppt_x</p:attrName>
                                        </p:attrNameLst>
                                      </p:cBhvr>
                                      <p:tavLst>
                                        <p:tav tm="0">
                                          <p:val>
                                            <p:strVal val="1+#ppt_w/2"/>
                                          </p:val>
                                        </p:tav>
                                        <p:tav tm="100000">
                                          <p:val>
                                            <p:strVal val="#ppt_x"/>
                                          </p:val>
                                        </p:tav>
                                      </p:tavLst>
                                    </p:anim>
                                    <p:anim calcmode="lin" valueType="num">
                                      <p:cBhvr additive="base">
                                        <p:cTn id="73" dur="500" fill="hold"/>
                                        <p:tgtEl>
                                          <p:spTgt spid="39"/>
                                        </p:tgtEl>
                                        <p:attrNameLst>
                                          <p:attrName>ppt_y</p:attrName>
                                        </p:attrNameLst>
                                      </p:cBhvr>
                                      <p:tavLst>
                                        <p:tav tm="0">
                                          <p:val>
                                            <p:strVal val="0-#ppt_h/2"/>
                                          </p:val>
                                        </p:tav>
                                        <p:tav tm="100000">
                                          <p:val>
                                            <p:strVal val="#ppt_y"/>
                                          </p:val>
                                        </p:tav>
                                      </p:tavLst>
                                    </p:anim>
                                  </p:childTnLst>
                                </p:cTn>
                              </p:par>
                            </p:childTnLst>
                          </p:cTn>
                        </p:par>
                        <p:par>
                          <p:cTn id="74" fill="hold">
                            <p:stCondLst>
                              <p:cond delay="500"/>
                            </p:stCondLst>
                            <p:childTnLst>
                              <p:par>
                                <p:cTn id="75" presetID="22" presetClass="entr" presetSubtype="1" fill="hold" nodeType="after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wipe(up)">
                                      <p:cBhvr>
                                        <p:cTn id="77" dur="500"/>
                                        <p:tgtEl>
                                          <p:spTgt spid="41"/>
                                        </p:tgtEl>
                                      </p:cBhvr>
                                    </p:animEffect>
                                  </p:childTnLst>
                                </p:cTn>
                              </p:par>
                            </p:childTnLst>
                          </p:cTn>
                        </p:par>
                        <p:par>
                          <p:cTn id="78" fill="hold">
                            <p:stCondLst>
                              <p:cond delay="1000"/>
                            </p:stCondLst>
                            <p:childTnLst>
                              <p:par>
                                <p:cTn id="79" presetID="22" presetClass="entr" presetSubtype="2" fill="hold" grpId="0" nodeType="after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wipe(right)">
                                      <p:cBhvr>
                                        <p:cTn id="81" dur="500"/>
                                        <p:tgtEl>
                                          <p:spTgt spid="40"/>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3" fill="hold" grpId="0" nodeType="clickEffect">
                                  <p:stCondLst>
                                    <p:cond delay="0"/>
                                  </p:stCondLst>
                                  <p:childTnLst>
                                    <p:set>
                                      <p:cBhvr>
                                        <p:cTn id="85" dur="1" fill="hold">
                                          <p:stCondLst>
                                            <p:cond delay="0"/>
                                          </p:stCondLst>
                                        </p:cTn>
                                        <p:tgtEl>
                                          <p:spTgt spid="42"/>
                                        </p:tgtEl>
                                        <p:attrNameLst>
                                          <p:attrName>style.visibility</p:attrName>
                                        </p:attrNameLst>
                                      </p:cBhvr>
                                      <p:to>
                                        <p:strVal val="visible"/>
                                      </p:to>
                                    </p:set>
                                    <p:anim calcmode="lin" valueType="num">
                                      <p:cBhvr additive="base">
                                        <p:cTn id="86" dur="500" fill="hold"/>
                                        <p:tgtEl>
                                          <p:spTgt spid="42"/>
                                        </p:tgtEl>
                                        <p:attrNameLst>
                                          <p:attrName>ppt_x</p:attrName>
                                        </p:attrNameLst>
                                      </p:cBhvr>
                                      <p:tavLst>
                                        <p:tav tm="0">
                                          <p:val>
                                            <p:strVal val="1+#ppt_w/2"/>
                                          </p:val>
                                        </p:tav>
                                        <p:tav tm="100000">
                                          <p:val>
                                            <p:strVal val="#ppt_x"/>
                                          </p:val>
                                        </p:tav>
                                      </p:tavLst>
                                    </p:anim>
                                    <p:anim calcmode="lin" valueType="num">
                                      <p:cBhvr additive="base">
                                        <p:cTn id="87" dur="500" fill="hold"/>
                                        <p:tgtEl>
                                          <p:spTgt spid="42"/>
                                        </p:tgtEl>
                                        <p:attrNameLst>
                                          <p:attrName>ppt_y</p:attrName>
                                        </p:attrNameLst>
                                      </p:cBhvr>
                                      <p:tavLst>
                                        <p:tav tm="0">
                                          <p:val>
                                            <p:strVal val="0-#ppt_h/2"/>
                                          </p:val>
                                        </p:tav>
                                        <p:tav tm="100000">
                                          <p:val>
                                            <p:strVal val="#ppt_y"/>
                                          </p:val>
                                        </p:tav>
                                      </p:tavLst>
                                    </p:anim>
                                  </p:childTnLst>
                                </p:cTn>
                              </p:par>
                            </p:childTnLst>
                          </p:cTn>
                        </p:par>
                        <p:par>
                          <p:cTn id="88" fill="hold">
                            <p:stCondLst>
                              <p:cond delay="500"/>
                            </p:stCondLst>
                            <p:childTnLst>
                              <p:par>
                                <p:cTn id="89" presetID="22" presetClass="entr" presetSubtype="1" fill="hold" nodeType="afterEffect">
                                  <p:stCondLst>
                                    <p:cond delay="0"/>
                                  </p:stCondLst>
                                  <p:childTnLst>
                                    <p:set>
                                      <p:cBhvr>
                                        <p:cTn id="90" dur="1" fill="hold">
                                          <p:stCondLst>
                                            <p:cond delay="0"/>
                                          </p:stCondLst>
                                        </p:cTn>
                                        <p:tgtEl>
                                          <p:spTgt spid="44"/>
                                        </p:tgtEl>
                                        <p:attrNameLst>
                                          <p:attrName>style.visibility</p:attrName>
                                        </p:attrNameLst>
                                      </p:cBhvr>
                                      <p:to>
                                        <p:strVal val="visible"/>
                                      </p:to>
                                    </p:set>
                                    <p:animEffect transition="in" filter="wipe(up)">
                                      <p:cBhvr>
                                        <p:cTn id="91" dur="500"/>
                                        <p:tgtEl>
                                          <p:spTgt spid="44"/>
                                        </p:tgtEl>
                                      </p:cBhvr>
                                    </p:animEffect>
                                  </p:childTnLst>
                                </p:cTn>
                              </p:par>
                            </p:childTnLst>
                          </p:cTn>
                        </p:par>
                        <p:par>
                          <p:cTn id="92" fill="hold">
                            <p:stCondLst>
                              <p:cond delay="1000"/>
                            </p:stCondLst>
                            <p:childTnLst>
                              <p:par>
                                <p:cTn id="93" presetID="22" presetClass="entr" presetSubtype="2" fill="hold" grpId="0" nodeType="afterEffect">
                                  <p:stCondLst>
                                    <p:cond delay="0"/>
                                  </p:stCondLst>
                                  <p:childTnLst>
                                    <p:set>
                                      <p:cBhvr>
                                        <p:cTn id="94" dur="1" fill="hold">
                                          <p:stCondLst>
                                            <p:cond delay="0"/>
                                          </p:stCondLst>
                                        </p:cTn>
                                        <p:tgtEl>
                                          <p:spTgt spid="43"/>
                                        </p:tgtEl>
                                        <p:attrNameLst>
                                          <p:attrName>style.visibility</p:attrName>
                                        </p:attrNameLst>
                                      </p:cBhvr>
                                      <p:to>
                                        <p:strVal val="visible"/>
                                      </p:to>
                                    </p:set>
                                    <p:animEffect transition="in" filter="wipe(right)">
                                      <p:cBhvr>
                                        <p:cTn id="95" dur="500"/>
                                        <p:tgtEl>
                                          <p:spTgt spid="43"/>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3" fill="hold" grpId="0" nodeType="clickEffect">
                                  <p:stCondLst>
                                    <p:cond delay="0"/>
                                  </p:stCondLst>
                                  <p:childTnLst>
                                    <p:set>
                                      <p:cBhvr>
                                        <p:cTn id="99" dur="1" fill="hold">
                                          <p:stCondLst>
                                            <p:cond delay="0"/>
                                          </p:stCondLst>
                                        </p:cTn>
                                        <p:tgtEl>
                                          <p:spTgt spid="45"/>
                                        </p:tgtEl>
                                        <p:attrNameLst>
                                          <p:attrName>style.visibility</p:attrName>
                                        </p:attrNameLst>
                                      </p:cBhvr>
                                      <p:to>
                                        <p:strVal val="visible"/>
                                      </p:to>
                                    </p:set>
                                    <p:anim calcmode="lin" valueType="num">
                                      <p:cBhvr additive="base">
                                        <p:cTn id="100" dur="500" fill="hold"/>
                                        <p:tgtEl>
                                          <p:spTgt spid="45"/>
                                        </p:tgtEl>
                                        <p:attrNameLst>
                                          <p:attrName>ppt_x</p:attrName>
                                        </p:attrNameLst>
                                      </p:cBhvr>
                                      <p:tavLst>
                                        <p:tav tm="0">
                                          <p:val>
                                            <p:strVal val="1+#ppt_w/2"/>
                                          </p:val>
                                        </p:tav>
                                        <p:tav tm="100000">
                                          <p:val>
                                            <p:strVal val="#ppt_x"/>
                                          </p:val>
                                        </p:tav>
                                      </p:tavLst>
                                    </p:anim>
                                    <p:anim calcmode="lin" valueType="num">
                                      <p:cBhvr additive="base">
                                        <p:cTn id="101" dur="500" fill="hold"/>
                                        <p:tgtEl>
                                          <p:spTgt spid="45"/>
                                        </p:tgtEl>
                                        <p:attrNameLst>
                                          <p:attrName>ppt_y</p:attrName>
                                        </p:attrNameLst>
                                      </p:cBhvr>
                                      <p:tavLst>
                                        <p:tav tm="0">
                                          <p:val>
                                            <p:strVal val="0-#ppt_h/2"/>
                                          </p:val>
                                        </p:tav>
                                        <p:tav tm="100000">
                                          <p:val>
                                            <p:strVal val="#ppt_y"/>
                                          </p:val>
                                        </p:tav>
                                      </p:tavLst>
                                    </p:anim>
                                  </p:childTnLst>
                                </p:cTn>
                              </p:par>
                            </p:childTnLst>
                          </p:cTn>
                        </p:par>
                        <p:par>
                          <p:cTn id="102" fill="hold">
                            <p:stCondLst>
                              <p:cond delay="500"/>
                            </p:stCondLst>
                            <p:childTnLst>
                              <p:par>
                                <p:cTn id="103" presetID="22" presetClass="entr" presetSubtype="1" fill="hold" nodeType="afterEffect">
                                  <p:stCondLst>
                                    <p:cond delay="0"/>
                                  </p:stCondLst>
                                  <p:childTnLst>
                                    <p:set>
                                      <p:cBhvr>
                                        <p:cTn id="104" dur="1" fill="hold">
                                          <p:stCondLst>
                                            <p:cond delay="0"/>
                                          </p:stCondLst>
                                        </p:cTn>
                                        <p:tgtEl>
                                          <p:spTgt spid="47"/>
                                        </p:tgtEl>
                                        <p:attrNameLst>
                                          <p:attrName>style.visibility</p:attrName>
                                        </p:attrNameLst>
                                      </p:cBhvr>
                                      <p:to>
                                        <p:strVal val="visible"/>
                                      </p:to>
                                    </p:set>
                                    <p:animEffect transition="in" filter="wipe(up)">
                                      <p:cBhvr>
                                        <p:cTn id="105" dur="500"/>
                                        <p:tgtEl>
                                          <p:spTgt spid="47"/>
                                        </p:tgtEl>
                                      </p:cBhvr>
                                    </p:animEffect>
                                  </p:childTnLst>
                                </p:cTn>
                              </p:par>
                            </p:childTnLst>
                          </p:cTn>
                        </p:par>
                        <p:par>
                          <p:cTn id="106" fill="hold">
                            <p:stCondLst>
                              <p:cond delay="1000"/>
                            </p:stCondLst>
                            <p:childTnLst>
                              <p:par>
                                <p:cTn id="107" presetID="22" presetClass="entr" presetSubtype="2" fill="hold" grpId="0" nodeType="afterEffect">
                                  <p:stCondLst>
                                    <p:cond delay="0"/>
                                  </p:stCondLst>
                                  <p:childTnLst>
                                    <p:set>
                                      <p:cBhvr>
                                        <p:cTn id="108" dur="1" fill="hold">
                                          <p:stCondLst>
                                            <p:cond delay="0"/>
                                          </p:stCondLst>
                                        </p:cTn>
                                        <p:tgtEl>
                                          <p:spTgt spid="46"/>
                                        </p:tgtEl>
                                        <p:attrNameLst>
                                          <p:attrName>style.visibility</p:attrName>
                                        </p:attrNameLst>
                                      </p:cBhvr>
                                      <p:to>
                                        <p:strVal val="visible"/>
                                      </p:to>
                                    </p:set>
                                    <p:animEffect transition="in" filter="wipe(right)">
                                      <p:cBhvr>
                                        <p:cTn id="10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21" grpId="0" animBg="1"/>
      <p:bldP spid="24" grpId="0" animBg="1"/>
      <p:bldP spid="29" grpId="0" animBg="1"/>
      <p:bldP spid="30" grpId="0" animBg="1"/>
      <p:bldP spid="36" grpId="0" animBg="1"/>
      <p:bldP spid="37" grpId="0" animBg="1"/>
      <p:bldP spid="39" grpId="0" animBg="1"/>
      <p:bldP spid="40" grpId="0" animBg="1"/>
      <p:bldP spid="42" grpId="0" animBg="1"/>
      <p:bldP spid="43" grpId="0" animBg="1"/>
      <p:bldP spid="45" grpId="0" animBg="1"/>
      <p:bldP spid="4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23153C9-BB6A-4D83-AE39-4D29E57A154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46</a:t>
            </a:fld>
            <a:endParaRPr lang="en-US" altLang="en-US" dirty="0">
              <a:solidFill>
                <a:schemeClr val="tx1"/>
              </a:solidFill>
            </a:endParaRPr>
          </a:p>
        </p:txBody>
      </p:sp>
      <p:sp>
        <p:nvSpPr>
          <p:cNvPr id="3" name="TextBox 2">
            <a:extLst>
              <a:ext uri="{FF2B5EF4-FFF2-40B4-BE49-F238E27FC236}">
                <a16:creationId xmlns:a16="http://schemas.microsoft.com/office/drawing/2014/main" id="{1D1992EE-DD84-4888-9585-7AD595C20CB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1F870502-84C3-4760-AA43-E31547FC585A}"/>
              </a:ext>
            </a:extLst>
          </p:cNvPr>
          <p:cNvSpPr txBox="1"/>
          <p:nvPr/>
        </p:nvSpPr>
        <p:spPr>
          <a:xfrm>
            <a:off x="188265" y="159015"/>
            <a:ext cx="232633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Working with Tables</a:t>
            </a:r>
          </a:p>
        </p:txBody>
      </p:sp>
      <p:sp>
        <p:nvSpPr>
          <p:cNvPr id="6" name="TextBox 5">
            <a:extLst>
              <a:ext uri="{FF2B5EF4-FFF2-40B4-BE49-F238E27FC236}">
                <a16:creationId xmlns:a16="http://schemas.microsoft.com/office/drawing/2014/main" id="{C5260763-D4FE-41AF-B829-6C762352D7B5}"/>
              </a:ext>
            </a:extLst>
          </p:cNvPr>
          <p:cNvSpPr txBox="1"/>
          <p:nvPr/>
        </p:nvSpPr>
        <p:spPr>
          <a:xfrm>
            <a:off x="4524374" y="112848"/>
            <a:ext cx="532447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it comes to working with Word tables, they do not work entirely the same as Excel tables.</a:t>
            </a:r>
          </a:p>
        </p:txBody>
      </p:sp>
      <p:pic>
        <p:nvPicPr>
          <p:cNvPr id="8" name="Picture 7">
            <a:extLst>
              <a:ext uri="{FF2B5EF4-FFF2-40B4-BE49-F238E27FC236}">
                <a16:creationId xmlns:a16="http://schemas.microsoft.com/office/drawing/2014/main" id="{561FF02B-4363-4B71-A49D-176FB0BC0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651" y="1108235"/>
            <a:ext cx="11212698" cy="2565079"/>
          </a:xfrm>
          <a:prstGeom prst="rect">
            <a:avLst/>
          </a:prstGeom>
        </p:spPr>
      </p:pic>
      <p:sp>
        <p:nvSpPr>
          <p:cNvPr id="9" name="TextBox 8">
            <a:extLst>
              <a:ext uri="{FF2B5EF4-FFF2-40B4-BE49-F238E27FC236}">
                <a16:creationId xmlns:a16="http://schemas.microsoft.com/office/drawing/2014/main" id="{A8AB1B51-413A-4C11-8444-74758E548082}"/>
              </a:ext>
            </a:extLst>
          </p:cNvPr>
          <p:cNvSpPr txBox="1"/>
          <p:nvPr/>
        </p:nvSpPr>
        <p:spPr>
          <a:xfrm>
            <a:off x="188265" y="3868481"/>
            <a:ext cx="5324475" cy="132343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After inserting the table using the method you prefer, you format the table by right clicking in any cell and selecting </a:t>
            </a:r>
            <a:r>
              <a:rPr lang="en-CA" b="1" dirty="0"/>
              <a:t>Table Properties</a:t>
            </a:r>
            <a:r>
              <a:rPr lang="en-CA" dirty="0"/>
              <a:t> from the quick menu that appears.</a:t>
            </a:r>
          </a:p>
        </p:txBody>
      </p:sp>
    </p:spTree>
    <p:extLst>
      <p:ext uri="{BB962C8B-B14F-4D97-AF65-F5344CB8AC3E}">
        <p14:creationId xmlns:p14="http://schemas.microsoft.com/office/powerpoint/2010/main" val="4082345613"/>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26535"/>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1" name="TextBox 10">
            <a:extLst>
              <a:ext uri="{FF2B5EF4-FFF2-40B4-BE49-F238E27FC236}">
                <a16:creationId xmlns:a16="http://schemas.microsoft.com/office/drawing/2014/main" id="{5FE2DF12-3937-49DA-9558-A2DCA4EB9B89}"/>
              </a:ext>
            </a:extLst>
          </p:cNvPr>
          <p:cNvSpPr txBox="1"/>
          <p:nvPr/>
        </p:nvSpPr>
        <p:spPr>
          <a:xfrm>
            <a:off x="3124099" y="1897638"/>
            <a:ext cx="5096710" cy="400110"/>
          </a:xfrm>
          <a:prstGeom prst="rect">
            <a:avLst/>
          </a:prstGeom>
          <a:noFill/>
          <a:ln w="19050">
            <a:solidFill>
              <a:schemeClr val="accent2"/>
            </a:solidFill>
          </a:ln>
        </p:spPr>
        <p:txBody>
          <a:bodyPr wrap="square" rtlCol="0">
            <a:spAutoFit/>
          </a:bodyPr>
          <a:lstStyle/>
          <a:p>
            <a:pPr algn="ctr"/>
            <a:r>
              <a:rPr lang="en-CA" sz="2000" dirty="0"/>
              <a:t>Start Word 2021 &amp; Open the Sample Document</a:t>
            </a:r>
          </a:p>
        </p:txBody>
      </p:sp>
      <p:sp>
        <p:nvSpPr>
          <p:cNvPr id="12" name="TextBox 11">
            <a:extLst>
              <a:ext uri="{FF2B5EF4-FFF2-40B4-BE49-F238E27FC236}">
                <a16:creationId xmlns:a16="http://schemas.microsoft.com/office/drawing/2014/main" id="{747726C4-C6FF-4D74-AFBA-C92EC8C97B12}"/>
              </a:ext>
            </a:extLst>
          </p:cNvPr>
          <p:cNvSpPr txBox="1"/>
          <p:nvPr/>
        </p:nvSpPr>
        <p:spPr>
          <a:xfrm>
            <a:off x="3119337" y="2526911"/>
            <a:ext cx="5096711" cy="400110"/>
          </a:xfrm>
          <a:prstGeom prst="rect">
            <a:avLst/>
          </a:prstGeom>
          <a:noFill/>
          <a:ln w="19050">
            <a:solidFill>
              <a:schemeClr val="accent2"/>
            </a:solidFill>
          </a:ln>
        </p:spPr>
        <p:txBody>
          <a:bodyPr wrap="square" rtlCol="0">
            <a:spAutoFit/>
          </a:bodyPr>
          <a:lstStyle/>
          <a:p>
            <a:pPr algn="ctr"/>
            <a:r>
              <a:rPr lang="en-CA" sz="2000" dirty="0"/>
              <a:t>The Parts of Word 2021</a:t>
            </a:r>
          </a:p>
        </p:txBody>
      </p:sp>
      <p:sp>
        <p:nvSpPr>
          <p:cNvPr id="13" name="TextBox 12">
            <a:extLst>
              <a:ext uri="{FF2B5EF4-FFF2-40B4-BE49-F238E27FC236}">
                <a16:creationId xmlns:a16="http://schemas.microsoft.com/office/drawing/2014/main" id="{DA54F3EB-727A-4611-99A8-640F775E6CE8}"/>
              </a:ext>
            </a:extLst>
          </p:cNvPr>
          <p:cNvSpPr txBox="1"/>
          <p:nvPr/>
        </p:nvSpPr>
        <p:spPr>
          <a:xfrm>
            <a:off x="3119337" y="3156184"/>
            <a:ext cx="5096711" cy="400110"/>
          </a:xfrm>
          <a:prstGeom prst="rect">
            <a:avLst/>
          </a:prstGeom>
          <a:noFill/>
          <a:ln w="19050">
            <a:solidFill>
              <a:schemeClr val="accent2"/>
            </a:solidFill>
          </a:ln>
        </p:spPr>
        <p:txBody>
          <a:bodyPr wrap="square" rtlCol="0">
            <a:spAutoFit/>
          </a:bodyPr>
          <a:lstStyle/>
          <a:p>
            <a:pPr algn="ctr"/>
            <a:r>
              <a:rPr lang="en-CA" sz="2000" dirty="0"/>
              <a:t>Navigation &amp; Selection Using the Keyboard</a:t>
            </a:r>
          </a:p>
        </p:txBody>
      </p:sp>
      <p:sp>
        <p:nvSpPr>
          <p:cNvPr id="14" name="TextBox 13">
            <a:extLst>
              <a:ext uri="{FF2B5EF4-FFF2-40B4-BE49-F238E27FC236}">
                <a16:creationId xmlns:a16="http://schemas.microsoft.com/office/drawing/2014/main" id="{3ED59BD0-9A8F-47CB-A99A-5F917AC4F6B6}"/>
              </a:ext>
            </a:extLst>
          </p:cNvPr>
          <p:cNvSpPr txBox="1"/>
          <p:nvPr/>
        </p:nvSpPr>
        <p:spPr>
          <a:xfrm>
            <a:off x="3119337" y="3781445"/>
            <a:ext cx="5096712" cy="400110"/>
          </a:xfrm>
          <a:prstGeom prst="rect">
            <a:avLst/>
          </a:prstGeom>
          <a:noFill/>
          <a:ln w="19050">
            <a:solidFill>
              <a:schemeClr val="accent2"/>
            </a:solidFill>
          </a:ln>
        </p:spPr>
        <p:txBody>
          <a:bodyPr wrap="square" rtlCol="0">
            <a:spAutoFit/>
          </a:bodyPr>
          <a:lstStyle/>
          <a:p>
            <a:pPr algn="ctr"/>
            <a:r>
              <a:rPr lang="en-CA" sz="2000" dirty="0"/>
              <a:t>Navigation &amp; Selection Using the Mouse</a:t>
            </a:r>
          </a:p>
        </p:txBody>
      </p:sp>
      <p:sp>
        <p:nvSpPr>
          <p:cNvPr id="15" name="TextBox 14">
            <a:extLst>
              <a:ext uri="{FF2B5EF4-FFF2-40B4-BE49-F238E27FC236}">
                <a16:creationId xmlns:a16="http://schemas.microsoft.com/office/drawing/2014/main" id="{AF8758BE-0297-4FB8-9A27-52EFC3519754}"/>
              </a:ext>
            </a:extLst>
          </p:cNvPr>
          <p:cNvSpPr txBox="1"/>
          <p:nvPr/>
        </p:nvSpPr>
        <p:spPr>
          <a:xfrm>
            <a:off x="3119335" y="4403940"/>
            <a:ext cx="5096711" cy="400110"/>
          </a:xfrm>
          <a:prstGeom prst="rect">
            <a:avLst/>
          </a:prstGeom>
          <a:noFill/>
          <a:ln w="19050">
            <a:solidFill>
              <a:schemeClr val="accent2"/>
            </a:solidFill>
          </a:ln>
        </p:spPr>
        <p:txBody>
          <a:bodyPr wrap="square" rtlCol="0">
            <a:spAutoFit/>
          </a:bodyPr>
          <a:lstStyle/>
          <a:p>
            <a:pPr algn="ctr"/>
            <a:r>
              <a:rPr lang="en-CA" sz="2000" dirty="0"/>
              <a:t>Formatting Text</a:t>
            </a:r>
          </a:p>
        </p:txBody>
      </p:sp>
      <p:sp>
        <p:nvSpPr>
          <p:cNvPr id="16" name="TextBox 15">
            <a:extLst>
              <a:ext uri="{FF2B5EF4-FFF2-40B4-BE49-F238E27FC236}">
                <a16:creationId xmlns:a16="http://schemas.microsoft.com/office/drawing/2014/main" id="{D5A75A8F-10EA-46EE-8C86-35699C4D794D}"/>
              </a:ext>
            </a:extLst>
          </p:cNvPr>
          <p:cNvSpPr txBox="1"/>
          <p:nvPr/>
        </p:nvSpPr>
        <p:spPr>
          <a:xfrm>
            <a:off x="3119335" y="5026435"/>
            <a:ext cx="5096711" cy="400110"/>
          </a:xfrm>
          <a:prstGeom prst="rect">
            <a:avLst/>
          </a:prstGeom>
          <a:noFill/>
          <a:ln w="19050">
            <a:solidFill>
              <a:schemeClr val="accent2"/>
            </a:solidFill>
          </a:ln>
        </p:spPr>
        <p:txBody>
          <a:bodyPr wrap="square" rtlCol="0">
            <a:spAutoFit/>
          </a:bodyPr>
          <a:lstStyle/>
          <a:p>
            <a:pPr algn="ctr"/>
            <a:r>
              <a:rPr lang="en-CA" sz="2000" dirty="0"/>
              <a:t>Working with Tables</a:t>
            </a:r>
          </a:p>
        </p:txBody>
      </p:sp>
    </p:spTree>
    <p:extLst>
      <p:ext uri="{BB962C8B-B14F-4D97-AF65-F5344CB8AC3E}">
        <p14:creationId xmlns:p14="http://schemas.microsoft.com/office/powerpoint/2010/main" val="10758784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0-#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0-#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1+#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1+#ppt_w/2"/>
                                          </p:val>
                                        </p:tav>
                                        <p:tav tm="100000">
                                          <p:val>
                                            <p:strVal val="#ppt_x"/>
                                          </p:val>
                                        </p:tav>
                                      </p:tavLst>
                                    </p:anim>
                                    <p:anim calcmode="lin" valueType="num">
                                      <p:cBhvr additive="base">
                                        <p:cTn id="4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500" fill="hold"/>
                                        <p:tgtEl>
                                          <p:spTgt spid="16"/>
                                        </p:tgtEl>
                                        <p:attrNameLst>
                                          <p:attrName>ppt_x</p:attrName>
                                        </p:attrNameLst>
                                      </p:cBhvr>
                                      <p:tavLst>
                                        <p:tav tm="0">
                                          <p:val>
                                            <p:strVal val="1+#ppt_w/2"/>
                                          </p:val>
                                        </p:tav>
                                        <p:tav tm="100000">
                                          <p:val>
                                            <p:strVal val="#ppt_x"/>
                                          </p:val>
                                        </p:tav>
                                      </p:tavLst>
                                    </p:anim>
                                    <p:anim calcmode="lin" valueType="num">
                                      <p:cBhvr additive="base">
                                        <p:cTn id="49"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1" grpId="0" animBg="1"/>
      <p:bldP spid="12" grpId="0" animBg="1"/>
      <p:bldP spid="13" grpId="0" animBg="1"/>
      <p:bldP spid="14" grpId="0" animBg="1"/>
      <p:bldP spid="15" grpId="0" animBg="1"/>
      <p:bldP spid="1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6021"/>
            <a:ext cx="12192000" cy="12019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grpSp>
        <p:nvGrpSpPr>
          <p:cNvPr id="7" name="Group 6">
            <a:extLst>
              <a:ext uri="{FF2B5EF4-FFF2-40B4-BE49-F238E27FC236}">
                <a16:creationId xmlns:a16="http://schemas.microsoft.com/office/drawing/2014/main" id="{28292A26-07CA-4CC4-AACD-430B1AA5DD55}"/>
              </a:ext>
            </a:extLst>
          </p:cNvPr>
          <p:cNvGrpSpPr/>
          <p:nvPr/>
        </p:nvGrpSpPr>
        <p:grpSpPr>
          <a:xfrm>
            <a:off x="2159922" y="2011678"/>
            <a:ext cx="7813964" cy="2518754"/>
            <a:chOff x="2252748" y="2277687"/>
            <a:chExt cx="7813964" cy="2518754"/>
          </a:xfrm>
        </p:grpSpPr>
        <p:sp>
          <p:nvSpPr>
            <p:cNvPr id="6" name="Rectangle: Rounded Corners 5">
              <a:extLst>
                <a:ext uri="{FF2B5EF4-FFF2-40B4-BE49-F238E27FC236}">
                  <a16:creationId xmlns:a16="http://schemas.microsoft.com/office/drawing/2014/main" id="{E6F2FC7F-4F6F-46D8-BE8E-D601F407F063}"/>
                </a:ext>
              </a:extLst>
            </p:cNvPr>
            <p:cNvSpPr/>
            <p:nvPr/>
          </p:nvSpPr>
          <p:spPr>
            <a:xfrm>
              <a:off x="2310938" y="2277687"/>
              <a:ext cx="7755774" cy="2493818"/>
            </a:xfrm>
            <a:prstGeom prst="roundRect">
              <a:avLst>
                <a:gd name="adj" fmla="val 50000"/>
              </a:avLst>
            </a:prstGeom>
            <a:blipFill>
              <a:blip r:embed="rId5"/>
              <a:tile tx="0" ty="0" sx="100000" sy="100000" flip="none" algn="tl"/>
            </a:blipFill>
            <a:ln>
              <a:noFill/>
            </a:ln>
            <a:effectLst>
              <a:softEdge rad="25400"/>
            </a:effectLst>
            <a:scene3d>
              <a:camera prst="orthographicFront"/>
              <a:lightRig rig="balanced" dir="t"/>
            </a:scene3d>
            <a:sp3d>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84B05320-F88F-435E-AB52-A35B1E685A20}"/>
                </a:ext>
              </a:extLst>
            </p:cNvPr>
            <p:cNvSpPr/>
            <p:nvPr/>
          </p:nvSpPr>
          <p:spPr>
            <a:xfrm>
              <a:off x="2252748" y="2302623"/>
              <a:ext cx="7755775" cy="2493818"/>
            </a:xfrm>
            <a:prstGeom prst="roundRect">
              <a:avLst>
                <a:gd name="adj" fmla="val 50000"/>
              </a:avLst>
            </a:prstGeom>
            <a:no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6000" b="1" dirty="0">
                  <a:solidFill>
                    <a:schemeClr val="tx1"/>
                  </a:solidFill>
                  <a:latin typeface="MV Boli" panose="02000500030200090000" pitchFamily="2" charset="0"/>
                  <a:cs typeface="MV Boli" panose="02000500030200090000" pitchFamily="2" charset="0"/>
                </a:rPr>
                <a:t>NITHA IT Helpdesk</a:t>
              </a:r>
              <a:br>
                <a:rPr lang="en-CA" sz="3200" dirty="0"/>
              </a:br>
              <a:r>
                <a:rPr lang="en-CA" sz="3200" dirty="0">
                  <a:solidFill>
                    <a:schemeClr val="tx1"/>
                  </a:solidFill>
                  <a:effectLst>
                    <a:outerShdw blurRad="38100" dist="38100" dir="2700000" algn="tl">
                      <a:srgbClr val="000000">
                        <a:alpha val="43137"/>
                      </a:srgbClr>
                    </a:outerShdw>
                  </a:effectLst>
                </a:rPr>
                <a:t>helpdesk@nitha.com</a:t>
              </a:r>
              <a:br>
                <a:rPr lang="en-CA" sz="3200" dirty="0">
                  <a:effectLst>
                    <a:outerShdw blurRad="38100" dist="38100" dir="2700000" algn="tl">
                      <a:srgbClr val="000000">
                        <a:alpha val="43137"/>
                      </a:srgbClr>
                    </a:outerShdw>
                  </a:effectLst>
                </a:rPr>
              </a:br>
              <a:br>
                <a:rPr lang="en-CA" sz="1200" dirty="0">
                  <a:effectLst>
                    <a:outerShdw blurRad="38100" dist="38100" dir="2700000" algn="tl">
                      <a:srgbClr val="000000">
                        <a:alpha val="43137"/>
                      </a:srgbClr>
                    </a:outerShdw>
                  </a:effectLst>
                </a:rPr>
              </a:br>
              <a:r>
                <a:rPr lang="en-CA" sz="3200" dirty="0">
                  <a:solidFill>
                    <a:schemeClr val="tx1"/>
                  </a:solidFill>
                  <a:effectLst>
                    <a:outerShdw blurRad="38100" dist="38100" dir="2700000" algn="tl">
                      <a:srgbClr val="000000">
                        <a:alpha val="43137"/>
                      </a:srgbClr>
                    </a:outerShdw>
                  </a:effectLst>
                </a:rPr>
                <a:t>1(306)953-5008</a:t>
              </a:r>
              <a:endParaRPr lang="en-CA" sz="3200" dirty="0">
                <a:solidFill>
                  <a:schemeClr val="tx1"/>
                </a:solidFill>
              </a:endParaRPr>
            </a:p>
          </p:txBody>
        </p:sp>
      </p:grpSp>
    </p:spTree>
    <p:extLst>
      <p:ext uri="{BB962C8B-B14F-4D97-AF65-F5344CB8AC3E}">
        <p14:creationId xmlns:p14="http://schemas.microsoft.com/office/powerpoint/2010/main" val="136638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1267358"/>
            </a:xfrm>
            <a:prstGeom prst="rect">
              <a:avLst/>
            </a:prstGeom>
          </p:spPr>
        </p:pic>
      </p:grpSp>
    </p:spTree>
    <p:extLst>
      <p:ext uri="{BB962C8B-B14F-4D97-AF65-F5344CB8AC3E}">
        <p14:creationId xmlns:p14="http://schemas.microsoft.com/office/powerpoint/2010/main" val="314816884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BCC0D4-842A-4F05-9BE6-334B699C1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0451" y="2206229"/>
            <a:ext cx="7661965" cy="4560518"/>
          </a:xfrm>
          <a:prstGeom prst="rect">
            <a:avLst/>
          </a:prstGeom>
        </p:spPr>
      </p:pic>
      <p:sp>
        <p:nvSpPr>
          <p:cNvPr id="4" name="TextBox 3"/>
          <p:cNvSpPr txBox="1"/>
          <p:nvPr/>
        </p:nvSpPr>
        <p:spPr>
          <a:xfrm>
            <a:off x="3343275" y="199340"/>
            <a:ext cx="8656068"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a:t>
            </a:r>
            <a:r>
              <a:rPr lang="en-CA" sz="2000" b="1" dirty="0"/>
              <a:t>Open</a:t>
            </a:r>
            <a:r>
              <a:rPr lang="en-CA" sz="2000" dirty="0"/>
              <a:t> screen provides access to your OneDrive(s), SharePoint, any networked drives (shares), or files on your PC.</a:t>
            </a:r>
          </a:p>
        </p:txBody>
      </p:sp>
      <p:sp>
        <p:nvSpPr>
          <p:cNvPr id="2" name="TextBox 1"/>
          <p:cNvSpPr txBox="1"/>
          <p:nvPr/>
        </p:nvSpPr>
        <p:spPr>
          <a:xfrm>
            <a:off x="136732" y="128187"/>
            <a:ext cx="2920793" cy="707886"/>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Open Sample Document</a:t>
            </a:r>
          </a:p>
          <a:p>
            <a:pPr algn="ctr"/>
            <a:r>
              <a:rPr lang="en-CA" sz="2000" dirty="0"/>
              <a:t>MS Word 2021</a:t>
            </a:r>
          </a:p>
        </p:txBody>
      </p:sp>
      <p:cxnSp>
        <p:nvCxnSpPr>
          <p:cNvPr id="30" name="Straight Arrow Connector 29">
            <a:extLst>
              <a:ext uri="{FF2B5EF4-FFF2-40B4-BE49-F238E27FC236}">
                <a16:creationId xmlns:a16="http://schemas.microsoft.com/office/drawing/2014/main" id="{307BE745-1769-4E3A-B435-6195127F55ED}"/>
              </a:ext>
            </a:extLst>
          </p:cNvPr>
          <p:cNvCxnSpPr>
            <a:cxnSpLocks/>
          </p:cNvCxnSpPr>
          <p:nvPr/>
        </p:nvCxnSpPr>
        <p:spPr>
          <a:xfrm>
            <a:off x="4981575" y="907226"/>
            <a:ext cx="1114425" cy="14740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67197855-69BE-4CEA-A8CA-934EF14A3FE2}"/>
              </a:ext>
            </a:extLst>
          </p:cNvPr>
          <p:cNvCxnSpPr>
            <a:cxnSpLocks/>
            <a:stCxn id="53" idx="1"/>
            <a:endCxn id="58" idx="3"/>
          </p:cNvCxnSpPr>
          <p:nvPr/>
        </p:nvCxnSpPr>
        <p:spPr>
          <a:xfrm flipH="1" flipV="1">
            <a:off x="6734175" y="5529214"/>
            <a:ext cx="3335113" cy="7270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8DC2392C-01B3-40C8-AD37-EE7F26158841}"/>
              </a:ext>
            </a:extLst>
          </p:cNvPr>
          <p:cNvSpPr txBox="1"/>
          <p:nvPr/>
        </p:nvSpPr>
        <p:spPr>
          <a:xfrm>
            <a:off x="10069288" y="6056177"/>
            <a:ext cx="1844330"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a:t>
            </a:r>
            <a:r>
              <a:rPr lang="en-CA" b="1" dirty="0"/>
              <a:t>Browse</a:t>
            </a:r>
            <a:r>
              <a:rPr lang="en-CA" dirty="0"/>
              <a:t>.</a:t>
            </a:r>
          </a:p>
        </p:txBody>
      </p:sp>
      <p:sp>
        <p:nvSpPr>
          <p:cNvPr id="58" name="Rectangle 57">
            <a:extLst>
              <a:ext uri="{FF2B5EF4-FFF2-40B4-BE49-F238E27FC236}">
                <a16:creationId xmlns:a16="http://schemas.microsoft.com/office/drawing/2014/main" id="{703BDCD5-6D1D-450A-B89B-519F40222E78}"/>
              </a:ext>
            </a:extLst>
          </p:cNvPr>
          <p:cNvSpPr/>
          <p:nvPr/>
        </p:nvSpPr>
        <p:spPr>
          <a:xfrm>
            <a:off x="5740054" y="5410103"/>
            <a:ext cx="994121" cy="23822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4" name="Picture 13">
            <a:extLst>
              <a:ext uri="{FF2B5EF4-FFF2-40B4-BE49-F238E27FC236}">
                <a16:creationId xmlns:a16="http://schemas.microsoft.com/office/drawing/2014/main" id="{8D9A16F9-90F4-42FD-94AD-2C8385D435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457" y="1142270"/>
            <a:ext cx="7821179" cy="5291322"/>
          </a:xfrm>
          <a:prstGeom prst="rect">
            <a:avLst/>
          </a:prstGeom>
        </p:spPr>
      </p:pic>
      <p:sp>
        <p:nvSpPr>
          <p:cNvPr id="29" name="Slide Number Placeholder 61">
            <a:extLst>
              <a:ext uri="{FF2B5EF4-FFF2-40B4-BE49-F238E27FC236}">
                <a16:creationId xmlns:a16="http://schemas.microsoft.com/office/drawing/2014/main" id="{D3EFA226-CBDD-4D3B-A9FC-6F04F19B79B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a:t>
            </a:fld>
            <a:endParaRPr lang="en-US" altLang="en-US" dirty="0">
              <a:solidFill>
                <a:schemeClr val="tx1"/>
              </a:solidFill>
            </a:endParaRPr>
          </a:p>
        </p:txBody>
      </p:sp>
      <p:sp>
        <p:nvSpPr>
          <p:cNvPr id="31" name="TextBox 30">
            <a:extLst>
              <a:ext uri="{FF2B5EF4-FFF2-40B4-BE49-F238E27FC236}">
                <a16:creationId xmlns:a16="http://schemas.microsoft.com/office/drawing/2014/main" id="{C75AC6AC-CE64-4C0A-8DCD-175ED308C05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3" name="Oval 2">
            <a:extLst>
              <a:ext uri="{FF2B5EF4-FFF2-40B4-BE49-F238E27FC236}">
                <a16:creationId xmlns:a16="http://schemas.microsoft.com/office/drawing/2014/main" id="{F7B82C1B-9979-4027-9F19-6805D6B187EA}"/>
              </a:ext>
            </a:extLst>
          </p:cNvPr>
          <p:cNvSpPr/>
          <p:nvPr/>
        </p:nvSpPr>
        <p:spPr>
          <a:xfrm>
            <a:off x="3343275" y="2028825"/>
            <a:ext cx="5486400" cy="809625"/>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b="1" dirty="0">
                <a:solidFill>
                  <a:schemeClr val="tx1"/>
                </a:solidFill>
                <a:highlight>
                  <a:srgbClr val="C5F0FF"/>
                </a:highlight>
              </a:rPr>
              <a:t>Click on this file …</a:t>
            </a:r>
          </a:p>
        </p:txBody>
      </p:sp>
      <p:sp>
        <p:nvSpPr>
          <p:cNvPr id="15" name="Oval 14">
            <a:extLst>
              <a:ext uri="{FF2B5EF4-FFF2-40B4-BE49-F238E27FC236}">
                <a16:creationId xmlns:a16="http://schemas.microsoft.com/office/drawing/2014/main" id="{FEAA7199-92B3-49AC-984D-C0F17C8FA341}"/>
              </a:ext>
            </a:extLst>
          </p:cNvPr>
          <p:cNvSpPr/>
          <p:nvPr/>
        </p:nvSpPr>
        <p:spPr>
          <a:xfrm>
            <a:off x="2419350" y="5724525"/>
            <a:ext cx="1383401" cy="382262"/>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a:extLst>
              <a:ext uri="{FF2B5EF4-FFF2-40B4-BE49-F238E27FC236}">
                <a16:creationId xmlns:a16="http://schemas.microsoft.com/office/drawing/2014/main" id="{DBDD30B3-07EA-4697-8F2F-B6FE9E301EA8}"/>
              </a:ext>
            </a:extLst>
          </p:cNvPr>
          <p:cNvCxnSpPr>
            <a:cxnSpLocks/>
            <a:stCxn id="15" idx="6"/>
            <a:endCxn id="16" idx="1"/>
          </p:cNvCxnSpPr>
          <p:nvPr/>
        </p:nvCxnSpPr>
        <p:spPr>
          <a:xfrm>
            <a:off x="3802751" y="5915656"/>
            <a:ext cx="2931424" cy="27355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F7BEE75B-10F4-4333-A5A2-414FA4F62A99}"/>
              </a:ext>
            </a:extLst>
          </p:cNvPr>
          <p:cNvGrpSpPr/>
          <p:nvPr/>
        </p:nvGrpSpPr>
        <p:grpSpPr>
          <a:xfrm>
            <a:off x="3111051" y="2838450"/>
            <a:ext cx="2975424" cy="2886075"/>
            <a:chOff x="3111051" y="2838450"/>
            <a:chExt cx="2975424" cy="2886075"/>
          </a:xfrm>
        </p:grpSpPr>
        <p:cxnSp>
          <p:nvCxnSpPr>
            <p:cNvPr id="7" name="Straight Arrow Connector 6">
              <a:extLst>
                <a:ext uri="{FF2B5EF4-FFF2-40B4-BE49-F238E27FC236}">
                  <a16:creationId xmlns:a16="http://schemas.microsoft.com/office/drawing/2014/main" id="{15387080-B472-4503-9367-DCC5C925C7F0}"/>
                </a:ext>
              </a:extLst>
            </p:cNvPr>
            <p:cNvCxnSpPr>
              <a:cxnSpLocks/>
              <a:stCxn id="3" idx="4"/>
              <a:endCxn id="15" idx="0"/>
            </p:cNvCxnSpPr>
            <p:nvPr/>
          </p:nvCxnSpPr>
          <p:spPr>
            <a:xfrm flipH="1">
              <a:off x="3111051" y="2838450"/>
              <a:ext cx="2975424" cy="288607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220A273-0345-4CF3-8F94-26B7DBD88CE8}"/>
                </a:ext>
              </a:extLst>
            </p:cNvPr>
            <p:cNvSpPr txBox="1"/>
            <p:nvPr/>
          </p:nvSpPr>
          <p:spPr>
            <a:xfrm rot="18943467">
              <a:off x="3815204" y="3929272"/>
              <a:ext cx="1612299" cy="369332"/>
            </a:xfrm>
            <a:prstGeom prst="rect">
              <a:avLst/>
            </a:prstGeom>
            <a:noFill/>
          </p:spPr>
          <p:txBody>
            <a:bodyPr wrap="square" rtlCol="0">
              <a:spAutoFit/>
            </a:bodyPr>
            <a:lstStyle/>
            <a:p>
              <a:r>
                <a:rPr lang="en-CA" dirty="0"/>
                <a:t>… to select it …</a:t>
              </a:r>
            </a:p>
          </p:txBody>
        </p:sp>
      </p:grpSp>
      <p:sp>
        <p:nvSpPr>
          <p:cNvPr id="16" name="Rectangle 15">
            <a:extLst>
              <a:ext uri="{FF2B5EF4-FFF2-40B4-BE49-F238E27FC236}">
                <a16:creationId xmlns:a16="http://schemas.microsoft.com/office/drawing/2014/main" id="{E35B83D9-3C31-499D-955A-38E6FA5764FF}"/>
              </a:ext>
            </a:extLst>
          </p:cNvPr>
          <p:cNvSpPr/>
          <p:nvPr/>
        </p:nvSpPr>
        <p:spPr>
          <a:xfrm>
            <a:off x="6734175" y="6056177"/>
            <a:ext cx="866775" cy="26606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684797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up)">
                                      <p:cBhvr>
                                        <p:cTn id="12" dur="500"/>
                                        <p:tgtEl>
                                          <p:spTgt spid="30"/>
                                        </p:tgtEl>
                                      </p:cBhvr>
                                    </p:animEffect>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53"/>
                                        </p:tgtEl>
                                        <p:attrNameLst>
                                          <p:attrName>style.visibility</p:attrName>
                                        </p:attrNameLst>
                                      </p:cBhvr>
                                      <p:to>
                                        <p:strVal val="visible"/>
                                      </p:to>
                                    </p:set>
                                    <p:anim calcmode="lin" valueType="num">
                                      <p:cBhvr additive="base">
                                        <p:cTn id="16" dur="1000" fill="hold"/>
                                        <p:tgtEl>
                                          <p:spTgt spid="53"/>
                                        </p:tgtEl>
                                        <p:attrNameLst>
                                          <p:attrName>ppt_x</p:attrName>
                                        </p:attrNameLst>
                                      </p:cBhvr>
                                      <p:tavLst>
                                        <p:tav tm="0">
                                          <p:val>
                                            <p:strVal val="1+#ppt_w/2"/>
                                          </p:val>
                                        </p:tav>
                                        <p:tav tm="100000">
                                          <p:val>
                                            <p:strVal val="#ppt_x"/>
                                          </p:val>
                                        </p:tav>
                                      </p:tavLst>
                                    </p:anim>
                                    <p:anim calcmode="lin" valueType="num">
                                      <p:cBhvr additive="base">
                                        <p:cTn id="17" dur="1000" fill="hold"/>
                                        <p:tgtEl>
                                          <p:spTgt spid="53"/>
                                        </p:tgtEl>
                                        <p:attrNameLst>
                                          <p:attrName>ppt_y</p:attrName>
                                        </p:attrNameLst>
                                      </p:cBhvr>
                                      <p:tavLst>
                                        <p:tav tm="0">
                                          <p:val>
                                            <p:strVal val="#ppt_y"/>
                                          </p:val>
                                        </p:tav>
                                        <p:tav tm="100000">
                                          <p:val>
                                            <p:strVal val="#ppt_y"/>
                                          </p:val>
                                        </p:tav>
                                      </p:tavLst>
                                    </p:anim>
                                  </p:childTnLst>
                                </p:cTn>
                              </p:par>
                              <p:par>
                                <p:cTn id="18" presetID="14" presetClass="entr" presetSubtype="1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par>
                          <p:cTn id="21" fill="hold">
                            <p:stCondLst>
                              <p:cond delay="2000"/>
                            </p:stCondLst>
                            <p:childTnLst>
                              <p:par>
                                <p:cTn id="22" presetID="22" presetClass="entr" presetSubtype="2" fill="hold"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wipe(right)">
                                      <p:cBhvr>
                                        <p:cTn id="24" dur="500"/>
                                        <p:tgtEl>
                                          <p:spTgt spid="52"/>
                                        </p:tgtEl>
                                      </p:cBhvr>
                                    </p:animEffect>
                                  </p:childTnLst>
                                </p:cTn>
                              </p:par>
                            </p:childTnLst>
                          </p:cTn>
                        </p:par>
                        <p:par>
                          <p:cTn id="25" fill="hold">
                            <p:stCondLst>
                              <p:cond delay="2500"/>
                            </p:stCondLst>
                            <p:childTnLst>
                              <p:par>
                                <p:cTn id="26" presetID="22" presetClass="entr" presetSubtype="2" fill="hold" grpId="0" nodeType="after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wipe(right)">
                                      <p:cBhvr>
                                        <p:cTn id="28" dur="500"/>
                                        <p:tgtEl>
                                          <p:spTgt spid="58"/>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animEffect transition="in" filter="fade">
                                      <p:cBhvr>
                                        <p:cTn id="41" dur="500"/>
                                        <p:tgtEl>
                                          <p:spTgt spid="3"/>
                                        </p:tgtEl>
                                      </p:cBhvr>
                                    </p:animEffect>
                                  </p:childTnLst>
                                </p:cTn>
                              </p:par>
                            </p:childTnLst>
                          </p:cTn>
                        </p:par>
                        <p:par>
                          <p:cTn id="42" fill="hold">
                            <p:stCondLst>
                              <p:cond delay="1000"/>
                            </p:stCondLst>
                            <p:childTnLst>
                              <p:par>
                                <p:cTn id="43" presetID="22" presetClass="entr" presetSubtype="1"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up)">
                                      <p:cBhvr>
                                        <p:cTn id="45" dur="500"/>
                                        <p:tgtEl>
                                          <p:spTgt spid="12"/>
                                        </p:tgtEl>
                                      </p:cBhvr>
                                    </p:animEffect>
                                  </p:childTnLst>
                                </p:cTn>
                              </p:par>
                            </p:childTnLst>
                          </p:cTn>
                        </p:par>
                        <p:par>
                          <p:cTn id="46" fill="hold">
                            <p:stCondLst>
                              <p:cond delay="1500"/>
                            </p:stCondLst>
                            <p:childTnLst>
                              <p:par>
                                <p:cTn id="47" presetID="22" presetClass="entr" presetSubtype="1"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up)">
                                      <p:cBhvr>
                                        <p:cTn id="49" dur="500"/>
                                        <p:tgtEl>
                                          <p:spTgt spid="15"/>
                                        </p:tgtEl>
                                      </p:cBhvr>
                                    </p:animEffect>
                                  </p:childTnLst>
                                </p:cTn>
                              </p:par>
                            </p:childTnLst>
                          </p:cTn>
                        </p:par>
                        <p:par>
                          <p:cTn id="50" fill="hold">
                            <p:stCondLst>
                              <p:cond delay="2000"/>
                            </p:stCondLst>
                            <p:childTnLst>
                              <p:par>
                                <p:cTn id="51" presetID="22" presetClass="entr" presetSubtype="8" fill="hold"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left)">
                                      <p:cBhvr>
                                        <p:cTn id="53" dur="500"/>
                                        <p:tgtEl>
                                          <p:spTgt spid="17"/>
                                        </p:tgtEl>
                                      </p:cBhvr>
                                    </p:animEffect>
                                  </p:childTnLst>
                                </p:cTn>
                              </p:par>
                            </p:childTnLst>
                          </p:cTn>
                        </p:par>
                        <p:par>
                          <p:cTn id="54" fill="hold">
                            <p:stCondLst>
                              <p:cond delay="2500"/>
                            </p:stCondLst>
                            <p:childTnLst>
                              <p:par>
                                <p:cTn id="55" presetID="22" presetClass="entr" presetSubtype="8"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left)">
                                      <p:cBhvr>
                                        <p:cTn id="5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3" grpId="0" animBg="1"/>
      <p:bldP spid="58" grpId="0" animBg="1"/>
      <p:bldP spid="3"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5B69A6F-C1D6-4EC8-BD7C-96681E2FA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7470" y="0"/>
            <a:ext cx="6579659" cy="6858000"/>
          </a:xfrm>
          <a:prstGeom prst="rect">
            <a:avLst/>
          </a:prstGeom>
        </p:spPr>
      </p:pic>
      <p:sp>
        <p:nvSpPr>
          <p:cNvPr id="4" name="TextBox 3"/>
          <p:cNvSpPr txBox="1"/>
          <p:nvPr/>
        </p:nvSpPr>
        <p:spPr>
          <a:xfrm>
            <a:off x="136732" y="128187"/>
            <a:ext cx="474006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Warning: Missing Proofing Tools</a:t>
            </a:r>
          </a:p>
        </p:txBody>
      </p:sp>
      <p:sp>
        <p:nvSpPr>
          <p:cNvPr id="5" name="TextBox 4"/>
          <p:cNvSpPr txBox="1"/>
          <p:nvPr/>
        </p:nvSpPr>
        <p:spPr>
          <a:xfrm>
            <a:off x="136731" y="748496"/>
            <a:ext cx="4635294"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There are a couple warning bars that might appear when you open a document.</a:t>
            </a:r>
          </a:p>
        </p:txBody>
      </p:sp>
      <p:cxnSp>
        <p:nvCxnSpPr>
          <p:cNvPr id="7" name="Straight Arrow Connector 6"/>
          <p:cNvCxnSpPr>
            <a:cxnSpLocks/>
            <a:stCxn id="22" idx="3"/>
            <a:endCxn id="25" idx="1"/>
          </p:cNvCxnSpPr>
          <p:nvPr/>
        </p:nvCxnSpPr>
        <p:spPr>
          <a:xfrm flipV="1">
            <a:off x="3857626" y="1385888"/>
            <a:ext cx="1729844" cy="153376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F9940437-6543-499F-BAE4-1B070BEF61CA}"/>
              </a:ext>
            </a:extLst>
          </p:cNvPr>
          <p:cNvSpPr txBox="1"/>
          <p:nvPr/>
        </p:nvSpPr>
        <p:spPr>
          <a:xfrm>
            <a:off x="136732" y="2411819"/>
            <a:ext cx="3720894" cy="1015663"/>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a:pPr>
            <a:r>
              <a:rPr lang="en-CA" sz="2000" dirty="0"/>
              <a:t>Missing Proofing Tools.</a:t>
            </a:r>
          </a:p>
          <a:p>
            <a:pPr lvl="1"/>
            <a:r>
              <a:rPr lang="en-CA" sz="2000" b="1" dirty="0"/>
              <a:t>Download</a:t>
            </a:r>
            <a:r>
              <a:rPr lang="en-CA" sz="2000" dirty="0"/>
              <a:t> the proofing tool or </a:t>
            </a:r>
            <a:r>
              <a:rPr lang="en-CA" sz="2000" b="1" dirty="0"/>
              <a:t>Never Show Again</a:t>
            </a:r>
          </a:p>
        </p:txBody>
      </p:sp>
      <p:sp>
        <p:nvSpPr>
          <p:cNvPr id="25" name="Rectangle 24">
            <a:extLst>
              <a:ext uri="{FF2B5EF4-FFF2-40B4-BE49-F238E27FC236}">
                <a16:creationId xmlns:a16="http://schemas.microsoft.com/office/drawing/2014/main" id="{A27D81D1-66DA-4C27-8461-D363EFF6AA2D}"/>
              </a:ext>
            </a:extLst>
          </p:cNvPr>
          <p:cNvSpPr/>
          <p:nvPr/>
        </p:nvSpPr>
        <p:spPr>
          <a:xfrm>
            <a:off x="5587470" y="1247775"/>
            <a:ext cx="6579659" cy="27622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TextBox 26">
            <a:extLst>
              <a:ext uri="{FF2B5EF4-FFF2-40B4-BE49-F238E27FC236}">
                <a16:creationId xmlns:a16="http://schemas.microsoft.com/office/drawing/2014/main" id="{CF528565-470C-4707-81D0-204AF837CD0B}"/>
              </a:ext>
            </a:extLst>
          </p:cNvPr>
          <p:cNvSpPr txBox="1"/>
          <p:nvPr/>
        </p:nvSpPr>
        <p:spPr>
          <a:xfrm>
            <a:off x="136732" y="3641358"/>
            <a:ext cx="4848225"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marL="457200" indent="-457200">
              <a:buFont typeface="+mj-lt"/>
              <a:buAutoNum type="arabicPeriod"/>
              <a:defRPr sz="2000"/>
            </a:lvl1pPr>
            <a:lvl2pPr lvl="1">
              <a:defRPr sz="2000" b="1"/>
            </a:lvl2pPr>
          </a:lstStyle>
          <a:p>
            <a:pPr marL="0" indent="0">
              <a:buNone/>
            </a:pPr>
            <a:r>
              <a:rPr lang="en-CA" dirty="0"/>
              <a:t>Word evaluates this content as German when in-fact it is dummy text created from a classical work of Latin literature from 45 BC.</a:t>
            </a:r>
          </a:p>
        </p:txBody>
      </p:sp>
      <p:sp>
        <p:nvSpPr>
          <p:cNvPr id="28" name="TextBox 27">
            <a:extLst>
              <a:ext uri="{FF2B5EF4-FFF2-40B4-BE49-F238E27FC236}">
                <a16:creationId xmlns:a16="http://schemas.microsoft.com/office/drawing/2014/main" id="{44B95E48-13E5-4261-A6B1-FB9087B23821}"/>
              </a:ext>
            </a:extLst>
          </p:cNvPr>
          <p:cNvSpPr txBox="1"/>
          <p:nvPr/>
        </p:nvSpPr>
        <p:spPr>
          <a:xfrm>
            <a:off x="136731" y="4870897"/>
            <a:ext cx="4848225" cy="132343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marL="457200" indent="-457200">
              <a:buFont typeface="+mj-lt"/>
              <a:buAutoNum type="arabicPeriod"/>
              <a:defRPr sz="2000"/>
            </a:lvl1pPr>
            <a:lvl2pPr lvl="1">
              <a:defRPr sz="2000" b="1"/>
            </a:lvl2pPr>
          </a:lstStyle>
          <a:p>
            <a:pPr marL="0" indent="0">
              <a:buNone/>
            </a:pPr>
            <a:r>
              <a:rPr lang="en-US" dirty="0"/>
              <a:t>Lorem Ipsum is derived from sections 1.10.32 and 1.10.33 of "de </a:t>
            </a:r>
            <a:r>
              <a:rPr lang="en-US" dirty="0" err="1"/>
              <a:t>Finibus</a:t>
            </a:r>
            <a:r>
              <a:rPr lang="en-US" dirty="0"/>
              <a:t> </a:t>
            </a:r>
            <a:r>
              <a:rPr lang="en-US" dirty="0" err="1"/>
              <a:t>Bonorum</a:t>
            </a:r>
            <a:r>
              <a:rPr lang="en-US" dirty="0"/>
              <a:t> et </a:t>
            </a:r>
            <a:r>
              <a:rPr lang="en-US" dirty="0" err="1"/>
              <a:t>Malorum</a:t>
            </a:r>
            <a:r>
              <a:rPr lang="en-US" dirty="0"/>
              <a:t>" (The Extremes of Good and Evil) written by Cicero in 45 BC.</a:t>
            </a:r>
            <a:endParaRPr lang="en-CA" dirty="0"/>
          </a:p>
        </p:txBody>
      </p:sp>
      <p:sp>
        <p:nvSpPr>
          <p:cNvPr id="29" name="Slide Number Placeholder 61">
            <a:extLst>
              <a:ext uri="{FF2B5EF4-FFF2-40B4-BE49-F238E27FC236}">
                <a16:creationId xmlns:a16="http://schemas.microsoft.com/office/drawing/2014/main" id="{51BE7F07-904B-4AB9-9981-A41D1624BAE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6</a:t>
            </a:fld>
            <a:endParaRPr lang="en-US" altLang="en-US" dirty="0">
              <a:solidFill>
                <a:schemeClr val="tx1"/>
              </a:solidFill>
            </a:endParaRPr>
          </a:p>
        </p:txBody>
      </p:sp>
      <p:sp>
        <p:nvSpPr>
          <p:cNvPr id="30" name="TextBox 29">
            <a:extLst>
              <a:ext uri="{FF2B5EF4-FFF2-40B4-BE49-F238E27FC236}">
                <a16:creationId xmlns:a16="http://schemas.microsoft.com/office/drawing/2014/main" id="{4B160A6B-ADFA-4CFB-8240-4CCCBD872331}"/>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2" name="TextBox 11">
            <a:extLst>
              <a:ext uri="{FF2B5EF4-FFF2-40B4-BE49-F238E27FC236}">
                <a16:creationId xmlns:a16="http://schemas.microsoft.com/office/drawing/2014/main" id="{DC853626-6B44-40B4-99DE-B921CBEBA645}"/>
              </a:ext>
            </a:extLst>
          </p:cNvPr>
          <p:cNvSpPr txBox="1"/>
          <p:nvPr/>
        </p:nvSpPr>
        <p:spPr>
          <a:xfrm>
            <a:off x="6453186" y="3641358"/>
            <a:ext cx="4414839"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marL="457200" indent="-457200">
              <a:buFont typeface="+mj-lt"/>
              <a:buAutoNum type="arabicPeriod"/>
              <a:defRPr sz="2000"/>
            </a:lvl1pPr>
            <a:lvl2pPr lvl="1">
              <a:defRPr sz="2000" b="1"/>
            </a:lvl2pPr>
          </a:lstStyle>
          <a:p>
            <a:pPr marL="0" indent="0">
              <a:buNone/>
            </a:pPr>
            <a:r>
              <a:rPr lang="en-CA" dirty="0"/>
              <a:t>You can download the language for proofing, but it will not help in this case.</a:t>
            </a:r>
          </a:p>
        </p:txBody>
      </p:sp>
    </p:spTree>
    <p:extLst>
      <p:ext uri="{BB962C8B-B14F-4D97-AF65-F5344CB8AC3E}">
        <p14:creationId xmlns:p14="http://schemas.microsoft.com/office/powerpoint/2010/main" val="7874417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0-#ppt_w/2"/>
                                          </p:val>
                                        </p:tav>
                                        <p:tav tm="100000">
                                          <p:val>
                                            <p:strVal val="#ppt_x"/>
                                          </p:val>
                                        </p:tav>
                                      </p:tavLst>
                                    </p:anim>
                                    <p:anim calcmode="lin" valueType="num">
                                      <p:cBhvr additive="base">
                                        <p:cTn id="18" dur="500" fill="hold"/>
                                        <p:tgtEl>
                                          <p:spTgt spid="22"/>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0-#ppt_w/2"/>
                                          </p:val>
                                        </p:tav>
                                        <p:tav tm="100000">
                                          <p:val>
                                            <p:strVal val="#ppt_x"/>
                                          </p:val>
                                        </p:tav>
                                      </p:tavLst>
                                    </p:anim>
                                    <p:anim calcmode="lin" valueType="num">
                                      <p:cBhvr additive="base">
                                        <p:cTn id="3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0-#ppt_w/2"/>
                                          </p:val>
                                        </p:tav>
                                        <p:tav tm="100000">
                                          <p:val>
                                            <p:strVal val="#ppt_x"/>
                                          </p:val>
                                        </p:tav>
                                      </p:tavLst>
                                    </p:anim>
                                    <p:anim calcmode="lin" valueType="num">
                                      <p:cBhvr additive="base">
                                        <p:cTn id="3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0-#ppt_w/2"/>
                                          </p:val>
                                        </p:tav>
                                        <p:tav tm="100000">
                                          <p:val>
                                            <p:strVal val="#ppt_x"/>
                                          </p:val>
                                        </p:tav>
                                      </p:tavLst>
                                    </p:anim>
                                    <p:anim calcmode="lin" valueType="num">
                                      <p:cBhvr additive="base">
                                        <p:cTn id="4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P spid="25" grpId="0" animBg="1"/>
      <p:bldP spid="27" grpId="0" animBg="1"/>
      <p:bldP spid="28"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F15CC1-8E00-4007-BE44-27D652C77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605" y="0"/>
            <a:ext cx="6515489" cy="6858000"/>
          </a:xfrm>
          <a:prstGeom prst="rect">
            <a:avLst/>
          </a:prstGeom>
        </p:spPr>
      </p:pic>
      <p:sp>
        <p:nvSpPr>
          <p:cNvPr id="5" name="TextBox 4"/>
          <p:cNvSpPr txBox="1"/>
          <p:nvPr/>
        </p:nvSpPr>
        <p:spPr>
          <a:xfrm>
            <a:off x="136732" y="748496"/>
            <a:ext cx="3720894"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There might be two warning bars when you open a document.</a:t>
            </a:r>
          </a:p>
        </p:txBody>
      </p:sp>
      <p:cxnSp>
        <p:nvCxnSpPr>
          <p:cNvPr id="7" name="Straight Arrow Connector 6"/>
          <p:cNvCxnSpPr>
            <a:cxnSpLocks/>
            <a:stCxn id="22" idx="3"/>
            <a:endCxn id="25" idx="1"/>
          </p:cNvCxnSpPr>
          <p:nvPr/>
        </p:nvCxnSpPr>
        <p:spPr>
          <a:xfrm flipV="1">
            <a:off x="4086224" y="1352079"/>
            <a:ext cx="1552381" cy="156757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08368" y="4420902"/>
            <a:ext cx="4107465" cy="369332"/>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vl1pPr algn="ctr"/>
          </a:lstStyle>
          <a:p>
            <a:r>
              <a:rPr lang="en-US" dirty="0"/>
              <a:t>The document is now ready for editing.</a:t>
            </a:r>
          </a:p>
        </p:txBody>
      </p:sp>
      <p:sp>
        <p:nvSpPr>
          <p:cNvPr id="22" name="TextBox 21">
            <a:extLst>
              <a:ext uri="{FF2B5EF4-FFF2-40B4-BE49-F238E27FC236}">
                <a16:creationId xmlns:a16="http://schemas.microsoft.com/office/drawing/2014/main" id="{F9940437-6543-499F-BAE4-1B070BEF61CA}"/>
              </a:ext>
            </a:extLst>
          </p:cNvPr>
          <p:cNvSpPr txBox="1"/>
          <p:nvPr/>
        </p:nvSpPr>
        <p:spPr>
          <a:xfrm>
            <a:off x="136731" y="2411819"/>
            <a:ext cx="3949493" cy="1015663"/>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2"/>
            </a:pPr>
            <a:r>
              <a:rPr lang="en-CA" sz="2000" dirty="0"/>
              <a:t>Protected View</a:t>
            </a:r>
          </a:p>
          <a:p>
            <a:pPr lvl="1"/>
            <a:r>
              <a:rPr lang="en-CA" sz="2000" b="1" dirty="0"/>
              <a:t>Enable Editing</a:t>
            </a:r>
            <a:r>
              <a:rPr lang="en-CA" sz="2000" dirty="0"/>
              <a:t> or the document remains in read-only mode.</a:t>
            </a:r>
            <a:endParaRPr lang="en-CA" sz="2000" b="1" dirty="0"/>
          </a:p>
        </p:txBody>
      </p:sp>
      <p:sp>
        <p:nvSpPr>
          <p:cNvPr id="25" name="Rectangle 24">
            <a:extLst>
              <a:ext uri="{FF2B5EF4-FFF2-40B4-BE49-F238E27FC236}">
                <a16:creationId xmlns:a16="http://schemas.microsoft.com/office/drawing/2014/main" id="{A27D81D1-66DA-4C27-8461-D363EFF6AA2D}"/>
              </a:ext>
            </a:extLst>
          </p:cNvPr>
          <p:cNvSpPr/>
          <p:nvPr/>
        </p:nvSpPr>
        <p:spPr>
          <a:xfrm>
            <a:off x="5638605" y="1247775"/>
            <a:ext cx="6528524" cy="2086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1B8B2E34-B2E4-430D-BEF0-0C61DCF9A143}"/>
              </a:ext>
            </a:extLst>
          </p:cNvPr>
          <p:cNvSpPr txBox="1"/>
          <p:nvPr/>
        </p:nvSpPr>
        <p:spPr>
          <a:xfrm>
            <a:off x="279607" y="158604"/>
            <a:ext cx="474006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Warning: Protected View</a:t>
            </a:r>
          </a:p>
        </p:txBody>
      </p:sp>
      <p:sp>
        <p:nvSpPr>
          <p:cNvPr id="15" name="Slide Number Placeholder 61">
            <a:extLst>
              <a:ext uri="{FF2B5EF4-FFF2-40B4-BE49-F238E27FC236}">
                <a16:creationId xmlns:a16="http://schemas.microsoft.com/office/drawing/2014/main" id="{203E5EF2-1F19-4BC0-BD72-0F59F405A16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7</a:t>
            </a:fld>
            <a:endParaRPr lang="en-US" altLang="en-US" dirty="0">
              <a:solidFill>
                <a:schemeClr val="tx1"/>
              </a:solidFill>
            </a:endParaRPr>
          </a:p>
        </p:txBody>
      </p:sp>
      <p:sp>
        <p:nvSpPr>
          <p:cNvPr id="16" name="TextBox 15">
            <a:extLst>
              <a:ext uri="{FF2B5EF4-FFF2-40B4-BE49-F238E27FC236}">
                <a16:creationId xmlns:a16="http://schemas.microsoft.com/office/drawing/2014/main" id="{FB9F99B8-1DA1-49DD-94B6-B746EDF133F8}"/>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3674765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1CAE96-DE8A-4F9E-84AD-F64E58DAD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5469" y="0"/>
            <a:ext cx="6729362" cy="6858000"/>
          </a:xfrm>
          <a:prstGeom prst="rect">
            <a:avLst/>
          </a:prstGeom>
        </p:spPr>
      </p:pic>
      <p:sp>
        <p:nvSpPr>
          <p:cNvPr id="7" name="TextBox 6">
            <a:extLst>
              <a:ext uri="{FF2B5EF4-FFF2-40B4-BE49-F238E27FC236}">
                <a16:creationId xmlns:a16="http://schemas.microsoft.com/office/drawing/2014/main" id="{7D989D28-8F7C-4A5C-87F9-B7B68CC30293}"/>
              </a:ext>
            </a:extLst>
          </p:cNvPr>
          <p:cNvSpPr txBox="1"/>
          <p:nvPr/>
        </p:nvSpPr>
        <p:spPr>
          <a:xfrm>
            <a:off x="279607" y="158604"/>
            <a:ext cx="218736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Enabling the Ruler</a:t>
            </a:r>
          </a:p>
        </p:txBody>
      </p:sp>
      <p:cxnSp>
        <p:nvCxnSpPr>
          <p:cNvPr id="8" name="Straight Arrow Connector 7">
            <a:extLst>
              <a:ext uri="{FF2B5EF4-FFF2-40B4-BE49-F238E27FC236}">
                <a16:creationId xmlns:a16="http://schemas.microsoft.com/office/drawing/2014/main" id="{7F6C25A3-4F0D-4601-AC69-1360BAD88868}"/>
              </a:ext>
            </a:extLst>
          </p:cNvPr>
          <p:cNvCxnSpPr>
            <a:cxnSpLocks/>
            <a:stCxn id="11" idx="3"/>
            <a:endCxn id="10" idx="1"/>
          </p:cNvCxnSpPr>
          <p:nvPr/>
        </p:nvCxnSpPr>
        <p:spPr>
          <a:xfrm flipV="1">
            <a:off x="4619624" y="409576"/>
            <a:ext cx="4848226" cy="183459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5489DE8-1899-4BB2-91BA-2436287DA247}"/>
              </a:ext>
            </a:extLst>
          </p:cNvPr>
          <p:cNvSpPr txBox="1"/>
          <p:nvPr/>
        </p:nvSpPr>
        <p:spPr>
          <a:xfrm>
            <a:off x="670131" y="893832"/>
            <a:ext cx="3949493"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 ruler will be handy while you compose your literary masterpiece.</a:t>
            </a:r>
          </a:p>
        </p:txBody>
      </p:sp>
      <p:sp>
        <p:nvSpPr>
          <p:cNvPr id="10" name="Rectangle 9">
            <a:extLst>
              <a:ext uri="{FF2B5EF4-FFF2-40B4-BE49-F238E27FC236}">
                <a16:creationId xmlns:a16="http://schemas.microsoft.com/office/drawing/2014/main" id="{B2F43865-C5A2-4376-AC2B-41D60DA1F9F7}"/>
              </a:ext>
            </a:extLst>
          </p:cNvPr>
          <p:cNvSpPr/>
          <p:nvPr/>
        </p:nvSpPr>
        <p:spPr>
          <a:xfrm>
            <a:off x="9467850" y="333376"/>
            <a:ext cx="438150" cy="1524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4C34D747-200D-48D6-AECC-CD4A0B74AD83}"/>
              </a:ext>
            </a:extLst>
          </p:cNvPr>
          <p:cNvSpPr txBox="1"/>
          <p:nvPr/>
        </p:nvSpPr>
        <p:spPr>
          <a:xfrm>
            <a:off x="670131" y="1890225"/>
            <a:ext cx="3949493"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To enable the ruler click on the </a:t>
            </a:r>
            <a:r>
              <a:rPr lang="en-CA" sz="2000" b="1" dirty="0"/>
              <a:t>View</a:t>
            </a:r>
            <a:r>
              <a:rPr lang="en-CA" sz="2000" dirty="0"/>
              <a:t> tab</a:t>
            </a:r>
          </a:p>
        </p:txBody>
      </p:sp>
      <p:pic>
        <p:nvPicPr>
          <p:cNvPr id="16" name="Picture 15">
            <a:extLst>
              <a:ext uri="{FF2B5EF4-FFF2-40B4-BE49-F238E27FC236}">
                <a16:creationId xmlns:a16="http://schemas.microsoft.com/office/drawing/2014/main" id="{CD09F6AC-170C-4EC4-8201-CB787E195F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3113" y="5365"/>
            <a:ext cx="6729362" cy="1302457"/>
          </a:xfrm>
          <a:prstGeom prst="rect">
            <a:avLst/>
          </a:prstGeom>
        </p:spPr>
      </p:pic>
      <p:cxnSp>
        <p:nvCxnSpPr>
          <p:cNvPr id="17" name="Straight Arrow Connector 16">
            <a:extLst>
              <a:ext uri="{FF2B5EF4-FFF2-40B4-BE49-F238E27FC236}">
                <a16:creationId xmlns:a16="http://schemas.microsoft.com/office/drawing/2014/main" id="{0D061755-4A7B-4CB7-AAD0-D53608598989}"/>
              </a:ext>
            </a:extLst>
          </p:cNvPr>
          <p:cNvCxnSpPr>
            <a:cxnSpLocks/>
            <a:stCxn id="18" idx="3"/>
          </p:cNvCxnSpPr>
          <p:nvPr/>
        </p:nvCxnSpPr>
        <p:spPr>
          <a:xfrm flipV="1">
            <a:off x="4619624" y="1009650"/>
            <a:ext cx="4297519" cy="205507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ABBB9FD-7ECF-46D4-AA19-1E349D81C8A6}"/>
              </a:ext>
            </a:extLst>
          </p:cNvPr>
          <p:cNvSpPr txBox="1"/>
          <p:nvPr/>
        </p:nvSpPr>
        <p:spPr>
          <a:xfrm>
            <a:off x="670131" y="2864671"/>
            <a:ext cx="3949493"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Then click on the </a:t>
            </a:r>
            <a:r>
              <a:rPr lang="en-CA" sz="2000" b="1" dirty="0"/>
              <a:t>Show</a:t>
            </a:r>
            <a:r>
              <a:rPr lang="en-CA" sz="2000" dirty="0"/>
              <a:t> menu.</a:t>
            </a:r>
          </a:p>
        </p:txBody>
      </p:sp>
      <p:pic>
        <p:nvPicPr>
          <p:cNvPr id="22" name="Picture 21">
            <a:extLst>
              <a:ext uri="{FF2B5EF4-FFF2-40B4-BE49-F238E27FC236}">
                <a16:creationId xmlns:a16="http://schemas.microsoft.com/office/drawing/2014/main" id="{42D2FDC3-B0E8-454F-852D-19F095F233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7617" y="556875"/>
            <a:ext cx="1084107" cy="1491000"/>
          </a:xfrm>
          <a:prstGeom prst="rect">
            <a:avLst/>
          </a:prstGeom>
        </p:spPr>
      </p:pic>
      <p:cxnSp>
        <p:nvCxnSpPr>
          <p:cNvPr id="24" name="Straight Arrow Connector 23">
            <a:extLst>
              <a:ext uri="{FF2B5EF4-FFF2-40B4-BE49-F238E27FC236}">
                <a16:creationId xmlns:a16="http://schemas.microsoft.com/office/drawing/2014/main" id="{1E7F96CC-A6D8-4D8C-A293-64DD7355E111}"/>
              </a:ext>
            </a:extLst>
          </p:cNvPr>
          <p:cNvCxnSpPr>
            <a:cxnSpLocks/>
            <a:stCxn id="25" idx="3"/>
          </p:cNvCxnSpPr>
          <p:nvPr/>
        </p:nvCxnSpPr>
        <p:spPr>
          <a:xfrm flipV="1">
            <a:off x="4619624" y="1438275"/>
            <a:ext cx="4287993" cy="233581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401DEC4-9E42-4A3D-845D-6BA0F061E25A}"/>
              </a:ext>
            </a:extLst>
          </p:cNvPr>
          <p:cNvSpPr txBox="1"/>
          <p:nvPr/>
        </p:nvSpPr>
        <p:spPr>
          <a:xfrm>
            <a:off x="670131" y="3574035"/>
            <a:ext cx="3949493"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Then check the Ruler checkbox.</a:t>
            </a:r>
          </a:p>
        </p:txBody>
      </p:sp>
      <p:sp>
        <p:nvSpPr>
          <p:cNvPr id="28" name="Rectangle 27">
            <a:extLst>
              <a:ext uri="{FF2B5EF4-FFF2-40B4-BE49-F238E27FC236}">
                <a16:creationId xmlns:a16="http://schemas.microsoft.com/office/drawing/2014/main" id="{4D0231F4-F26A-47E8-B0F2-F10DB822AF38}"/>
              </a:ext>
            </a:extLst>
          </p:cNvPr>
          <p:cNvSpPr/>
          <p:nvPr/>
        </p:nvSpPr>
        <p:spPr>
          <a:xfrm>
            <a:off x="8917143" y="1326872"/>
            <a:ext cx="1074581" cy="14729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Slide Number Placeholder 61">
            <a:extLst>
              <a:ext uri="{FF2B5EF4-FFF2-40B4-BE49-F238E27FC236}">
                <a16:creationId xmlns:a16="http://schemas.microsoft.com/office/drawing/2014/main" id="{091435E4-A4E7-4FB4-9C32-4F399C65393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8</a:t>
            </a:fld>
            <a:endParaRPr lang="en-US" altLang="en-US" dirty="0">
              <a:solidFill>
                <a:schemeClr val="tx1"/>
              </a:solidFill>
            </a:endParaRPr>
          </a:p>
        </p:txBody>
      </p:sp>
      <p:sp>
        <p:nvSpPr>
          <p:cNvPr id="30" name="TextBox 29">
            <a:extLst>
              <a:ext uri="{FF2B5EF4-FFF2-40B4-BE49-F238E27FC236}">
                <a16:creationId xmlns:a16="http://schemas.microsoft.com/office/drawing/2014/main" id="{C03CA2DA-40A6-4A54-8B91-CB288B7FAC8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2481262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2" fill="hold" grpId="1" nodeType="clickEffect">
                                  <p:stCondLst>
                                    <p:cond delay="0"/>
                                  </p:stCondLst>
                                  <p:childTnLst>
                                    <p:animEffect transition="out" filter="wipe(right)">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22" presetClass="exit" presetSubtype="2" fill="hold" nodeType="withEffect">
                                  <p:stCondLst>
                                    <p:cond delay="0"/>
                                  </p:stCondLst>
                                  <p:childTnLst>
                                    <p:animEffect transition="out" filter="wipe(right)">
                                      <p:cBhvr>
                                        <p:cTn id="31" dur="500"/>
                                        <p:tgtEl>
                                          <p:spTgt spid="8"/>
                                        </p:tgtEl>
                                      </p:cBhvr>
                                    </p:animEffect>
                                    <p:set>
                                      <p:cBhvr>
                                        <p:cTn id="32" dur="1" fill="hold">
                                          <p:stCondLst>
                                            <p:cond delay="499"/>
                                          </p:stCondLst>
                                        </p:cTn>
                                        <p:tgtEl>
                                          <p:spTgt spid="8"/>
                                        </p:tgtEl>
                                        <p:attrNameLst>
                                          <p:attrName>style.visibility</p:attrName>
                                        </p:attrNameLst>
                                      </p:cBhvr>
                                      <p:to>
                                        <p:strVal val="hidden"/>
                                      </p:to>
                                    </p:set>
                                  </p:childTnLst>
                                </p:cTn>
                              </p:par>
                            </p:childTnLst>
                          </p:cTn>
                        </p:par>
                        <p:par>
                          <p:cTn id="33" fill="hold">
                            <p:stCondLst>
                              <p:cond delay="500"/>
                            </p:stCondLst>
                            <p:childTnLst>
                              <p:par>
                                <p:cTn id="34" presetID="1" presetClass="entr" presetSubtype="0"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0-#ppt_w/2"/>
                                          </p:val>
                                        </p:tav>
                                        <p:tav tm="100000">
                                          <p:val>
                                            <p:strVal val="#ppt_x"/>
                                          </p:val>
                                        </p:tav>
                                      </p:tavLst>
                                    </p:anim>
                                    <p:anim calcmode="lin" valueType="num">
                                      <p:cBhvr additive="base">
                                        <p:cTn id="41" dur="500" fill="hold"/>
                                        <p:tgtEl>
                                          <p:spTgt spid="18"/>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500"/>
                                        <p:tgtEl>
                                          <p:spTgt spid="17"/>
                                        </p:tgtEl>
                                      </p:cBhvr>
                                    </p:animEffect>
                                  </p:childTnLst>
                                </p:cTn>
                              </p:par>
                            </p:childTnLst>
                          </p:cTn>
                        </p:par>
                        <p:par>
                          <p:cTn id="46" fill="hold">
                            <p:stCondLst>
                              <p:cond delay="1000"/>
                            </p:stCondLst>
                            <p:childTnLst>
                              <p:par>
                                <p:cTn id="47" presetID="22" presetClass="entr" presetSubtype="1" fill="hold"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up)">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xit" presetSubtype="2" fill="hold" nodeType="clickEffect">
                                  <p:stCondLst>
                                    <p:cond delay="0"/>
                                  </p:stCondLst>
                                  <p:childTnLst>
                                    <p:animEffect transition="out" filter="wipe(right)">
                                      <p:cBhvr>
                                        <p:cTn id="53" dur="500"/>
                                        <p:tgtEl>
                                          <p:spTgt spid="17"/>
                                        </p:tgtEl>
                                      </p:cBhvr>
                                    </p:animEffect>
                                    <p:set>
                                      <p:cBhvr>
                                        <p:cTn id="54" dur="1" fill="hold">
                                          <p:stCondLst>
                                            <p:cond delay="499"/>
                                          </p:stCondLst>
                                        </p:cTn>
                                        <p:tgtEl>
                                          <p:spTgt spid="17"/>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additive="base">
                                        <p:cTn id="59" dur="500" fill="hold"/>
                                        <p:tgtEl>
                                          <p:spTgt spid="25"/>
                                        </p:tgtEl>
                                        <p:attrNameLst>
                                          <p:attrName>ppt_x</p:attrName>
                                        </p:attrNameLst>
                                      </p:cBhvr>
                                      <p:tavLst>
                                        <p:tav tm="0">
                                          <p:val>
                                            <p:strVal val="0-#ppt_w/2"/>
                                          </p:val>
                                        </p:tav>
                                        <p:tav tm="100000">
                                          <p:val>
                                            <p:strVal val="#ppt_x"/>
                                          </p:val>
                                        </p:tav>
                                      </p:tavLst>
                                    </p:anim>
                                    <p:anim calcmode="lin" valueType="num">
                                      <p:cBhvr additive="base">
                                        <p:cTn id="60" dur="500" fill="hold"/>
                                        <p:tgtEl>
                                          <p:spTgt spid="25"/>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500"/>
                                        <p:tgtEl>
                                          <p:spTgt spid="24"/>
                                        </p:tgtEl>
                                      </p:cBhvr>
                                    </p:animEffect>
                                  </p:childTnLst>
                                </p:cTn>
                              </p:par>
                            </p:childTnLst>
                          </p:cTn>
                        </p:par>
                        <p:par>
                          <p:cTn id="65" fill="hold">
                            <p:stCondLst>
                              <p:cond delay="1000"/>
                            </p:stCondLst>
                            <p:childTnLst>
                              <p:par>
                                <p:cTn id="66" presetID="22" presetClass="entr" presetSubtype="8" fill="hold" grpId="0"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left)">
                                      <p:cBhvr>
                                        <p:cTn id="6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0" grpId="1" animBg="1"/>
      <p:bldP spid="11" grpId="0" animBg="1"/>
      <p:bldP spid="18" grpId="0" animBg="1"/>
      <p:bldP spid="25"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B282AD-6D5D-471B-82B1-630D8600B336}"/>
              </a:ext>
            </a:extLst>
          </p:cNvPr>
          <p:cNvSpPr txBox="1"/>
          <p:nvPr/>
        </p:nvSpPr>
        <p:spPr>
          <a:xfrm>
            <a:off x="279606" y="158604"/>
            <a:ext cx="337799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the Word 2021 Screen</a:t>
            </a:r>
          </a:p>
        </p:txBody>
      </p:sp>
      <p:grpSp>
        <p:nvGrpSpPr>
          <p:cNvPr id="12" name="Group 11">
            <a:extLst>
              <a:ext uri="{FF2B5EF4-FFF2-40B4-BE49-F238E27FC236}">
                <a16:creationId xmlns:a16="http://schemas.microsoft.com/office/drawing/2014/main" id="{C438D5EF-F5C3-403F-A6DE-23FCD1DDD845}"/>
              </a:ext>
            </a:extLst>
          </p:cNvPr>
          <p:cNvGrpSpPr/>
          <p:nvPr/>
        </p:nvGrpSpPr>
        <p:grpSpPr>
          <a:xfrm>
            <a:off x="5407844" y="0"/>
            <a:ext cx="6729362" cy="6858000"/>
            <a:chOff x="2731319" y="0"/>
            <a:chExt cx="6729362" cy="6858000"/>
          </a:xfrm>
        </p:grpSpPr>
        <p:pic>
          <p:nvPicPr>
            <p:cNvPr id="9" name="Picture 8">
              <a:extLst>
                <a:ext uri="{FF2B5EF4-FFF2-40B4-BE49-F238E27FC236}">
                  <a16:creationId xmlns:a16="http://schemas.microsoft.com/office/drawing/2014/main" id="{97B1D8AD-7D61-4DA0-A4E7-BA4147FD75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319" y="0"/>
              <a:ext cx="6729362" cy="6858000"/>
            </a:xfrm>
            <a:prstGeom prst="rect">
              <a:avLst/>
            </a:prstGeom>
          </p:spPr>
        </p:pic>
        <p:pic>
          <p:nvPicPr>
            <p:cNvPr id="11" name="Picture 10">
              <a:extLst>
                <a:ext uri="{FF2B5EF4-FFF2-40B4-BE49-F238E27FC236}">
                  <a16:creationId xmlns:a16="http://schemas.microsoft.com/office/drawing/2014/main" id="{37B2ADC4-E77C-4B6F-BBE3-A3157D3D0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1319" y="1284893"/>
              <a:ext cx="6729362" cy="5563582"/>
            </a:xfrm>
            <a:prstGeom prst="rect">
              <a:avLst/>
            </a:prstGeom>
          </p:spPr>
        </p:pic>
      </p:grpSp>
      <p:cxnSp>
        <p:nvCxnSpPr>
          <p:cNvPr id="13" name="Straight Arrow Connector 12">
            <a:extLst>
              <a:ext uri="{FF2B5EF4-FFF2-40B4-BE49-F238E27FC236}">
                <a16:creationId xmlns:a16="http://schemas.microsoft.com/office/drawing/2014/main" id="{DB0BF338-6A54-44D7-B014-99A0607AC6B9}"/>
              </a:ext>
            </a:extLst>
          </p:cNvPr>
          <p:cNvCxnSpPr>
            <a:cxnSpLocks/>
            <a:stCxn id="14" idx="3"/>
            <a:endCxn id="15" idx="1"/>
          </p:cNvCxnSpPr>
          <p:nvPr/>
        </p:nvCxnSpPr>
        <p:spPr>
          <a:xfrm flipV="1">
            <a:off x="1860756" y="139388"/>
            <a:ext cx="3547088" cy="934943"/>
          </a:xfrm>
          <a:prstGeom prst="straightConnector1">
            <a:avLst/>
          </a:prstGeom>
          <a:ln w="19050">
            <a:gradFill>
              <a:gsLst>
                <a:gs pos="36000">
                  <a:schemeClr val="accent2"/>
                </a:gs>
                <a:gs pos="100000">
                  <a:srgbClr val="FFFF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ABF14EC-14B8-40A7-A72A-921C19CA4CAB}"/>
              </a:ext>
            </a:extLst>
          </p:cNvPr>
          <p:cNvSpPr txBox="1"/>
          <p:nvPr/>
        </p:nvSpPr>
        <p:spPr>
          <a:xfrm>
            <a:off x="279606" y="874276"/>
            <a:ext cx="1581150"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a:pPr>
            <a:r>
              <a:rPr lang="en-CA" sz="2000" dirty="0"/>
              <a:t>Titlebar</a:t>
            </a:r>
          </a:p>
        </p:txBody>
      </p:sp>
      <p:sp>
        <p:nvSpPr>
          <p:cNvPr id="15" name="Rectangle 14">
            <a:extLst>
              <a:ext uri="{FF2B5EF4-FFF2-40B4-BE49-F238E27FC236}">
                <a16:creationId xmlns:a16="http://schemas.microsoft.com/office/drawing/2014/main" id="{29093FF8-DDF6-4CD2-87A6-CC80EF5B4021}"/>
              </a:ext>
            </a:extLst>
          </p:cNvPr>
          <p:cNvSpPr/>
          <p:nvPr/>
        </p:nvSpPr>
        <p:spPr>
          <a:xfrm>
            <a:off x="5407844" y="12075"/>
            <a:ext cx="6736531" cy="254625"/>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highlight>
                <a:srgbClr val="FFFF00"/>
              </a:highlight>
            </a:endParaRPr>
          </a:p>
        </p:txBody>
      </p:sp>
      <p:cxnSp>
        <p:nvCxnSpPr>
          <p:cNvPr id="22" name="Straight Arrow Connector 21">
            <a:extLst>
              <a:ext uri="{FF2B5EF4-FFF2-40B4-BE49-F238E27FC236}">
                <a16:creationId xmlns:a16="http://schemas.microsoft.com/office/drawing/2014/main" id="{AC3E508B-31F9-44DA-A371-F38CEF27338E}"/>
              </a:ext>
            </a:extLst>
          </p:cNvPr>
          <p:cNvCxnSpPr>
            <a:cxnSpLocks/>
            <a:stCxn id="23" idx="3"/>
            <a:endCxn id="24" idx="1"/>
          </p:cNvCxnSpPr>
          <p:nvPr/>
        </p:nvCxnSpPr>
        <p:spPr>
          <a:xfrm flipV="1">
            <a:off x="1860756" y="781834"/>
            <a:ext cx="3547088" cy="8583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1846267-67D9-4474-83F2-A5D80827277A}"/>
              </a:ext>
            </a:extLst>
          </p:cNvPr>
          <p:cNvSpPr txBox="1"/>
          <p:nvPr/>
        </p:nvSpPr>
        <p:spPr>
          <a:xfrm>
            <a:off x="279606" y="1440131"/>
            <a:ext cx="1581150"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2"/>
            </a:pPr>
            <a:r>
              <a:rPr lang="en-CA" sz="2000" dirty="0"/>
              <a:t>Ribbon</a:t>
            </a:r>
          </a:p>
        </p:txBody>
      </p:sp>
      <p:sp>
        <p:nvSpPr>
          <p:cNvPr id="24" name="Rectangle 23">
            <a:extLst>
              <a:ext uri="{FF2B5EF4-FFF2-40B4-BE49-F238E27FC236}">
                <a16:creationId xmlns:a16="http://schemas.microsoft.com/office/drawing/2014/main" id="{4312DFC5-A508-4157-86A0-4558EE18070D}"/>
              </a:ext>
            </a:extLst>
          </p:cNvPr>
          <p:cNvSpPr/>
          <p:nvPr/>
        </p:nvSpPr>
        <p:spPr>
          <a:xfrm>
            <a:off x="5407844" y="278775"/>
            <a:ext cx="6736531" cy="100611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highlight>
                <a:srgbClr val="FFFF00"/>
              </a:highlight>
            </a:endParaRPr>
          </a:p>
        </p:txBody>
      </p:sp>
      <p:cxnSp>
        <p:nvCxnSpPr>
          <p:cNvPr id="27" name="Straight Arrow Connector 26">
            <a:extLst>
              <a:ext uri="{FF2B5EF4-FFF2-40B4-BE49-F238E27FC236}">
                <a16:creationId xmlns:a16="http://schemas.microsoft.com/office/drawing/2014/main" id="{01ED7C85-615B-462C-BD00-37F09353C0C2}"/>
              </a:ext>
            </a:extLst>
          </p:cNvPr>
          <p:cNvCxnSpPr>
            <a:cxnSpLocks/>
            <a:stCxn id="28" idx="3"/>
            <a:endCxn id="29" idx="1"/>
          </p:cNvCxnSpPr>
          <p:nvPr/>
        </p:nvCxnSpPr>
        <p:spPr>
          <a:xfrm>
            <a:off x="3143249" y="2244677"/>
            <a:ext cx="2264595" cy="1738572"/>
          </a:xfrm>
          <a:prstGeom prst="straightConnector1">
            <a:avLst/>
          </a:prstGeom>
          <a:ln w="19050">
            <a:gradFill>
              <a:gsLst>
                <a:gs pos="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509F991-221C-421B-BE10-EC36ADA45D90}"/>
              </a:ext>
            </a:extLst>
          </p:cNvPr>
          <p:cNvSpPr txBox="1"/>
          <p:nvPr/>
        </p:nvSpPr>
        <p:spPr>
          <a:xfrm>
            <a:off x="272436" y="2044622"/>
            <a:ext cx="2870813"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3"/>
            </a:pPr>
            <a:r>
              <a:rPr lang="en-CA" sz="2000" dirty="0"/>
              <a:t>Document work area</a:t>
            </a:r>
          </a:p>
        </p:txBody>
      </p:sp>
      <p:sp>
        <p:nvSpPr>
          <p:cNvPr id="29" name="Rectangle 28">
            <a:extLst>
              <a:ext uri="{FF2B5EF4-FFF2-40B4-BE49-F238E27FC236}">
                <a16:creationId xmlns:a16="http://schemas.microsoft.com/office/drawing/2014/main" id="{DBCA4177-9557-45C5-ACCF-52160207D0E3}"/>
              </a:ext>
            </a:extLst>
          </p:cNvPr>
          <p:cNvSpPr/>
          <p:nvPr/>
        </p:nvSpPr>
        <p:spPr>
          <a:xfrm>
            <a:off x="5407844" y="1308523"/>
            <a:ext cx="6736531" cy="5349452"/>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highlight>
                <a:srgbClr val="FFFF00"/>
              </a:highlight>
            </a:endParaRPr>
          </a:p>
        </p:txBody>
      </p:sp>
      <p:cxnSp>
        <p:nvCxnSpPr>
          <p:cNvPr id="36" name="Straight Arrow Connector 35">
            <a:extLst>
              <a:ext uri="{FF2B5EF4-FFF2-40B4-BE49-F238E27FC236}">
                <a16:creationId xmlns:a16="http://schemas.microsoft.com/office/drawing/2014/main" id="{71DEF24F-2199-4F04-910A-8337BBFAD2CC}"/>
              </a:ext>
            </a:extLst>
          </p:cNvPr>
          <p:cNvCxnSpPr>
            <a:cxnSpLocks/>
            <a:stCxn id="37" idx="3"/>
            <a:endCxn id="38" idx="1"/>
          </p:cNvCxnSpPr>
          <p:nvPr/>
        </p:nvCxnSpPr>
        <p:spPr>
          <a:xfrm>
            <a:off x="3150419" y="2860299"/>
            <a:ext cx="2255070" cy="3903466"/>
          </a:xfrm>
          <a:prstGeom prst="straightConnector1">
            <a:avLst/>
          </a:prstGeom>
          <a:ln w="19050">
            <a:gradFill>
              <a:gsLst>
                <a:gs pos="46000">
                  <a:schemeClr val="accent2"/>
                </a:gs>
                <a:gs pos="100000">
                  <a:srgbClr val="C000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C416FF56-D246-44B2-8A0F-67AEE6B01306}"/>
              </a:ext>
            </a:extLst>
          </p:cNvPr>
          <p:cNvSpPr txBox="1"/>
          <p:nvPr/>
        </p:nvSpPr>
        <p:spPr>
          <a:xfrm>
            <a:off x="279606" y="2660244"/>
            <a:ext cx="2870813" cy="400110"/>
          </a:xfrm>
          <a:prstGeom prst="rect">
            <a:avLst/>
          </a:prstGeom>
          <a:solidFill>
            <a:schemeClr val="accent4">
              <a:lumMod val="20000"/>
              <a:lumOff val="80000"/>
            </a:schemeClr>
          </a:solidFill>
          <a:ln w="19050">
            <a:solidFill>
              <a:schemeClr val="accent2"/>
            </a:solidFill>
          </a:ln>
        </p:spPr>
        <p:txBody>
          <a:bodyPr wrap="square" rtlCol="0">
            <a:spAutoFit/>
          </a:bodyPr>
          <a:lstStyle/>
          <a:p>
            <a:pPr marL="457200" indent="-457200">
              <a:buFont typeface="+mj-lt"/>
              <a:buAutoNum type="arabicPeriod" startAt="4"/>
            </a:pPr>
            <a:r>
              <a:rPr lang="en-CA" sz="2000" dirty="0"/>
              <a:t>Status Bar</a:t>
            </a:r>
          </a:p>
        </p:txBody>
      </p:sp>
      <p:sp>
        <p:nvSpPr>
          <p:cNvPr id="38" name="Rectangle 37">
            <a:extLst>
              <a:ext uri="{FF2B5EF4-FFF2-40B4-BE49-F238E27FC236}">
                <a16:creationId xmlns:a16="http://schemas.microsoft.com/office/drawing/2014/main" id="{947D5DBC-49FA-4D37-BCCD-6F13887653EC}"/>
              </a:ext>
            </a:extLst>
          </p:cNvPr>
          <p:cNvSpPr/>
          <p:nvPr/>
        </p:nvSpPr>
        <p:spPr>
          <a:xfrm>
            <a:off x="5405489" y="6681605"/>
            <a:ext cx="6736531" cy="16432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highlight>
                <a:srgbClr val="FFFF00"/>
              </a:highlight>
            </a:endParaRPr>
          </a:p>
        </p:txBody>
      </p:sp>
      <p:sp>
        <p:nvSpPr>
          <p:cNvPr id="45" name="Slide Number Placeholder 61">
            <a:extLst>
              <a:ext uri="{FF2B5EF4-FFF2-40B4-BE49-F238E27FC236}">
                <a16:creationId xmlns:a16="http://schemas.microsoft.com/office/drawing/2014/main" id="{7E8EFA36-8887-458B-9EDC-F651981539C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9</a:t>
            </a:fld>
            <a:endParaRPr lang="en-US" altLang="en-US" dirty="0">
              <a:solidFill>
                <a:schemeClr val="tx1"/>
              </a:solidFill>
            </a:endParaRPr>
          </a:p>
        </p:txBody>
      </p:sp>
      <p:sp>
        <p:nvSpPr>
          <p:cNvPr id="46" name="TextBox 45">
            <a:extLst>
              <a:ext uri="{FF2B5EF4-FFF2-40B4-BE49-F238E27FC236}">
                <a16:creationId xmlns:a16="http://schemas.microsoft.com/office/drawing/2014/main" id="{B0A4E431-DDA6-4E77-8832-1511FFA42E2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6554624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0-#ppt_w/2"/>
                                          </p:val>
                                        </p:tav>
                                        <p:tav tm="100000">
                                          <p:val>
                                            <p:strVal val="#ppt_x"/>
                                          </p:val>
                                        </p:tav>
                                      </p:tavLst>
                                    </p:anim>
                                    <p:anim calcmode="lin" valueType="num">
                                      <p:cBhvr additive="base">
                                        <p:cTn id="15" dur="500" fill="hold"/>
                                        <p:tgtEl>
                                          <p:spTgt spid="14"/>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2" fill="hold" nodeType="clickEffect">
                                  <p:stCondLst>
                                    <p:cond delay="0"/>
                                  </p:stCondLst>
                                  <p:childTnLst>
                                    <p:animEffect transition="out" filter="wipe(right)">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par>
                                <p:cTn id="29" presetID="14" presetClass="exit" presetSubtype="10" fill="hold" grpId="1" nodeType="withEffect">
                                  <p:stCondLst>
                                    <p:cond delay="0"/>
                                  </p:stCondLst>
                                  <p:childTnLst>
                                    <p:animEffect transition="out" filter="randombar(horizontal)">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par>
                                <p:cTn id="32" presetID="14" presetClass="exit" presetSubtype="10" fill="hold" grpId="1" nodeType="withEffect">
                                  <p:stCondLst>
                                    <p:cond delay="0"/>
                                  </p:stCondLst>
                                  <p:childTnLst>
                                    <p:animEffect transition="out" filter="randombar(horizontal)">
                                      <p:cBhvr>
                                        <p:cTn id="33" dur="500"/>
                                        <p:tgtEl>
                                          <p:spTgt spid="15"/>
                                        </p:tgtEl>
                                      </p:cBhvr>
                                    </p:animEffect>
                                    <p:set>
                                      <p:cBhvr>
                                        <p:cTn id="34" dur="1" fill="hold">
                                          <p:stCondLst>
                                            <p:cond delay="499"/>
                                          </p:stCondLst>
                                        </p:cTn>
                                        <p:tgtEl>
                                          <p:spTgt spid="15"/>
                                        </p:tgtEl>
                                        <p:attrNameLst>
                                          <p:attrName>style.visibility</p:attrName>
                                        </p:attrNameLst>
                                      </p:cBhvr>
                                      <p:to>
                                        <p:strVal val="hidden"/>
                                      </p:to>
                                    </p:set>
                                  </p:childTnLst>
                                </p:cTn>
                              </p:par>
                            </p:childTnLst>
                          </p:cTn>
                        </p:par>
                        <p:par>
                          <p:cTn id="35" fill="hold">
                            <p:stCondLst>
                              <p:cond delay="500"/>
                            </p:stCondLst>
                            <p:childTnLst>
                              <p:par>
                                <p:cTn id="36" presetID="2" presetClass="entr" presetSubtype="8"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500" fill="hold"/>
                                        <p:tgtEl>
                                          <p:spTgt spid="23"/>
                                        </p:tgtEl>
                                        <p:attrNameLst>
                                          <p:attrName>ppt_x</p:attrName>
                                        </p:attrNameLst>
                                      </p:cBhvr>
                                      <p:tavLst>
                                        <p:tav tm="0">
                                          <p:val>
                                            <p:strVal val="0-#ppt_w/2"/>
                                          </p:val>
                                        </p:tav>
                                        <p:tav tm="100000">
                                          <p:val>
                                            <p:strVal val="#ppt_x"/>
                                          </p:val>
                                        </p:tav>
                                      </p:tavLst>
                                    </p:anim>
                                    <p:anim calcmode="lin" valueType="num">
                                      <p:cBhvr additive="base">
                                        <p:cTn id="39" dur="500" fill="hold"/>
                                        <p:tgtEl>
                                          <p:spTgt spid="23"/>
                                        </p:tgtEl>
                                        <p:attrNameLst>
                                          <p:attrName>ppt_y</p:attrName>
                                        </p:attrNameLst>
                                      </p:cBhvr>
                                      <p:tavLst>
                                        <p:tav tm="0">
                                          <p:val>
                                            <p:strVal val="#ppt_y"/>
                                          </p:val>
                                        </p:tav>
                                        <p:tav tm="100000">
                                          <p:val>
                                            <p:strVal val="#ppt_y"/>
                                          </p:val>
                                        </p:tav>
                                      </p:tavLst>
                                    </p:anim>
                                  </p:childTnLst>
                                </p:cTn>
                              </p:par>
                            </p:childTnLst>
                          </p:cTn>
                        </p:par>
                        <p:par>
                          <p:cTn id="40" fill="hold">
                            <p:stCondLst>
                              <p:cond delay="1000"/>
                            </p:stCondLst>
                            <p:childTnLst>
                              <p:par>
                                <p:cTn id="41" presetID="22" presetClass="entr" presetSubtype="8"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xit" presetSubtype="2" fill="hold" nodeType="clickEffect">
                                  <p:stCondLst>
                                    <p:cond delay="0"/>
                                  </p:stCondLst>
                                  <p:childTnLst>
                                    <p:animEffect transition="out" filter="wipe(right)">
                                      <p:cBhvr>
                                        <p:cTn id="51" dur="500"/>
                                        <p:tgtEl>
                                          <p:spTgt spid="22"/>
                                        </p:tgtEl>
                                      </p:cBhvr>
                                    </p:animEffect>
                                    <p:set>
                                      <p:cBhvr>
                                        <p:cTn id="52" dur="1" fill="hold">
                                          <p:stCondLst>
                                            <p:cond delay="499"/>
                                          </p:stCondLst>
                                        </p:cTn>
                                        <p:tgtEl>
                                          <p:spTgt spid="22"/>
                                        </p:tgtEl>
                                        <p:attrNameLst>
                                          <p:attrName>style.visibility</p:attrName>
                                        </p:attrNameLst>
                                      </p:cBhvr>
                                      <p:to>
                                        <p:strVal val="hidden"/>
                                      </p:to>
                                    </p:set>
                                  </p:childTnLst>
                                </p:cTn>
                              </p:par>
                              <p:par>
                                <p:cTn id="53" presetID="14" presetClass="exit" presetSubtype="10" fill="hold" grpId="1" nodeType="withEffect">
                                  <p:stCondLst>
                                    <p:cond delay="0"/>
                                  </p:stCondLst>
                                  <p:childTnLst>
                                    <p:animEffect transition="out" filter="randombar(horizontal)">
                                      <p:cBhvr>
                                        <p:cTn id="54" dur="500"/>
                                        <p:tgtEl>
                                          <p:spTgt spid="23"/>
                                        </p:tgtEl>
                                      </p:cBhvr>
                                    </p:animEffect>
                                    <p:set>
                                      <p:cBhvr>
                                        <p:cTn id="55" dur="1" fill="hold">
                                          <p:stCondLst>
                                            <p:cond delay="499"/>
                                          </p:stCondLst>
                                        </p:cTn>
                                        <p:tgtEl>
                                          <p:spTgt spid="23"/>
                                        </p:tgtEl>
                                        <p:attrNameLst>
                                          <p:attrName>style.visibility</p:attrName>
                                        </p:attrNameLst>
                                      </p:cBhvr>
                                      <p:to>
                                        <p:strVal val="hidden"/>
                                      </p:to>
                                    </p:set>
                                  </p:childTnLst>
                                </p:cTn>
                              </p:par>
                              <p:par>
                                <p:cTn id="56" presetID="14" presetClass="exit" presetSubtype="10" fill="hold" grpId="1" nodeType="withEffect">
                                  <p:stCondLst>
                                    <p:cond delay="0"/>
                                  </p:stCondLst>
                                  <p:childTnLst>
                                    <p:animEffect transition="out" filter="randombar(horizontal)">
                                      <p:cBhvr>
                                        <p:cTn id="57" dur="500"/>
                                        <p:tgtEl>
                                          <p:spTgt spid="24"/>
                                        </p:tgtEl>
                                      </p:cBhvr>
                                    </p:animEffect>
                                    <p:set>
                                      <p:cBhvr>
                                        <p:cTn id="58" dur="1" fill="hold">
                                          <p:stCondLst>
                                            <p:cond delay="499"/>
                                          </p:stCondLst>
                                        </p:cTn>
                                        <p:tgtEl>
                                          <p:spTgt spid="24"/>
                                        </p:tgtEl>
                                        <p:attrNameLst>
                                          <p:attrName>style.visibility</p:attrName>
                                        </p:attrNameLst>
                                      </p:cBhvr>
                                      <p:to>
                                        <p:strVal val="hidden"/>
                                      </p:to>
                                    </p:set>
                                  </p:childTnLst>
                                </p:cTn>
                              </p:par>
                            </p:childTnLst>
                          </p:cTn>
                        </p:par>
                        <p:par>
                          <p:cTn id="59" fill="hold">
                            <p:stCondLst>
                              <p:cond delay="500"/>
                            </p:stCondLst>
                            <p:childTnLst>
                              <p:par>
                                <p:cTn id="60" presetID="2" presetClass="entr" presetSubtype="8" fill="hold" grpId="0" nodeType="afterEffect">
                                  <p:stCondLst>
                                    <p:cond delay="0"/>
                                  </p:stCondLst>
                                  <p:childTnLst>
                                    <p:set>
                                      <p:cBhvr>
                                        <p:cTn id="61" dur="1" fill="hold">
                                          <p:stCondLst>
                                            <p:cond delay="0"/>
                                          </p:stCondLst>
                                        </p:cTn>
                                        <p:tgtEl>
                                          <p:spTgt spid="28"/>
                                        </p:tgtEl>
                                        <p:attrNameLst>
                                          <p:attrName>style.visibility</p:attrName>
                                        </p:attrNameLst>
                                      </p:cBhvr>
                                      <p:to>
                                        <p:strVal val="visible"/>
                                      </p:to>
                                    </p:set>
                                    <p:anim calcmode="lin" valueType="num">
                                      <p:cBhvr additive="base">
                                        <p:cTn id="62" dur="500" fill="hold"/>
                                        <p:tgtEl>
                                          <p:spTgt spid="28"/>
                                        </p:tgtEl>
                                        <p:attrNameLst>
                                          <p:attrName>ppt_x</p:attrName>
                                        </p:attrNameLst>
                                      </p:cBhvr>
                                      <p:tavLst>
                                        <p:tav tm="0">
                                          <p:val>
                                            <p:strVal val="0-#ppt_w/2"/>
                                          </p:val>
                                        </p:tav>
                                        <p:tav tm="100000">
                                          <p:val>
                                            <p:strVal val="#ppt_x"/>
                                          </p:val>
                                        </p:tav>
                                      </p:tavLst>
                                    </p:anim>
                                    <p:anim calcmode="lin" valueType="num">
                                      <p:cBhvr additive="base">
                                        <p:cTn id="63" dur="500" fill="hold"/>
                                        <p:tgtEl>
                                          <p:spTgt spid="28"/>
                                        </p:tgtEl>
                                        <p:attrNameLst>
                                          <p:attrName>ppt_y</p:attrName>
                                        </p:attrNameLst>
                                      </p:cBhvr>
                                      <p:tavLst>
                                        <p:tav tm="0">
                                          <p:val>
                                            <p:strVal val="#ppt_y"/>
                                          </p:val>
                                        </p:tav>
                                        <p:tav tm="100000">
                                          <p:val>
                                            <p:strVal val="#ppt_y"/>
                                          </p:val>
                                        </p:tav>
                                      </p:tavLst>
                                    </p:anim>
                                  </p:childTnLst>
                                </p:cTn>
                              </p:par>
                            </p:childTnLst>
                          </p:cTn>
                        </p:par>
                        <p:par>
                          <p:cTn id="64" fill="hold">
                            <p:stCondLst>
                              <p:cond delay="1000"/>
                            </p:stCondLst>
                            <p:childTnLst>
                              <p:par>
                                <p:cTn id="65" presetID="22" presetClass="entr" presetSubtype="8" fill="hold"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left)">
                                      <p:cBhvr>
                                        <p:cTn id="67" dur="500"/>
                                        <p:tgtEl>
                                          <p:spTgt spid="27"/>
                                        </p:tgtEl>
                                      </p:cBhvr>
                                    </p:animEffect>
                                  </p:childTnLst>
                                </p:cTn>
                              </p:par>
                            </p:childTnLst>
                          </p:cTn>
                        </p:par>
                        <p:par>
                          <p:cTn id="68" fill="hold">
                            <p:stCondLst>
                              <p:cond delay="1500"/>
                            </p:stCondLst>
                            <p:childTnLst>
                              <p:par>
                                <p:cTn id="69" presetID="22" presetClass="entr" presetSubtype="8" fill="hold" grpId="0" nodeType="after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wipe(left)">
                                      <p:cBhvr>
                                        <p:cTn id="71" dur="500"/>
                                        <p:tgtEl>
                                          <p:spTgt spid="2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xit" presetSubtype="2" fill="hold" nodeType="clickEffect">
                                  <p:stCondLst>
                                    <p:cond delay="0"/>
                                  </p:stCondLst>
                                  <p:childTnLst>
                                    <p:animEffect transition="out" filter="wipe(right)">
                                      <p:cBhvr>
                                        <p:cTn id="75" dur="500"/>
                                        <p:tgtEl>
                                          <p:spTgt spid="27"/>
                                        </p:tgtEl>
                                      </p:cBhvr>
                                    </p:animEffect>
                                    <p:set>
                                      <p:cBhvr>
                                        <p:cTn id="76" dur="1" fill="hold">
                                          <p:stCondLst>
                                            <p:cond delay="499"/>
                                          </p:stCondLst>
                                        </p:cTn>
                                        <p:tgtEl>
                                          <p:spTgt spid="27"/>
                                        </p:tgtEl>
                                        <p:attrNameLst>
                                          <p:attrName>style.visibility</p:attrName>
                                        </p:attrNameLst>
                                      </p:cBhvr>
                                      <p:to>
                                        <p:strVal val="hidden"/>
                                      </p:to>
                                    </p:set>
                                  </p:childTnLst>
                                </p:cTn>
                              </p:par>
                              <p:par>
                                <p:cTn id="77" presetID="14" presetClass="exit" presetSubtype="10" fill="hold" grpId="1" nodeType="withEffect">
                                  <p:stCondLst>
                                    <p:cond delay="0"/>
                                  </p:stCondLst>
                                  <p:childTnLst>
                                    <p:animEffect transition="out" filter="randombar(horizontal)">
                                      <p:cBhvr>
                                        <p:cTn id="78" dur="500"/>
                                        <p:tgtEl>
                                          <p:spTgt spid="28"/>
                                        </p:tgtEl>
                                      </p:cBhvr>
                                    </p:animEffect>
                                    <p:set>
                                      <p:cBhvr>
                                        <p:cTn id="79" dur="1" fill="hold">
                                          <p:stCondLst>
                                            <p:cond delay="499"/>
                                          </p:stCondLst>
                                        </p:cTn>
                                        <p:tgtEl>
                                          <p:spTgt spid="28"/>
                                        </p:tgtEl>
                                        <p:attrNameLst>
                                          <p:attrName>style.visibility</p:attrName>
                                        </p:attrNameLst>
                                      </p:cBhvr>
                                      <p:to>
                                        <p:strVal val="hidden"/>
                                      </p:to>
                                    </p:set>
                                  </p:childTnLst>
                                </p:cTn>
                              </p:par>
                              <p:par>
                                <p:cTn id="80" presetID="14" presetClass="exit" presetSubtype="10" fill="hold" grpId="1" nodeType="withEffect">
                                  <p:stCondLst>
                                    <p:cond delay="0"/>
                                  </p:stCondLst>
                                  <p:childTnLst>
                                    <p:animEffect transition="out" filter="randombar(horizontal)">
                                      <p:cBhvr>
                                        <p:cTn id="81" dur="500"/>
                                        <p:tgtEl>
                                          <p:spTgt spid="29"/>
                                        </p:tgtEl>
                                      </p:cBhvr>
                                    </p:animEffect>
                                    <p:set>
                                      <p:cBhvr>
                                        <p:cTn id="82" dur="1" fill="hold">
                                          <p:stCondLst>
                                            <p:cond delay="499"/>
                                          </p:stCondLst>
                                        </p:cTn>
                                        <p:tgtEl>
                                          <p:spTgt spid="29"/>
                                        </p:tgtEl>
                                        <p:attrNameLst>
                                          <p:attrName>style.visibility</p:attrName>
                                        </p:attrNameLst>
                                      </p:cBhvr>
                                      <p:to>
                                        <p:strVal val="hidden"/>
                                      </p:to>
                                    </p:set>
                                  </p:childTnLst>
                                </p:cTn>
                              </p:par>
                            </p:childTnLst>
                          </p:cTn>
                        </p:par>
                        <p:par>
                          <p:cTn id="83" fill="hold">
                            <p:stCondLst>
                              <p:cond delay="500"/>
                            </p:stCondLst>
                            <p:childTnLst>
                              <p:par>
                                <p:cTn id="84" presetID="2" presetClass="entr" presetSubtype="8" fill="hold" grpId="0" nodeType="afterEffect">
                                  <p:stCondLst>
                                    <p:cond delay="0"/>
                                  </p:stCondLst>
                                  <p:childTnLst>
                                    <p:set>
                                      <p:cBhvr>
                                        <p:cTn id="85" dur="1" fill="hold">
                                          <p:stCondLst>
                                            <p:cond delay="0"/>
                                          </p:stCondLst>
                                        </p:cTn>
                                        <p:tgtEl>
                                          <p:spTgt spid="37"/>
                                        </p:tgtEl>
                                        <p:attrNameLst>
                                          <p:attrName>style.visibility</p:attrName>
                                        </p:attrNameLst>
                                      </p:cBhvr>
                                      <p:to>
                                        <p:strVal val="visible"/>
                                      </p:to>
                                    </p:set>
                                    <p:anim calcmode="lin" valueType="num">
                                      <p:cBhvr additive="base">
                                        <p:cTn id="86" dur="500" fill="hold"/>
                                        <p:tgtEl>
                                          <p:spTgt spid="37"/>
                                        </p:tgtEl>
                                        <p:attrNameLst>
                                          <p:attrName>ppt_x</p:attrName>
                                        </p:attrNameLst>
                                      </p:cBhvr>
                                      <p:tavLst>
                                        <p:tav tm="0">
                                          <p:val>
                                            <p:strVal val="0-#ppt_w/2"/>
                                          </p:val>
                                        </p:tav>
                                        <p:tav tm="100000">
                                          <p:val>
                                            <p:strVal val="#ppt_x"/>
                                          </p:val>
                                        </p:tav>
                                      </p:tavLst>
                                    </p:anim>
                                    <p:anim calcmode="lin" valueType="num">
                                      <p:cBhvr additive="base">
                                        <p:cTn id="87" dur="500" fill="hold"/>
                                        <p:tgtEl>
                                          <p:spTgt spid="37"/>
                                        </p:tgtEl>
                                        <p:attrNameLst>
                                          <p:attrName>ppt_y</p:attrName>
                                        </p:attrNameLst>
                                      </p:cBhvr>
                                      <p:tavLst>
                                        <p:tav tm="0">
                                          <p:val>
                                            <p:strVal val="#ppt_y"/>
                                          </p:val>
                                        </p:tav>
                                        <p:tav tm="100000">
                                          <p:val>
                                            <p:strVal val="#ppt_y"/>
                                          </p:val>
                                        </p:tav>
                                      </p:tavLst>
                                    </p:anim>
                                  </p:childTnLst>
                                </p:cTn>
                              </p:par>
                            </p:childTnLst>
                          </p:cTn>
                        </p:par>
                        <p:par>
                          <p:cTn id="88" fill="hold">
                            <p:stCondLst>
                              <p:cond delay="1000"/>
                            </p:stCondLst>
                            <p:childTnLst>
                              <p:par>
                                <p:cTn id="89" presetID="22" presetClass="entr" presetSubtype="8" fill="hold" nodeType="after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wipe(left)">
                                      <p:cBhvr>
                                        <p:cTn id="91" dur="500"/>
                                        <p:tgtEl>
                                          <p:spTgt spid="36"/>
                                        </p:tgtEl>
                                      </p:cBhvr>
                                    </p:animEffect>
                                  </p:childTnLst>
                                </p:cTn>
                              </p:par>
                            </p:childTnLst>
                          </p:cTn>
                        </p:par>
                        <p:par>
                          <p:cTn id="92" fill="hold">
                            <p:stCondLst>
                              <p:cond delay="1500"/>
                            </p:stCondLst>
                            <p:childTnLst>
                              <p:par>
                                <p:cTn id="93" presetID="22" presetClass="entr" presetSubtype="8" fill="hold" grpId="0" nodeType="afterEffect">
                                  <p:stCondLst>
                                    <p:cond delay="0"/>
                                  </p:stCondLst>
                                  <p:childTnLst>
                                    <p:set>
                                      <p:cBhvr>
                                        <p:cTn id="94" dur="1" fill="hold">
                                          <p:stCondLst>
                                            <p:cond delay="0"/>
                                          </p:stCondLst>
                                        </p:cTn>
                                        <p:tgtEl>
                                          <p:spTgt spid="38"/>
                                        </p:tgtEl>
                                        <p:attrNameLst>
                                          <p:attrName>style.visibility</p:attrName>
                                        </p:attrNameLst>
                                      </p:cBhvr>
                                      <p:to>
                                        <p:strVal val="visible"/>
                                      </p:to>
                                    </p:set>
                                    <p:animEffect transition="in" filter="wipe(left)">
                                      <p:cBhvr>
                                        <p:cTn id="95" dur="500"/>
                                        <p:tgtEl>
                                          <p:spTgt spid="38"/>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xit" presetSubtype="2" fill="hold" nodeType="clickEffect">
                                  <p:stCondLst>
                                    <p:cond delay="0"/>
                                  </p:stCondLst>
                                  <p:childTnLst>
                                    <p:animEffect transition="out" filter="wipe(right)">
                                      <p:cBhvr>
                                        <p:cTn id="99" dur="500"/>
                                        <p:tgtEl>
                                          <p:spTgt spid="36"/>
                                        </p:tgtEl>
                                      </p:cBhvr>
                                    </p:animEffect>
                                    <p:set>
                                      <p:cBhvr>
                                        <p:cTn id="100" dur="1" fill="hold">
                                          <p:stCondLst>
                                            <p:cond delay="499"/>
                                          </p:stCondLst>
                                        </p:cTn>
                                        <p:tgtEl>
                                          <p:spTgt spid="36"/>
                                        </p:tgtEl>
                                        <p:attrNameLst>
                                          <p:attrName>style.visibility</p:attrName>
                                        </p:attrNameLst>
                                      </p:cBhvr>
                                      <p:to>
                                        <p:strVal val="hidden"/>
                                      </p:to>
                                    </p:set>
                                  </p:childTnLst>
                                </p:cTn>
                              </p:par>
                              <p:par>
                                <p:cTn id="101" presetID="14" presetClass="exit" presetSubtype="10" fill="hold" grpId="1" nodeType="withEffect">
                                  <p:stCondLst>
                                    <p:cond delay="0"/>
                                  </p:stCondLst>
                                  <p:childTnLst>
                                    <p:animEffect transition="out" filter="randombar(horizontal)">
                                      <p:cBhvr>
                                        <p:cTn id="102" dur="500"/>
                                        <p:tgtEl>
                                          <p:spTgt spid="37"/>
                                        </p:tgtEl>
                                      </p:cBhvr>
                                    </p:animEffect>
                                    <p:set>
                                      <p:cBhvr>
                                        <p:cTn id="103" dur="1" fill="hold">
                                          <p:stCondLst>
                                            <p:cond delay="499"/>
                                          </p:stCondLst>
                                        </p:cTn>
                                        <p:tgtEl>
                                          <p:spTgt spid="37"/>
                                        </p:tgtEl>
                                        <p:attrNameLst>
                                          <p:attrName>style.visibility</p:attrName>
                                        </p:attrNameLst>
                                      </p:cBhvr>
                                      <p:to>
                                        <p:strVal val="hidden"/>
                                      </p:to>
                                    </p:set>
                                  </p:childTnLst>
                                </p:cTn>
                              </p:par>
                              <p:par>
                                <p:cTn id="104" presetID="14" presetClass="exit" presetSubtype="10" fill="hold" grpId="1" nodeType="withEffect">
                                  <p:stCondLst>
                                    <p:cond delay="0"/>
                                  </p:stCondLst>
                                  <p:childTnLst>
                                    <p:animEffect transition="out" filter="randombar(horizontal)">
                                      <p:cBhvr>
                                        <p:cTn id="105" dur="500"/>
                                        <p:tgtEl>
                                          <p:spTgt spid="38"/>
                                        </p:tgtEl>
                                      </p:cBhvr>
                                    </p:animEffect>
                                    <p:set>
                                      <p:cBhvr>
                                        <p:cTn id="106" dur="1" fill="hold">
                                          <p:stCondLst>
                                            <p:cond delay="499"/>
                                          </p:stCondLst>
                                        </p:cTn>
                                        <p:tgtEl>
                                          <p:spTgt spid="38"/>
                                        </p:tgtEl>
                                        <p:attrNameLst>
                                          <p:attrName>style.visibility</p:attrName>
                                        </p:attrNameLst>
                                      </p:cBhvr>
                                      <p:to>
                                        <p:strVal val="hidden"/>
                                      </p:to>
                                    </p:set>
                                  </p:childTnLst>
                                </p:cTn>
                              </p:par>
                              <p:par>
                                <p:cTn id="107" presetID="14" presetClass="exit" presetSubtype="10" fill="hold" nodeType="withEffect">
                                  <p:stCondLst>
                                    <p:cond delay="0"/>
                                  </p:stCondLst>
                                  <p:childTnLst>
                                    <p:animEffect transition="out" filter="randombar(horizontal)">
                                      <p:cBhvr>
                                        <p:cTn id="108" dur="500"/>
                                        <p:tgtEl>
                                          <p:spTgt spid="12"/>
                                        </p:tgtEl>
                                      </p:cBhvr>
                                    </p:animEffect>
                                    <p:set>
                                      <p:cBhvr>
                                        <p:cTn id="10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4" grpId="1" animBg="1"/>
      <p:bldP spid="15" grpId="0" animBg="1"/>
      <p:bldP spid="15" grpId="1" animBg="1"/>
      <p:bldP spid="23" grpId="0" animBg="1"/>
      <p:bldP spid="23" grpId="1" animBg="1"/>
      <p:bldP spid="24" grpId="0" animBg="1"/>
      <p:bldP spid="24" grpId="1" animBg="1"/>
      <p:bldP spid="28" grpId="0" animBg="1"/>
      <p:bldP spid="28" grpId="1" animBg="1"/>
      <p:bldP spid="29" grpId="0" animBg="1"/>
      <p:bldP spid="29" grpId="1" animBg="1"/>
      <p:bldP spid="37" grpId="0" animBg="1"/>
      <p:bldP spid="37" grpId="1" animBg="1"/>
      <p:bldP spid="38" grpId="0" animBg="1"/>
      <p:bldP spid="38"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0E3D22-43E6-4370-A65D-1DFEB01B326A}">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2.xml><?xml version="1.0" encoding="utf-8"?>
<ds:datastoreItem xmlns:ds="http://schemas.openxmlformats.org/officeDocument/2006/customXml" ds:itemID="{34707FF5-084A-4A5B-8E18-0044F5CC01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0B5C96-0DB1-4700-85E3-1A3EF9CBCB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64300</TotalTime>
  <Words>3778</Words>
  <Application>Microsoft Office PowerPoint</Application>
  <PresentationFormat>Widescreen</PresentationFormat>
  <Paragraphs>456</Paragraphs>
  <Slides>49</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Calibri Light</vt:lpstr>
      <vt:lpstr>MV Boli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1128</cp:revision>
  <dcterms:created xsi:type="dcterms:W3CDTF">2017-09-29T13:57:00Z</dcterms:created>
  <dcterms:modified xsi:type="dcterms:W3CDTF">2025-08-26T16:18:28Z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ies>
</file>