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1"/>
  </p:notesMasterIdLst>
  <p:sldIdLst>
    <p:sldId id="256" r:id="rId5"/>
    <p:sldId id="503" r:id="rId6"/>
    <p:sldId id="259" r:id="rId7"/>
    <p:sldId id="369" r:id="rId8"/>
    <p:sldId id="370" r:id="rId9"/>
    <p:sldId id="414" r:id="rId10"/>
    <p:sldId id="413" r:id="rId11"/>
    <p:sldId id="371" r:id="rId12"/>
    <p:sldId id="372" r:id="rId13"/>
    <p:sldId id="373" r:id="rId14"/>
    <p:sldId id="417" r:id="rId15"/>
    <p:sldId id="374" r:id="rId16"/>
    <p:sldId id="393" r:id="rId17"/>
    <p:sldId id="418" r:id="rId18"/>
    <p:sldId id="394" r:id="rId19"/>
    <p:sldId id="375" r:id="rId20"/>
    <p:sldId id="377" r:id="rId21"/>
    <p:sldId id="376" r:id="rId22"/>
    <p:sldId id="407" r:id="rId23"/>
    <p:sldId id="378" r:id="rId24"/>
    <p:sldId id="396" r:id="rId25"/>
    <p:sldId id="419" r:id="rId26"/>
    <p:sldId id="397" r:id="rId27"/>
    <p:sldId id="398" r:id="rId28"/>
    <p:sldId id="420" r:id="rId29"/>
    <p:sldId id="399" r:id="rId30"/>
    <p:sldId id="380" r:id="rId31"/>
    <p:sldId id="381" r:id="rId32"/>
    <p:sldId id="400" r:id="rId33"/>
    <p:sldId id="401" r:id="rId34"/>
    <p:sldId id="402" r:id="rId35"/>
    <p:sldId id="379" r:id="rId36"/>
    <p:sldId id="408" r:id="rId37"/>
    <p:sldId id="410" r:id="rId38"/>
    <p:sldId id="411" r:id="rId39"/>
    <p:sldId id="409" r:id="rId40"/>
    <p:sldId id="412" r:id="rId41"/>
    <p:sldId id="415" r:id="rId42"/>
    <p:sldId id="382" r:id="rId43"/>
    <p:sldId id="416" r:id="rId44"/>
    <p:sldId id="383" r:id="rId45"/>
    <p:sldId id="384" r:id="rId46"/>
    <p:sldId id="403" r:id="rId47"/>
    <p:sldId id="350" r:id="rId48"/>
    <p:sldId id="504" r:id="rId49"/>
    <p:sldId id="505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DDD"/>
    <a:srgbClr val="C9FFE1"/>
    <a:srgbClr val="75FFB3"/>
    <a:srgbClr val="C5C000"/>
    <a:srgbClr val="F9D5BD"/>
    <a:srgbClr val="9A0000"/>
    <a:srgbClr val="008A3E"/>
    <a:srgbClr val="F884EA"/>
    <a:srgbClr val="F8CCAE"/>
    <a:srgbClr val="FADB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671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06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microsoft.com/office/2016/11/relationships/changesInfo" Target="changesInfos/changesInfo1.xml"/><Relationship Id="rId8" Type="http://schemas.openxmlformats.org/officeDocument/2006/relationships/slide" Target="slides/slide4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p desk" userId="076106f8-e622-4bba-bf8d-41b4b1aaf204" providerId="ADAL" clId="{9B0F9CD1-31B5-4106-A83F-A68C7B2A2FCD}"/>
    <pc:docChg chg="modSld">
      <pc:chgData name="help desk" userId="076106f8-e622-4bba-bf8d-41b4b1aaf204" providerId="ADAL" clId="{9B0F9CD1-31B5-4106-A83F-A68C7B2A2FCD}" dt="2024-11-29T15:08:31.077" v="2" actId="20577"/>
      <pc:docMkLst>
        <pc:docMk/>
      </pc:docMkLst>
      <pc:sldChg chg="modSp">
        <pc:chgData name="help desk" userId="076106f8-e622-4bba-bf8d-41b4b1aaf204" providerId="ADAL" clId="{9B0F9CD1-31B5-4106-A83F-A68C7B2A2FCD}" dt="2024-11-29T15:08:31.077" v="2" actId="20577"/>
        <pc:sldMkLst>
          <pc:docMk/>
          <pc:sldMk cId="1448393493" sldId="419"/>
        </pc:sldMkLst>
        <pc:spChg chg="mod">
          <ac:chgData name="help desk" userId="076106f8-e622-4bba-bf8d-41b4b1aaf204" providerId="ADAL" clId="{9B0F9CD1-31B5-4106-A83F-A68C7B2A2FCD}" dt="2024-11-29T15:08:31.077" v="2" actId="20577"/>
          <ac:spMkLst>
            <pc:docMk/>
            <pc:sldMk cId="1448393493" sldId="419"/>
            <ac:spMk id="8" creationId="{00000000-0000-0000-0000-000000000000}"/>
          </ac:spMkLst>
        </pc:spChg>
      </pc:sldChg>
    </pc:docChg>
  </pc:docChgLst>
  <pc:docChgLst>
    <pc:chgData name="help desk" userId="076106f8-e622-4bba-bf8d-41b4b1aaf204" providerId="ADAL" clId="{3233BAAC-2AF6-442A-8495-7D8E1A6C3B1E}"/>
    <pc:docChg chg="modSld">
      <pc:chgData name="help desk" userId="076106f8-e622-4bba-bf8d-41b4b1aaf204" providerId="ADAL" clId="{3233BAAC-2AF6-442A-8495-7D8E1A6C3B1E}" dt="2026-08-10T22:08:24.331" v="211" actId="6549"/>
      <pc:docMkLst>
        <pc:docMk/>
      </pc:docMkLst>
      <pc:sldChg chg="modSp mod">
        <pc:chgData name="help desk" userId="076106f8-e622-4bba-bf8d-41b4b1aaf204" providerId="ADAL" clId="{3233BAAC-2AF6-442A-8495-7D8E1A6C3B1E}" dt="2026-08-10T22:02:45.987" v="133" actId="14100"/>
        <pc:sldMkLst>
          <pc:docMk/>
          <pc:sldMk cId="1544044953" sldId="369"/>
        </pc:sldMkLst>
        <pc:spChg chg="mod">
          <ac:chgData name="help desk" userId="076106f8-e622-4bba-bf8d-41b4b1aaf204" providerId="ADAL" clId="{3233BAAC-2AF6-442A-8495-7D8E1A6C3B1E}" dt="2026-08-10T22:02:45.987" v="133" actId="14100"/>
          <ac:spMkLst>
            <pc:docMk/>
            <pc:sldMk cId="1544044953" sldId="369"/>
            <ac:spMk id="8" creationId="{00000000-0000-0000-0000-000000000000}"/>
          </ac:spMkLst>
        </pc:spChg>
      </pc:sldChg>
      <pc:sldChg chg="modSp">
        <pc:chgData name="help desk" userId="076106f8-e622-4bba-bf8d-41b4b1aaf204" providerId="ADAL" clId="{3233BAAC-2AF6-442A-8495-7D8E1A6C3B1E}" dt="2026-08-10T21:10:52.902" v="38" actId="20577"/>
        <pc:sldMkLst>
          <pc:docMk/>
          <pc:sldMk cId="477831132" sldId="376"/>
        </pc:sldMkLst>
        <pc:spChg chg="mod">
          <ac:chgData name="help desk" userId="076106f8-e622-4bba-bf8d-41b4b1aaf204" providerId="ADAL" clId="{3233BAAC-2AF6-442A-8495-7D8E1A6C3B1E}" dt="2026-08-10T21:10:52.902" v="38" actId="20577"/>
          <ac:spMkLst>
            <pc:docMk/>
            <pc:sldMk cId="477831132" sldId="376"/>
            <ac:spMk id="4" creationId="{00000000-0000-0000-0000-000000000000}"/>
          </ac:spMkLst>
        </pc:spChg>
      </pc:sldChg>
      <pc:sldChg chg="modSp">
        <pc:chgData name="help desk" userId="076106f8-e622-4bba-bf8d-41b4b1aaf204" providerId="ADAL" clId="{3233BAAC-2AF6-442A-8495-7D8E1A6C3B1E}" dt="2026-08-10T21:11:22.207" v="43" actId="20577"/>
        <pc:sldMkLst>
          <pc:docMk/>
          <pc:sldMk cId="3907783023" sldId="378"/>
        </pc:sldMkLst>
        <pc:spChg chg="mod">
          <ac:chgData name="help desk" userId="076106f8-e622-4bba-bf8d-41b4b1aaf204" providerId="ADAL" clId="{3233BAAC-2AF6-442A-8495-7D8E1A6C3B1E}" dt="2026-08-10T21:11:22.207" v="43" actId="20577"/>
          <ac:spMkLst>
            <pc:docMk/>
            <pc:sldMk cId="3907783023" sldId="378"/>
            <ac:spMk id="11" creationId="{00000000-0000-0000-0000-000000000000}"/>
          </ac:spMkLst>
        </pc:spChg>
      </pc:sldChg>
      <pc:sldChg chg="modSp">
        <pc:chgData name="help desk" userId="076106f8-e622-4bba-bf8d-41b4b1aaf204" providerId="ADAL" clId="{3233BAAC-2AF6-442A-8495-7D8E1A6C3B1E}" dt="2026-08-10T22:04:54.296" v="148" actId="20577"/>
        <pc:sldMkLst>
          <pc:docMk/>
          <pc:sldMk cId="2706767021" sldId="394"/>
        </pc:sldMkLst>
        <pc:spChg chg="mod">
          <ac:chgData name="help desk" userId="076106f8-e622-4bba-bf8d-41b4b1aaf204" providerId="ADAL" clId="{3233BAAC-2AF6-442A-8495-7D8E1A6C3B1E}" dt="2026-08-10T22:04:54.296" v="148" actId="20577"/>
          <ac:spMkLst>
            <pc:docMk/>
            <pc:sldMk cId="2706767021" sldId="394"/>
            <ac:spMk id="26" creationId="{00000000-0000-0000-0000-000000000000}"/>
          </ac:spMkLst>
        </pc:spChg>
        <pc:spChg chg="mod">
          <ac:chgData name="help desk" userId="076106f8-e622-4bba-bf8d-41b4b1aaf204" providerId="ADAL" clId="{3233BAAC-2AF6-442A-8495-7D8E1A6C3B1E}" dt="2026-08-10T22:04:40.364" v="145" actId="20577"/>
          <ac:spMkLst>
            <pc:docMk/>
            <pc:sldMk cId="2706767021" sldId="394"/>
            <ac:spMk id="30" creationId="{00000000-0000-0000-0000-000000000000}"/>
          </ac:spMkLst>
        </pc:spChg>
      </pc:sldChg>
      <pc:sldChg chg="modSp">
        <pc:chgData name="help desk" userId="076106f8-e622-4bba-bf8d-41b4b1aaf204" providerId="ADAL" clId="{3233BAAC-2AF6-442A-8495-7D8E1A6C3B1E}" dt="2026-08-10T22:07:38.561" v="194" actId="20577"/>
        <pc:sldMkLst>
          <pc:docMk/>
          <pc:sldMk cId="3885841190" sldId="399"/>
        </pc:sldMkLst>
        <pc:spChg chg="mod">
          <ac:chgData name="help desk" userId="076106f8-e622-4bba-bf8d-41b4b1aaf204" providerId="ADAL" clId="{3233BAAC-2AF6-442A-8495-7D8E1A6C3B1E}" dt="2026-08-10T21:13:06.820" v="114" actId="20577"/>
          <ac:spMkLst>
            <pc:docMk/>
            <pc:sldMk cId="3885841190" sldId="399"/>
            <ac:spMk id="9" creationId="{00000000-0000-0000-0000-000000000000}"/>
          </ac:spMkLst>
        </pc:spChg>
        <pc:spChg chg="mod">
          <ac:chgData name="help desk" userId="076106f8-e622-4bba-bf8d-41b4b1aaf204" providerId="ADAL" clId="{3233BAAC-2AF6-442A-8495-7D8E1A6C3B1E}" dt="2026-08-10T22:07:38.561" v="194" actId="20577"/>
          <ac:spMkLst>
            <pc:docMk/>
            <pc:sldMk cId="3885841190" sldId="399"/>
            <ac:spMk id="23" creationId="{87666D9D-3493-4C36-A0A2-BB2C17DAAB68}"/>
          </ac:spMkLst>
        </pc:spChg>
      </pc:sldChg>
      <pc:sldChg chg="modSp">
        <pc:chgData name="help desk" userId="076106f8-e622-4bba-bf8d-41b4b1aaf204" providerId="ADAL" clId="{3233BAAC-2AF6-442A-8495-7D8E1A6C3B1E}" dt="2026-08-10T22:08:24.331" v="211" actId="6549"/>
        <pc:sldMkLst>
          <pc:docMk/>
          <pc:sldMk cId="311876465" sldId="401"/>
        </pc:sldMkLst>
        <pc:spChg chg="mod">
          <ac:chgData name="help desk" userId="076106f8-e622-4bba-bf8d-41b4b1aaf204" providerId="ADAL" clId="{3233BAAC-2AF6-442A-8495-7D8E1A6C3B1E}" dt="2026-08-10T22:08:24.331" v="211" actId="6549"/>
          <ac:spMkLst>
            <pc:docMk/>
            <pc:sldMk cId="311876465" sldId="401"/>
            <ac:spMk id="10" creationId="{00000000-0000-0000-0000-000000000000}"/>
          </ac:spMkLst>
        </pc:spChg>
      </pc:sldChg>
      <pc:sldChg chg="modSp">
        <pc:chgData name="help desk" userId="076106f8-e622-4bba-bf8d-41b4b1aaf204" providerId="ADAL" clId="{3233BAAC-2AF6-442A-8495-7D8E1A6C3B1E}" dt="2026-08-10T22:03:18.554" v="136" actId="120"/>
        <pc:sldMkLst>
          <pc:docMk/>
          <pc:sldMk cId="1175966556" sldId="413"/>
        </pc:sldMkLst>
        <pc:spChg chg="mod">
          <ac:chgData name="help desk" userId="076106f8-e622-4bba-bf8d-41b4b1aaf204" providerId="ADAL" clId="{3233BAAC-2AF6-442A-8495-7D8E1A6C3B1E}" dt="2026-08-10T22:03:18.554" v="136" actId="120"/>
          <ac:spMkLst>
            <pc:docMk/>
            <pc:sldMk cId="1175966556" sldId="413"/>
            <ac:spMk id="32" creationId="{8567843D-10EC-4EF6-8A4D-692EFB640771}"/>
          </ac:spMkLst>
        </pc:spChg>
      </pc:sldChg>
      <pc:sldChg chg="modSp">
        <pc:chgData name="help desk" userId="076106f8-e622-4bba-bf8d-41b4b1aaf204" providerId="ADAL" clId="{3233BAAC-2AF6-442A-8495-7D8E1A6C3B1E}" dt="2026-08-10T21:14:43.165" v="128" actId="20577"/>
        <pc:sldMkLst>
          <pc:docMk/>
          <pc:sldMk cId="104523820" sldId="415"/>
        </pc:sldMkLst>
        <pc:spChg chg="mod">
          <ac:chgData name="help desk" userId="076106f8-e622-4bba-bf8d-41b4b1aaf204" providerId="ADAL" clId="{3233BAAC-2AF6-442A-8495-7D8E1A6C3B1E}" dt="2026-08-10T21:14:43.165" v="128" actId="20577"/>
          <ac:spMkLst>
            <pc:docMk/>
            <pc:sldMk cId="104523820" sldId="415"/>
            <ac:spMk id="6" creationId="{00000000-0000-0000-0000-000000000000}"/>
          </ac:spMkLst>
        </pc:spChg>
      </pc:sldChg>
      <pc:sldChg chg="modSp">
        <pc:chgData name="help desk" userId="076106f8-e622-4bba-bf8d-41b4b1aaf204" providerId="ADAL" clId="{3233BAAC-2AF6-442A-8495-7D8E1A6C3B1E}" dt="2026-08-10T22:04:05.087" v="137" actId="20577"/>
        <pc:sldMkLst>
          <pc:docMk/>
          <pc:sldMk cId="996482746" sldId="417"/>
        </pc:sldMkLst>
        <pc:spChg chg="mod">
          <ac:chgData name="help desk" userId="076106f8-e622-4bba-bf8d-41b4b1aaf204" providerId="ADAL" clId="{3233BAAC-2AF6-442A-8495-7D8E1A6C3B1E}" dt="2026-08-10T22:04:05.087" v="137" actId="20577"/>
          <ac:spMkLst>
            <pc:docMk/>
            <pc:sldMk cId="996482746" sldId="417"/>
            <ac:spMk id="5" creationId="{00000000-0000-0000-0000-000000000000}"/>
          </ac:spMkLst>
        </pc:spChg>
      </pc:sldChg>
      <pc:sldChg chg="modSp">
        <pc:chgData name="help desk" userId="076106f8-e622-4bba-bf8d-41b4b1aaf204" providerId="ADAL" clId="{3233BAAC-2AF6-442A-8495-7D8E1A6C3B1E}" dt="2026-08-10T21:09:16.184" v="17" actId="20577"/>
        <pc:sldMkLst>
          <pc:docMk/>
          <pc:sldMk cId="2366919087" sldId="418"/>
        </pc:sldMkLst>
        <pc:spChg chg="mod">
          <ac:chgData name="help desk" userId="076106f8-e622-4bba-bf8d-41b4b1aaf204" providerId="ADAL" clId="{3233BAAC-2AF6-442A-8495-7D8E1A6C3B1E}" dt="2026-08-10T21:09:16.184" v="17" actId="20577"/>
          <ac:spMkLst>
            <pc:docMk/>
            <pc:sldMk cId="2366919087" sldId="418"/>
            <ac:spMk id="7" creationId="{00000000-0000-0000-0000-000000000000}"/>
          </ac:spMkLst>
        </pc:spChg>
      </pc:sldChg>
      <pc:sldChg chg="modSp">
        <pc:chgData name="help desk" userId="076106f8-e622-4bba-bf8d-41b4b1aaf204" providerId="ADAL" clId="{3233BAAC-2AF6-442A-8495-7D8E1A6C3B1E}" dt="2026-08-10T22:06:48.288" v="193" actId="20577"/>
        <pc:sldMkLst>
          <pc:docMk/>
          <pc:sldMk cId="1448393493" sldId="419"/>
        </pc:sldMkLst>
        <pc:spChg chg="mod">
          <ac:chgData name="help desk" userId="076106f8-e622-4bba-bf8d-41b4b1aaf204" providerId="ADAL" clId="{3233BAAC-2AF6-442A-8495-7D8E1A6C3B1E}" dt="2026-08-10T21:12:19.240" v="90" actId="20577"/>
          <ac:spMkLst>
            <pc:docMk/>
            <pc:sldMk cId="1448393493" sldId="419"/>
            <ac:spMk id="8" creationId="{00000000-0000-0000-0000-000000000000}"/>
          </ac:spMkLst>
        </pc:spChg>
        <pc:spChg chg="mod">
          <ac:chgData name="help desk" userId="076106f8-e622-4bba-bf8d-41b4b1aaf204" providerId="ADAL" clId="{3233BAAC-2AF6-442A-8495-7D8E1A6C3B1E}" dt="2026-08-10T22:06:35.733" v="155" actId="20577"/>
          <ac:spMkLst>
            <pc:docMk/>
            <pc:sldMk cId="1448393493" sldId="419"/>
            <ac:spMk id="22" creationId="{00000000-0000-0000-0000-000000000000}"/>
          </ac:spMkLst>
        </pc:spChg>
        <pc:spChg chg="mod">
          <ac:chgData name="help desk" userId="076106f8-e622-4bba-bf8d-41b4b1aaf204" providerId="ADAL" clId="{3233BAAC-2AF6-442A-8495-7D8E1A6C3B1E}" dt="2026-08-10T22:06:48.288" v="193" actId="20577"/>
          <ac:spMkLst>
            <pc:docMk/>
            <pc:sldMk cId="1448393493" sldId="419"/>
            <ac:spMk id="23" creationId="{00000000-0000-0000-0000-000000000000}"/>
          </ac:spMkLst>
        </pc:spChg>
      </pc:sldChg>
      <pc:sldChg chg="modSp">
        <pc:chgData name="help desk" userId="076106f8-e622-4bba-bf8d-41b4b1aaf204" providerId="ADAL" clId="{3233BAAC-2AF6-442A-8495-7D8E1A6C3B1E}" dt="2026-08-10T21:12:56.039" v="102" actId="20577"/>
        <pc:sldMkLst>
          <pc:docMk/>
          <pc:sldMk cId="4205244800" sldId="420"/>
        </pc:sldMkLst>
        <pc:spChg chg="mod">
          <ac:chgData name="help desk" userId="076106f8-e622-4bba-bf8d-41b4b1aaf204" providerId="ADAL" clId="{3233BAAC-2AF6-442A-8495-7D8E1A6C3B1E}" dt="2026-08-10T21:12:56.039" v="102" actId="20577"/>
          <ac:spMkLst>
            <pc:docMk/>
            <pc:sldMk cId="4205244800" sldId="420"/>
            <ac:spMk id="9" creationId="{00000000-0000-0000-0000-000000000000}"/>
          </ac:spMkLst>
        </pc:spChg>
      </pc:sldChg>
    </pc:docChg>
  </pc:docChgLst>
  <pc:docChgLst>
    <pc:chgData name="help desk" userId="076106f8-e622-4bba-bf8d-41b4b1aaf204" providerId="ADAL" clId="{BEF9D3D4-C6B3-415C-AD37-2971222F045F}"/>
    <pc:docChg chg="custSel addSld delSld modSld">
      <pc:chgData name="help desk" userId="076106f8-e622-4bba-bf8d-41b4b1aaf204" providerId="ADAL" clId="{BEF9D3D4-C6B3-415C-AD37-2971222F045F}" dt="2026-04-30T14:37:31.456" v="35"/>
      <pc:docMkLst>
        <pc:docMk/>
      </pc:docMkLst>
      <pc:sldChg chg="addSp delSp modSp add mod">
        <pc:chgData name="help desk" userId="076106f8-e622-4bba-bf8d-41b4b1aaf204" providerId="ADAL" clId="{BEF9D3D4-C6B3-415C-AD37-2971222F045F}" dt="2026-04-28T20:03:32.111" v="33" actId="1076"/>
        <pc:sldMkLst>
          <pc:docMk/>
          <pc:sldMk cId="1576177480" sldId="256"/>
        </pc:sldMkLst>
        <pc:spChg chg="mod">
          <ac:chgData name="help desk" userId="076106f8-e622-4bba-bf8d-41b4b1aaf204" providerId="ADAL" clId="{BEF9D3D4-C6B3-415C-AD37-2971222F045F}" dt="2026-04-28T20:03:06.244" v="14" actId="20577"/>
          <ac:spMkLst>
            <pc:docMk/>
            <pc:sldMk cId="1576177480" sldId="256"/>
            <ac:spMk id="2" creationId="{2FC3E90C-15F8-4D2E-8C40-759E6203ED1D}"/>
          </ac:spMkLst>
        </pc:spChg>
        <pc:spChg chg="mod">
          <ac:chgData name="help desk" userId="076106f8-e622-4bba-bf8d-41b4b1aaf204" providerId="ADAL" clId="{BEF9D3D4-C6B3-415C-AD37-2971222F045F}" dt="2026-04-28T20:03:22.428" v="29" actId="1076"/>
          <ac:spMkLst>
            <pc:docMk/>
            <pc:sldMk cId="1576177480" sldId="256"/>
            <ac:spMk id="4" creationId="{24C85F65-DB85-4182-8096-C15FF31740A5}"/>
          </ac:spMkLst>
        </pc:spChg>
        <pc:picChg chg="add mod">
          <ac:chgData name="help desk" userId="076106f8-e622-4bba-bf8d-41b4b1aaf204" providerId="ADAL" clId="{BEF9D3D4-C6B3-415C-AD37-2971222F045F}" dt="2026-04-28T20:03:32.111" v="33" actId="1076"/>
          <ac:picMkLst>
            <pc:docMk/>
            <pc:sldMk cId="1576177480" sldId="256"/>
            <ac:picMk id="6" creationId="{FF764718-EDE6-4088-AD07-03BF39AEA9B4}"/>
          </ac:picMkLst>
        </pc:picChg>
        <pc:picChg chg="del">
          <ac:chgData name="help desk" userId="076106f8-e622-4bba-bf8d-41b4b1aaf204" providerId="ADAL" clId="{BEF9D3D4-C6B3-415C-AD37-2971222F045F}" dt="2026-04-28T20:03:09.128" v="15" actId="478"/>
          <ac:picMkLst>
            <pc:docMk/>
            <pc:sldMk cId="1576177480" sldId="256"/>
            <ac:picMk id="8" creationId="{B7C72A99-B08A-4A0F-BCB7-BAD67C9ED020}"/>
          </ac:picMkLst>
        </pc:picChg>
      </pc:sldChg>
      <pc:sldChg chg="del">
        <pc:chgData name="help desk" userId="076106f8-e622-4bba-bf8d-41b4b1aaf204" providerId="ADAL" clId="{BEF9D3D4-C6B3-415C-AD37-2971222F045F}" dt="2026-04-28T20:03:40.001" v="34" actId="47"/>
        <pc:sldMkLst>
          <pc:docMk/>
          <pc:sldMk cId="2847858403" sldId="257"/>
        </pc:sldMkLst>
      </pc:sldChg>
      <pc:sldChg chg="modAnim">
        <pc:chgData name="help desk" userId="076106f8-e622-4bba-bf8d-41b4b1aaf204" providerId="ADAL" clId="{BEF9D3D4-C6B3-415C-AD37-2971222F045F}" dt="2026-04-30T14:37:31.456" v="35"/>
        <pc:sldMkLst>
          <pc:docMk/>
          <pc:sldMk cId="3276101762" sldId="504"/>
        </pc:sldMkLst>
      </pc:sldChg>
    </pc:docChg>
  </pc:docChgLst>
  <pc:docChgLst>
    <pc:chgData name="help desk" userId="076106f8-e622-4bba-bf8d-41b4b1aaf204" providerId="ADAL" clId="{3908DC46-8ADE-43DD-8324-EEEB1BA7DD30}"/>
    <pc:docChg chg="undo custSel addSld delSld modSld sldOrd">
      <pc:chgData name="help desk" userId="076106f8-e622-4bba-bf8d-41b4b1aaf204" providerId="ADAL" clId="{3908DC46-8ADE-43DD-8324-EEEB1BA7DD30}" dt="2024-08-02T17:40:56.886" v="4727"/>
      <pc:docMkLst>
        <pc:docMk/>
      </pc:docMkLst>
      <pc:sldChg chg="modAnim">
        <pc:chgData name="help desk" userId="076106f8-e622-4bba-bf8d-41b4b1aaf204" providerId="ADAL" clId="{3908DC46-8ADE-43DD-8324-EEEB1BA7DD30}" dt="2024-07-31T16:47:47.532" v="2"/>
        <pc:sldMkLst>
          <pc:docMk/>
          <pc:sldMk cId="3125298073" sldId="258"/>
        </pc:sldMkLst>
      </pc:sldChg>
      <pc:sldChg chg="modSp mod modAnim">
        <pc:chgData name="help desk" userId="076106f8-e622-4bba-bf8d-41b4b1aaf204" providerId="ADAL" clId="{3908DC46-8ADE-43DD-8324-EEEB1BA7DD30}" dt="2024-07-31T16:53:34.447" v="41" actId="14100"/>
        <pc:sldMkLst>
          <pc:docMk/>
          <pc:sldMk cId="3443636487" sldId="259"/>
        </pc:sldMkLst>
        <pc:spChg chg="mod">
          <ac:chgData name="help desk" userId="076106f8-e622-4bba-bf8d-41b4b1aaf204" providerId="ADAL" clId="{3908DC46-8ADE-43DD-8324-EEEB1BA7DD30}" dt="2024-07-31T16:48:20.370" v="7" actId="1076"/>
          <ac:spMkLst>
            <pc:docMk/>
            <pc:sldMk cId="3443636487" sldId="259"/>
            <ac:spMk id="6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6:53:24.555" v="39" actId="255"/>
          <ac:spMkLst>
            <pc:docMk/>
            <pc:sldMk cId="3443636487" sldId="259"/>
            <ac:spMk id="12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6:53:24.555" v="39" actId="255"/>
          <ac:spMkLst>
            <pc:docMk/>
            <pc:sldMk cId="3443636487" sldId="259"/>
            <ac:spMk id="71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6:53:24.555" v="39" actId="255"/>
          <ac:spMkLst>
            <pc:docMk/>
            <pc:sldMk cId="3443636487" sldId="259"/>
            <ac:spMk id="76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6:53:24.555" v="39" actId="255"/>
          <ac:spMkLst>
            <pc:docMk/>
            <pc:sldMk cId="3443636487" sldId="259"/>
            <ac:spMk id="77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6:53:24.555" v="39" actId="255"/>
          <ac:spMkLst>
            <pc:docMk/>
            <pc:sldMk cId="3443636487" sldId="259"/>
            <ac:spMk id="78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6:53:34.447" v="41" actId="14100"/>
          <ac:spMkLst>
            <pc:docMk/>
            <pc:sldMk cId="3443636487" sldId="259"/>
            <ac:spMk id="79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6:53:24.555" v="39" actId="255"/>
          <ac:spMkLst>
            <pc:docMk/>
            <pc:sldMk cId="3443636487" sldId="259"/>
            <ac:spMk id="80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6:53:29.915" v="40" actId="14100"/>
          <ac:spMkLst>
            <pc:docMk/>
            <pc:sldMk cId="3443636487" sldId="259"/>
            <ac:spMk id="81" creationId="{00000000-0000-0000-0000-000000000000}"/>
          </ac:spMkLst>
        </pc:spChg>
        <pc:picChg chg="mod">
          <ac:chgData name="help desk" userId="076106f8-e622-4bba-bf8d-41b4b1aaf204" providerId="ADAL" clId="{3908DC46-8ADE-43DD-8324-EEEB1BA7DD30}" dt="2024-07-31T16:48:08.360" v="5" actId="14100"/>
          <ac:picMkLst>
            <pc:docMk/>
            <pc:sldMk cId="3443636487" sldId="259"/>
            <ac:picMk id="5" creationId="{00000000-0000-0000-0000-000000000000}"/>
          </ac:picMkLst>
        </pc:picChg>
      </pc:sldChg>
      <pc:sldChg chg="addSp delSp modSp mod delAnim modAnim">
        <pc:chgData name="help desk" userId="076106f8-e622-4bba-bf8d-41b4b1aaf204" providerId="ADAL" clId="{3908DC46-8ADE-43DD-8324-EEEB1BA7DD30}" dt="2024-08-02T17:34:52.823" v="4710" actId="1036"/>
        <pc:sldMkLst>
          <pc:docMk/>
          <pc:sldMk cId="1075878489" sldId="350"/>
        </pc:sldMkLst>
        <pc:spChg chg="del mod">
          <ac:chgData name="help desk" userId="076106f8-e622-4bba-bf8d-41b4b1aaf204" providerId="ADAL" clId="{3908DC46-8ADE-43DD-8324-EEEB1BA7DD30}" dt="2024-08-02T17:34:43.842" v="4669" actId="478"/>
          <ac:spMkLst>
            <pc:docMk/>
            <pc:sldMk cId="1075878489" sldId="350"/>
            <ac:spMk id="13" creationId="{00000000-0000-0000-0000-000000000000}"/>
          </ac:spMkLst>
        </pc:spChg>
        <pc:spChg chg="add mod">
          <ac:chgData name="help desk" userId="076106f8-e622-4bba-bf8d-41b4b1aaf204" providerId="ADAL" clId="{3908DC46-8ADE-43DD-8324-EEEB1BA7DD30}" dt="2024-08-02T17:34:52.823" v="4710" actId="1036"/>
          <ac:spMkLst>
            <pc:docMk/>
            <pc:sldMk cId="1075878489" sldId="350"/>
            <ac:spMk id="14" creationId="{B2170D99-0F2F-4833-9523-E541BEC01461}"/>
          </ac:spMkLst>
        </pc:spChg>
        <pc:spChg chg="del mod">
          <ac:chgData name="help desk" userId="076106f8-e622-4bba-bf8d-41b4b1aaf204" providerId="ADAL" clId="{3908DC46-8ADE-43DD-8324-EEEB1BA7DD30}" dt="2024-08-02T17:34:43.842" v="4669" actId="478"/>
          <ac:spMkLst>
            <pc:docMk/>
            <pc:sldMk cId="1075878489" sldId="350"/>
            <ac:spMk id="15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8-02T17:34:43.842" v="4669" actId="478"/>
          <ac:spMkLst>
            <pc:docMk/>
            <pc:sldMk cId="1075878489" sldId="350"/>
            <ac:spMk id="16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8-02T17:34:43.842" v="4669" actId="478"/>
          <ac:spMkLst>
            <pc:docMk/>
            <pc:sldMk cId="1075878489" sldId="350"/>
            <ac:spMk id="17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8-02T17:34:43.842" v="4669" actId="478"/>
          <ac:spMkLst>
            <pc:docMk/>
            <pc:sldMk cId="1075878489" sldId="350"/>
            <ac:spMk id="18" creationId="{00000000-0000-0000-0000-000000000000}"/>
          </ac:spMkLst>
        </pc:spChg>
        <pc:spChg chg="add mod">
          <ac:chgData name="help desk" userId="076106f8-e622-4bba-bf8d-41b4b1aaf204" providerId="ADAL" clId="{3908DC46-8ADE-43DD-8324-EEEB1BA7DD30}" dt="2024-08-02T17:34:52.823" v="4710" actId="1036"/>
          <ac:spMkLst>
            <pc:docMk/>
            <pc:sldMk cId="1075878489" sldId="350"/>
            <ac:spMk id="19" creationId="{97F5688D-543A-4E9F-B898-C84DA69FA1BD}"/>
          </ac:spMkLst>
        </pc:spChg>
        <pc:spChg chg="add mod">
          <ac:chgData name="help desk" userId="076106f8-e622-4bba-bf8d-41b4b1aaf204" providerId="ADAL" clId="{3908DC46-8ADE-43DD-8324-EEEB1BA7DD30}" dt="2024-08-02T17:34:52.823" v="4710" actId="1036"/>
          <ac:spMkLst>
            <pc:docMk/>
            <pc:sldMk cId="1075878489" sldId="350"/>
            <ac:spMk id="20" creationId="{7924C462-2402-4D25-BC73-BEDE4BDA57E1}"/>
          </ac:spMkLst>
        </pc:spChg>
        <pc:spChg chg="add mod">
          <ac:chgData name="help desk" userId="076106f8-e622-4bba-bf8d-41b4b1aaf204" providerId="ADAL" clId="{3908DC46-8ADE-43DD-8324-EEEB1BA7DD30}" dt="2024-08-02T17:34:52.823" v="4710" actId="1036"/>
          <ac:spMkLst>
            <pc:docMk/>
            <pc:sldMk cId="1075878489" sldId="350"/>
            <ac:spMk id="21" creationId="{E64D7BB5-9673-4A05-95BB-4C2BD509713F}"/>
          </ac:spMkLst>
        </pc:spChg>
        <pc:spChg chg="add mod">
          <ac:chgData name="help desk" userId="076106f8-e622-4bba-bf8d-41b4b1aaf204" providerId="ADAL" clId="{3908DC46-8ADE-43DD-8324-EEEB1BA7DD30}" dt="2024-08-02T17:34:52.823" v="4710" actId="1036"/>
          <ac:spMkLst>
            <pc:docMk/>
            <pc:sldMk cId="1075878489" sldId="350"/>
            <ac:spMk id="22" creationId="{5C617D83-EE79-4E5B-BAAF-91783DCEB2E2}"/>
          </ac:spMkLst>
        </pc:spChg>
        <pc:spChg chg="del">
          <ac:chgData name="help desk" userId="076106f8-e622-4bba-bf8d-41b4b1aaf204" providerId="ADAL" clId="{3908DC46-8ADE-43DD-8324-EEEB1BA7DD30}" dt="2024-08-02T17:34:43.842" v="4669" actId="478"/>
          <ac:spMkLst>
            <pc:docMk/>
            <pc:sldMk cId="1075878489" sldId="350"/>
            <ac:spMk id="23" creationId="{00000000-0000-0000-0000-000000000000}"/>
          </ac:spMkLst>
        </pc:spChg>
        <pc:spChg chg="add mod">
          <ac:chgData name="help desk" userId="076106f8-e622-4bba-bf8d-41b4b1aaf204" providerId="ADAL" clId="{3908DC46-8ADE-43DD-8324-EEEB1BA7DD30}" dt="2024-08-02T17:34:52.823" v="4710" actId="1036"/>
          <ac:spMkLst>
            <pc:docMk/>
            <pc:sldMk cId="1075878489" sldId="350"/>
            <ac:spMk id="24" creationId="{DB297B68-6237-4E6A-B951-BF8B45625D94}"/>
          </ac:spMkLst>
        </pc:spChg>
        <pc:spChg chg="add mod">
          <ac:chgData name="help desk" userId="076106f8-e622-4bba-bf8d-41b4b1aaf204" providerId="ADAL" clId="{3908DC46-8ADE-43DD-8324-EEEB1BA7DD30}" dt="2024-08-02T17:34:52.823" v="4710" actId="1036"/>
          <ac:spMkLst>
            <pc:docMk/>
            <pc:sldMk cId="1075878489" sldId="350"/>
            <ac:spMk id="25" creationId="{940BDF3D-6DC5-4B08-A90F-F7D512A0D1EC}"/>
          </ac:spMkLst>
        </pc:spChg>
        <pc:spChg chg="add mod">
          <ac:chgData name="help desk" userId="076106f8-e622-4bba-bf8d-41b4b1aaf204" providerId="ADAL" clId="{3908DC46-8ADE-43DD-8324-EEEB1BA7DD30}" dt="2024-08-02T17:34:52.823" v="4710" actId="1036"/>
          <ac:spMkLst>
            <pc:docMk/>
            <pc:sldMk cId="1075878489" sldId="350"/>
            <ac:spMk id="26" creationId="{046D514B-FB40-4261-800C-ED61F1766F70}"/>
          </ac:spMkLst>
        </pc:spChg>
        <pc:spChg chg="del">
          <ac:chgData name="help desk" userId="076106f8-e622-4bba-bf8d-41b4b1aaf204" providerId="ADAL" clId="{3908DC46-8ADE-43DD-8324-EEEB1BA7DD30}" dt="2024-08-02T17:34:43.842" v="4669" actId="478"/>
          <ac:spMkLst>
            <pc:docMk/>
            <pc:sldMk cId="1075878489" sldId="350"/>
            <ac:spMk id="28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8-02T17:34:43.842" v="4669" actId="478"/>
          <ac:spMkLst>
            <pc:docMk/>
            <pc:sldMk cId="1075878489" sldId="350"/>
            <ac:spMk id="29" creationId="{00000000-0000-0000-0000-000000000000}"/>
          </ac:spMkLst>
        </pc:spChg>
        <pc:picChg chg="mod">
          <ac:chgData name="help desk" userId="076106f8-e622-4bba-bf8d-41b4b1aaf204" providerId="ADAL" clId="{3908DC46-8ADE-43DD-8324-EEEB1BA7DD30}" dt="2024-08-02T17:34:41.172" v="4668" actId="1076"/>
          <ac:picMkLst>
            <pc:docMk/>
            <pc:sldMk cId="1075878489" sldId="350"/>
            <ac:picMk id="2" creationId="{00000000-0000-0000-0000-000000000000}"/>
          </ac:picMkLst>
        </pc:picChg>
      </pc:sldChg>
      <pc:sldChg chg="delSp modSp mod delAnim modAnim">
        <pc:chgData name="help desk" userId="076106f8-e622-4bba-bf8d-41b4b1aaf204" providerId="ADAL" clId="{3908DC46-8ADE-43DD-8324-EEEB1BA7DD30}" dt="2024-07-31T17:11:56.207" v="258"/>
        <pc:sldMkLst>
          <pc:docMk/>
          <pc:sldMk cId="1544044953" sldId="369"/>
        </pc:sldMkLst>
        <pc:spChg chg="mod">
          <ac:chgData name="help desk" userId="076106f8-e622-4bba-bf8d-41b4b1aaf204" providerId="ADAL" clId="{3908DC46-8ADE-43DD-8324-EEEB1BA7DD30}" dt="2024-07-31T17:10:42.695" v="253" actId="14100"/>
          <ac:spMkLst>
            <pc:docMk/>
            <pc:sldMk cId="1544044953" sldId="369"/>
            <ac:spMk id="2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7:10:19.091" v="252" actId="692"/>
          <ac:spMkLst>
            <pc:docMk/>
            <pc:sldMk cId="1544044953" sldId="369"/>
            <ac:spMk id="3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6:54:37.317" v="61" actId="14100"/>
          <ac:spMkLst>
            <pc:docMk/>
            <pc:sldMk cId="1544044953" sldId="369"/>
            <ac:spMk id="4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6:54:31.177" v="58" actId="14100"/>
          <ac:spMkLst>
            <pc:docMk/>
            <pc:sldMk cId="1544044953" sldId="369"/>
            <ac:spMk id="5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6:54:34.127" v="59" actId="14100"/>
          <ac:spMkLst>
            <pc:docMk/>
            <pc:sldMk cId="1544044953" sldId="369"/>
            <ac:spMk id="6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6:54:46.368" v="63" actId="14100"/>
          <ac:spMkLst>
            <pc:docMk/>
            <pc:sldMk cId="1544044953" sldId="369"/>
            <ac:spMk id="7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6:54:03.465" v="50" actId="14100"/>
          <ac:spMkLst>
            <pc:docMk/>
            <pc:sldMk cId="1544044953" sldId="369"/>
            <ac:spMk id="8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16:53:01.264" v="36" actId="478"/>
          <ac:spMkLst>
            <pc:docMk/>
            <pc:sldMk cId="1544044953" sldId="369"/>
            <ac:spMk id="12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7-31T16:53:53.916" v="45" actId="478"/>
          <ac:spMkLst>
            <pc:docMk/>
            <pc:sldMk cId="1544044953" sldId="369"/>
            <ac:spMk id="13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7-31T16:53:49.006" v="43" actId="478"/>
          <ac:spMkLst>
            <pc:docMk/>
            <pc:sldMk cId="1544044953" sldId="369"/>
            <ac:spMk id="14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7-31T16:54:21.139" v="56" actId="478"/>
          <ac:spMkLst>
            <pc:docMk/>
            <pc:sldMk cId="1544044953" sldId="369"/>
            <ac:spMk id="15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7-31T16:53:58.196" v="47" actId="478"/>
          <ac:spMkLst>
            <pc:docMk/>
            <pc:sldMk cId="1544044953" sldId="369"/>
            <ac:spMk id="16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6:54:13.686" v="54" actId="14100"/>
          <ac:spMkLst>
            <pc:docMk/>
            <pc:sldMk cId="1544044953" sldId="369"/>
            <ac:spMk id="17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7-31T16:54:08.066" v="52" actId="478"/>
          <ac:spMkLst>
            <pc:docMk/>
            <pc:sldMk cId="1544044953" sldId="369"/>
            <ac:spMk id="18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6:56:17.760" v="65" actId="1076"/>
          <ac:spMkLst>
            <pc:docMk/>
            <pc:sldMk cId="1544044953" sldId="369"/>
            <ac:spMk id="19" creationId="{00000000-0000-0000-0000-000000000000}"/>
          </ac:spMkLst>
        </pc:spChg>
      </pc:sldChg>
      <pc:sldChg chg="addSp delSp modSp mod addAnim delAnim modAnim">
        <pc:chgData name="help desk" userId="076106f8-e622-4bba-bf8d-41b4b1aaf204" providerId="ADAL" clId="{3908DC46-8ADE-43DD-8324-EEEB1BA7DD30}" dt="2024-08-01T16:13:46.056" v="2819"/>
        <pc:sldMkLst>
          <pc:docMk/>
          <pc:sldMk cId="3372147544" sldId="370"/>
        </pc:sldMkLst>
        <pc:spChg chg="mod">
          <ac:chgData name="help desk" userId="076106f8-e622-4bba-bf8d-41b4b1aaf204" providerId="ADAL" clId="{3908DC46-8ADE-43DD-8324-EEEB1BA7DD30}" dt="2024-07-31T17:04:16.505" v="196" actId="14100"/>
          <ac:spMkLst>
            <pc:docMk/>
            <pc:sldMk cId="3372147544" sldId="370"/>
            <ac:spMk id="2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7:05:02.897" v="197" actId="1076"/>
          <ac:spMkLst>
            <pc:docMk/>
            <pc:sldMk cId="3372147544" sldId="370"/>
            <ac:spMk id="5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7-31T17:03:06.503" v="108" actId="478"/>
          <ac:spMkLst>
            <pc:docMk/>
            <pc:sldMk cId="3372147544" sldId="370"/>
            <ac:spMk id="7" creationId="{BBF2C11D-14D4-44E5-A792-9DAB4C1CF8F4}"/>
          </ac:spMkLst>
        </pc:spChg>
        <pc:spChg chg="mod">
          <ac:chgData name="help desk" userId="076106f8-e622-4bba-bf8d-41b4b1aaf204" providerId="ADAL" clId="{3908DC46-8ADE-43DD-8324-EEEB1BA7DD30}" dt="2024-07-31T18:57:20.865" v="392" actId="14100"/>
          <ac:spMkLst>
            <pc:docMk/>
            <pc:sldMk cId="3372147544" sldId="370"/>
            <ac:spMk id="12" creationId="{477FC8A4-0F6A-4A71-8097-3DFC85A06500}"/>
          </ac:spMkLst>
        </pc:spChg>
        <pc:spChg chg="mod">
          <ac:chgData name="help desk" userId="076106f8-e622-4bba-bf8d-41b4b1aaf204" providerId="ADAL" clId="{3908DC46-8ADE-43DD-8324-EEEB1BA7DD30}" dt="2024-07-31T17:21:51.891" v="285" actId="20577"/>
          <ac:spMkLst>
            <pc:docMk/>
            <pc:sldMk cId="3372147544" sldId="370"/>
            <ac:spMk id="24" creationId="{DBD14E4E-9A20-401C-A6E4-158E6799445A}"/>
          </ac:spMkLst>
        </pc:spChg>
        <pc:spChg chg="del mod">
          <ac:chgData name="help desk" userId="076106f8-e622-4bba-bf8d-41b4b1aaf204" providerId="ADAL" clId="{3908DC46-8ADE-43DD-8324-EEEB1BA7DD30}" dt="2024-07-31T17:06:44.978" v="213" actId="478"/>
          <ac:spMkLst>
            <pc:docMk/>
            <pc:sldMk cId="3372147544" sldId="370"/>
            <ac:spMk id="28" creationId="{F22931B3-3FE7-45A1-8CF3-3B5122D1A229}"/>
          </ac:spMkLst>
        </pc:spChg>
        <pc:spChg chg="mod">
          <ac:chgData name="help desk" userId="076106f8-e622-4bba-bf8d-41b4b1aaf204" providerId="ADAL" clId="{3908DC46-8ADE-43DD-8324-EEEB1BA7DD30}" dt="2024-07-31T17:04:01.599" v="193" actId="1038"/>
          <ac:spMkLst>
            <pc:docMk/>
            <pc:sldMk cId="3372147544" sldId="370"/>
            <ac:spMk id="36" creationId="{12A5D1F3-5EBC-4564-8C4B-B04B51878474}"/>
          </ac:spMkLst>
        </pc:spChg>
        <pc:picChg chg="del mod">
          <ac:chgData name="help desk" userId="076106f8-e622-4bba-bf8d-41b4b1aaf204" providerId="ADAL" clId="{3908DC46-8ADE-43DD-8324-EEEB1BA7DD30}" dt="2024-07-31T17:14:20.810" v="270" actId="478"/>
          <ac:picMkLst>
            <pc:docMk/>
            <pc:sldMk cId="3372147544" sldId="370"/>
            <ac:picMk id="4" creationId="{2F1F9A3F-B058-4661-B9AA-B489BAA8DEBB}"/>
          </ac:picMkLst>
        </pc:picChg>
        <pc:picChg chg="add del mod ord">
          <ac:chgData name="help desk" userId="076106f8-e622-4bba-bf8d-41b4b1aaf204" providerId="ADAL" clId="{3908DC46-8ADE-43DD-8324-EEEB1BA7DD30}" dt="2024-07-31T17:21:35.524" v="279" actId="478"/>
          <ac:picMkLst>
            <pc:docMk/>
            <pc:sldMk cId="3372147544" sldId="370"/>
            <ac:picMk id="11" creationId="{B596C7C9-B101-441E-9474-0C8C0A9483D5}"/>
          </ac:picMkLst>
        </pc:picChg>
        <pc:picChg chg="add del mod ord">
          <ac:chgData name="help desk" userId="076106f8-e622-4bba-bf8d-41b4b1aaf204" providerId="ADAL" clId="{3908DC46-8ADE-43DD-8324-EEEB1BA7DD30}" dt="2024-07-31T18:56:23.190" v="321" actId="478"/>
          <ac:picMkLst>
            <pc:docMk/>
            <pc:sldMk cId="3372147544" sldId="370"/>
            <ac:picMk id="15" creationId="{1554CF46-C03E-4F65-91C3-AC367B71062C}"/>
          </ac:picMkLst>
        </pc:picChg>
        <pc:picChg chg="add del mod">
          <ac:chgData name="help desk" userId="076106f8-e622-4bba-bf8d-41b4b1aaf204" providerId="ADAL" clId="{3908DC46-8ADE-43DD-8324-EEEB1BA7DD30}" dt="2024-07-31T18:55:03.269" v="306" actId="478"/>
          <ac:picMkLst>
            <pc:docMk/>
            <pc:sldMk cId="3372147544" sldId="370"/>
            <ac:picMk id="20" creationId="{A7764A0E-80E1-4421-935A-51B9EA8CDA00}"/>
          </ac:picMkLst>
        </pc:picChg>
        <pc:picChg chg="add del mod">
          <ac:chgData name="help desk" userId="076106f8-e622-4bba-bf8d-41b4b1aaf204" providerId="ADAL" clId="{3908DC46-8ADE-43DD-8324-EEEB1BA7DD30}" dt="2024-07-31T18:56:07.433" v="310" actId="478"/>
          <ac:picMkLst>
            <pc:docMk/>
            <pc:sldMk cId="3372147544" sldId="370"/>
            <ac:picMk id="23" creationId="{DCAD4CF4-8393-4CD9-916F-4A6197502864}"/>
          </ac:picMkLst>
        </pc:picChg>
        <pc:picChg chg="add del mod ord">
          <ac:chgData name="help desk" userId="076106f8-e622-4bba-bf8d-41b4b1aaf204" providerId="ADAL" clId="{3908DC46-8ADE-43DD-8324-EEEB1BA7DD30}" dt="2024-07-31T18:56:56.478" v="329" actId="478"/>
          <ac:picMkLst>
            <pc:docMk/>
            <pc:sldMk cId="3372147544" sldId="370"/>
            <ac:picMk id="26" creationId="{6081E3A1-241D-40A9-AA80-82553B8C3EC2}"/>
          </ac:picMkLst>
        </pc:picChg>
        <pc:picChg chg="add del mod ord">
          <ac:chgData name="help desk" userId="076106f8-e622-4bba-bf8d-41b4b1aaf204" providerId="ADAL" clId="{3908DC46-8ADE-43DD-8324-EEEB1BA7DD30}" dt="2024-08-01T16:09:37.433" v="2799" actId="478"/>
          <ac:picMkLst>
            <pc:docMk/>
            <pc:sldMk cId="3372147544" sldId="370"/>
            <ac:picMk id="31" creationId="{71933585-0310-4776-A14F-B83D2CE20C99}"/>
          </ac:picMkLst>
        </pc:picChg>
        <pc:picChg chg="mod">
          <ac:chgData name="help desk" userId="076106f8-e622-4bba-bf8d-41b4b1aaf204" providerId="ADAL" clId="{3908DC46-8ADE-43DD-8324-EEEB1BA7DD30}" dt="2024-08-01T16:11:53.869" v="2813" actId="1035"/>
          <ac:picMkLst>
            <pc:docMk/>
            <pc:sldMk cId="3372147544" sldId="370"/>
            <ac:picMk id="35" creationId="{46345451-E528-4A6C-A749-514DBFA79C0F}"/>
          </ac:picMkLst>
        </pc:picChg>
        <pc:picChg chg="add del mod ord">
          <ac:chgData name="help desk" userId="076106f8-e622-4bba-bf8d-41b4b1aaf204" providerId="ADAL" clId="{3908DC46-8ADE-43DD-8324-EEEB1BA7DD30}" dt="2024-08-01T16:09:40.833" v="2801"/>
          <ac:picMkLst>
            <pc:docMk/>
            <pc:sldMk cId="3372147544" sldId="370"/>
            <ac:picMk id="40" creationId="{D34333E5-8189-4D06-92F5-D95EE8ACD2A4}"/>
          </ac:picMkLst>
        </pc:picChg>
        <pc:cxnChg chg="mod">
          <ac:chgData name="help desk" userId="076106f8-e622-4bba-bf8d-41b4b1aaf204" providerId="ADAL" clId="{3908DC46-8ADE-43DD-8324-EEEB1BA7DD30}" dt="2024-07-31T18:57:20.865" v="392" actId="14100"/>
          <ac:cxnSpMkLst>
            <pc:docMk/>
            <pc:sldMk cId="3372147544" sldId="370"/>
            <ac:cxnSpMk id="21" creationId="{00000000-0000-0000-0000-000000000000}"/>
          </ac:cxnSpMkLst>
        </pc:cxnChg>
        <pc:cxnChg chg="mod ord">
          <ac:chgData name="help desk" userId="076106f8-e622-4bba-bf8d-41b4b1aaf204" providerId="ADAL" clId="{3908DC46-8ADE-43DD-8324-EEEB1BA7DD30}" dt="2024-07-31T18:58:04.192" v="406" actId="14100"/>
          <ac:cxnSpMkLst>
            <pc:docMk/>
            <pc:sldMk cId="3372147544" sldId="370"/>
            <ac:cxnSpMk id="27" creationId="{413FB79B-8903-4753-948B-B7DFA05035AF}"/>
          </ac:cxnSpMkLst>
        </pc:cxnChg>
        <pc:cxnChg chg="mod">
          <ac:chgData name="help desk" userId="076106f8-e622-4bba-bf8d-41b4b1aaf204" providerId="ADAL" clId="{3908DC46-8ADE-43DD-8324-EEEB1BA7DD30}" dt="2024-07-31T18:57:51.626" v="404" actId="14100"/>
          <ac:cxnSpMkLst>
            <pc:docMk/>
            <pc:sldMk cId="3372147544" sldId="370"/>
            <ac:cxnSpMk id="37" creationId="{8E315915-F412-4D56-94D3-B78FC777E26F}"/>
          </ac:cxnSpMkLst>
        </pc:cxnChg>
      </pc:sldChg>
      <pc:sldChg chg="addSp delSp modSp mod modAnim">
        <pc:chgData name="help desk" userId="076106f8-e622-4bba-bf8d-41b4b1aaf204" providerId="ADAL" clId="{3908DC46-8ADE-43DD-8324-EEEB1BA7DD30}" dt="2024-08-01T18:59:03.619" v="2904"/>
        <pc:sldMkLst>
          <pc:docMk/>
          <pc:sldMk cId="905396984" sldId="371"/>
        </pc:sldMkLst>
        <pc:spChg chg="mod">
          <ac:chgData name="help desk" userId="076106f8-e622-4bba-bf8d-41b4b1aaf204" providerId="ADAL" clId="{3908DC46-8ADE-43DD-8324-EEEB1BA7DD30}" dt="2024-07-31T19:07:27.786" v="545" actId="14100"/>
          <ac:spMkLst>
            <pc:docMk/>
            <pc:sldMk cId="905396984" sldId="371"/>
            <ac:spMk id="2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9:08:51.253" v="564" actId="255"/>
          <ac:spMkLst>
            <pc:docMk/>
            <pc:sldMk cId="905396984" sldId="371"/>
            <ac:spMk id="4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9:09:04.813" v="567" actId="1076"/>
          <ac:spMkLst>
            <pc:docMk/>
            <pc:sldMk cId="905396984" sldId="371"/>
            <ac:spMk id="5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9:06:57.800" v="541" actId="1076"/>
          <ac:spMkLst>
            <pc:docMk/>
            <pc:sldMk cId="905396984" sldId="371"/>
            <ac:spMk id="6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9:09:04.813" v="567" actId="1076"/>
          <ac:spMkLst>
            <pc:docMk/>
            <pc:sldMk cId="905396984" sldId="371"/>
            <ac:spMk id="7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9:09:14.168" v="581" actId="1036"/>
          <ac:spMkLst>
            <pc:docMk/>
            <pc:sldMk cId="905396984" sldId="371"/>
            <ac:spMk id="8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9:08:33.112" v="562" actId="14100"/>
          <ac:spMkLst>
            <pc:docMk/>
            <pc:sldMk cId="905396984" sldId="371"/>
            <ac:spMk id="11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7:27:52.921" v="300" actId="207"/>
          <ac:spMkLst>
            <pc:docMk/>
            <pc:sldMk cId="905396984" sldId="371"/>
            <ac:spMk id="12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9:06:45.727" v="539" actId="1076"/>
          <ac:spMkLst>
            <pc:docMk/>
            <pc:sldMk cId="905396984" sldId="371"/>
            <ac:spMk id="14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9:08:51.253" v="564" actId="255"/>
          <ac:spMkLst>
            <pc:docMk/>
            <pc:sldMk cId="905396984" sldId="371"/>
            <ac:spMk id="15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9:08:51.253" v="564" actId="255"/>
          <ac:spMkLst>
            <pc:docMk/>
            <pc:sldMk cId="905396984" sldId="371"/>
            <ac:spMk id="19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9:06:53.127" v="540" actId="1076"/>
          <ac:spMkLst>
            <pc:docMk/>
            <pc:sldMk cId="905396984" sldId="371"/>
            <ac:spMk id="25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9:08:37.934" v="563" actId="14100"/>
          <ac:spMkLst>
            <pc:docMk/>
            <pc:sldMk cId="905396984" sldId="371"/>
            <ac:spMk id="27" creationId="{00000000-0000-0000-0000-000000000000}"/>
          </ac:spMkLst>
        </pc:spChg>
        <pc:picChg chg="del">
          <ac:chgData name="help desk" userId="076106f8-e622-4bba-bf8d-41b4b1aaf204" providerId="ADAL" clId="{3908DC46-8ADE-43DD-8324-EEEB1BA7DD30}" dt="2024-07-31T19:06:37.469" v="537" actId="478"/>
          <ac:picMkLst>
            <pc:docMk/>
            <pc:sldMk cId="905396984" sldId="371"/>
            <ac:picMk id="9" creationId="{BE8413D1-FC43-49C8-8360-70B2AC83B6C8}"/>
          </ac:picMkLst>
        </pc:picChg>
        <pc:picChg chg="add mod ord">
          <ac:chgData name="help desk" userId="076106f8-e622-4bba-bf8d-41b4b1aaf204" providerId="ADAL" clId="{3908DC46-8ADE-43DD-8324-EEEB1BA7DD30}" dt="2024-07-31T19:06:34.531" v="536" actId="167"/>
          <ac:picMkLst>
            <pc:docMk/>
            <pc:sldMk cId="905396984" sldId="371"/>
            <ac:picMk id="13" creationId="{D3F2D032-8DBF-4FCE-84BA-6C96F83F049F}"/>
          </ac:picMkLst>
        </pc:picChg>
        <pc:cxnChg chg="mod">
          <ac:chgData name="help desk" userId="076106f8-e622-4bba-bf8d-41b4b1aaf204" providerId="ADAL" clId="{3908DC46-8ADE-43DD-8324-EEEB1BA7DD30}" dt="2024-07-31T19:09:04.813" v="567" actId="1076"/>
          <ac:cxnSpMkLst>
            <pc:docMk/>
            <pc:sldMk cId="905396984" sldId="371"/>
            <ac:cxnSpMk id="10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19:08:51.253" v="564" actId="255"/>
          <ac:cxnSpMkLst>
            <pc:docMk/>
            <pc:sldMk cId="905396984" sldId="371"/>
            <ac:cxnSpMk id="16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17:27:52.921" v="300" actId="207"/>
          <ac:cxnSpMkLst>
            <pc:docMk/>
            <pc:sldMk cId="905396984" sldId="371"/>
            <ac:cxnSpMk id="17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19:09:17.930" v="582" actId="14100"/>
          <ac:cxnSpMkLst>
            <pc:docMk/>
            <pc:sldMk cId="905396984" sldId="371"/>
            <ac:cxnSpMk id="23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19:06:53.127" v="540" actId="1076"/>
          <ac:cxnSpMkLst>
            <pc:docMk/>
            <pc:sldMk cId="905396984" sldId="371"/>
            <ac:cxnSpMk id="26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19:08:51.253" v="564" actId="255"/>
          <ac:cxnSpMkLst>
            <pc:docMk/>
            <pc:sldMk cId="905396984" sldId="371"/>
            <ac:cxnSpMk id="28" creationId="{00000000-0000-0000-0000-000000000000}"/>
          </ac:cxnSpMkLst>
        </pc:cxnChg>
      </pc:sldChg>
      <pc:sldChg chg="addSp delSp modSp mod delAnim modAnim">
        <pc:chgData name="help desk" userId="076106f8-e622-4bba-bf8d-41b4b1aaf204" providerId="ADAL" clId="{3908DC46-8ADE-43DD-8324-EEEB1BA7DD30}" dt="2024-08-01T19:16:50.446" v="2980"/>
        <pc:sldMkLst>
          <pc:docMk/>
          <pc:sldMk cId="3213395442" sldId="372"/>
        </pc:sldMkLst>
        <pc:spChg chg="del">
          <ac:chgData name="help desk" userId="076106f8-e622-4bba-bf8d-41b4b1aaf204" providerId="ADAL" clId="{3908DC46-8ADE-43DD-8324-EEEB1BA7DD30}" dt="2024-07-31T19:07:45.406" v="546" actId="478"/>
          <ac:spMkLst>
            <pc:docMk/>
            <pc:sldMk cId="3213395442" sldId="372"/>
            <ac:spMk id="2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9:11:54.767" v="597" actId="255"/>
          <ac:spMkLst>
            <pc:docMk/>
            <pc:sldMk cId="3213395442" sldId="372"/>
            <ac:spMk id="4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9:11:18.958" v="593" actId="1036"/>
          <ac:spMkLst>
            <pc:docMk/>
            <pc:sldMk cId="3213395442" sldId="372"/>
            <ac:spMk id="7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8-01T19:03:21.058" v="2928" actId="478"/>
          <ac:spMkLst>
            <pc:docMk/>
            <pc:sldMk cId="3213395442" sldId="372"/>
            <ac:spMk id="8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1T19:03:33.756" v="2929" actId="1076"/>
          <ac:spMkLst>
            <pc:docMk/>
            <pc:sldMk cId="3213395442" sldId="372"/>
            <ac:spMk id="14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1T19:03:33.756" v="2929" actId="1076"/>
          <ac:spMkLst>
            <pc:docMk/>
            <pc:sldMk cId="3213395442" sldId="372"/>
            <ac:spMk id="15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1T19:03:33.756" v="2929" actId="1076"/>
          <ac:spMkLst>
            <pc:docMk/>
            <pc:sldMk cId="3213395442" sldId="372"/>
            <ac:spMk id="16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7-31T19:12:33.918" v="607" actId="478"/>
          <ac:spMkLst>
            <pc:docMk/>
            <pc:sldMk cId="3213395442" sldId="372"/>
            <ac:spMk id="17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19:12:08.468" v="600" actId="478"/>
          <ac:spMkLst>
            <pc:docMk/>
            <pc:sldMk cId="3213395442" sldId="372"/>
            <ac:spMk id="19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19:12:11.428" v="602" actId="478"/>
          <ac:spMkLst>
            <pc:docMk/>
            <pc:sldMk cId="3213395442" sldId="372"/>
            <ac:spMk id="20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0:33:52.902" v="1109" actId="14861"/>
          <ac:spMkLst>
            <pc:docMk/>
            <pc:sldMk cId="3213395442" sldId="372"/>
            <ac:spMk id="21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1T19:06:50.128" v="2954" actId="14100"/>
          <ac:spMkLst>
            <pc:docMk/>
            <pc:sldMk cId="3213395442" sldId="372"/>
            <ac:spMk id="24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0:34:00.990" v="1110" actId="692"/>
          <ac:spMkLst>
            <pc:docMk/>
            <pc:sldMk cId="3213395442" sldId="372"/>
            <ac:spMk id="25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9:18:46.974" v="681" actId="255"/>
          <ac:spMkLst>
            <pc:docMk/>
            <pc:sldMk cId="3213395442" sldId="372"/>
            <ac:spMk id="26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19:17:01.051" v="624" actId="478"/>
          <ac:spMkLst>
            <pc:docMk/>
            <pc:sldMk cId="3213395442" sldId="372"/>
            <ac:spMk id="27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19:17:01.695" v="625" actId="478"/>
          <ac:spMkLst>
            <pc:docMk/>
            <pc:sldMk cId="3213395442" sldId="372"/>
            <ac:spMk id="28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19:17:02.355" v="626" actId="478"/>
          <ac:spMkLst>
            <pc:docMk/>
            <pc:sldMk cId="3213395442" sldId="372"/>
            <ac:spMk id="29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0:34:36.444" v="1155" actId="108"/>
          <ac:spMkLst>
            <pc:docMk/>
            <pc:sldMk cId="3213395442" sldId="372"/>
            <ac:spMk id="30" creationId="{00000000-0000-0000-0000-000000000000}"/>
          </ac:spMkLst>
        </pc:spChg>
        <pc:spChg chg="add mod">
          <ac:chgData name="help desk" userId="076106f8-e622-4bba-bf8d-41b4b1aaf204" providerId="ADAL" clId="{3908DC46-8ADE-43DD-8324-EEEB1BA7DD30}" dt="2024-07-31T19:07:46.001" v="547"/>
          <ac:spMkLst>
            <pc:docMk/>
            <pc:sldMk cId="3213395442" sldId="372"/>
            <ac:spMk id="32" creationId="{B47A81F9-E7EA-4FD0-8331-25F078348FFD}"/>
          </ac:spMkLst>
        </pc:spChg>
        <pc:spChg chg="del">
          <ac:chgData name="help desk" userId="076106f8-e622-4bba-bf8d-41b4b1aaf204" providerId="ADAL" clId="{3908DC46-8ADE-43DD-8324-EEEB1BA7DD30}" dt="2024-07-31T19:17:02.943" v="627" actId="478"/>
          <ac:spMkLst>
            <pc:docMk/>
            <pc:sldMk cId="3213395442" sldId="372"/>
            <ac:spMk id="34" creationId="{00000000-0000-0000-0000-000000000000}"/>
          </ac:spMkLst>
        </pc:spChg>
        <pc:picChg chg="mod">
          <ac:chgData name="help desk" userId="076106f8-e622-4bba-bf8d-41b4b1aaf204" providerId="ADAL" clId="{3908DC46-8ADE-43DD-8324-EEEB1BA7DD30}" dt="2024-08-01T19:02:21.274" v="2918" actId="1076"/>
          <ac:picMkLst>
            <pc:docMk/>
            <pc:sldMk cId="3213395442" sldId="372"/>
            <ac:picMk id="11" creationId="{00000000-0000-0000-0000-000000000000}"/>
          </ac:picMkLst>
        </pc:picChg>
        <pc:picChg chg="del">
          <ac:chgData name="help desk" userId="076106f8-e622-4bba-bf8d-41b4b1aaf204" providerId="ADAL" clId="{3908DC46-8ADE-43DD-8324-EEEB1BA7DD30}" dt="2024-07-31T19:10:28.768" v="585" actId="478"/>
          <ac:picMkLst>
            <pc:docMk/>
            <pc:sldMk cId="3213395442" sldId="372"/>
            <ac:picMk id="31" creationId="{4F20A2DA-4503-4907-8D07-63CECD4C15C4}"/>
          </ac:picMkLst>
        </pc:picChg>
        <pc:picChg chg="add mod ord">
          <ac:chgData name="help desk" userId="076106f8-e622-4bba-bf8d-41b4b1aaf204" providerId="ADAL" clId="{3908DC46-8ADE-43DD-8324-EEEB1BA7DD30}" dt="2024-08-01T19:02:39.936" v="2922" actId="167"/>
          <ac:picMkLst>
            <pc:docMk/>
            <pc:sldMk cId="3213395442" sldId="372"/>
            <ac:picMk id="33" creationId="{4421AA16-9B73-4529-8E46-BD01C29131DE}"/>
          </ac:picMkLst>
        </pc:picChg>
        <pc:cxnChg chg="mod">
          <ac:chgData name="help desk" userId="076106f8-e622-4bba-bf8d-41b4b1aaf204" providerId="ADAL" clId="{3908DC46-8ADE-43DD-8324-EEEB1BA7DD30}" dt="2024-07-31T19:11:54.767" v="597" actId="255"/>
          <ac:cxnSpMkLst>
            <pc:docMk/>
            <pc:sldMk cId="3213395442" sldId="372"/>
            <ac:cxnSpMk id="6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8-01T19:02:34.420" v="2921" actId="14100"/>
          <ac:cxnSpMkLst>
            <pc:docMk/>
            <pc:sldMk cId="3213395442" sldId="372"/>
            <ac:cxnSpMk id="10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8-01T19:02:16.234" v="2917" actId="14100"/>
          <ac:cxnSpMkLst>
            <pc:docMk/>
            <pc:sldMk cId="3213395442" sldId="372"/>
            <ac:cxnSpMk id="13" creationId="{00000000-0000-0000-0000-000000000000}"/>
          </ac:cxnSpMkLst>
        </pc:cxnChg>
      </pc:sldChg>
      <pc:sldChg chg="addSp delSp modSp mod delAnim modAnim">
        <pc:chgData name="help desk" userId="076106f8-e622-4bba-bf8d-41b4b1aaf204" providerId="ADAL" clId="{3908DC46-8ADE-43DD-8324-EEEB1BA7DD30}" dt="2024-08-01T19:46:29.901" v="3154"/>
        <pc:sldMkLst>
          <pc:docMk/>
          <pc:sldMk cId="4023383814" sldId="373"/>
        </pc:sldMkLst>
        <pc:spChg chg="del">
          <ac:chgData name="help desk" userId="076106f8-e622-4bba-bf8d-41b4b1aaf204" providerId="ADAL" clId="{3908DC46-8ADE-43DD-8324-EEEB1BA7DD30}" dt="2024-07-31T19:28:23.743" v="706" actId="478"/>
          <ac:spMkLst>
            <pc:docMk/>
            <pc:sldMk cId="4023383814" sldId="373"/>
            <ac:spMk id="2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9:47:56.813" v="915" actId="1038"/>
          <ac:spMkLst>
            <pc:docMk/>
            <pc:sldMk cId="4023383814" sldId="373"/>
            <ac:spMk id="4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19:29:32.815" v="726" actId="478"/>
          <ac:spMkLst>
            <pc:docMk/>
            <pc:sldMk cId="4023383814" sldId="373"/>
            <ac:spMk id="5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1T19:33:43.083" v="3084" actId="1076"/>
          <ac:spMkLst>
            <pc:docMk/>
            <pc:sldMk cId="4023383814" sldId="373"/>
            <ac:spMk id="7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1T19:45:30.694" v="3152" actId="1038"/>
          <ac:spMkLst>
            <pc:docMk/>
            <pc:sldMk cId="4023383814" sldId="373"/>
            <ac:spMk id="8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19:29:32.815" v="726" actId="478"/>
          <ac:spMkLst>
            <pc:docMk/>
            <pc:sldMk cId="4023383814" sldId="373"/>
            <ac:spMk id="15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19:29:32.815" v="726" actId="478"/>
          <ac:spMkLst>
            <pc:docMk/>
            <pc:sldMk cId="4023383814" sldId="373"/>
            <ac:spMk id="21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19:29:32.815" v="726" actId="478"/>
          <ac:spMkLst>
            <pc:docMk/>
            <pc:sldMk cId="4023383814" sldId="373"/>
            <ac:spMk id="22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19:29:32.815" v="726" actId="478"/>
          <ac:spMkLst>
            <pc:docMk/>
            <pc:sldMk cId="4023383814" sldId="373"/>
            <ac:spMk id="23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19:29:32.815" v="726" actId="478"/>
          <ac:spMkLst>
            <pc:docMk/>
            <pc:sldMk cId="4023383814" sldId="373"/>
            <ac:spMk id="24" creationId="{00000000-0000-0000-0000-000000000000}"/>
          </ac:spMkLst>
        </pc:spChg>
        <pc:spChg chg="add del mod">
          <ac:chgData name="help desk" userId="076106f8-e622-4bba-bf8d-41b4b1aaf204" providerId="ADAL" clId="{3908DC46-8ADE-43DD-8324-EEEB1BA7DD30}" dt="2024-07-31T20:12:50.019" v="1077" actId="478"/>
          <ac:spMkLst>
            <pc:docMk/>
            <pc:sldMk cId="4023383814" sldId="373"/>
            <ac:spMk id="29" creationId="{21A7179B-FDA6-4FD9-809C-8149FB8F70C1}"/>
          </ac:spMkLst>
        </pc:spChg>
        <pc:spChg chg="mod">
          <ac:chgData name="help desk" userId="076106f8-e622-4bba-bf8d-41b4b1aaf204" providerId="ADAL" clId="{3908DC46-8ADE-43DD-8324-EEEB1BA7DD30}" dt="2024-07-31T19:46:06.995" v="892" actId="6549"/>
          <ac:spMkLst>
            <pc:docMk/>
            <pc:sldMk cId="4023383814" sldId="373"/>
            <ac:spMk id="38" creationId="{00000000-0000-0000-0000-000000000000}"/>
          </ac:spMkLst>
        </pc:spChg>
        <pc:spChg chg="add mod">
          <ac:chgData name="help desk" userId="076106f8-e622-4bba-bf8d-41b4b1aaf204" providerId="ADAL" clId="{3908DC46-8ADE-43DD-8324-EEEB1BA7DD30}" dt="2024-07-31T19:45:11.704" v="877" actId="1076"/>
          <ac:spMkLst>
            <pc:docMk/>
            <pc:sldMk cId="4023383814" sldId="373"/>
            <ac:spMk id="45" creationId="{7CFFAB4A-EB2F-4E2A-BA9A-4562DF18D389}"/>
          </ac:spMkLst>
        </pc:spChg>
        <pc:spChg chg="add mod">
          <ac:chgData name="help desk" userId="076106f8-e622-4bba-bf8d-41b4b1aaf204" providerId="ADAL" clId="{3908DC46-8ADE-43DD-8324-EEEB1BA7DD30}" dt="2024-07-31T20:12:50.539" v="1078"/>
          <ac:spMkLst>
            <pc:docMk/>
            <pc:sldMk cId="4023383814" sldId="373"/>
            <ac:spMk id="53" creationId="{218E49A4-BC94-43F1-89CD-97717A8512E9}"/>
          </ac:spMkLst>
        </pc:spChg>
        <pc:grpChg chg="add mod">
          <ac:chgData name="help desk" userId="076106f8-e622-4bba-bf8d-41b4b1aaf204" providerId="ADAL" clId="{3908DC46-8ADE-43DD-8324-EEEB1BA7DD30}" dt="2024-08-01T19:23:32.280" v="3037" actId="164"/>
          <ac:grpSpMkLst>
            <pc:docMk/>
            <pc:sldMk cId="4023383814" sldId="373"/>
            <ac:grpSpMk id="56" creationId="{E6B00470-E09C-4962-95D7-65BE25544325}"/>
          </ac:grpSpMkLst>
        </pc:grpChg>
        <pc:grpChg chg="add mod ord">
          <ac:chgData name="help desk" userId="076106f8-e622-4bba-bf8d-41b4b1aaf204" providerId="ADAL" clId="{3908DC46-8ADE-43DD-8324-EEEB1BA7DD30}" dt="2024-08-01T19:23:39.147" v="3039" actId="167"/>
          <ac:grpSpMkLst>
            <pc:docMk/>
            <pc:sldMk cId="4023383814" sldId="373"/>
            <ac:grpSpMk id="57" creationId="{EF4568AD-1713-46E9-80D6-AA756C93AE1F}"/>
          </ac:grpSpMkLst>
        </pc:grpChg>
        <pc:picChg chg="mod">
          <ac:chgData name="help desk" userId="076106f8-e622-4bba-bf8d-41b4b1aaf204" providerId="ADAL" clId="{3908DC46-8ADE-43DD-8324-EEEB1BA7DD30}" dt="2024-08-01T19:43:07.239" v="3144" actId="1076"/>
          <ac:picMkLst>
            <pc:docMk/>
            <pc:sldMk cId="4023383814" sldId="373"/>
            <ac:picMk id="13" creationId="{00000000-0000-0000-0000-000000000000}"/>
          </ac:picMkLst>
        </pc:picChg>
        <pc:picChg chg="del mod">
          <ac:chgData name="help desk" userId="076106f8-e622-4bba-bf8d-41b4b1aaf204" providerId="ADAL" clId="{3908DC46-8ADE-43DD-8324-EEEB1BA7DD30}" dt="2024-07-31T19:41:31.597" v="838" actId="478"/>
          <ac:picMkLst>
            <pc:docMk/>
            <pc:sldMk cId="4023383814" sldId="373"/>
            <ac:picMk id="16" creationId="{00000000-0000-0000-0000-000000000000}"/>
          </ac:picMkLst>
        </pc:picChg>
        <pc:picChg chg="del mod">
          <ac:chgData name="help desk" userId="076106f8-e622-4bba-bf8d-41b4b1aaf204" providerId="ADAL" clId="{3908DC46-8ADE-43DD-8324-EEEB1BA7DD30}" dt="2024-07-31T19:41:30.558" v="837" actId="478"/>
          <ac:picMkLst>
            <pc:docMk/>
            <pc:sldMk cId="4023383814" sldId="373"/>
            <ac:picMk id="17" creationId="{00000000-0000-0000-0000-000000000000}"/>
          </ac:picMkLst>
        </pc:picChg>
        <pc:picChg chg="mod ord">
          <ac:chgData name="help desk" userId="076106f8-e622-4bba-bf8d-41b4b1aaf204" providerId="ADAL" clId="{3908DC46-8ADE-43DD-8324-EEEB1BA7DD30}" dt="2024-08-01T19:21:46.821" v="3020" actId="164"/>
          <ac:picMkLst>
            <pc:docMk/>
            <pc:sldMk cId="4023383814" sldId="373"/>
            <ac:picMk id="25" creationId="{00000000-0000-0000-0000-000000000000}"/>
          </ac:picMkLst>
        </pc:picChg>
        <pc:picChg chg="del">
          <ac:chgData name="help desk" userId="076106f8-e622-4bba-bf8d-41b4b1aaf204" providerId="ADAL" clId="{3908DC46-8ADE-43DD-8324-EEEB1BA7DD30}" dt="2024-07-31T19:27:27.031" v="684" actId="478"/>
          <ac:picMkLst>
            <pc:docMk/>
            <pc:sldMk cId="4023383814" sldId="373"/>
            <ac:picMk id="28" creationId="{3C997B6E-9419-4B09-A257-CE702C716163}"/>
          </ac:picMkLst>
        </pc:picChg>
        <pc:picChg chg="add mod ord">
          <ac:chgData name="help desk" userId="076106f8-e622-4bba-bf8d-41b4b1aaf204" providerId="ADAL" clId="{3908DC46-8ADE-43DD-8324-EEEB1BA7DD30}" dt="2024-08-01T19:23:52.907" v="3040" actId="167"/>
          <ac:picMkLst>
            <pc:docMk/>
            <pc:sldMk cId="4023383814" sldId="373"/>
            <ac:picMk id="30" creationId="{63D8C734-D08B-43DA-9388-C142CAD12B96}"/>
          </ac:picMkLst>
        </pc:picChg>
        <pc:picChg chg="mod">
          <ac:chgData name="help desk" userId="076106f8-e622-4bba-bf8d-41b4b1aaf204" providerId="ADAL" clId="{3908DC46-8ADE-43DD-8324-EEEB1BA7DD30}" dt="2024-08-01T19:21:46.821" v="3020" actId="164"/>
          <ac:picMkLst>
            <pc:docMk/>
            <pc:sldMk cId="4023383814" sldId="373"/>
            <ac:picMk id="34" creationId="{00000000-0000-0000-0000-000000000000}"/>
          </ac:picMkLst>
        </pc:picChg>
        <pc:picChg chg="mod ord">
          <ac:chgData name="help desk" userId="076106f8-e622-4bba-bf8d-41b4b1aaf204" providerId="ADAL" clId="{3908DC46-8ADE-43DD-8324-EEEB1BA7DD30}" dt="2024-08-01T19:23:32.280" v="3037" actId="164"/>
          <ac:picMkLst>
            <pc:docMk/>
            <pc:sldMk cId="4023383814" sldId="373"/>
            <ac:picMk id="47" creationId="{00000000-0000-0000-0000-000000000000}"/>
          </ac:picMkLst>
        </pc:picChg>
        <pc:picChg chg="add del mod">
          <ac:chgData name="help desk" userId="076106f8-e622-4bba-bf8d-41b4b1aaf204" providerId="ADAL" clId="{3908DC46-8ADE-43DD-8324-EEEB1BA7DD30}" dt="2024-08-01T19:33:37.312" v="3083" actId="478"/>
          <ac:picMkLst>
            <pc:docMk/>
            <pc:sldMk cId="4023383814" sldId="373"/>
            <ac:picMk id="58" creationId="{623E84D9-4188-4AA5-9763-AC058CA623BA}"/>
          </ac:picMkLst>
        </pc:picChg>
        <pc:cxnChg chg="mod">
          <ac:chgData name="help desk" userId="076106f8-e622-4bba-bf8d-41b4b1aaf204" providerId="ADAL" clId="{3908DC46-8ADE-43DD-8324-EEEB1BA7DD30}" dt="2024-08-01T19:45:30.694" v="3152" actId="1038"/>
          <ac:cxnSpMkLst>
            <pc:docMk/>
            <pc:sldMk cId="4023383814" sldId="373"/>
            <ac:cxnSpMk id="9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8-01T19:45:30.694" v="3152" actId="1038"/>
          <ac:cxnSpMkLst>
            <pc:docMk/>
            <pc:sldMk cId="4023383814" sldId="373"/>
            <ac:cxnSpMk id="10" creationId="{00000000-0000-0000-0000-000000000000}"/>
          </ac:cxnSpMkLst>
        </pc:cxnChg>
        <pc:cxnChg chg="add del mod">
          <ac:chgData name="help desk" userId="076106f8-e622-4bba-bf8d-41b4b1aaf204" providerId="ADAL" clId="{3908DC46-8ADE-43DD-8324-EEEB1BA7DD30}" dt="2024-08-01T19:10:18.717" v="2965" actId="14100"/>
          <ac:cxnSpMkLst>
            <pc:docMk/>
            <pc:sldMk cId="4023383814" sldId="373"/>
            <ac:cxnSpMk id="11" creationId="{00000000-0000-0000-0000-000000000000}"/>
          </ac:cxnSpMkLst>
        </pc:cxnChg>
        <pc:cxnChg chg="del">
          <ac:chgData name="help desk" userId="076106f8-e622-4bba-bf8d-41b4b1aaf204" providerId="ADAL" clId="{3908DC46-8ADE-43DD-8324-EEEB1BA7DD30}" dt="2024-07-31T19:29:32.815" v="726" actId="478"/>
          <ac:cxnSpMkLst>
            <pc:docMk/>
            <pc:sldMk cId="4023383814" sldId="373"/>
            <ac:cxnSpMk id="14" creationId="{00000000-0000-0000-0000-000000000000}"/>
          </ac:cxnSpMkLst>
        </pc:cxnChg>
        <pc:cxnChg chg="del">
          <ac:chgData name="help desk" userId="076106f8-e622-4bba-bf8d-41b4b1aaf204" providerId="ADAL" clId="{3908DC46-8ADE-43DD-8324-EEEB1BA7DD30}" dt="2024-07-31T19:29:32.815" v="726" actId="478"/>
          <ac:cxnSpMkLst>
            <pc:docMk/>
            <pc:sldMk cId="4023383814" sldId="373"/>
            <ac:cxnSpMk id="18" creationId="{00000000-0000-0000-0000-000000000000}"/>
          </ac:cxnSpMkLst>
        </pc:cxnChg>
        <pc:cxnChg chg="del mod">
          <ac:chgData name="help desk" userId="076106f8-e622-4bba-bf8d-41b4b1aaf204" providerId="ADAL" clId="{3908DC46-8ADE-43DD-8324-EEEB1BA7DD30}" dt="2024-07-31T19:29:32.815" v="726" actId="478"/>
          <ac:cxnSpMkLst>
            <pc:docMk/>
            <pc:sldMk cId="4023383814" sldId="373"/>
            <ac:cxnSpMk id="20" creationId="{00000000-0000-0000-0000-000000000000}"/>
          </ac:cxnSpMkLst>
        </pc:cxnChg>
        <pc:cxnChg chg="mod ord">
          <ac:chgData name="help desk" userId="076106f8-e622-4bba-bf8d-41b4b1aaf204" providerId="ADAL" clId="{3908DC46-8ADE-43DD-8324-EEEB1BA7DD30}" dt="2024-08-01T19:22:36.825" v="3026" actId="166"/>
          <ac:cxnSpMkLst>
            <pc:docMk/>
            <pc:sldMk cId="4023383814" sldId="373"/>
            <ac:cxnSpMk id="40" creationId="{00000000-0000-0000-0000-000000000000}"/>
          </ac:cxnSpMkLst>
        </pc:cxnChg>
        <pc:cxnChg chg="add del mod">
          <ac:chgData name="help desk" userId="076106f8-e622-4bba-bf8d-41b4b1aaf204" providerId="ADAL" clId="{3908DC46-8ADE-43DD-8324-EEEB1BA7DD30}" dt="2024-07-31T19:40:41.406" v="834" actId="478"/>
          <ac:cxnSpMkLst>
            <pc:docMk/>
            <pc:sldMk cId="4023383814" sldId="373"/>
            <ac:cxnSpMk id="44" creationId="{00000000-0000-0000-0000-000000000000}"/>
          </ac:cxnSpMkLst>
        </pc:cxnChg>
        <pc:cxnChg chg="add mod ord">
          <ac:chgData name="help desk" userId="076106f8-e622-4bba-bf8d-41b4b1aaf204" providerId="ADAL" clId="{3908DC46-8ADE-43DD-8324-EEEB1BA7DD30}" dt="2024-08-01T19:23:36.907" v="3038" actId="1076"/>
          <ac:cxnSpMkLst>
            <pc:docMk/>
            <pc:sldMk cId="4023383814" sldId="373"/>
            <ac:cxnSpMk id="46" creationId="{41F65531-364A-4C64-8F8C-0569E23009DC}"/>
          </ac:cxnSpMkLst>
        </pc:cxnChg>
      </pc:sldChg>
      <pc:sldChg chg="addSp delSp modSp mod delAnim modAnim">
        <pc:chgData name="help desk" userId="076106f8-e622-4bba-bf8d-41b4b1aaf204" providerId="ADAL" clId="{3908DC46-8ADE-43DD-8324-EEEB1BA7DD30}" dt="2024-08-01T20:09:49.246" v="3262"/>
        <pc:sldMkLst>
          <pc:docMk/>
          <pc:sldMk cId="305740722" sldId="374"/>
        </pc:sldMkLst>
        <pc:spChg chg="del mod">
          <ac:chgData name="help desk" userId="076106f8-e622-4bba-bf8d-41b4b1aaf204" providerId="ADAL" clId="{3908DC46-8ADE-43DD-8324-EEEB1BA7DD30}" dt="2024-07-31T20:11:23.077" v="1062" actId="478"/>
          <ac:spMkLst>
            <pc:docMk/>
            <pc:sldMk cId="305740722" sldId="374"/>
            <ac:spMk id="5" creationId="{00000000-0000-0000-0000-000000000000}"/>
          </ac:spMkLst>
        </pc:spChg>
        <pc:spChg chg="mod ord">
          <ac:chgData name="help desk" userId="076106f8-e622-4bba-bf8d-41b4b1aaf204" providerId="ADAL" clId="{3908DC46-8ADE-43DD-8324-EEEB1BA7DD30}" dt="2024-07-31T19:56:12.340" v="973" actId="166"/>
          <ac:spMkLst>
            <pc:docMk/>
            <pc:sldMk cId="305740722" sldId="374"/>
            <ac:spMk id="7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19:54:44.438" v="957" actId="478"/>
          <ac:spMkLst>
            <pc:docMk/>
            <pc:sldMk cId="305740722" sldId="374"/>
            <ac:spMk id="11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19:54:45.239" v="958" actId="478"/>
          <ac:spMkLst>
            <pc:docMk/>
            <pc:sldMk cId="305740722" sldId="374"/>
            <ac:spMk id="12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7-31T20:12:30.109" v="1070" actId="478"/>
          <ac:spMkLst>
            <pc:docMk/>
            <pc:sldMk cId="305740722" sldId="374"/>
            <ac:spMk id="15" creationId="{00000000-0000-0000-0000-000000000000}"/>
          </ac:spMkLst>
        </pc:spChg>
        <pc:spChg chg="add mod">
          <ac:chgData name="help desk" userId="076106f8-e622-4bba-bf8d-41b4b1aaf204" providerId="ADAL" clId="{3908DC46-8ADE-43DD-8324-EEEB1BA7DD30}" dt="2024-07-31T20:12:30.609" v="1071"/>
          <ac:spMkLst>
            <pc:docMk/>
            <pc:sldMk cId="305740722" sldId="374"/>
            <ac:spMk id="19" creationId="{63F102BE-CFBC-48FB-8DF7-CC0DD9D73989}"/>
          </ac:spMkLst>
        </pc:spChg>
        <pc:spChg chg="add mod">
          <ac:chgData name="help desk" userId="076106f8-e622-4bba-bf8d-41b4b1aaf204" providerId="ADAL" clId="{3908DC46-8ADE-43DD-8324-EEEB1BA7DD30}" dt="2024-08-01T19:48:43.486" v="3160"/>
          <ac:spMkLst>
            <pc:docMk/>
            <pc:sldMk cId="305740722" sldId="374"/>
            <ac:spMk id="21" creationId="{57161562-0007-4B7E-A819-AA8E0F131694}"/>
          </ac:spMkLst>
        </pc:spChg>
        <pc:spChg chg="add mod">
          <ac:chgData name="help desk" userId="076106f8-e622-4bba-bf8d-41b4b1aaf204" providerId="ADAL" clId="{3908DC46-8ADE-43DD-8324-EEEB1BA7DD30}" dt="2024-08-01T19:48:43.486" v="3160"/>
          <ac:spMkLst>
            <pc:docMk/>
            <pc:sldMk cId="305740722" sldId="374"/>
            <ac:spMk id="22" creationId="{7AF552DB-F593-410B-A6EC-3F7D9269708C}"/>
          </ac:spMkLst>
        </pc:spChg>
        <pc:picChg chg="mod">
          <ac:chgData name="help desk" userId="076106f8-e622-4bba-bf8d-41b4b1aaf204" providerId="ADAL" clId="{3908DC46-8ADE-43DD-8324-EEEB1BA7DD30}" dt="2024-08-01T19:42:10.207" v="3124" actId="1076"/>
          <ac:picMkLst>
            <pc:docMk/>
            <pc:sldMk cId="305740722" sldId="374"/>
            <ac:picMk id="4" creationId="{00000000-0000-0000-0000-000000000000}"/>
          </ac:picMkLst>
        </pc:picChg>
        <pc:picChg chg="mod">
          <ac:chgData name="help desk" userId="076106f8-e622-4bba-bf8d-41b4b1aaf204" providerId="ADAL" clId="{3908DC46-8ADE-43DD-8324-EEEB1BA7DD30}" dt="2024-08-01T20:01:56.832" v="3186" actId="1076"/>
          <ac:picMkLst>
            <pc:docMk/>
            <pc:sldMk cId="305740722" sldId="374"/>
            <ac:picMk id="6" creationId="{00000000-0000-0000-0000-000000000000}"/>
          </ac:picMkLst>
        </pc:picChg>
        <pc:picChg chg="mod">
          <ac:chgData name="help desk" userId="076106f8-e622-4bba-bf8d-41b4b1aaf204" providerId="ADAL" clId="{3908DC46-8ADE-43DD-8324-EEEB1BA7DD30}" dt="2024-08-01T20:02:56.253" v="3198" actId="1037"/>
          <ac:picMkLst>
            <pc:docMk/>
            <pc:sldMk cId="305740722" sldId="374"/>
            <ac:picMk id="10" creationId="{00000000-0000-0000-0000-000000000000}"/>
          </ac:picMkLst>
        </pc:picChg>
        <pc:picChg chg="del">
          <ac:chgData name="help desk" userId="076106f8-e622-4bba-bf8d-41b4b1aaf204" providerId="ADAL" clId="{3908DC46-8ADE-43DD-8324-EEEB1BA7DD30}" dt="2024-07-31T20:18:05.957" v="1085" actId="478"/>
          <ac:picMkLst>
            <pc:docMk/>
            <pc:sldMk cId="305740722" sldId="374"/>
            <ac:picMk id="17" creationId="{D726F69B-4651-4A2D-8563-7248F40DFB91}"/>
          </ac:picMkLst>
        </pc:picChg>
        <pc:picChg chg="mod">
          <ac:chgData name="help desk" userId="076106f8-e622-4bba-bf8d-41b4b1aaf204" providerId="ADAL" clId="{3908DC46-8ADE-43DD-8324-EEEB1BA7DD30}" dt="2024-08-01T20:03:09.883" v="3241" actId="1037"/>
          <ac:picMkLst>
            <pc:docMk/>
            <pc:sldMk cId="305740722" sldId="374"/>
            <ac:picMk id="18" creationId="{00000000-0000-0000-0000-000000000000}"/>
          </ac:picMkLst>
        </pc:picChg>
        <pc:picChg chg="add mod ord">
          <ac:chgData name="help desk" userId="076106f8-e622-4bba-bf8d-41b4b1aaf204" providerId="ADAL" clId="{3908DC46-8ADE-43DD-8324-EEEB1BA7DD30}" dt="2024-08-01T20:02:00.782" v="3188" actId="1076"/>
          <ac:picMkLst>
            <pc:docMk/>
            <pc:sldMk cId="305740722" sldId="374"/>
            <ac:picMk id="20" creationId="{1F4D6242-44AB-4D4B-B524-A7477A04C788}"/>
          </ac:picMkLst>
        </pc:picChg>
        <pc:cxnChg chg="mod ord">
          <ac:chgData name="help desk" userId="076106f8-e622-4bba-bf8d-41b4b1aaf204" providerId="ADAL" clId="{3908DC46-8ADE-43DD-8324-EEEB1BA7DD30}" dt="2024-07-31T20:35:43.595" v="1157" actId="166"/>
          <ac:cxnSpMkLst>
            <pc:docMk/>
            <pc:sldMk cId="305740722" sldId="374"/>
            <ac:cxnSpMk id="8" creationId="{00000000-0000-0000-0000-000000000000}"/>
          </ac:cxnSpMkLst>
        </pc:cxnChg>
        <pc:cxnChg chg="mod ord">
          <ac:chgData name="help desk" userId="076106f8-e622-4bba-bf8d-41b4b1aaf204" providerId="ADAL" clId="{3908DC46-8ADE-43DD-8324-EEEB1BA7DD30}" dt="2024-07-31T20:35:37.787" v="1156" actId="166"/>
          <ac:cxnSpMkLst>
            <pc:docMk/>
            <pc:sldMk cId="305740722" sldId="374"/>
            <ac:cxnSpMk id="16" creationId="{00000000-0000-0000-0000-000000000000}"/>
          </ac:cxnSpMkLst>
        </pc:cxnChg>
        <pc:cxnChg chg="add mod">
          <ac:chgData name="help desk" userId="076106f8-e622-4bba-bf8d-41b4b1aaf204" providerId="ADAL" clId="{3908DC46-8ADE-43DD-8324-EEEB1BA7DD30}" dt="2024-08-01T19:48:43.486" v="3160"/>
          <ac:cxnSpMkLst>
            <pc:docMk/>
            <pc:sldMk cId="305740722" sldId="374"/>
            <ac:cxnSpMk id="23" creationId="{3B646B44-01A4-4D85-9E10-4035A49484DD}"/>
          </ac:cxnSpMkLst>
        </pc:cxnChg>
        <pc:cxnChg chg="add mod">
          <ac:chgData name="help desk" userId="076106f8-e622-4bba-bf8d-41b4b1aaf204" providerId="ADAL" clId="{3908DC46-8ADE-43DD-8324-EEEB1BA7DD30}" dt="2024-08-01T19:48:43.486" v="3160"/>
          <ac:cxnSpMkLst>
            <pc:docMk/>
            <pc:sldMk cId="305740722" sldId="374"/>
            <ac:cxnSpMk id="24" creationId="{D8CDB695-F38D-411E-B34F-0F452B82BF87}"/>
          </ac:cxnSpMkLst>
        </pc:cxnChg>
      </pc:sldChg>
      <pc:sldChg chg="addSp delSp modSp mod delAnim modAnim">
        <pc:chgData name="help desk" userId="076106f8-e622-4bba-bf8d-41b4b1aaf204" providerId="ADAL" clId="{3908DC46-8ADE-43DD-8324-EEEB1BA7DD30}" dt="2024-08-01T20:33:31.072" v="3372"/>
        <pc:sldMkLst>
          <pc:docMk/>
          <pc:sldMk cId="3373422184" sldId="375"/>
        </pc:sldMkLst>
        <pc:spChg chg="del">
          <ac:chgData name="help desk" userId="076106f8-e622-4bba-bf8d-41b4b1aaf204" providerId="ADAL" clId="{3908DC46-8ADE-43DD-8324-EEEB1BA7DD30}" dt="2024-07-31T20:11:35.088" v="1066" actId="478"/>
          <ac:spMkLst>
            <pc:docMk/>
            <pc:sldMk cId="3373422184" sldId="375"/>
            <ac:spMk id="5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0:39:06.270" v="1205" actId="14100"/>
          <ac:spMkLst>
            <pc:docMk/>
            <pc:sldMk cId="3373422184" sldId="375"/>
            <ac:spMk id="7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0:37:56.696" v="1193" actId="255"/>
          <ac:spMkLst>
            <pc:docMk/>
            <pc:sldMk cId="3373422184" sldId="375"/>
            <ac:spMk id="11" creationId="{00000000-0000-0000-0000-000000000000}"/>
          </ac:spMkLst>
        </pc:spChg>
        <pc:spChg chg="add mod">
          <ac:chgData name="help desk" userId="076106f8-e622-4bba-bf8d-41b4b1aaf204" providerId="ADAL" clId="{3908DC46-8ADE-43DD-8324-EEEB1BA7DD30}" dt="2024-07-31T20:13:12.760" v="1084"/>
          <ac:spMkLst>
            <pc:docMk/>
            <pc:sldMk cId="3373422184" sldId="375"/>
            <ac:spMk id="24" creationId="{50AD7350-28AA-4901-892A-14E26899D5DD}"/>
          </ac:spMkLst>
        </pc:spChg>
        <pc:spChg chg="del">
          <ac:chgData name="help desk" userId="076106f8-e622-4bba-bf8d-41b4b1aaf204" providerId="ADAL" clId="{3908DC46-8ADE-43DD-8324-EEEB1BA7DD30}" dt="2024-07-31T20:13:12.390" v="1083" actId="478"/>
          <ac:spMkLst>
            <pc:docMk/>
            <pc:sldMk cId="3373422184" sldId="375"/>
            <ac:spMk id="25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0:38:48.245" v="1202" actId="14100"/>
          <ac:spMkLst>
            <pc:docMk/>
            <pc:sldMk cId="3373422184" sldId="375"/>
            <ac:spMk id="40" creationId="{00000000-0000-0000-0000-000000000000}"/>
          </ac:spMkLst>
        </pc:spChg>
        <pc:grpChg chg="mod">
          <ac:chgData name="help desk" userId="076106f8-e622-4bba-bf8d-41b4b1aaf204" providerId="ADAL" clId="{3908DC46-8ADE-43DD-8324-EEEB1BA7DD30}" dt="2024-07-31T20:37:56.696" v="1193" actId="255"/>
          <ac:grpSpMkLst>
            <pc:docMk/>
            <pc:sldMk cId="3373422184" sldId="375"/>
            <ac:grpSpMk id="39" creationId="{00000000-0000-0000-0000-000000000000}"/>
          </ac:grpSpMkLst>
        </pc:grpChg>
        <pc:picChg chg="mod">
          <ac:chgData name="help desk" userId="076106f8-e622-4bba-bf8d-41b4b1aaf204" providerId="ADAL" clId="{3908DC46-8ADE-43DD-8324-EEEB1BA7DD30}" dt="2024-08-01T19:43:46.305" v="3148" actId="1076"/>
          <ac:picMkLst>
            <pc:docMk/>
            <pc:sldMk cId="3373422184" sldId="375"/>
            <ac:picMk id="4" creationId="{00000000-0000-0000-0000-000000000000}"/>
          </ac:picMkLst>
        </pc:picChg>
        <pc:picChg chg="del">
          <ac:chgData name="help desk" userId="076106f8-e622-4bba-bf8d-41b4b1aaf204" providerId="ADAL" clId="{3908DC46-8ADE-43DD-8324-EEEB1BA7DD30}" dt="2024-07-31T20:18:44.499" v="1097" actId="478"/>
          <ac:picMkLst>
            <pc:docMk/>
            <pc:sldMk cId="3373422184" sldId="375"/>
            <ac:picMk id="26" creationId="{858FFF49-CD83-49DD-8133-A07B4F1B9A24}"/>
          </ac:picMkLst>
        </pc:picChg>
        <pc:picChg chg="add mod ord">
          <ac:chgData name="help desk" userId="076106f8-e622-4bba-bf8d-41b4b1aaf204" providerId="ADAL" clId="{3908DC46-8ADE-43DD-8324-EEEB1BA7DD30}" dt="2024-07-31T20:18:47.671" v="1099" actId="167"/>
          <ac:picMkLst>
            <pc:docMk/>
            <pc:sldMk cId="3373422184" sldId="375"/>
            <ac:picMk id="28" creationId="{E4DBF575-0B0B-44E1-939E-113B7E12FE8A}"/>
          </ac:picMkLst>
        </pc:picChg>
        <pc:cxnChg chg="mod">
          <ac:chgData name="help desk" userId="076106f8-e622-4bba-bf8d-41b4b1aaf204" providerId="ADAL" clId="{3908DC46-8ADE-43DD-8324-EEEB1BA7DD30}" dt="2024-07-31T20:39:10.373" v="1206" actId="14100"/>
          <ac:cxnSpMkLst>
            <pc:docMk/>
            <pc:sldMk cId="3373422184" sldId="375"/>
            <ac:cxnSpMk id="9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0:37:56.696" v="1193" actId="255"/>
          <ac:cxnSpMkLst>
            <pc:docMk/>
            <pc:sldMk cId="3373422184" sldId="375"/>
            <ac:cxnSpMk id="13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0:37:56.696" v="1193" actId="255"/>
          <ac:cxnSpMkLst>
            <pc:docMk/>
            <pc:sldMk cId="3373422184" sldId="375"/>
            <ac:cxnSpMk id="14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0:37:56.696" v="1193" actId="255"/>
          <ac:cxnSpMkLst>
            <pc:docMk/>
            <pc:sldMk cId="3373422184" sldId="375"/>
            <ac:cxnSpMk id="17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0:37:56.696" v="1193" actId="255"/>
          <ac:cxnSpMkLst>
            <pc:docMk/>
            <pc:sldMk cId="3373422184" sldId="375"/>
            <ac:cxnSpMk id="20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0:37:56.696" v="1193" actId="255"/>
          <ac:cxnSpMkLst>
            <pc:docMk/>
            <pc:sldMk cId="3373422184" sldId="375"/>
            <ac:cxnSpMk id="23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0:37:56.696" v="1193" actId="255"/>
          <ac:cxnSpMkLst>
            <pc:docMk/>
            <pc:sldMk cId="3373422184" sldId="375"/>
            <ac:cxnSpMk id="27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0:37:56.696" v="1193" actId="255"/>
          <ac:cxnSpMkLst>
            <pc:docMk/>
            <pc:sldMk cId="3373422184" sldId="375"/>
            <ac:cxnSpMk id="30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0:37:56.696" v="1193" actId="255"/>
          <ac:cxnSpMkLst>
            <pc:docMk/>
            <pc:sldMk cId="3373422184" sldId="375"/>
            <ac:cxnSpMk id="33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0:37:56.696" v="1193" actId="255"/>
          <ac:cxnSpMkLst>
            <pc:docMk/>
            <pc:sldMk cId="3373422184" sldId="375"/>
            <ac:cxnSpMk id="36" creationId="{00000000-0000-0000-0000-000000000000}"/>
          </ac:cxnSpMkLst>
        </pc:cxnChg>
        <pc:cxnChg chg="del mod">
          <ac:chgData name="help desk" userId="076106f8-e622-4bba-bf8d-41b4b1aaf204" providerId="ADAL" clId="{3908DC46-8ADE-43DD-8324-EEEB1BA7DD30}" dt="2024-07-31T20:38:31.494" v="1198" actId="478"/>
          <ac:cxnSpMkLst>
            <pc:docMk/>
            <pc:sldMk cId="3373422184" sldId="375"/>
            <ac:cxnSpMk id="42" creationId="{00000000-0000-0000-0000-000000000000}"/>
          </ac:cxnSpMkLst>
        </pc:cxnChg>
      </pc:sldChg>
      <pc:sldChg chg="addSp delSp modSp mod delAnim modAnim">
        <pc:chgData name="help desk" userId="076106f8-e622-4bba-bf8d-41b4b1aaf204" providerId="ADAL" clId="{3908DC46-8ADE-43DD-8324-EEEB1BA7DD30}" dt="2024-08-01T21:09:52.063" v="3468"/>
        <pc:sldMkLst>
          <pc:docMk/>
          <pc:sldMk cId="477831132" sldId="376"/>
        </pc:sldMkLst>
        <pc:spChg chg="del mod">
          <ac:chgData name="help desk" userId="076106f8-e622-4bba-bf8d-41b4b1aaf204" providerId="ADAL" clId="{3908DC46-8ADE-43DD-8324-EEEB1BA7DD30}" dt="2024-07-31T20:46:51.489" v="1289" actId="478"/>
          <ac:spMkLst>
            <pc:docMk/>
            <pc:sldMk cId="477831132" sldId="376"/>
            <ac:spMk id="2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1T20:54:30.904" v="3419" actId="1076"/>
          <ac:spMkLst>
            <pc:docMk/>
            <pc:sldMk cId="477831132" sldId="376"/>
            <ac:spMk id="4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0:47:12.586" v="1297" actId="478"/>
          <ac:spMkLst>
            <pc:docMk/>
            <pc:sldMk cId="477831132" sldId="376"/>
            <ac:spMk id="11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0:48:28.480" v="1311" actId="14100"/>
          <ac:spMkLst>
            <pc:docMk/>
            <pc:sldMk cId="477831132" sldId="376"/>
            <ac:spMk id="14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0:47:01.165" v="1292" actId="478"/>
          <ac:spMkLst>
            <pc:docMk/>
            <pc:sldMk cId="477831132" sldId="376"/>
            <ac:spMk id="28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0:47:01.937" v="1293" actId="478"/>
          <ac:spMkLst>
            <pc:docMk/>
            <pc:sldMk cId="477831132" sldId="376"/>
            <ac:spMk id="29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0:47:02.744" v="1294" actId="478"/>
          <ac:spMkLst>
            <pc:docMk/>
            <pc:sldMk cId="477831132" sldId="376"/>
            <ac:spMk id="30" creationId="{00000000-0000-0000-0000-000000000000}"/>
          </ac:spMkLst>
        </pc:spChg>
        <pc:picChg chg="del">
          <ac:chgData name="help desk" userId="076106f8-e622-4bba-bf8d-41b4b1aaf204" providerId="ADAL" clId="{3908DC46-8ADE-43DD-8324-EEEB1BA7DD30}" dt="2024-08-01T20:36:39.995" v="3390" actId="478"/>
          <ac:picMkLst>
            <pc:docMk/>
            <pc:sldMk cId="477831132" sldId="376"/>
            <ac:picMk id="5" creationId="{8460C991-B6D4-4D9F-9089-3F5AAFD9EF97}"/>
          </ac:picMkLst>
        </pc:picChg>
        <pc:picChg chg="mod">
          <ac:chgData name="help desk" userId="076106f8-e622-4bba-bf8d-41b4b1aaf204" providerId="ADAL" clId="{3908DC46-8ADE-43DD-8324-EEEB1BA7DD30}" dt="2024-08-01T20:37:15.436" v="3395" actId="1076"/>
          <ac:picMkLst>
            <pc:docMk/>
            <pc:sldMk cId="477831132" sldId="376"/>
            <ac:picMk id="22" creationId="{00000000-0000-0000-0000-000000000000}"/>
          </ac:picMkLst>
        </pc:picChg>
        <pc:picChg chg="add del mod ord">
          <ac:chgData name="help desk" userId="076106f8-e622-4bba-bf8d-41b4b1aaf204" providerId="ADAL" clId="{3908DC46-8ADE-43DD-8324-EEEB1BA7DD30}" dt="2024-08-01T20:52:28.694" v="3417" actId="478"/>
          <ac:picMkLst>
            <pc:docMk/>
            <pc:sldMk cId="477831132" sldId="376"/>
            <ac:picMk id="51" creationId="{140B32D1-D17F-4C0D-BA29-FB6F11204BCF}"/>
          </ac:picMkLst>
        </pc:picChg>
        <pc:picChg chg="add mod ord">
          <ac:chgData name="help desk" userId="076106f8-e622-4bba-bf8d-41b4b1aaf204" providerId="ADAL" clId="{3908DC46-8ADE-43DD-8324-EEEB1BA7DD30}" dt="2024-08-01T20:52:27.016" v="3416" actId="167"/>
          <ac:picMkLst>
            <pc:docMk/>
            <pc:sldMk cId="477831132" sldId="376"/>
            <ac:picMk id="57" creationId="{FFF03C82-482F-4C0F-B454-9BC12E261C53}"/>
          </ac:picMkLst>
        </pc:picChg>
        <pc:cxnChg chg="mod">
          <ac:chgData name="help desk" userId="076106f8-e622-4bba-bf8d-41b4b1aaf204" providerId="ADAL" clId="{3908DC46-8ADE-43DD-8324-EEEB1BA7DD30}" dt="2024-08-01T20:37:43.499" v="3398" actId="14100"/>
          <ac:cxnSpMkLst>
            <pc:docMk/>
            <pc:sldMk cId="477831132" sldId="376"/>
            <ac:cxnSpMk id="16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8-01T21:00:02.767" v="3433" actId="14100"/>
          <ac:cxnSpMkLst>
            <pc:docMk/>
            <pc:sldMk cId="477831132" sldId="376"/>
            <ac:cxnSpMk id="21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8-01T20:37:25.188" v="3397" actId="14100"/>
          <ac:cxnSpMkLst>
            <pc:docMk/>
            <pc:sldMk cId="477831132" sldId="376"/>
            <ac:cxnSpMk id="24" creationId="{00000000-0000-0000-0000-000000000000}"/>
          </ac:cxnSpMkLst>
        </pc:cxnChg>
        <pc:cxnChg chg="del mod">
          <ac:chgData name="help desk" userId="076106f8-e622-4bba-bf8d-41b4b1aaf204" providerId="ADAL" clId="{3908DC46-8ADE-43DD-8324-EEEB1BA7DD30}" dt="2024-08-01T20:38:36.278" v="3400" actId="478"/>
          <ac:cxnSpMkLst>
            <pc:docMk/>
            <pc:sldMk cId="477831132" sldId="376"/>
            <ac:cxnSpMk id="35" creationId="{00000000-0000-0000-0000-000000000000}"/>
          </ac:cxnSpMkLst>
        </pc:cxnChg>
      </pc:sldChg>
      <pc:sldChg chg="addSp delSp modSp mod delAnim modAnim">
        <pc:chgData name="help desk" userId="076106f8-e622-4bba-bf8d-41b4b1aaf204" providerId="ADAL" clId="{3908DC46-8ADE-43DD-8324-EEEB1BA7DD30}" dt="2024-08-01T20:35:27.139" v="3375"/>
        <pc:sldMkLst>
          <pc:docMk/>
          <pc:sldMk cId="159779818" sldId="377"/>
        </pc:sldMkLst>
        <pc:spChg chg="mod">
          <ac:chgData name="help desk" userId="076106f8-e622-4bba-bf8d-41b4b1aaf204" providerId="ADAL" clId="{3908DC46-8ADE-43DD-8324-EEEB1BA7DD30}" dt="2024-07-31T20:40:03.796" v="1207" actId="255"/>
          <ac:spMkLst>
            <pc:docMk/>
            <pc:sldMk cId="159779818" sldId="377"/>
            <ac:spMk id="2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0:42:34.843" v="1226" actId="14861"/>
          <ac:spMkLst>
            <pc:docMk/>
            <pc:sldMk cId="159779818" sldId="377"/>
            <ac:spMk id="3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0:40:45.576" v="1211" actId="1076"/>
          <ac:spMkLst>
            <pc:docMk/>
            <pc:sldMk cId="159779818" sldId="377"/>
            <ac:spMk id="7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1T20:25:18.547" v="3311" actId="255"/>
          <ac:spMkLst>
            <pc:docMk/>
            <pc:sldMk cId="159779818" sldId="377"/>
            <ac:spMk id="12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1T20:27:33.636" v="3329" actId="1037"/>
          <ac:spMkLst>
            <pc:docMk/>
            <pc:sldMk cId="159779818" sldId="377"/>
            <ac:spMk id="15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1T20:25:09.727" v="3310" actId="14100"/>
          <ac:spMkLst>
            <pc:docMk/>
            <pc:sldMk cId="159779818" sldId="377"/>
            <ac:spMk id="23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0:41:42.065" v="1220" actId="692"/>
          <ac:spMkLst>
            <pc:docMk/>
            <pc:sldMk cId="159779818" sldId="377"/>
            <ac:spMk id="25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0:45:20.694" v="1274" actId="1076"/>
          <ac:spMkLst>
            <pc:docMk/>
            <pc:sldMk cId="159779818" sldId="377"/>
            <ac:spMk id="33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0:44:47.870" v="1270" actId="1035"/>
          <ac:spMkLst>
            <pc:docMk/>
            <pc:sldMk cId="159779818" sldId="377"/>
            <ac:spMk id="62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0:44:24.222" v="1249" actId="1035"/>
          <ac:spMkLst>
            <pc:docMk/>
            <pc:sldMk cId="159779818" sldId="377"/>
            <ac:spMk id="63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0:44:00.812" v="1234" actId="1076"/>
          <ac:spMkLst>
            <pc:docMk/>
            <pc:sldMk cId="159779818" sldId="377"/>
            <ac:spMk id="66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0:43:30.169" v="1229" actId="478"/>
          <ac:spMkLst>
            <pc:docMk/>
            <pc:sldMk cId="159779818" sldId="377"/>
            <ac:spMk id="70" creationId="{00000000-0000-0000-0000-000000000000}"/>
          </ac:spMkLst>
        </pc:spChg>
        <pc:picChg chg="mod">
          <ac:chgData name="help desk" userId="076106f8-e622-4bba-bf8d-41b4b1aaf204" providerId="ADAL" clId="{3908DC46-8ADE-43DD-8324-EEEB1BA7DD30}" dt="2024-08-01T20:26:12.158" v="3314" actId="1076"/>
          <ac:picMkLst>
            <pc:docMk/>
            <pc:sldMk cId="159779818" sldId="377"/>
            <ac:picMk id="9" creationId="{00000000-0000-0000-0000-000000000000}"/>
          </ac:picMkLst>
        </pc:picChg>
        <pc:picChg chg="add mod ord">
          <ac:chgData name="help desk" userId="076106f8-e622-4bba-bf8d-41b4b1aaf204" providerId="ADAL" clId="{3908DC46-8ADE-43DD-8324-EEEB1BA7DD30}" dt="2024-07-31T20:19:00.284" v="1102" actId="167"/>
          <ac:picMkLst>
            <pc:docMk/>
            <pc:sldMk cId="159779818" sldId="377"/>
            <ac:picMk id="40" creationId="{3BFBF93E-5DDD-4370-B24C-FAA6DCE3A287}"/>
          </ac:picMkLst>
        </pc:picChg>
        <pc:picChg chg="del">
          <ac:chgData name="help desk" userId="076106f8-e622-4bba-bf8d-41b4b1aaf204" providerId="ADAL" clId="{3908DC46-8ADE-43DD-8324-EEEB1BA7DD30}" dt="2024-07-31T20:18:56.050" v="1100" actId="478"/>
          <ac:picMkLst>
            <pc:docMk/>
            <pc:sldMk cId="159779818" sldId="377"/>
            <ac:picMk id="41" creationId="{0643256B-7906-4ABC-9805-09EAB62727B5}"/>
          </ac:picMkLst>
        </pc:picChg>
        <pc:cxnChg chg="mod">
          <ac:chgData name="help desk" userId="076106f8-e622-4bba-bf8d-41b4b1aaf204" providerId="ADAL" clId="{3908DC46-8ADE-43DD-8324-EEEB1BA7DD30}" dt="2024-08-01T20:24:30.390" v="3308" actId="14100"/>
          <ac:cxnSpMkLst>
            <pc:docMk/>
            <pc:sldMk cId="159779818" sldId="377"/>
            <ac:cxnSpMk id="11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8-01T20:27:39.411" v="3330" actId="14100"/>
          <ac:cxnSpMkLst>
            <pc:docMk/>
            <pc:sldMk cId="159779818" sldId="377"/>
            <ac:cxnSpMk id="14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8-01T20:27:45.041" v="3331" actId="14100"/>
          <ac:cxnSpMkLst>
            <pc:docMk/>
            <pc:sldMk cId="159779818" sldId="377"/>
            <ac:cxnSpMk id="20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8-01T20:25:09.727" v="3310" actId="14100"/>
          <ac:cxnSpMkLst>
            <pc:docMk/>
            <pc:sldMk cId="159779818" sldId="377"/>
            <ac:cxnSpMk id="24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0:41:47.171" v="1221" actId="692"/>
          <ac:cxnSpMkLst>
            <pc:docMk/>
            <pc:sldMk cId="159779818" sldId="377"/>
            <ac:cxnSpMk id="26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0:45:43.655" v="1275" actId="14100"/>
          <ac:cxnSpMkLst>
            <pc:docMk/>
            <pc:sldMk cId="159779818" sldId="377"/>
            <ac:cxnSpMk id="35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0:42:21.387" v="1225" actId="692"/>
          <ac:cxnSpMkLst>
            <pc:docMk/>
            <pc:sldMk cId="159779818" sldId="377"/>
            <ac:cxnSpMk id="38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0:42:21.387" v="1225" actId="692"/>
          <ac:cxnSpMkLst>
            <pc:docMk/>
            <pc:sldMk cId="159779818" sldId="377"/>
            <ac:cxnSpMk id="39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0:42:21.387" v="1225" actId="692"/>
          <ac:cxnSpMkLst>
            <pc:docMk/>
            <pc:sldMk cId="159779818" sldId="377"/>
            <ac:cxnSpMk id="42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0:42:21.387" v="1225" actId="692"/>
          <ac:cxnSpMkLst>
            <pc:docMk/>
            <pc:sldMk cId="159779818" sldId="377"/>
            <ac:cxnSpMk id="45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0:42:21.387" v="1225" actId="692"/>
          <ac:cxnSpMkLst>
            <pc:docMk/>
            <pc:sldMk cId="159779818" sldId="377"/>
            <ac:cxnSpMk id="48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0:42:21.387" v="1225" actId="692"/>
          <ac:cxnSpMkLst>
            <pc:docMk/>
            <pc:sldMk cId="159779818" sldId="377"/>
            <ac:cxnSpMk id="53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0:42:21.387" v="1225" actId="692"/>
          <ac:cxnSpMkLst>
            <pc:docMk/>
            <pc:sldMk cId="159779818" sldId="377"/>
            <ac:cxnSpMk id="55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0:42:21.387" v="1225" actId="692"/>
          <ac:cxnSpMkLst>
            <pc:docMk/>
            <pc:sldMk cId="159779818" sldId="377"/>
            <ac:cxnSpMk id="57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0:42:21.387" v="1225" actId="692"/>
          <ac:cxnSpMkLst>
            <pc:docMk/>
            <pc:sldMk cId="159779818" sldId="377"/>
            <ac:cxnSpMk id="59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0:44:32.293" v="1251" actId="14100"/>
          <ac:cxnSpMkLst>
            <pc:docMk/>
            <pc:sldMk cId="159779818" sldId="377"/>
            <ac:cxnSpMk id="65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0:44:35.285" v="1252" actId="14100"/>
          <ac:cxnSpMkLst>
            <pc:docMk/>
            <pc:sldMk cId="159779818" sldId="377"/>
            <ac:cxnSpMk id="68" creationId="{00000000-0000-0000-0000-000000000000}"/>
          </ac:cxnSpMkLst>
        </pc:cxnChg>
        <pc:cxnChg chg="del mod">
          <ac:chgData name="help desk" userId="076106f8-e622-4bba-bf8d-41b4b1aaf204" providerId="ADAL" clId="{3908DC46-8ADE-43DD-8324-EEEB1BA7DD30}" dt="2024-07-31T20:43:28.383" v="1228" actId="478"/>
          <ac:cxnSpMkLst>
            <pc:docMk/>
            <pc:sldMk cId="159779818" sldId="377"/>
            <ac:cxnSpMk id="72" creationId="{00000000-0000-0000-0000-000000000000}"/>
          </ac:cxnSpMkLst>
        </pc:cxnChg>
        <pc:cxnChg chg="del mod">
          <ac:chgData name="help desk" userId="076106f8-e622-4bba-bf8d-41b4b1aaf204" providerId="ADAL" clId="{3908DC46-8ADE-43DD-8324-EEEB1BA7DD30}" dt="2024-07-31T20:43:31.783" v="1230" actId="478"/>
          <ac:cxnSpMkLst>
            <pc:docMk/>
            <pc:sldMk cId="159779818" sldId="377"/>
            <ac:cxnSpMk id="75" creationId="{00000000-0000-0000-0000-000000000000}"/>
          </ac:cxnSpMkLst>
        </pc:cxnChg>
      </pc:sldChg>
      <pc:sldChg chg="addSp delSp modSp mod delAnim modAnim">
        <pc:chgData name="help desk" userId="076106f8-e622-4bba-bf8d-41b4b1aaf204" providerId="ADAL" clId="{3908DC46-8ADE-43DD-8324-EEEB1BA7DD30}" dt="2024-08-01T21:26:34.856" v="3504"/>
        <pc:sldMkLst>
          <pc:docMk/>
          <pc:sldMk cId="3907783023" sldId="378"/>
        </pc:sldMkLst>
        <pc:spChg chg="mod">
          <ac:chgData name="help desk" userId="076106f8-e622-4bba-bf8d-41b4b1aaf204" providerId="ADAL" clId="{3908DC46-8ADE-43DD-8324-EEEB1BA7DD30}" dt="2024-07-31T21:21:14.257" v="1388" actId="207"/>
          <ac:spMkLst>
            <pc:docMk/>
            <pc:sldMk cId="3907783023" sldId="378"/>
            <ac:spMk id="11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7-31T21:20:31.175" v="1373" actId="478"/>
          <ac:spMkLst>
            <pc:docMk/>
            <pc:sldMk cId="3907783023" sldId="378"/>
            <ac:spMk id="12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7-31T21:20:31.955" v="1374" actId="478"/>
          <ac:spMkLst>
            <pc:docMk/>
            <pc:sldMk cId="3907783023" sldId="378"/>
            <ac:spMk id="13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1T21:24:46.044" v="3499" actId="14100"/>
          <ac:spMkLst>
            <pc:docMk/>
            <pc:sldMk cId="3907783023" sldId="378"/>
            <ac:spMk id="14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1:21:11.135" v="1387" actId="207"/>
          <ac:spMkLst>
            <pc:docMk/>
            <pc:sldMk cId="3907783023" sldId="378"/>
            <ac:spMk id="17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1T21:24:42.604" v="3498" actId="14100"/>
          <ac:spMkLst>
            <pc:docMk/>
            <pc:sldMk cId="3907783023" sldId="378"/>
            <ac:spMk id="19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7-31T21:20:41.525" v="1377" actId="478"/>
          <ac:spMkLst>
            <pc:docMk/>
            <pc:sldMk cId="3907783023" sldId="378"/>
            <ac:spMk id="20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7-31T21:20:42.205" v="1378" actId="478"/>
          <ac:spMkLst>
            <pc:docMk/>
            <pc:sldMk cId="3907783023" sldId="378"/>
            <ac:spMk id="21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7-31T21:20:42.965" v="1379" actId="478"/>
          <ac:spMkLst>
            <pc:docMk/>
            <pc:sldMk cId="3907783023" sldId="378"/>
            <ac:spMk id="22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7-31T21:20:43.575" v="1380" actId="478"/>
          <ac:spMkLst>
            <pc:docMk/>
            <pc:sldMk cId="3907783023" sldId="378"/>
            <ac:spMk id="23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7-31T21:20:44.325" v="1381" actId="478"/>
          <ac:spMkLst>
            <pc:docMk/>
            <pc:sldMk cId="3907783023" sldId="378"/>
            <ac:spMk id="24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7-31T21:20:45.060" v="1382" actId="478"/>
          <ac:spMkLst>
            <pc:docMk/>
            <pc:sldMk cId="3907783023" sldId="378"/>
            <ac:spMk id="25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7-31T21:20:46.237" v="1383" actId="478"/>
          <ac:spMkLst>
            <pc:docMk/>
            <pc:sldMk cId="3907783023" sldId="378"/>
            <ac:spMk id="26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7-31T21:20:51.656" v="1385" actId="478"/>
          <ac:spMkLst>
            <pc:docMk/>
            <pc:sldMk cId="3907783023" sldId="378"/>
            <ac:spMk id="27" creationId="{00000000-0000-0000-0000-000000000000}"/>
          </ac:spMkLst>
        </pc:spChg>
        <pc:picChg chg="add mod ord">
          <ac:chgData name="help desk" userId="076106f8-e622-4bba-bf8d-41b4b1aaf204" providerId="ADAL" clId="{3908DC46-8ADE-43DD-8324-EEEB1BA7DD30}" dt="2024-08-01T21:25:13.974" v="3501" actId="2085"/>
          <ac:picMkLst>
            <pc:docMk/>
            <pc:sldMk cId="3907783023" sldId="378"/>
            <ac:picMk id="28" creationId="{4F1A3170-42FC-4E66-A676-E85976A8FCE4}"/>
          </ac:picMkLst>
        </pc:picChg>
        <pc:picChg chg="del">
          <ac:chgData name="help desk" userId="076106f8-e622-4bba-bf8d-41b4b1aaf204" providerId="ADAL" clId="{3908DC46-8ADE-43DD-8324-EEEB1BA7DD30}" dt="2024-07-31T21:19:52.645" v="1359" actId="478"/>
          <ac:picMkLst>
            <pc:docMk/>
            <pc:sldMk cId="3907783023" sldId="378"/>
            <ac:picMk id="29" creationId="{3829163C-5623-4048-98C0-0657F97752FB}"/>
          </ac:picMkLst>
        </pc:picChg>
        <pc:cxnChg chg="mod">
          <ac:chgData name="help desk" userId="076106f8-e622-4bba-bf8d-41b4b1aaf204" providerId="ADAL" clId="{3908DC46-8ADE-43DD-8324-EEEB1BA7DD30}" dt="2024-08-01T21:24:46.044" v="3499" actId="14100"/>
          <ac:cxnSpMkLst>
            <pc:docMk/>
            <pc:sldMk cId="3907783023" sldId="378"/>
            <ac:cxnSpMk id="16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8-01T21:24:42.604" v="3498" actId="14100"/>
          <ac:cxnSpMkLst>
            <pc:docMk/>
            <pc:sldMk cId="3907783023" sldId="378"/>
            <ac:cxnSpMk id="33" creationId="{949D817A-2CDA-47EC-938B-E5BB165AA590}"/>
          </ac:cxnSpMkLst>
        </pc:cxnChg>
      </pc:sldChg>
      <pc:sldChg chg="addSp delSp modSp mod modAnim">
        <pc:chgData name="help desk" userId="076106f8-e622-4bba-bf8d-41b4b1aaf204" providerId="ADAL" clId="{3908DC46-8ADE-43DD-8324-EEEB1BA7DD30}" dt="2024-08-02T14:39:13.787" v="3903"/>
        <pc:sldMkLst>
          <pc:docMk/>
          <pc:sldMk cId="3748508506" sldId="379"/>
        </pc:sldMkLst>
        <pc:spChg chg="mod">
          <ac:chgData name="help desk" userId="076106f8-e622-4bba-bf8d-41b4b1aaf204" providerId="ADAL" clId="{3908DC46-8ADE-43DD-8324-EEEB1BA7DD30}" dt="2024-08-01T14:14:32.737" v="2124" actId="692"/>
          <ac:spMkLst>
            <pc:docMk/>
            <pc:sldMk cId="3748508506" sldId="379"/>
            <ac:spMk id="3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8-01T14:20:22.566" v="2184" actId="478"/>
          <ac:spMkLst>
            <pc:docMk/>
            <pc:sldMk cId="3748508506" sldId="379"/>
            <ac:spMk id="6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8-02T14:37:01.880" v="3876" actId="478"/>
          <ac:spMkLst>
            <pc:docMk/>
            <pc:sldMk cId="3748508506" sldId="379"/>
            <ac:spMk id="7" creationId="{00000000-0000-0000-0000-000000000000}"/>
          </ac:spMkLst>
        </pc:spChg>
        <pc:spChg chg="add mod">
          <ac:chgData name="help desk" userId="076106f8-e622-4bba-bf8d-41b4b1aaf204" providerId="ADAL" clId="{3908DC46-8ADE-43DD-8324-EEEB1BA7DD30}" dt="2024-08-01T14:20:22.979" v="2185"/>
          <ac:spMkLst>
            <pc:docMk/>
            <pc:sldMk cId="3748508506" sldId="379"/>
            <ac:spMk id="10" creationId="{D888194B-E5A1-41A4-A370-34C189BBB99D}"/>
          </ac:spMkLst>
        </pc:spChg>
        <pc:picChg chg="del">
          <ac:chgData name="help desk" userId="076106f8-e622-4bba-bf8d-41b4b1aaf204" providerId="ADAL" clId="{3908DC46-8ADE-43DD-8324-EEEB1BA7DD30}" dt="2024-08-01T14:26:22.015" v="2217" actId="478"/>
          <ac:picMkLst>
            <pc:docMk/>
            <pc:sldMk cId="3748508506" sldId="379"/>
            <ac:picMk id="5" creationId="{E609DCC8-527D-46DB-B029-B20532F8FFE9}"/>
          </ac:picMkLst>
        </pc:picChg>
        <pc:picChg chg="add mod ord">
          <ac:chgData name="help desk" userId="076106f8-e622-4bba-bf8d-41b4b1aaf204" providerId="ADAL" clId="{3908DC46-8ADE-43DD-8324-EEEB1BA7DD30}" dt="2024-08-01T14:26:41.047" v="2220" actId="167"/>
          <ac:picMkLst>
            <pc:docMk/>
            <pc:sldMk cId="3748508506" sldId="379"/>
            <ac:picMk id="11" creationId="{6EB96BC3-B83C-47F7-86FC-38F49ACD34B4}"/>
          </ac:picMkLst>
        </pc:picChg>
        <pc:picChg chg="add mod">
          <ac:chgData name="help desk" userId="076106f8-e622-4bba-bf8d-41b4b1aaf204" providerId="ADAL" clId="{3908DC46-8ADE-43DD-8324-EEEB1BA7DD30}" dt="2024-08-02T14:37:15.879" v="3888" actId="1035"/>
          <ac:picMkLst>
            <pc:docMk/>
            <pc:sldMk cId="3748508506" sldId="379"/>
            <ac:picMk id="14" creationId="{7FE3E710-4F04-4661-B957-F065127A1E4D}"/>
          </ac:picMkLst>
        </pc:picChg>
        <pc:picChg chg="add del mod">
          <ac:chgData name="help desk" userId="076106f8-e622-4bba-bf8d-41b4b1aaf204" providerId="ADAL" clId="{3908DC46-8ADE-43DD-8324-EEEB1BA7DD30}" dt="2024-08-01T14:37:53.148" v="2271" actId="21"/>
          <ac:picMkLst>
            <pc:docMk/>
            <pc:sldMk cId="3748508506" sldId="379"/>
            <ac:picMk id="17" creationId="{BD24F5BD-447F-41B1-8E61-4D4F93F4843F}"/>
          </ac:picMkLst>
        </pc:picChg>
        <pc:picChg chg="del mod">
          <ac:chgData name="help desk" userId="076106f8-e622-4bba-bf8d-41b4b1aaf204" providerId="ADAL" clId="{3908DC46-8ADE-43DD-8324-EEEB1BA7DD30}" dt="2024-08-01T14:26:18.145" v="2216" actId="478"/>
          <ac:picMkLst>
            <pc:docMk/>
            <pc:sldMk cId="3748508506" sldId="379"/>
            <ac:picMk id="39" creationId="{951E4A74-8658-4C48-A618-82278857E3A9}"/>
          </ac:picMkLst>
        </pc:picChg>
        <pc:cxnChg chg="mod">
          <ac:chgData name="help desk" userId="076106f8-e622-4bba-bf8d-41b4b1aaf204" providerId="ADAL" clId="{3908DC46-8ADE-43DD-8324-EEEB1BA7DD30}" dt="2024-08-01T14:31:20.023" v="2244" actId="14100"/>
          <ac:cxnSpMkLst>
            <pc:docMk/>
            <pc:sldMk cId="3748508506" sldId="379"/>
            <ac:cxnSpMk id="9" creationId="{00000000-0000-0000-0000-000000000000}"/>
          </ac:cxnSpMkLst>
        </pc:cxnChg>
      </pc:sldChg>
      <pc:sldChg chg="modSp mod modAnim">
        <pc:chgData name="help desk" userId="076106f8-e622-4bba-bf8d-41b4b1aaf204" providerId="ADAL" clId="{3908DC46-8ADE-43DD-8324-EEEB1BA7DD30}" dt="2024-08-01T22:02:31.050" v="3679"/>
        <pc:sldMkLst>
          <pc:docMk/>
          <pc:sldMk cId="3320919056" sldId="380"/>
        </pc:sldMkLst>
        <pc:spChg chg="mod">
          <ac:chgData name="help desk" userId="076106f8-e622-4bba-bf8d-41b4b1aaf204" providerId="ADAL" clId="{3908DC46-8ADE-43DD-8324-EEEB1BA7DD30}" dt="2024-07-31T22:10:04.041" v="1729" actId="1076"/>
          <ac:spMkLst>
            <pc:docMk/>
            <pc:sldMk cId="3320919056" sldId="380"/>
            <ac:spMk id="2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12:22.303" v="1814" actId="692"/>
          <ac:spMkLst>
            <pc:docMk/>
            <pc:sldMk cId="3320919056" sldId="380"/>
            <ac:spMk id="27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12:22.303" v="1814" actId="692"/>
          <ac:spMkLst>
            <pc:docMk/>
            <pc:sldMk cId="3320919056" sldId="380"/>
            <ac:spMk id="31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12:22.303" v="1814" actId="692"/>
          <ac:spMkLst>
            <pc:docMk/>
            <pc:sldMk cId="3320919056" sldId="380"/>
            <ac:spMk id="32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12:22.303" v="1814" actId="692"/>
          <ac:spMkLst>
            <pc:docMk/>
            <pc:sldMk cId="3320919056" sldId="380"/>
            <ac:spMk id="33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12:22.303" v="1814" actId="692"/>
          <ac:spMkLst>
            <pc:docMk/>
            <pc:sldMk cId="3320919056" sldId="380"/>
            <ac:spMk id="34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12:22.303" v="1814" actId="692"/>
          <ac:spMkLst>
            <pc:docMk/>
            <pc:sldMk cId="3320919056" sldId="380"/>
            <ac:spMk id="35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12:22.303" v="1814" actId="692"/>
          <ac:spMkLst>
            <pc:docMk/>
            <pc:sldMk cId="3320919056" sldId="380"/>
            <ac:spMk id="36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12:49.104" v="1817" actId="692"/>
          <ac:spMkLst>
            <pc:docMk/>
            <pc:sldMk cId="3320919056" sldId="380"/>
            <ac:spMk id="44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12:49.104" v="1817" actId="692"/>
          <ac:spMkLst>
            <pc:docMk/>
            <pc:sldMk cId="3320919056" sldId="380"/>
            <ac:spMk id="46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11:33.073" v="1808" actId="1036"/>
          <ac:spMkLst>
            <pc:docMk/>
            <pc:sldMk cId="3320919056" sldId="380"/>
            <ac:spMk id="47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12:49.104" v="1817" actId="692"/>
          <ac:spMkLst>
            <pc:docMk/>
            <pc:sldMk cId="3320919056" sldId="380"/>
            <ac:spMk id="50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12:22.303" v="1814" actId="692"/>
          <ac:spMkLst>
            <pc:docMk/>
            <pc:sldMk cId="3320919056" sldId="380"/>
            <ac:spMk id="51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12:49.104" v="1817" actId="692"/>
          <ac:spMkLst>
            <pc:docMk/>
            <pc:sldMk cId="3320919056" sldId="380"/>
            <ac:spMk id="52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12:49.104" v="1817" actId="692"/>
          <ac:spMkLst>
            <pc:docMk/>
            <pc:sldMk cId="3320919056" sldId="380"/>
            <ac:spMk id="53" creationId="{00000000-0000-0000-0000-000000000000}"/>
          </ac:spMkLst>
        </pc:spChg>
        <pc:grpChg chg="mod">
          <ac:chgData name="help desk" userId="076106f8-e622-4bba-bf8d-41b4b1aaf204" providerId="ADAL" clId="{3908DC46-8ADE-43DD-8324-EEEB1BA7DD30}" dt="2024-08-01T22:00:27.347" v="3666" actId="14100"/>
          <ac:grpSpMkLst>
            <pc:docMk/>
            <pc:sldMk cId="3320919056" sldId="380"/>
            <ac:grpSpMk id="37" creationId="{00000000-0000-0000-0000-000000000000}"/>
          </ac:grpSpMkLst>
        </pc:grpChg>
        <pc:grpChg chg="mod">
          <ac:chgData name="help desk" userId="076106f8-e622-4bba-bf8d-41b4b1aaf204" providerId="ADAL" clId="{3908DC46-8ADE-43DD-8324-EEEB1BA7DD30}" dt="2024-07-31T22:10:43.152" v="1743" actId="1035"/>
          <ac:grpSpMkLst>
            <pc:docMk/>
            <pc:sldMk cId="3320919056" sldId="380"/>
            <ac:grpSpMk id="38" creationId="{00000000-0000-0000-0000-000000000000}"/>
          </ac:grpSpMkLst>
        </pc:grpChg>
        <pc:grpChg chg="mod">
          <ac:chgData name="help desk" userId="076106f8-e622-4bba-bf8d-41b4b1aaf204" providerId="ADAL" clId="{3908DC46-8ADE-43DD-8324-EEEB1BA7DD30}" dt="2024-07-31T22:10:43.152" v="1743" actId="1035"/>
          <ac:grpSpMkLst>
            <pc:docMk/>
            <pc:sldMk cId="3320919056" sldId="380"/>
            <ac:grpSpMk id="39" creationId="{00000000-0000-0000-0000-000000000000}"/>
          </ac:grpSpMkLst>
        </pc:grpChg>
        <pc:grpChg chg="mod">
          <ac:chgData name="help desk" userId="076106f8-e622-4bba-bf8d-41b4b1aaf204" providerId="ADAL" clId="{3908DC46-8ADE-43DD-8324-EEEB1BA7DD30}" dt="2024-07-31T22:10:43.152" v="1743" actId="1035"/>
          <ac:grpSpMkLst>
            <pc:docMk/>
            <pc:sldMk cId="3320919056" sldId="380"/>
            <ac:grpSpMk id="40" creationId="{00000000-0000-0000-0000-000000000000}"/>
          </ac:grpSpMkLst>
        </pc:grpChg>
        <pc:grpChg chg="mod">
          <ac:chgData name="help desk" userId="076106f8-e622-4bba-bf8d-41b4b1aaf204" providerId="ADAL" clId="{3908DC46-8ADE-43DD-8324-EEEB1BA7DD30}" dt="2024-07-31T22:10:43.152" v="1743" actId="1035"/>
          <ac:grpSpMkLst>
            <pc:docMk/>
            <pc:sldMk cId="3320919056" sldId="380"/>
            <ac:grpSpMk id="41" creationId="{00000000-0000-0000-0000-000000000000}"/>
          </ac:grpSpMkLst>
        </pc:grpChg>
        <pc:grpChg chg="mod">
          <ac:chgData name="help desk" userId="076106f8-e622-4bba-bf8d-41b4b1aaf204" providerId="ADAL" clId="{3908DC46-8ADE-43DD-8324-EEEB1BA7DD30}" dt="2024-07-31T22:10:43.152" v="1743" actId="1035"/>
          <ac:grpSpMkLst>
            <pc:docMk/>
            <pc:sldMk cId="3320919056" sldId="380"/>
            <ac:grpSpMk id="42" creationId="{00000000-0000-0000-0000-000000000000}"/>
          </ac:grpSpMkLst>
        </pc:grpChg>
        <pc:grpChg chg="mod">
          <ac:chgData name="help desk" userId="076106f8-e622-4bba-bf8d-41b4b1aaf204" providerId="ADAL" clId="{3908DC46-8ADE-43DD-8324-EEEB1BA7DD30}" dt="2024-07-31T22:10:43.152" v="1743" actId="1035"/>
          <ac:grpSpMkLst>
            <pc:docMk/>
            <pc:sldMk cId="3320919056" sldId="380"/>
            <ac:grpSpMk id="43" creationId="{00000000-0000-0000-0000-000000000000}"/>
          </ac:grpSpMkLst>
        </pc:grpChg>
        <pc:picChg chg="mod">
          <ac:chgData name="help desk" userId="076106f8-e622-4bba-bf8d-41b4b1aaf204" providerId="ADAL" clId="{3908DC46-8ADE-43DD-8324-EEEB1BA7DD30}" dt="2024-07-31T22:12:22.303" v="1814" actId="692"/>
          <ac:picMkLst>
            <pc:docMk/>
            <pc:sldMk cId="3320919056" sldId="380"/>
            <ac:picMk id="6" creationId="{00000000-0000-0000-0000-000000000000}"/>
          </ac:picMkLst>
        </pc:picChg>
        <pc:picChg chg="mod">
          <ac:chgData name="help desk" userId="076106f8-e622-4bba-bf8d-41b4b1aaf204" providerId="ADAL" clId="{3908DC46-8ADE-43DD-8324-EEEB1BA7DD30}" dt="2024-07-31T22:12:22.303" v="1814" actId="692"/>
          <ac:picMkLst>
            <pc:docMk/>
            <pc:sldMk cId="3320919056" sldId="380"/>
            <ac:picMk id="7" creationId="{00000000-0000-0000-0000-000000000000}"/>
          </ac:picMkLst>
        </pc:picChg>
        <pc:picChg chg="mod">
          <ac:chgData name="help desk" userId="076106f8-e622-4bba-bf8d-41b4b1aaf204" providerId="ADAL" clId="{3908DC46-8ADE-43DD-8324-EEEB1BA7DD30}" dt="2024-07-31T22:12:22.303" v="1814" actId="692"/>
          <ac:picMkLst>
            <pc:docMk/>
            <pc:sldMk cId="3320919056" sldId="380"/>
            <ac:picMk id="8" creationId="{00000000-0000-0000-0000-000000000000}"/>
          </ac:picMkLst>
        </pc:picChg>
        <pc:picChg chg="mod">
          <ac:chgData name="help desk" userId="076106f8-e622-4bba-bf8d-41b4b1aaf204" providerId="ADAL" clId="{3908DC46-8ADE-43DD-8324-EEEB1BA7DD30}" dt="2024-07-31T22:12:22.303" v="1814" actId="692"/>
          <ac:picMkLst>
            <pc:docMk/>
            <pc:sldMk cId="3320919056" sldId="380"/>
            <ac:picMk id="9" creationId="{00000000-0000-0000-0000-000000000000}"/>
          </ac:picMkLst>
        </pc:picChg>
        <pc:picChg chg="mod">
          <ac:chgData name="help desk" userId="076106f8-e622-4bba-bf8d-41b4b1aaf204" providerId="ADAL" clId="{3908DC46-8ADE-43DD-8324-EEEB1BA7DD30}" dt="2024-07-31T22:12:22.303" v="1814" actId="692"/>
          <ac:picMkLst>
            <pc:docMk/>
            <pc:sldMk cId="3320919056" sldId="380"/>
            <ac:picMk id="10" creationId="{00000000-0000-0000-0000-000000000000}"/>
          </ac:picMkLst>
        </pc:picChg>
        <pc:picChg chg="mod">
          <ac:chgData name="help desk" userId="076106f8-e622-4bba-bf8d-41b4b1aaf204" providerId="ADAL" clId="{3908DC46-8ADE-43DD-8324-EEEB1BA7DD30}" dt="2024-07-31T22:12:22.303" v="1814" actId="692"/>
          <ac:picMkLst>
            <pc:docMk/>
            <pc:sldMk cId="3320919056" sldId="380"/>
            <ac:picMk id="11" creationId="{00000000-0000-0000-0000-000000000000}"/>
          </ac:picMkLst>
        </pc:picChg>
        <pc:picChg chg="mod">
          <ac:chgData name="help desk" userId="076106f8-e622-4bba-bf8d-41b4b1aaf204" providerId="ADAL" clId="{3908DC46-8ADE-43DD-8324-EEEB1BA7DD30}" dt="2024-07-31T22:12:22.303" v="1814" actId="692"/>
          <ac:picMkLst>
            <pc:docMk/>
            <pc:sldMk cId="3320919056" sldId="380"/>
            <ac:picMk id="12" creationId="{00000000-0000-0000-0000-000000000000}"/>
          </ac:picMkLst>
        </pc:picChg>
        <pc:cxnChg chg="mod">
          <ac:chgData name="help desk" userId="076106f8-e622-4bba-bf8d-41b4b1aaf204" providerId="ADAL" clId="{3908DC46-8ADE-43DD-8324-EEEB1BA7DD30}" dt="2024-07-31T22:11:33.073" v="1808" actId="1036"/>
          <ac:cxnSpMkLst>
            <pc:docMk/>
            <pc:sldMk cId="3320919056" sldId="380"/>
            <ac:cxnSpMk id="49" creationId="{00000000-0000-0000-0000-000000000000}"/>
          </ac:cxnSpMkLst>
        </pc:cxnChg>
      </pc:sldChg>
      <pc:sldChg chg="addSp delSp modSp mod modAnim">
        <pc:chgData name="help desk" userId="076106f8-e622-4bba-bf8d-41b4b1aaf204" providerId="ADAL" clId="{3908DC46-8ADE-43DD-8324-EEEB1BA7DD30}" dt="2024-08-01T22:04:42.864" v="3701"/>
        <pc:sldMkLst>
          <pc:docMk/>
          <pc:sldMk cId="1520329860" sldId="381"/>
        </pc:sldMkLst>
        <pc:spChg chg="mod">
          <ac:chgData name="help desk" userId="076106f8-e622-4bba-bf8d-41b4b1aaf204" providerId="ADAL" clId="{3908DC46-8ADE-43DD-8324-EEEB1BA7DD30}" dt="2024-07-31T22:20:09.592" v="1957" actId="692"/>
          <ac:spMkLst>
            <pc:docMk/>
            <pc:sldMk cId="1520329860" sldId="381"/>
            <ac:spMk id="5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15:09.527" v="1830" actId="692"/>
          <ac:spMkLst>
            <pc:docMk/>
            <pc:sldMk cId="1520329860" sldId="381"/>
            <ac:spMk id="6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15:26.032" v="1832" actId="692"/>
          <ac:spMkLst>
            <pc:docMk/>
            <pc:sldMk cId="1520329860" sldId="381"/>
            <ac:spMk id="7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19:37.623" v="1955" actId="1076"/>
          <ac:spMkLst>
            <pc:docMk/>
            <pc:sldMk cId="1520329860" sldId="381"/>
            <ac:spMk id="9" creationId="{00000000-0000-0000-0000-000000000000}"/>
          </ac:spMkLst>
        </pc:spChg>
        <pc:spChg chg="add del mod">
          <ac:chgData name="help desk" userId="076106f8-e622-4bba-bf8d-41b4b1aaf204" providerId="ADAL" clId="{3908DC46-8ADE-43DD-8324-EEEB1BA7DD30}" dt="2024-07-31T22:16:45.785" v="1910" actId="1035"/>
          <ac:spMkLst>
            <pc:docMk/>
            <pc:sldMk cId="1520329860" sldId="381"/>
            <ac:spMk id="10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7-31T22:18:12.140" v="1917" actId="478"/>
          <ac:spMkLst>
            <pc:docMk/>
            <pc:sldMk cId="1520329860" sldId="381"/>
            <ac:spMk id="13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20:36.993" v="1958" actId="114"/>
          <ac:spMkLst>
            <pc:docMk/>
            <pc:sldMk cId="1520329860" sldId="381"/>
            <ac:spMk id="15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17:43.660" v="1912" actId="692"/>
          <ac:spMkLst>
            <pc:docMk/>
            <pc:sldMk cId="1520329860" sldId="381"/>
            <ac:spMk id="16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17:47.882" v="1913" actId="692"/>
          <ac:spMkLst>
            <pc:docMk/>
            <pc:sldMk cId="1520329860" sldId="381"/>
            <ac:spMk id="17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20:41.793" v="1959" actId="114"/>
          <ac:spMkLst>
            <pc:docMk/>
            <pc:sldMk cId="1520329860" sldId="381"/>
            <ac:spMk id="18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18:06.660" v="1915" actId="692"/>
          <ac:spMkLst>
            <pc:docMk/>
            <pc:sldMk cId="1520329860" sldId="381"/>
            <ac:spMk id="20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7-31T22:18:12.761" v="1918" actId="478"/>
          <ac:spMkLst>
            <pc:docMk/>
            <pc:sldMk cId="1520329860" sldId="381"/>
            <ac:spMk id="21" creationId="{00000000-0000-0000-0000-000000000000}"/>
          </ac:spMkLst>
        </pc:spChg>
        <pc:grpChg chg="add del mod">
          <ac:chgData name="help desk" userId="076106f8-e622-4bba-bf8d-41b4b1aaf204" providerId="ADAL" clId="{3908DC46-8ADE-43DD-8324-EEEB1BA7DD30}" dt="2024-07-31T22:15:38.797" v="1834" actId="478"/>
          <ac:grpSpMkLst>
            <pc:docMk/>
            <pc:sldMk cId="1520329860" sldId="381"/>
            <ac:grpSpMk id="11" creationId="{00000000-0000-0000-0000-000000000000}"/>
          </ac:grpSpMkLst>
        </pc:grpChg>
        <pc:grpChg chg="mod">
          <ac:chgData name="help desk" userId="076106f8-e622-4bba-bf8d-41b4b1aaf204" providerId="ADAL" clId="{3908DC46-8ADE-43DD-8324-EEEB1BA7DD30}" dt="2024-07-31T22:13:39.555" v="1819" actId="14100"/>
          <ac:grpSpMkLst>
            <pc:docMk/>
            <pc:sldMk cId="1520329860" sldId="381"/>
            <ac:grpSpMk id="12" creationId="{00000000-0000-0000-0000-000000000000}"/>
          </ac:grpSpMkLst>
        </pc:grpChg>
        <pc:picChg chg="mod">
          <ac:chgData name="help desk" userId="076106f8-e622-4bba-bf8d-41b4b1aaf204" providerId="ADAL" clId="{3908DC46-8ADE-43DD-8324-EEEB1BA7DD30}" dt="2024-07-31T22:15:38.797" v="1834" actId="478"/>
          <ac:picMkLst>
            <pc:docMk/>
            <pc:sldMk cId="1520329860" sldId="381"/>
            <ac:picMk id="8" creationId="{00000000-0000-0000-0000-000000000000}"/>
          </ac:picMkLst>
        </pc:picChg>
        <pc:cxnChg chg="mod">
          <ac:chgData name="help desk" userId="076106f8-e622-4bba-bf8d-41b4b1aaf204" providerId="ADAL" clId="{3908DC46-8ADE-43DD-8324-EEEB1BA7DD30}" dt="2024-07-31T22:14:57.117" v="1829" actId="692"/>
          <ac:cxnSpMkLst>
            <pc:docMk/>
            <pc:sldMk cId="1520329860" sldId="381"/>
            <ac:cxnSpMk id="14" creationId="{00000000-0000-0000-0000-000000000000}"/>
          </ac:cxnSpMkLst>
        </pc:cxnChg>
      </pc:sldChg>
      <pc:sldChg chg="addSp delSp modSp mod delAnim modAnim">
        <pc:chgData name="help desk" userId="076106f8-e622-4bba-bf8d-41b4b1aaf204" providerId="ADAL" clId="{3908DC46-8ADE-43DD-8324-EEEB1BA7DD30}" dt="2024-08-02T15:49:14.015" v="4086"/>
        <pc:sldMkLst>
          <pc:docMk/>
          <pc:sldMk cId="3526455300" sldId="382"/>
        </pc:sldMkLst>
        <pc:spChg chg="add del">
          <ac:chgData name="help desk" userId="076106f8-e622-4bba-bf8d-41b4b1aaf204" providerId="ADAL" clId="{3908DC46-8ADE-43DD-8324-EEEB1BA7DD30}" dt="2024-08-01T14:20:46.526" v="2190" actId="478"/>
          <ac:spMkLst>
            <pc:docMk/>
            <pc:sldMk cId="3526455300" sldId="382"/>
            <ac:spMk id="3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1T14:54:18.869" v="2347" actId="14100"/>
          <ac:spMkLst>
            <pc:docMk/>
            <pc:sldMk cId="3526455300" sldId="382"/>
            <ac:spMk id="10" creationId="{9DF4C3A8-48E0-4474-A645-374657EF182E}"/>
          </ac:spMkLst>
        </pc:spChg>
        <pc:spChg chg="mod">
          <ac:chgData name="help desk" userId="076106f8-e622-4bba-bf8d-41b4b1aaf204" providerId="ADAL" clId="{3908DC46-8ADE-43DD-8324-EEEB1BA7DD30}" dt="2024-08-02T15:30:56.497" v="4048" actId="14100"/>
          <ac:spMkLst>
            <pc:docMk/>
            <pc:sldMk cId="3526455300" sldId="382"/>
            <ac:spMk id="15" creationId="{963BC978-23F9-4E93-9ED2-B643873A2BDB}"/>
          </ac:spMkLst>
        </pc:spChg>
        <pc:spChg chg="add del mod">
          <ac:chgData name="help desk" userId="076106f8-e622-4bba-bf8d-41b4b1aaf204" providerId="ADAL" clId="{3908DC46-8ADE-43DD-8324-EEEB1BA7DD30}" dt="2024-08-01T14:20:41.990" v="2188"/>
          <ac:spMkLst>
            <pc:docMk/>
            <pc:sldMk cId="3526455300" sldId="382"/>
            <ac:spMk id="19" creationId="{E5C568E4-566B-4974-8812-0FC5608E3371}"/>
          </ac:spMkLst>
        </pc:spChg>
        <pc:spChg chg="add mod">
          <ac:chgData name="help desk" userId="076106f8-e622-4bba-bf8d-41b4b1aaf204" providerId="ADAL" clId="{3908DC46-8ADE-43DD-8324-EEEB1BA7DD30}" dt="2024-08-01T14:20:47.166" v="2191"/>
          <ac:spMkLst>
            <pc:docMk/>
            <pc:sldMk cId="3526455300" sldId="382"/>
            <ac:spMk id="20" creationId="{652704D5-3DE8-400F-A8CF-3A07C6C88193}"/>
          </ac:spMkLst>
        </pc:spChg>
        <pc:spChg chg="mod">
          <ac:chgData name="help desk" userId="076106f8-e622-4bba-bf8d-41b4b1aaf204" providerId="ADAL" clId="{3908DC46-8ADE-43DD-8324-EEEB1BA7DD30}" dt="2024-08-01T14:54:18.869" v="2347" actId="14100"/>
          <ac:spMkLst>
            <pc:docMk/>
            <pc:sldMk cId="3526455300" sldId="382"/>
            <ac:spMk id="53" creationId="{FABC88A1-0C6D-4505-B499-A555466C5FBB}"/>
          </ac:spMkLst>
        </pc:spChg>
        <pc:spChg chg="mod">
          <ac:chgData name="help desk" userId="076106f8-e622-4bba-bf8d-41b4b1aaf204" providerId="ADAL" clId="{3908DC46-8ADE-43DD-8324-EEEB1BA7DD30}" dt="2024-08-02T15:44:34.548" v="4064" actId="1076"/>
          <ac:spMkLst>
            <pc:docMk/>
            <pc:sldMk cId="3526455300" sldId="382"/>
            <ac:spMk id="58" creationId="{95334DC0-8B3E-4628-9CEE-5ECE2FCDA500}"/>
          </ac:spMkLst>
        </pc:spChg>
        <pc:spChg chg="mod">
          <ac:chgData name="help desk" userId="076106f8-e622-4bba-bf8d-41b4b1aaf204" providerId="ADAL" clId="{3908DC46-8ADE-43DD-8324-EEEB1BA7DD30}" dt="2024-08-01T14:54:18.869" v="2347" actId="14100"/>
          <ac:spMkLst>
            <pc:docMk/>
            <pc:sldMk cId="3526455300" sldId="382"/>
            <ac:spMk id="66" creationId="{9784EE09-7EB6-4811-A976-9F519BDB0DBB}"/>
          </ac:spMkLst>
        </pc:spChg>
        <pc:spChg chg="mod">
          <ac:chgData name="help desk" userId="076106f8-e622-4bba-bf8d-41b4b1aaf204" providerId="ADAL" clId="{3908DC46-8ADE-43DD-8324-EEEB1BA7DD30}" dt="2024-08-01T14:54:18.869" v="2347" actId="14100"/>
          <ac:spMkLst>
            <pc:docMk/>
            <pc:sldMk cId="3526455300" sldId="382"/>
            <ac:spMk id="69" creationId="{6006F403-A6E9-4D6E-8E6D-3D0617E7F5B3}"/>
          </ac:spMkLst>
        </pc:spChg>
        <pc:spChg chg="mod">
          <ac:chgData name="help desk" userId="076106f8-e622-4bba-bf8d-41b4b1aaf204" providerId="ADAL" clId="{3908DC46-8ADE-43DD-8324-EEEB1BA7DD30}" dt="2024-08-01T14:55:26.009" v="2350" actId="1076"/>
          <ac:spMkLst>
            <pc:docMk/>
            <pc:sldMk cId="3526455300" sldId="382"/>
            <ac:spMk id="77" creationId="{A5226E9C-DAD3-4533-9FB7-84292B470E10}"/>
          </ac:spMkLst>
        </pc:spChg>
        <pc:spChg chg="del">
          <ac:chgData name="help desk" userId="076106f8-e622-4bba-bf8d-41b4b1aaf204" providerId="ADAL" clId="{3908DC46-8ADE-43DD-8324-EEEB1BA7DD30}" dt="2024-08-01T14:52:49.953" v="2335" actId="478"/>
          <ac:spMkLst>
            <pc:docMk/>
            <pc:sldMk cId="3526455300" sldId="382"/>
            <ac:spMk id="78" creationId="{F9AF4CFE-9DAA-440D-9A35-FF80E71E59F0}"/>
          </ac:spMkLst>
        </pc:spChg>
        <pc:picChg chg="add del mod ord">
          <ac:chgData name="help desk" userId="076106f8-e622-4bba-bf8d-41b4b1aaf204" providerId="ADAL" clId="{3908DC46-8ADE-43DD-8324-EEEB1BA7DD30}" dt="2024-08-02T15:11:55.472" v="4023" actId="478"/>
          <ac:picMkLst>
            <pc:docMk/>
            <pc:sldMk cId="3526455300" sldId="382"/>
            <ac:picMk id="11" creationId="{EBD2057C-F372-478F-A46C-5ECC2F96A9EF}"/>
          </ac:picMkLst>
        </pc:picChg>
        <pc:picChg chg="add mod ord">
          <ac:chgData name="help desk" userId="076106f8-e622-4bba-bf8d-41b4b1aaf204" providerId="ADAL" clId="{3908DC46-8ADE-43DD-8324-EEEB1BA7DD30}" dt="2024-08-02T15:14:01.507" v="4037" actId="170"/>
          <ac:picMkLst>
            <pc:docMk/>
            <pc:sldMk cId="3526455300" sldId="382"/>
            <ac:picMk id="13" creationId="{F8F5FE17-166B-4460-8C73-A830B14A55BB}"/>
          </ac:picMkLst>
        </pc:picChg>
        <pc:picChg chg="add mod ord">
          <ac:chgData name="help desk" userId="076106f8-e622-4bba-bf8d-41b4b1aaf204" providerId="ADAL" clId="{3908DC46-8ADE-43DD-8324-EEEB1BA7DD30}" dt="2024-08-01T14:52:48.021" v="2334" actId="167"/>
          <ac:picMkLst>
            <pc:docMk/>
            <pc:sldMk cId="3526455300" sldId="382"/>
            <ac:picMk id="21" creationId="{4E5043AB-88CB-498D-8E86-05990B20C346}"/>
          </ac:picMkLst>
        </pc:picChg>
        <pc:picChg chg="del">
          <ac:chgData name="help desk" userId="076106f8-e622-4bba-bf8d-41b4b1aaf204" providerId="ADAL" clId="{3908DC46-8ADE-43DD-8324-EEEB1BA7DD30}" dt="2024-08-01T14:52:52.918" v="2336" actId="478"/>
          <ac:picMkLst>
            <pc:docMk/>
            <pc:sldMk cId="3526455300" sldId="382"/>
            <ac:picMk id="48" creationId="{E98FA24D-738B-4B71-A24F-8A3160F4F355}"/>
          </ac:picMkLst>
        </pc:picChg>
        <pc:picChg chg="del mod">
          <ac:chgData name="help desk" userId="076106f8-e622-4bba-bf8d-41b4b1aaf204" providerId="ADAL" clId="{3908DC46-8ADE-43DD-8324-EEEB1BA7DD30}" dt="2024-08-02T15:11:39.186" v="4022" actId="478"/>
          <ac:picMkLst>
            <pc:docMk/>
            <pc:sldMk cId="3526455300" sldId="382"/>
            <ac:picMk id="49" creationId="{434928CE-598B-438D-99A2-D617674F8FCE}"/>
          </ac:picMkLst>
        </pc:picChg>
        <pc:cxnChg chg="mod">
          <ac:chgData name="help desk" userId="076106f8-e622-4bba-bf8d-41b4b1aaf204" providerId="ADAL" clId="{3908DC46-8ADE-43DD-8324-EEEB1BA7DD30}" dt="2024-08-02T15:30:56.497" v="4048" actId="14100"/>
          <ac:cxnSpMkLst>
            <pc:docMk/>
            <pc:sldMk cId="3526455300" sldId="382"/>
            <ac:cxnSpMk id="17" creationId="{2935FA96-3534-4F32-8646-FA9D17885E89}"/>
          </ac:cxnSpMkLst>
        </pc:cxnChg>
        <pc:cxnChg chg="mod">
          <ac:chgData name="help desk" userId="076106f8-e622-4bba-bf8d-41b4b1aaf204" providerId="ADAL" clId="{3908DC46-8ADE-43DD-8324-EEEB1BA7DD30}" dt="2024-08-01T14:55:30.896" v="2351" actId="14100"/>
          <ac:cxnSpMkLst>
            <pc:docMk/>
            <pc:sldMk cId="3526455300" sldId="382"/>
            <ac:cxnSpMk id="25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8-02T15:44:38.308" v="4065" actId="14100"/>
          <ac:cxnSpMkLst>
            <pc:docMk/>
            <pc:sldMk cId="3526455300" sldId="382"/>
            <ac:cxnSpMk id="59" creationId="{2592F1E6-4729-449A-A067-F8564CB982D8}"/>
          </ac:cxnSpMkLst>
        </pc:cxnChg>
        <pc:cxnChg chg="mod">
          <ac:chgData name="help desk" userId="076106f8-e622-4bba-bf8d-41b4b1aaf204" providerId="ADAL" clId="{3908DC46-8ADE-43DD-8324-EEEB1BA7DD30}" dt="2024-08-01T15:09:33.617" v="2413" actId="14100"/>
          <ac:cxnSpMkLst>
            <pc:docMk/>
            <pc:sldMk cId="3526455300" sldId="382"/>
            <ac:cxnSpMk id="65" creationId="{00492DAB-68A5-4DF8-BF74-AF678546FA1A}"/>
          </ac:cxnSpMkLst>
        </pc:cxnChg>
        <pc:cxnChg chg="mod">
          <ac:chgData name="help desk" userId="076106f8-e622-4bba-bf8d-41b4b1aaf204" providerId="ADAL" clId="{3908DC46-8ADE-43DD-8324-EEEB1BA7DD30}" dt="2024-08-02T15:46:06.120" v="4073" actId="14100"/>
          <ac:cxnSpMkLst>
            <pc:docMk/>
            <pc:sldMk cId="3526455300" sldId="382"/>
            <ac:cxnSpMk id="68" creationId="{AE900572-0288-44E7-9CB5-60A0CB59FC81}"/>
          </ac:cxnSpMkLst>
        </pc:cxnChg>
        <pc:cxnChg chg="del mod">
          <ac:chgData name="help desk" userId="076106f8-e622-4bba-bf8d-41b4b1aaf204" providerId="ADAL" clId="{3908DC46-8ADE-43DD-8324-EEEB1BA7DD30}" dt="2024-08-01T14:54:30.329" v="2348" actId="478"/>
          <ac:cxnSpMkLst>
            <pc:docMk/>
            <pc:sldMk cId="3526455300" sldId="382"/>
            <ac:cxnSpMk id="71" creationId="{9883501A-0B7A-45C1-A4FD-A6D281DE70CF}"/>
          </ac:cxnSpMkLst>
        </pc:cxnChg>
      </pc:sldChg>
      <pc:sldChg chg="addSp delSp modSp mod modAnim">
        <pc:chgData name="help desk" userId="076106f8-e622-4bba-bf8d-41b4b1aaf204" providerId="ADAL" clId="{3908DC46-8ADE-43DD-8324-EEEB1BA7DD30}" dt="2024-08-02T17:03:14.306" v="4550"/>
        <pc:sldMkLst>
          <pc:docMk/>
          <pc:sldMk cId="3404673369" sldId="383"/>
        </pc:sldMkLst>
        <pc:spChg chg="mod">
          <ac:chgData name="help desk" userId="076106f8-e622-4bba-bf8d-41b4b1aaf204" providerId="ADAL" clId="{3908DC46-8ADE-43DD-8324-EEEB1BA7DD30}" dt="2024-08-02T17:00:58.541" v="4548" actId="2085"/>
          <ac:spMkLst>
            <pc:docMk/>
            <pc:sldMk cId="3404673369" sldId="383"/>
            <ac:spMk id="2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2T17:02:27.893" v="4549" actId="14100"/>
          <ac:spMkLst>
            <pc:docMk/>
            <pc:sldMk cId="3404673369" sldId="383"/>
            <ac:spMk id="5" creationId="{00000000-0000-0000-0000-000000000000}"/>
          </ac:spMkLst>
        </pc:spChg>
        <pc:spChg chg="add mod">
          <ac:chgData name="help desk" userId="076106f8-e622-4bba-bf8d-41b4b1aaf204" providerId="ADAL" clId="{3908DC46-8ADE-43DD-8324-EEEB1BA7DD30}" dt="2024-08-02T16:58:33.273" v="4533"/>
          <ac:spMkLst>
            <pc:docMk/>
            <pc:sldMk cId="3404673369" sldId="383"/>
            <ac:spMk id="12" creationId="{780E3033-C05C-4105-93E4-4B6F5B6CD0EA}"/>
          </ac:spMkLst>
        </pc:spChg>
        <pc:picChg chg="add del">
          <ac:chgData name="help desk" userId="076106f8-e622-4bba-bf8d-41b4b1aaf204" providerId="ADAL" clId="{3908DC46-8ADE-43DD-8324-EEEB1BA7DD30}" dt="2024-08-01T15:36:15.666" v="2720" actId="21"/>
          <ac:picMkLst>
            <pc:docMk/>
            <pc:sldMk cId="3404673369" sldId="383"/>
            <ac:picMk id="7" creationId="{83B112D7-2E1F-42B0-A990-31C776623F24}"/>
          </ac:picMkLst>
        </pc:picChg>
        <pc:picChg chg="add mod ord">
          <ac:chgData name="help desk" userId="076106f8-e622-4bba-bf8d-41b4b1aaf204" providerId="ADAL" clId="{3908DC46-8ADE-43DD-8324-EEEB1BA7DD30}" dt="2024-08-01T15:36:38.089" v="2726" actId="167"/>
          <ac:picMkLst>
            <pc:docMk/>
            <pc:sldMk cId="3404673369" sldId="383"/>
            <ac:picMk id="9" creationId="{04939BFF-FD86-45F9-A2D5-08DFCD984AE3}"/>
          </ac:picMkLst>
        </pc:picChg>
        <pc:picChg chg="del">
          <ac:chgData name="help desk" userId="076106f8-e622-4bba-bf8d-41b4b1aaf204" providerId="ADAL" clId="{3908DC46-8ADE-43DD-8324-EEEB1BA7DD30}" dt="2024-08-01T15:36:41.499" v="2727" actId="478"/>
          <ac:picMkLst>
            <pc:docMk/>
            <pc:sldMk cId="3404673369" sldId="383"/>
            <ac:picMk id="10" creationId="{99E8C30B-71D6-4E27-B9A8-7F802C062B02}"/>
          </ac:picMkLst>
        </pc:picChg>
        <pc:cxnChg chg="mod">
          <ac:chgData name="help desk" userId="076106f8-e622-4bba-bf8d-41b4b1aaf204" providerId="ADAL" clId="{3908DC46-8ADE-43DD-8324-EEEB1BA7DD30}" dt="2024-08-02T17:02:27.893" v="4549" actId="14100"/>
          <ac:cxnSpMkLst>
            <pc:docMk/>
            <pc:sldMk cId="3404673369" sldId="383"/>
            <ac:cxnSpMk id="6" creationId="{00000000-0000-0000-0000-000000000000}"/>
          </ac:cxnSpMkLst>
        </pc:cxnChg>
      </pc:sldChg>
      <pc:sldChg chg="addSp delSp modSp mod delAnim modAnim">
        <pc:chgData name="help desk" userId="076106f8-e622-4bba-bf8d-41b4b1aaf204" providerId="ADAL" clId="{3908DC46-8ADE-43DD-8324-EEEB1BA7DD30}" dt="2024-08-02T17:40:20.671" v="4726"/>
        <pc:sldMkLst>
          <pc:docMk/>
          <pc:sldMk cId="60164070" sldId="384"/>
        </pc:sldMkLst>
        <pc:spChg chg="mod">
          <ac:chgData name="help desk" userId="076106f8-e622-4bba-bf8d-41b4b1aaf204" providerId="ADAL" clId="{3908DC46-8ADE-43DD-8324-EEEB1BA7DD30}" dt="2024-08-02T17:08:30.122" v="4584" actId="6549"/>
          <ac:spMkLst>
            <pc:docMk/>
            <pc:sldMk cId="60164070" sldId="384"/>
            <ac:spMk id="4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1T15:16:00.988" v="2496" actId="1037"/>
          <ac:spMkLst>
            <pc:docMk/>
            <pc:sldMk cId="60164070" sldId="384"/>
            <ac:spMk id="5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1T15:18:55.202" v="2546" actId="20577"/>
          <ac:spMkLst>
            <pc:docMk/>
            <pc:sldMk cId="60164070" sldId="384"/>
            <ac:spMk id="6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2T17:05:30.348" v="4582" actId="1038"/>
          <ac:spMkLst>
            <pc:docMk/>
            <pc:sldMk cId="60164070" sldId="384"/>
            <ac:spMk id="7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1T15:18:21.196" v="2522" actId="14861"/>
          <ac:spMkLst>
            <pc:docMk/>
            <pc:sldMk cId="60164070" sldId="384"/>
            <ac:spMk id="9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2T17:05:30.348" v="4582" actId="1038"/>
          <ac:spMkLst>
            <pc:docMk/>
            <pc:sldMk cId="60164070" sldId="384"/>
            <ac:spMk id="11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2T17:05:30.348" v="4582" actId="1038"/>
          <ac:spMkLst>
            <pc:docMk/>
            <pc:sldMk cId="60164070" sldId="384"/>
            <ac:spMk id="12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8-01T15:12:59.256" v="2427" actId="478"/>
          <ac:spMkLst>
            <pc:docMk/>
            <pc:sldMk cId="60164070" sldId="384"/>
            <ac:spMk id="13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1T15:39:01.848" v="2739" actId="692"/>
          <ac:spMkLst>
            <pc:docMk/>
            <pc:sldMk cId="60164070" sldId="384"/>
            <ac:spMk id="17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8-01T15:13:08.620" v="2428" actId="478"/>
          <ac:spMkLst>
            <pc:docMk/>
            <pc:sldMk cId="60164070" sldId="384"/>
            <ac:spMk id="18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8-01T15:13:12.789" v="2429" actId="478"/>
          <ac:spMkLst>
            <pc:docMk/>
            <pc:sldMk cId="60164070" sldId="384"/>
            <ac:spMk id="19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8-01T15:13:15.628" v="2430" actId="478"/>
          <ac:spMkLst>
            <pc:docMk/>
            <pc:sldMk cId="60164070" sldId="384"/>
            <ac:spMk id="20" creationId="{00000000-0000-0000-0000-000000000000}"/>
          </ac:spMkLst>
        </pc:spChg>
        <pc:spChg chg="mod ord">
          <ac:chgData name="help desk" userId="076106f8-e622-4bba-bf8d-41b4b1aaf204" providerId="ADAL" clId="{3908DC46-8ADE-43DD-8324-EEEB1BA7DD30}" dt="2024-08-02T17:13:18.950" v="4605" actId="1035"/>
          <ac:spMkLst>
            <pc:docMk/>
            <pc:sldMk cId="60164070" sldId="384"/>
            <ac:spMk id="28" creationId="{00000000-0000-0000-0000-000000000000}"/>
          </ac:spMkLst>
        </pc:spChg>
        <pc:picChg chg="del">
          <ac:chgData name="help desk" userId="076106f8-e622-4bba-bf8d-41b4b1aaf204" providerId="ADAL" clId="{3908DC46-8ADE-43DD-8324-EEEB1BA7DD30}" dt="2024-08-01T15:38:45.169" v="2736" actId="478"/>
          <ac:picMkLst>
            <pc:docMk/>
            <pc:sldMk cId="60164070" sldId="384"/>
            <ac:picMk id="10" creationId="{B0AEE4F9-3B95-422F-916B-B6D744C787DE}"/>
          </ac:picMkLst>
        </pc:picChg>
        <pc:picChg chg="mod">
          <ac:chgData name="help desk" userId="076106f8-e622-4bba-bf8d-41b4b1aaf204" providerId="ADAL" clId="{3908DC46-8ADE-43DD-8324-EEEB1BA7DD30}" dt="2024-08-01T15:39:42.035" v="2747" actId="14100"/>
          <ac:picMkLst>
            <pc:docMk/>
            <pc:sldMk cId="60164070" sldId="384"/>
            <ac:picMk id="23" creationId="{00000000-0000-0000-0000-000000000000}"/>
          </ac:picMkLst>
        </pc:picChg>
        <pc:picChg chg="add mod ord">
          <ac:chgData name="help desk" userId="076106f8-e622-4bba-bf8d-41b4b1aaf204" providerId="ADAL" clId="{3908DC46-8ADE-43DD-8324-EEEB1BA7DD30}" dt="2024-08-01T15:38:43.110" v="2735" actId="167"/>
          <ac:picMkLst>
            <pc:docMk/>
            <pc:sldMk cId="60164070" sldId="384"/>
            <ac:picMk id="29" creationId="{FAC29429-2DF9-4E62-B49F-D4F7D17AE765}"/>
          </ac:picMkLst>
        </pc:picChg>
        <pc:cxnChg chg="del">
          <ac:chgData name="help desk" userId="076106f8-e622-4bba-bf8d-41b4b1aaf204" providerId="ADAL" clId="{3908DC46-8ADE-43DD-8324-EEEB1BA7DD30}" dt="2024-08-01T15:12:38.605" v="2425" actId="478"/>
          <ac:cxnSpMkLst>
            <pc:docMk/>
            <pc:sldMk cId="60164070" sldId="384"/>
            <ac:cxnSpMk id="8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8-02T17:03:59.078" v="4552" actId="14100"/>
          <ac:cxnSpMkLst>
            <pc:docMk/>
            <pc:sldMk cId="60164070" sldId="384"/>
            <ac:cxnSpMk id="16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8-02T17:04:01.886" v="4553" actId="14100"/>
          <ac:cxnSpMkLst>
            <pc:docMk/>
            <pc:sldMk cId="60164070" sldId="384"/>
            <ac:cxnSpMk id="22" creationId="{00000000-0000-0000-0000-000000000000}"/>
          </ac:cxnSpMkLst>
        </pc:cxnChg>
        <pc:cxnChg chg="mod ord">
          <ac:chgData name="help desk" userId="076106f8-e622-4bba-bf8d-41b4b1aaf204" providerId="ADAL" clId="{3908DC46-8ADE-43DD-8324-EEEB1BA7DD30}" dt="2024-08-02T17:09:51.109" v="4597" actId="166"/>
          <ac:cxnSpMkLst>
            <pc:docMk/>
            <pc:sldMk cId="60164070" sldId="384"/>
            <ac:cxnSpMk id="25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8-02T17:13:18.950" v="4605" actId="1035"/>
          <ac:cxnSpMkLst>
            <pc:docMk/>
            <pc:sldMk cId="60164070" sldId="384"/>
            <ac:cxnSpMk id="27" creationId="{00000000-0000-0000-0000-000000000000}"/>
          </ac:cxnSpMkLst>
        </pc:cxnChg>
      </pc:sldChg>
      <pc:sldChg chg="addSp delSp modSp mod delAnim modAnim">
        <pc:chgData name="help desk" userId="076106f8-e622-4bba-bf8d-41b4b1aaf204" providerId="ADAL" clId="{3908DC46-8ADE-43DD-8324-EEEB1BA7DD30}" dt="2024-08-02T14:13:53.192" v="3762"/>
        <pc:sldMkLst>
          <pc:docMk/>
          <pc:sldMk cId="2153847212" sldId="393"/>
        </pc:sldMkLst>
        <pc:spChg chg="del">
          <ac:chgData name="help desk" userId="076106f8-e622-4bba-bf8d-41b4b1aaf204" providerId="ADAL" clId="{3908DC46-8ADE-43DD-8324-EEEB1BA7DD30}" dt="2024-07-31T20:11:25.637" v="1063" actId="478"/>
          <ac:spMkLst>
            <pc:docMk/>
            <pc:sldMk cId="2153847212" sldId="393"/>
            <ac:spMk id="5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7-31T20:00:03.106" v="989" actId="478"/>
          <ac:spMkLst>
            <pc:docMk/>
            <pc:sldMk cId="2153847212" sldId="393"/>
            <ac:spMk id="7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0:12:13.118" v="1067" actId="692"/>
          <ac:spMkLst>
            <pc:docMk/>
            <pc:sldMk cId="2153847212" sldId="393"/>
            <ac:spMk id="10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19:59:13.164" v="978" actId="478"/>
          <ac:spMkLst>
            <pc:docMk/>
            <pc:sldMk cId="2153847212" sldId="393"/>
            <ac:spMk id="11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19:59:31.491" v="984" actId="478"/>
          <ac:spMkLst>
            <pc:docMk/>
            <pc:sldMk cId="2153847212" sldId="393"/>
            <ac:spMk id="14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19:59:14.115" v="979" actId="478"/>
          <ac:spMkLst>
            <pc:docMk/>
            <pc:sldMk cId="2153847212" sldId="393"/>
            <ac:spMk id="15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19:59:32.255" v="985" actId="478"/>
          <ac:spMkLst>
            <pc:docMk/>
            <pc:sldMk cId="2153847212" sldId="393"/>
            <ac:spMk id="17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19:59:33.255" v="986" actId="478"/>
          <ac:spMkLst>
            <pc:docMk/>
            <pc:sldMk cId="2153847212" sldId="393"/>
            <ac:spMk id="18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0:12:23.745" v="1069" actId="14100"/>
          <ac:spMkLst>
            <pc:docMk/>
            <pc:sldMk cId="2153847212" sldId="393"/>
            <ac:spMk id="20" creationId="{00000000-0000-0000-0000-000000000000}"/>
          </ac:spMkLst>
        </pc:spChg>
        <pc:spChg chg="add mod">
          <ac:chgData name="help desk" userId="076106f8-e622-4bba-bf8d-41b4b1aaf204" providerId="ADAL" clId="{3908DC46-8ADE-43DD-8324-EEEB1BA7DD30}" dt="2024-08-01T20:04:29.948" v="3246"/>
          <ac:spMkLst>
            <pc:docMk/>
            <pc:sldMk cId="2153847212" sldId="393"/>
            <ac:spMk id="24" creationId="{1C7A7A50-89A5-4206-8EC3-B3B5E387607D}"/>
          </ac:spMkLst>
        </pc:spChg>
        <pc:spChg chg="add mod">
          <ac:chgData name="help desk" userId="076106f8-e622-4bba-bf8d-41b4b1aaf204" providerId="ADAL" clId="{3908DC46-8ADE-43DD-8324-EEEB1BA7DD30}" dt="2024-08-01T20:04:29.948" v="3246"/>
          <ac:spMkLst>
            <pc:docMk/>
            <pc:sldMk cId="2153847212" sldId="393"/>
            <ac:spMk id="25" creationId="{0EBFE938-678A-4D86-BFB1-AB75BCDD3E1D}"/>
          </ac:spMkLst>
        </pc:spChg>
        <pc:picChg chg="mod">
          <ac:chgData name="help desk" userId="076106f8-e622-4bba-bf8d-41b4b1aaf204" providerId="ADAL" clId="{3908DC46-8ADE-43DD-8324-EEEB1BA7DD30}" dt="2024-08-01T19:43:20.678" v="3145" actId="1076"/>
          <ac:picMkLst>
            <pc:docMk/>
            <pc:sldMk cId="2153847212" sldId="393"/>
            <ac:picMk id="4" creationId="{00000000-0000-0000-0000-000000000000}"/>
          </ac:picMkLst>
        </pc:picChg>
        <pc:picChg chg="del">
          <ac:chgData name="help desk" userId="076106f8-e622-4bba-bf8d-41b4b1aaf204" providerId="ADAL" clId="{3908DC46-8ADE-43DD-8324-EEEB1BA7DD30}" dt="2024-07-31T20:18:13.634" v="1088" actId="478"/>
          <ac:picMkLst>
            <pc:docMk/>
            <pc:sldMk cId="2153847212" sldId="393"/>
            <ac:picMk id="16" creationId="{A0224AB2-C9EB-4363-99DC-F9880F5E6D80}"/>
          </ac:picMkLst>
        </pc:picChg>
        <pc:picChg chg="add mod ord">
          <ac:chgData name="help desk" userId="076106f8-e622-4bba-bf8d-41b4b1aaf204" providerId="ADAL" clId="{3908DC46-8ADE-43DD-8324-EEEB1BA7DD30}" dt="2024-07-31T20:18:16.699" v="1090" actId="167"/>
          <ac:picMkLst>
            <pc:docMk/>
            <pc:sldMk cId="2153847212" sldId="393"/>
            <ac:picMk id="23" creationId="{2C589CF3-DEAA-42CF-8885-EE7BC95E3FDA}"/>
          </ac:picMkLst>
        </pc:picChg>
        <pc:cxnChg chg="del mod">
          <ac:chgData name="help desk" userId="076106f8-e622-4bba-bf8d-41b4b1aaf204" providerId="ADAL" clId="{3908DC46-8ADE-43DD-8324-EEEB1BA7DD30}" dt="2024-07-31T20:00:05.684" v="990" actId="478"/>
          <ac:cxnSpMkLst>
            <pc:docMk/>
            <pc:sldMk cId="2153847212" sldId="393"/>
            <ac:cxnSpMk id="8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0:12:13.118" v="1067" actId="692"/>
          <ac:cxnSpMkLst>
            <pc:docMk/>
            <pc:sldMk cId="2153847212" sldId="393"/>
            <ac:cxnSpMk id="13" creationId="{00000000-0000-0000-0000-000000000000}"/>
          </ac:cxnSpMkLst>
        </pc:cxnChg>
        <pc:cxnChg chg="add mod">
          <ac:chgData name="help desk" userId="076106f8-e622-4bba-bf8d-41b4b1aaf204" providerId="ADAL" clId="{3908DC46-8ADE-43DD-8324-EEEB1BA7DD30}" dt="2024-08-01T20:04:29.948" v="3246"/>
          <ac:cxnSpMkLst>
            <pc:docMk/>
            <pc:sldMk cId="2153847212" sldId="393"/>
            <ac:cxnSpMk id="26" creationId="{52C47165-4E2D-48EB-920A-8B24D4CBECC9}"/>
          </ac:cxnSpMkLst>
        </pc:cxnChg>
        <pc:cxnChg chg="add mod">
          <ac:chgData name="help desk" userId="076106f8-e622-4bba-bf8d-41b4b1aaf204" providerId="ADAL" clId="{3908DC46-8ADE-43DD-8324-EEEB1BA7DD30}" dt="2024-08-01T20:04:29.948" v="3246"/>
          <ac:cxnSpMkLst>
            <pc:docMk/>
            <pc:sldMk cId="2153847212" sldId="393"/>
            <ac:cxnSpMk id="27" creationId="{203D95EF-F345-4A2A-8030-157831514A58}"/>
          </ac:cxnSpMkLst>
        </pc:cxnChg>
      </pc:sldChg>
      <pc:sldChg chg="addSp delSp modSp mod delAnim modAnim">
        <pc:chgData name="help desk" userId="076106f8-e622-4bba-bf8d-41b4b1aaf204" providerId="ADAL" clId="{3908DC46-8ADE-43DD-8324-EEEB1BA7DD30}" dt="2024-08-01T20:19:04.122" v="3292"/>
        <pc:sldMkLst>
          <pc:docMk/>
          <pc:sldMk cId="2706767021" sldId="394"/>
        </pc:sldMkLst>
        <pc:spChg chg="del">
          <ac:chgData name="help desk" userId="076106f8-e622-4bba-bf8d-41b4b1aaf204" providerId="ADAL" clId="{3908DC46-8ADE-43DD-8324-EEEB1BA7DD30}" dt="2024-07-31T20:11:30.627" v="1065" actId="478"/>
          <ac:spMkLst>
            <pc:docMk/>
            <pc:sldMk cId="2706767021" sldId="394"/>
            <ac:spMk id="5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0:06:53.124" v="1012" actId="14100"/>
          <ac:spMkLst>
            <pc:docMk/>
            <pc:sldMk cId="2706767021" sldId="394"/>
            <ac:spMk id="7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0:08:13.588" v="1058" actId="1035"/>
          <ac:spMkLst>
            <pc:docMk/>
            <pc:sldMk cId="2706767021" sldId="394"/>
            <ac:spMk id="10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0:05:35.585" v="1004" actId="1076"/>
          <ac:spMkLst>
            <pc:docMk/>
            <pc:sldMk cId="2706767021" sldId="394"/>
            <ac:spMk id="19" creationId="{00000000-0000-0000-0000-000000000000}"/>
          </ac:spMkLst>
        </pc:spChg>
        <pc:spChg chg="add mod">
          <ac:chgData name="help desk" userId="076106f8-e622-4bba-bf8d-41b4b1aaf204" providerId="ADAL" clId="{3908DC46-8ADE-43DD-8324-EEEB1BA7DD30}" dt="2024-07-31T20:13:08.470" v="1082"/>
          <ac:spMkLst>
            <pc:docMk/>
            <pc:sldMk cId="2706767021" sldId="394"/>
            <ac:spMk id="22" creationId="{D98ED0FF-D9C8-4257-8DE3-41E5FB57C59C}"/>
          </ac:spMkLst>
        </pc:spChg>
        <pc:spChg chg="mod">
          <ac:chgData name="help desk" userId="076106f8-e622-4bba-bf8d-41b4b1aaf204" providerId="ADAL" clId="{3908DC46-8ADE-43DD-8324-EEEB1BA7DD30}" dt="2024-07-31T20:37:33.426" v="1192" actId="207"/>
          <ac:spMkLst>
            <pc:docMk/>
            <pc:sldMk cId="2706767021" sldId="394"/>
            <ac:spMk id="26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0:07:34.467" v="1017" actId="5793"/>
          <ac:spMkLst>
            <pc:docMk/>
            <pc:sldMk cId="2706767021" sldId="394"/>
            <ac:spMk id="30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7-31T20:05:40.865" v="1006" actId="478"/>
          <ac:spMkLst>
            <pc:docMk/>
            <pc:sldMk cId="2706767021" sldId="394"/>
            <ac:spMk id="37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0:13:08.010" v="1081" actId="478"/>
          <ac:spMkLst>
            <pc:docMk/>
            <pc:sldMk cId="2706767021" sldId="394"/>
            <ac:spMk id="38" creationId="{00000000-0000-0000-0000-000000000000}"/>
          </ac:spMkLst>
        </pc:spChg>
        <pc:picChg chg="mod">
          <ac:chgData name="help desk" userId="076106f8-e622-4bba-bf8d-41b4b1aaf204" providerId="ADAL" clId="{3908DC46-8ADE-43DD-8324-EEEB1BA7DD30}" dt="2024-08-01T19:43:38.671" v="3147" actId="1076"/>
          <ac:picMkLst>
            <pc:docMk/>
            <pc:sldMk cId="2706767021" sldId="394"/>
            <ac:picMk id="4" creationId="{00000000-0000-0000-0000-000000000000}"/>
          </ac:picMkLst>
        </pc:picChg>
        <pc:picChg chg="del">
          <ac:chgData name="help desk" userId="076106f8-e622-4bba-bf8d-41b4b1aaf204" providerId="ADAL" clId="{3908DC46-8ADE-43DD-8324-EEEB1BA7DD30}" dt="2024-07-31T20:18:37.592" v="1094" actId="478"/>
          <ac:picMkLst>
            <pc:docMk/>
            <pc:sldMk cId="2706767021" sldId="394"/>
            <ac:picMk id="17" creationId="{77537AAA-7696-4471-A1A1-3F78182EDE27}"/>
          </ac:picMkLst>
        </pc:picChg>
        <pc:picChg chg="add mod ord">
          <ac:chgData name="help desk" userId="076106f8-e622-4bba-bf8d-41b4b1aaf204" providerId="ADAL" clId="{3908DC46-8ADE-43DD-8324-EEEB1BA7DD30}" dt="2024-07-31T20:18:40.478" v="1096" actId="167"/>
          <ac:picMkLst>
            <pc:docMk/>
            <pc:sldMk cId="2706767021" sldId="394"/>
            <ac:picMk id="23" creationId="{344D9E4E-1E14-4632-87FA-77CF69D24AF7}"/>
          </ac:picMkLst>
        </pc:picChg>
        <pc:cxnChg chg="mod">
          <ac:chgData name="help desk" userId="076106f8-e622-4bba-bf8d-41b4b1aaf204" providerId="ADAL" clId="{3908DC46-8ADE-43DD-8324-EEEB1BA7DD30}" dt="2024-07-31T20:08:21.878" v="1059" actId="14100"/>
          <ac:cxnSpMkLst>
            <pc:docMk/>
            <pc:sldMk cId="2706767021" sldId="394"/>
            <ac:cxnSpMk id="12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0:07:23.627" v="1015" actId="14100"/>
          <ac:cxnSpMkLst>
            <pc:docMk/>
            <pc:sldMk cId="2706767021" sldId="394"/>
            <ac:cxnSpMk id="21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8-01T20:17:34.733" v="3285" actId="14100"/>
          <ac:cxnSpMkLst>
            <pc:docMk/>
            <pc:sldMk cId="2706767021" sldId="394"/>
            <ac:cxnSpMk id="29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0:07:32.885" v="1016" actId="20577"/>
          <ac:cxnSpMkLst>
            <pc:docMk/>
            <pc:sldMk cId="2706767021" sldId="394"/>
            <ac:cxnSpMk id="32" creationId="{00000000-0000-0000-0000-000000000000}"/>
          </ac:cxnSpMkLst>
        </pc:cxnChg>
      </pc:sldChg>
      <pc:sldChg chg="addSp delSp modSp mod delAnim modAnim">
        <pc:chgData name="help desk" userId="076106f8-e622-4bba-bf8d-41b4b1aaf204" providerId="ADAL" clId="{3908DC46-8ADE-43DD-8324-EEEB1BA7DD30}" dt="2024-08-01T21:34:59.109" v="3540"/>
        <pc:sldMkLst>
          <pc:docMk/>
          <pc:sldMk cId="3495588227" sldId="396"/>
        </pc:sldMkLst>
        <pc:spChg chg="del mod">
          <ac:chgData name="help desk" userId="076106f8-e622-4bba-bf8d-41b4b1aaf204" providerId="ADAL" clId="{3908DC46-8ADE-43DD-8324-EEEB1BA7DD30}" dt="2024-07-31T21:48:36.171" v="1509" actId="478"/>
          <ac:spMkLst>
            <pc:docMk/>
            <pc:sldMk cId="3495588227" sldId="396"/>
            <ac:spMk id="5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1T21:28:59.330" v="3515" actId="14100"/>
          <ac:spMkLst>
            <pc:docMk/>
            <pc:sldMk cId="3495588227" sldId="396"/>
            <ac:spMk id="6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1T21:32:40.026" v="3525" actId="5793"/>
          <ac:spMkLst>
            <pc:docMk/>
            <pc:sldMk cId="3495588227" sldId="396"/>
            <ac:spMk id="7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1T21:27:35.028" v="3508" actId="207"/>
          <ac:spMkLst>
            <pc:docMk/>
            <pc:sldMk cId="3495588227" sldId="396"/>
            <ac:spMk id="8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1T21:27:54.799" v="3509" actId="1076"/>
          <ac:spMkLst>
            <pc:docMk/>
            <pc:sldMk cId="3495588227" sldId="396"/>
            <ac:spMk id="10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35:24.562" v="1392" actId="478"/>
          <ac:spMkLst>
            <pc:docMk/>
            <pc:sldMk cId="3495588227" sldId="396"/>
            <ac:spMk id="11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36:49.725" v="1405" actId="478"/>
          <ac:spMkLst>
            <pc:docMk/>
            <pc:sldMk cId="3495588227" sldId="396"/>
            <ac:spMk id="13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36:49.725" v="1405" actId="478"/>
          <ac:spMkLst>
            <pc:docMk/>
            <pc:sldMk cId="3495588227" sldId="396"/>
            <ac:spMk id="14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36:49.725" v="1405" actId="478"/>
          <ac:spMkLst>
            <pc:docMk/>
            <pc:sldMk cId="3495588227" sldId="396"/>
            <ac:spMk id="15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36:49.725" v="1405" actId="478"/>
          <ac:spMkLst>
            <pc:docMk/>
            <pc:sldMk cId="3495588227" sldId="396"/>
            <ac:spMk id="16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36:49.725" v="1405" actId="478"/>
          <ac:spMkLst>
            <pc:docMk/>
            <pc:sldMk cId="3495588227" sldId="396"/>
            <ac:spMk id="17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36:49.725" v="1405" actId="478"/>
          <ac:spMkLst>
            <pc:docMk/>
            <pc:sldMk cId="3495588227" sldId="396"/>
            <ac:spMk id="18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36:49.725" v="1405" actId="478"/>
          <ac:spMkLst>
            <pc:docMk/>
            <pc:sldMk cId="3495588227" sldId="396"/>
            <ac:spMk id="19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36:49.725" v="1405" actId="478"/>
          <ac:spMkLst>
            <pc:docMk/>
            <pc:sldMk cId="3495588227" sldId="396"/>
            <ac:spMk id="20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36:49.725" v="1405" actId="478"/>
          <ac:spMkLst>
            <pc:docMk/>
            <pc:sldMk cId="3495588227" sldId="396"/>
            <ac:spMk id="21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36:22.453" v="1400" actId="478"/>
          <ac:spMkLst>
            <pc:docMk/>
            <pc:sldMk cId="3495588227" sldId="396"/>
            <ac:spMk id="22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36:22.453" v="1400" actId="478"/>
          <ac:spMkLst>
            <pc:docMk/>
            <pc:sldMk cId="3495588227" sldId="396"/>
            <ac:spMk id="23" creationId="{00000000-0000-0000-0000-000000000000}"/>
          </ac:spMkLst>
        </pc:spChg>
        <pc:spChg chg="add mod">
          <ac:chgData name="help desk" userId="076106f8-e622-4bba-bf8d-41b4b1aaf204" providerId="ADAL" clId="{3908DC46-8ADE-43DD-8324-EEEB1BA7DD30}" dt="2024-07-31T21:48:36.692" v="1510"/>
          <ac:spMkLst>
            <pc:docMk/>
            <pc:sldMk cId="3495588227" sldId="396"/>
            <ac:spMk id="24" creationId="{0C46F76D-8755-4E33-945E-D6426E15B16B}"/>
          </ac:spMkLst>
        </pc:spChg>
      </pc:sldChg>
      <pc:sldChg chg="addSp delSp modSp mod delAnim modAnim">
        <pc:chgData name="help desk" userId="076106f8-e622-4bba-bf8d-41b4b1aaf204" providerId="ADAL" clId="{3908DC46-8ADE-43DD-8324-EEEB1BA7DD30}" dt="2024-08-01T21:43:29.212" v="3573"/>
        <pc:sldMkLst>
          <pc:docMk/>
          <pc:sldMk cId="1200637933" sldId="397"/>
        </pc:sldMkLst>
        <pc:spChg chg="mod">
          <ac:chgData name="help desk" userId="076106f8-e622-4bba-bf8d-41b4b1aaf204" providerId="ADAL" clId="{3908DC46-8ADE-43DD-8324-EEEB1BA7DD30}" dt="2024-07-31T21:46:37.960" v="1494" actId="207"/>
          <ac:spMkLst>
            <pc:docMk/>
            <pc:sldMk cId="1200637933" sldId="397"/>
            <ac:spMk id="3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1:46:54.450" v="1495" actId="692"/>
          <ac:spMkLst>
            <pc:docMk/>
            <pc:sldMk cId="1200637933" sldId="397"/>
            <ac:spMk id="4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48:22.431" v="1505" actId="478"/>
          <ac:spMkLst>
            <pc:docMk/>
            <pc:sldMk cId="1200637933" sldId="397"/>
            <ac:spMk id="5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8-01T21:36:27.248" v="3542" actId="478"/>
          <ac:spMkLst>
            <pc:docMk/>
            <pc:sldMk cId="1200637933" sldId="397"/>
            <ac:spMk id="6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1:45:48.149" v="1483" actId="692"/>
          <ac:spMkLst>
            <pc:docMk/>
            <pc:sldMk cId="1200637933" sldId="397"/>
            <ac:spMk id="7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1:47:05.380" v="1496" actId="692"/>
          <ac:spMkLst>
            <pc:docMk/>
            <pc:sldMk cId="1200637933" sldId="397"/>
            <ac:spMk id="9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44:13.039" v="1469" actId="478"/>
          <ac:spMkLst>
            <pc:docMk/>
            <pc:sldMk cId="1200637933" sldId="397"/>
            <ac:spMk id="11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46:01.224" v="1485" actId="478"/>
          <ac:spMkLst>
            <pc:docMk/>
            <pc:sldMk cId="1200637933" sldId="397"/>
            <ac:spMk id="12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46:02.083" v="1486" actId="478"/>
          <ac:spMkLst>
            <pc:docMk/>
            <pc:sldMk cId="1200637933" sldId="397"/>
            <ac:spMk id="13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42:53.983" v="1452" actId="478"/>
          <ac:spMkLst>
            <pc:docMk/>
            <pc:sldMk cId="1200637933" sldId="397"/>
            <ac:spMk id="14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42:55.877" v="1453" actId="478"/>
          <ac:spMkLst>
            <pc:docMk/>
            <pc:sldMk cId="1200637933" sldId="397"/>
            <ac:spMk id="15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42:58.781" v="1455" actId="478"/>
          <ac:spMkLst>
            <pc:docMk/>
            <pc:sldMk cId="1200637933" sldId="397"/>
            <ac:spMk id="16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42:59.647" v="1456" actId="478"/>
          <ac:spMkLst>
            <pc:docMk/>
            <pc:sldMk cId="1200637933" sldId="397"/>
            <ac:spMk id="17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43:00.317" v="1457" actId="478"/>
          <ac:spMkLst>
            <pc:docMk/>
            <pc:sldMk cId="1200637933" sldId="397"/>
            <ac:spMk id="18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1T21:39:36.808" v="3545" actId="14100"/>
          <ac:spMkLst>
            <pc:docMk/>
            <pc:sldMk cId="1200637933" sldId="397"/>
            <ac:spMk id="21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1T21:39:45.035" v="3546" actId="14100"/>
          <ac:spMkLst>
            <pc:docMk/>
            <pc:sldMk cId="1200637933" sldId="397"/>
            <ac:spMk id="25" creationId="{00000000-0000-0000-0000-000000000000}"/>
          </ac:spMkLst>
        </pc:spChg>
        <pc:spChg chg="add mod">
          <ac:chgData name="help desk" userId="076106f8-e622-4bba-bf8d-41b4b1aaf204" providerId="ADAL" clId="{3908DC46-8ADE-43DD-8324-EEEB1BA7DD30}" dt="2024-07-31T21:48:22.861" v="1506"/>
          <ac:spMkLst>
            <pc:docMk/>
            <pc:sldMk cId="1200637933" sldId="397"/>
            <ac:spMk id="39" creationId="{1B24A575-25C6-4A04-90F4-A1FE61DC8E8C}"/>
          </ac:spMkLst>
        </pc:spChg>
        <pc:spChg chg="add del mod">
          <ac:chgData name="help desk" userId="076106f8-e622-4bba-bf8d-41b4b1aaf204" providerId="ADAL" clId="{3908DC46-8ADE-43DD-8324-EEEB1BA7DD30}" dt="2024-08-01T21:43:28.531" v="3572" actId="478"/>
          <ac:spMkLst>
            <pc:docMk/>
            <pc:sldMk cId="1200637933" sldId="397"/>
            <ac:spMk id="40" creationId="{A97C497C-2905-42EF-886D-B71EAAA23506}"/>
          </ac:spMkLst>
        </pc:spChg>
        <pc:spChg chg="add mod">
          <ac:chgData name="help desk" userId="076106f8-e622-4bba-bf8d-41b4b1aaf204" providerId="ADAL" clId="{3908DC46-8ADE-43DD-8324-EEEB1BA7DD30}" dt="2024-08-01T21:43:29.212" v="3573"/>
          <ac:spMkLst>
            <pc:docMk/>
            <pc:sldMk cId="1200637933" sldId="397"/>
            <ac:spMk id="44" creationId="{BDEF6F52-73EA-421F-BC5C-FB802A5848AD}"/>
          </ac:spMkLst>
        </pc:spChg>
        <pc:grpChg chg="mod">
          <ac:chgData name="help desk" userId="076106f8-e622-4bba-bf8d-41b4b1aaf204" providerId="ADAL" clId="{3908DC46-8ADE-43DD-8324-EEEB1BA7DD30}" dt="2024-07-31T21:44:41.259" v="1472" actId="1076"/>
          <ac:grpSpMkLst>
            <pc:docMk/>
            <pc:sldMk cId="1200637933" sldId="397"/>
            <ac:grpSpMk id="35" creationId="{00000000-0000-0000-0000-000000000000}"/>
          </ac:grpSpMkLst>
        </pc:grpChg>
        <pc:picChg chg="mod">
          <ac:chgData name="help desk" userId="076106f8-e622-4bba-bf8d-41b4b1aaf204" providerId="ADAL" clId="{3908DC46-8ADE-43DD-8324-EEEB1BA7DD30}" dt="2024-07-31T21:47:34.342" v="1500" actId="2085"/>
          <ac:picMkLst>
            <pc:docMk/>
            <pc:sldMk cId="1200637933" sldId="397"/>
            <ac:picMk id="2" creationId="{00000000-0000-0000-0000-000000000000}"/>
          </ac:picMkLst>
        </pc:picChg>
        <pc:cxnChg chg="mod">
          <ac:chgData name="help desk" userId="076106f8-e622-4bba-bf8d-41b4b1aaf204" providerId="ADAL" clId="{3908DC46-8ADE-43DD-8324-EEEB1BA7DD30}" dt="2024-08-01T21:39:36.808" v="3545" actId="14100"/>
          <ac:cxnSpMkLst>
            <pc:docMk/>
            <pc:sldMk cId="1200637933" sldId="397"/>
            <ac:cxnSpMk id="20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8-01T21:39:45.035" v="3546" actId="14100"/>
          <ac:cxnSpMkLst>
            <pc:docMk/>
            <pc:sldMk cId="1200637933" sldId="397"/>
            <ac:cxnSpMk id="24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1:46:54.450" v="1495" actId="692"/>
          <ac:cxnSpMkLst>
            <pc:docMk/>
            <pc:sldMk cId="1200637933" sldId="397"/>
            <ac:cxnSpMk id="29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1:46:54.450" v="1495" actId="692"/>
          <ac:cxnSpMkLst>
            <pc:docMk/>
            <pc:sldMk cId="1200637933" sldId="397"/>
            <ac:cxnSpMk id="30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1:46:54.450" v="1495" actId="692"/>
          <ac:cxnSpMkLst>
            <pc:docMk/>
            <pc:sldMk cId="1200637933" sldId="397"/>
            <ac:cxnSpMk id="32" creationId="{00000000-0000-0000-0000-000000000000}"/>
          </ac:cxnSpMkLst>
        </pc:cxnChg>
        <pc:cxnChg chg="del">
          <ac:chgData name="help desk" userId="076106f8-e622-4bba-bf8d-41b4b1aaf204" providerId="ADAL" clId="{3908DC46-8ADE-43DD-8324-EEEB1BA7DD30}" dt="2024-07-31T21:42:57.737" v="1454" actId="478"/>
          <ac:cxnSpMkLst>
            <pc:docMk/>
            <pc:sldMk cId="1200637933" sldId="397"/>
            <ac:cxnSpMk id="37" creationId="{00000000-0000-0000-0000-000000000000}"/>
          </ac:cxnSpMkLst>
        </pc:cxnChg>
      </pc:sldChg>
      <pc:sldChg chg="addSp delSp modSp mod delAnim modAnim">
        <pc:chgData name="help desk" userId="076106f8-e622-4bba-bf8d-41b4b1aaf204" providerId="ADAL" clId="{3908DC46-8ADE-43DD-8324-EEEB1BA7DD30}" dt="2024-08-01T21:50:54.920" v="3603" actId="14100"/>
        <pc:sldMkLst>
          <pc:docMk/>
          <pc:sldMk cId="569897948" sldId="398"/>
        </pc:sldMkLst>
        <pc:spChg chg="mod">
          <ac:chgData name="help desk" userId="076106f8-e622-4bba-bf8d-41b4b1aaf204" providerId="ADAL" clId="{3908DC46-8ADE-43DD-8324-EEEB1BA7DD30}" dt="2024-07-31T21:52:15.074" v="1541" actId="14100"/>
          <ac:spMkLst>
            <pc:docMk/>
            <pc:sldMk cId="569897948" sldId="398"/>
            <ac:spMk id="2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48:12.713" v="1503" actId="478"/>
          <ac:spMkLst>
            <pc:docMk/>
            <pc:sldMk cId="569897948" sldId="398"/>
            <ac:spMk id="5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8-01T21:43:33.250" v="3574" actId="478"/>
          <ac:spMkLst>
            <pc:docMk/>
            <pc:sldMk cId="569897948" sldId="398"/>
            <ac:spMk id="6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1:53:23.267" v="1550" actId="1076"/>
          <ac:spMkLst>
            <pc:docMk/>
            <pc:sldMk cId="569897948" sldId="398"/>
            <ac:spMk id="7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1:51:10.904" v="1528" actId="1076"/>
          <ac:spMkLst>
            <pc:docMk/>
            <pc:sldMk cId="569897948" sldId="398"/>
            <ac:spMk id="10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50:16.083" v="1518" actId="478"/>
          <ac:spMkLst>
            <pc:docMk/>
            <pc:sldMk cId="569897948" sldId="398"/>
            <ac:spMk id="11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1:53:12.036" v="1548" actId="255"/>
          <ac:spMkLst>
            <pc:docMk/>
            <pc:sldMk cId="569897948" sldId="398"/>
            <ac:spMk id="19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1:53:16.352" v="1549" actId="14100"/>
          <ac:spMkLst>
            <pc:docMk/>
            <pc:sldMk cId="569897948" sldId="398"/>
            <ac:spMk id="20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50:36.875" v="1522" actId="478"/>
          <ac:spMkLst>
            <pc:docMk/>
            <pc:sldMk cId="569897948" sldId="398"/>
            <ac:spMk id="21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50:36.875" v="1522" actId="478"/>
          <ac:spMkLst>
            <pc:docMk/>
            <pc:sldMk cId="569897948" sldId="398"/>
            <ac:spMk id="22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50:36.875" v="1522" actId="478"/>
          <ac:spMkLst>
            <pc:docMk/>
            <pc:sldMk cId="569897948" sldId="398"/>
            <ac:spMk id="23" creationId="{00000000-0000-0000-0000-000000000000}"/>
          </ac:spMkLst>
        </pc:spChg>
        <pc:spChg chg="add mod">
          <ac:chgData name="help desk" userId="076106f8-e622-4bba-bf8d-41b4b1aaf204" providerId="ADAL" clId="{3908DC46-8ADE-43DD-8324-EEEB1BA7DD30}" dt="2024-07-31T21:48:13.301" v="1504"/>
          <ac:spMkLst>
            <pc:docMk/>
            <pc:sldMk cId="569897948" sldId="398"/>
            <ac:spMk id="24" creationId="{F1D124B2-FD32-457D-8B35-C8556628925B}"/>
          </ac:spMkLst>
        </pc:spChg>
        <pc:spChg chg="del">
          <ac:chgData name="help desk" userId="076106f8-e622-4bba-bf8d-41b4b1aaf204" providerId="ADAL" clId="{3908DC46-8ADE-43DD-8324-EEEB1BA7DD30}" dt="2024-07-31T21:50:36.875" v="1522" actId="478"/>
          <ac:spMkLst>
            <pc:docMk/>
            <pc:sldMk cId="569897948" sldId="398"/>
            <ac:spMk id="25" creationId="{00000000-0000-0000-0000-000000000000}"/>
          </ac:spMkLst>
        </pc:spChg>
        <pc:spChg chg="add mod">
          <ac:chgData name="help desk" userId="076106f8-e622-4bba-bf8d-41b4b1aaf204" providerId="ADAL" clId="{3908DC46-8ADE-43DD-8324-EEEB1BA7DD30}" dt="2024-08-01T21:43:33.679" v="3575"/>
          <ac:spMkLst>
            <pc:docMk/>
            <pc:sldMk cId="569897948" sldId="398"/>
            <ac:spMk id="26" creationId="{E8C56948-A94A-4D1A-91FC-C3D5DE6902BB}"/>
          </ac:spMkLst>
        </pc:spChg>
        <pc:cxnChg chg="mod">
          <ac:chgData name="help desk" userId="076106f8-e622-4bba-bf8d-41b4b1aaf204" providerId="ADAL" clId="{3908DC46-8ADE-43DD-8324-EEEB1BA7DD30}" dt="2024-07-31T21:51:16.904" v="1529" actId="14100"/>
          <ac:cxnSpMkLst>
            <pc:docMk/>
            <pc:sldMk cId="569897948" sldId="398"/>
            <ac:cxnSpMk id="27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1:51:23.705" v="1532" actId="14100"/>
          <ac:cxnSpMkLst>
            <pc:docMk/>
            <pc:sldMk cId="569897948" sldId="398"/>
            <ac:cxnSpMk id="28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1:51:31.833" v="1534" actId="14100"/>
          <ac:cxnSpMkLst>
            <pc:docMk/>
            <pc:sldMk cId="569897948" sldId="398"/>
            <ac:cxnSpMk id="30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8-01T21:50:54.920" v="3603" actId="14100"/>
          <ac:cxnSpMkLst>
            <pc:docMk/>
            <pc:sldMk cId="569897948" sldId="398"/>
            <ac:cxnSpMk id="33" creationId="{00000000-0000-0000-0000-000000000000}"/>
          </ac:cxnSpMkLst>
        </pc:cxnChg>
      </pc:sldChg>
      <pc:sldChg chg="addSp delSp modSp mod modAnim">
        <pc:chgData name="help desk" userId="076106f8-e622-4bba-bf8d-41b4b1aaf204" providerId="ADAL" clId="{3908DC46-8ADE-43DD-8324-EEEB1BA7DD30}" dt="2024-08-01T21:57:58.323" v="3644"/>
        <pc:sldMkLst>
          <pc:docMk/>
          <pc:sldMk cId="3885841190" sldId="399"/>
        </pc:sldMkLst>
        <pc:spChg chg="del mod">
          <ac:chgData name="help desk" userId="076106f8-e622-4bba-bf8d-41b4b1aaf204" providerId="ADAL" clId="{3908DC46-8ADE-43DD-8324-EEEB1BA7DD30}" dt="2024-07-31T22:03:36.275" v="1618" actId="478"/>
          <ac:spMkLst>
            <pc:docMk/>
            <pc:sldMk cId="3885841190" sldId="399"/>
            <ac:spMk id="2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1:48:07.571" v="1502" actId="14100"/>
          <ac:spMkLst>
            <pc:docMk/>
            <pc:sldMk cId="3885841190" sldId="399"/>
            <ac:spMk id="5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8-01T21:54:01.895" v="3622" actId="478"/>
          <ac:spMkLst>
            <pc:docMk/>
            <pc:sldMk cId="3885841190" sldId="399"/>
            <ac:spMk id="6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8-01T21:54:24.135" v="3624" actId="478"/>
          <ac:spMkLst>
            <pc:docMk/>
            <pc:sldMk cId="3885841190" sldId="399"/>
            <ac:spMk id="7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57:50.170" v="1576" actId="478"/>
          <ac:spMkLst>
            <pc:docMk/>
            <pc:sldMk cId="3885841190" sldId="399"/>
            <ac:spMk id="8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03:57.245" v="1622" actId="692"/>
          <ac:spMkLst>
            <pc:docMk/>
            <pc:sldMk cId="3885841190" sldId="399"/>
            <ac:spMk id="9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54:18.906" v="1554" actId="478"/>
          <ac:spMkLst>
            <pc:docMk/>
            <pc:sldMk cId="3885841190" sldId="399"/>
            <ac:spMk id="11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57:52.270" v="1577" actId="478"/>
          <ac:spMkLst>
            <pc:docMk/>
            <pc:sldMk cId="3885841190" sldId="399"/>
            <ac:spMk id="12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57:54.229" v="1578" actId="478"/>
          <ac:spMkLst>
            <pc:docMk/>
            <pc:sldMk cId="3885841190" sldId="399"/>
            <ac:spMk id="13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57:56.910" v="1579" actId="478"/>
          <ac:spMkLst>
            <pc:docMk/>
            <pc:sldMk cId="3885841190" sldId="399"/>
            <ac:spMk id="14" creationId="{00000000-0000-0000-0000-000000000000}"/>
          </ac:spMkLst>
        </pc:spChg>
        <pc:spChg chg="add mod">
          <ac:chgData name="help desk" userId="076106f8-e622-4bba-bf8d-41b4b1aaf204" providerId="ADAL" clId="{3908DC46-8ADE-43DD-8324-EEEB1BA7DD30}" dt="2024-07-31T22:03:40.377" v="1620" actId="1076"/>
          <ac:spMkLst>
            <pc:docMk/>
            <pc:sldMk cId="3885841190" sldId="399"/>
            <ac:spMk id="23" creationId="{87666D9D-3493-4C36-A0A2-BB2C17DAAB68}"/>
          </ac:spMkLst>
        </pc:spChg>
        <pc:spChg chg="add mod">
          <ac:chgData name="help desk" userId="076106f8-e622-4bba-bf8d-41b4b1aaf204" providerId="ADAL" clId="{3908DC46-8ADE-43DD-8324-EEEB1BA7DD30}" dt="2024-08-01T21:54:02.324" v="3623"/>
          <ac:spMkLst>
            <pc:docMk/>
            <pc:sldMk cId="3885841190" sldId="399"/>
            <ac:spMk id="24" creationId="{A3AB3B9C-8490-48D5-AA28-703E0905B44D}"/>
          </ac:spMkLst>
        </pc:spChg>
        <pc:spChg chg="add mod">
          <ac:chgData name="help desk" userId="076106f8-e622-4bba-bf8d-41b4b1aaf204" providerId="ADAL" clId="{3908DC46-8ADE-43DD-8324-EEEB1BA7DD30}" dt="2024-08-01T21:54:24.797" v="3625"/>
          <ac:spMkLst>
            <pc:docMk/>
            <pc:sldMk cId="3885841190" sldId="399"/>
            <ac:spMk id="25" creationId="{533E542B-B8FD-4C99-B597-344333371363}"/>
          </ac:spMkLst>
        </pc:spChg>
        <pc:picChg chg="del mod">
          <ac:chgData name="help desk" userId="076106f8-e622-4bba-bf8d-41b4b1aaf204" providerId="ADAL" clId="{3908DC46-8ADE-43DD-8324-EEEB1BA7DD30}" dt="2024-07-31T22:02:19.786" v="1605" actId="478"/>
          <ac:picMkLst>
            <pc:docMk/>
            <pc:sldMk cId="3885841190" sldId="399"/>
            <ac:picMk id="31" creationId="{00000000-0000-0000-0000-000000000000}"/>
          </ac:picMkLst>
        </pc:picChg>
        <pc:picChg chg="del">
          <ac:chgData name="help desk" userId="076106f8-e622-4bba-bf8d-41b4b1aaf204" providerId="ADAL" clId="{3908DC46-8ADE-43DD-8324-EEEB1BA7DD30}" dt="2024-07-31T22:02:27.128" v="1606" actId="478"/>
          <ac:picMkLst>
            <pc:docMk/>
            <pc:sldMk cId="3885841190" sldId="399"/>
            <ac:picMk id="32" creationId="{00000000-0000-0000-0000-000000000000}"/>
          </ac:picMkLst>
        </pc:picChg>
        <pc:picChg chg="mod">
          <ac:chgData name="help desk" userId="076106f8-e622-4bba-bf8d-41b4b1aaf204" providerId="ADAL" clId="{3908DC46-8ADE-43DD-8324-EEEB1BA7DD30}" dt="2024-07-31T22:02:43.374" v="1610" actId="1076"/>
          <ac:picMkLst>
            <pc:docMk/>
            <pc:sldMk cId="3885841190" sldId="399"/>
            <ac:picMk id="35" creationId="{00000000-0000-0000-0000-000000000000}"/>
          </ac:picMkLst>
        </pc:picChg>
        <pc:cxnChg chg="del">
          <ac:chgData name="help desk" userId="076106f8-e622-4bba-bf8d-41b4b1aaf204" providerId="ADAL" clId="{3908DC46-8ADE-43DD-8324-EEEB1BA7DD30}" dt="2024-07-31T22:02:30.525" v="1607" actId="478"/>
          <ac:cxnSpMkLst>
            <pc:docMk/>
            <pc:sldMk cId="3885841190" sldId="399"/>
            <ac:cxnSpMk id="15" creationId="{00000000-0000-0000-0000-000000000000}"/>
          </ac:cxnSpMkLst>
        </pc:cxnChg>
        <pc:cxnChg chg="del">
          <ac:chgData name="help desk" userId="076106f8-e622-4bba-bf8d-41b4b1aaf204" providerId="ADAL" clId="{3908DC46-8ADE-43DD-8324-EEEB1BA7DD30}" dt="2024-07-31T22:02:31.849" v="1608" actId="478"/>
          <ac:cxnSpMkLst>
            <pc:docMk/>
            <pc:sldMk cId="3885841190" sldId="399"/>
            <ac:cxnSpMk id="16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2:02:54.174" v="1613" actId="692"/>
          <ac:cxnSpMkLst>
            <pc:docMk/>
            <pc:sldMk cId="3885841190" sldId="399"/>
            <ac:cxnSpMk id="19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2:03:46.988" v="1621" actId="692"/>
          <ac:cxnSpMkLst>
            <pc:docMk/>
            <pc:sldMk cId="3885841190" sldId="399"/>
            <ac:cxnSpMk id="27" creationId="{00000000-0000-0000-0000-000000000000}"/>
          </ac:cxnSpMkLst>
        </pc:cxnChg>
      </pc:sldChg>
      <pc:sldChg chg="modSp mod modAnim">
        <pc:chgData name="help desk" userId="076106f8-e622-4bba-bf8d-41b4b1aaf204" providerId="ADAL" clId="{3908DC46-8ADE-43DD-8324-EEEB1BA7DD30}" dt="2024-08-02T14:20:21.212" v="3766" actId="14100"/>
        <pc:sldMkLst>
          <pc:docMk/>
          <pc:sldMk cId="2952122593" sldId="400"/>
        </pc:sldMkLst>
        <pc:spChg chg="mod">
          <ac:chgData name="help desk" userId="076106f8-e622-4bba-bf8d-41b4b1aaf204" providerId="ADAL" clId="{3908DC46-8ADE-43DD-8324-EEEB1BA7DD30}" dt="2024-07-31T22:23:58.027" v="2027" actId="1076"/>
          <ac:spMkLst>
            <pc:docMk/>
            <pc:sldMk cId="2952122593" sldId="400"/>
            <ac:spMk id="8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24:05.363" v="2034" actId="1035"/>
          <ac:spMkLst>
            <pc:docMk/>
            <pc:sldMk cId="2952122593" sldId="400"/>
            <ac:spMk id="9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22:58.858" v="1990" actId="692"/>
          <ac:spMkLst>
            <pc:docMk/>
            <pc:sldMk cId="2952122593" sldId="400"/>
            <ac:spMk id="10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23:33.948" v="2023" actId="14100"/>
          <ac:spMkLst>
            <pc:docMk/>
            <pc:sldMk cId="2952122593" sldId="400"/>
            <ac:spMk id="12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23:33.948" v="2023" actId="14100"/>
          <ac:spMkLst>
            <pc:docMk/>
            <pc:sldMk cId="2952122593" sldId="400"/>
            <ac:spMk id="13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23:33.948" v="2023" actId="14100"/>
          <ac:spMkLst>
            <pc:docMk/>
            <pc:sldMk cId="2952122593" sldId="400"/>
            <ac:spMk id="14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23:33.948" v="2023" actId="14100"/>
          <ac:spMkLst>
            <pc:docMk/>
            <pc:sldMk cId="2952122593" sldId="400"/>
            <ac:spMk id="15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23:33.948" v="2023" actId="14100"/>
          <ac:spMkLst>
            <pc:docMk/>
            <pc:sldMk cId="2952122593" sldId="400"/>
            <ac:spMk id="16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23:33.948" v="2023" actId="14100"/>
          <ac:spMkLst>
            <pc:docMk/>
            <pc:sldMk cId="2952122593" sldId="400"/>
            <ac:spMk id="17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23:33.948" v="2023" actId="14100"/>
          <ac:spMkLst>
            <pc:docMk/>
            <pc:sldMk cId="2952122593" sldId="400"/>
            <ac:spMk id="18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23:33.948" v="2023" actId="14100"/>
          <ac:spMkLst>
            <pc:docMk/>
            <pc:sldMk cId="2952122593" sldId="400"/>
            <ac:spMk id="19" creationId="{00000000-0000-0000-0000-000000000000}"/>
          </ac:spMkLst>
        </pc:spChg>
        <pc:picChg chg="mod">
          <ac:chgData name="help desk" userId="076106f8-e622-4bba-bf8d-41b4b1aaf204" providerId="ADAL" clId="{3908DC46-8ADE-43DD-8324-EEEB1BA7DD30}" dt="2024-07-31T22:23:05.406" v="1994" actId="1036"/>
          <ac:picMkLst>
            <pc:docMk/>
            <pc:sldMk cId="2952122593" sldId="400"/>
            <ac:picMk id="11" creationId="{00000000-0000-0000-0000-000000000000}"/>
          </ac:picMkLst>
        </pc:picChg>
        <pc:cxnChg chg="mod">
          <ac:chgData name="help desk" userId="076106f8-e622-4bba-bf8d-41b4b1aaf204" providerId="ADAL" clId="{3908DC46-8ADE-43DD-8324-EEEB1BA7DD30}" dt="2024-07-31T22:23:33.948" v="2023" actId="14100"/>
          <ac:cxnSpMkLst>
            <pc:docMk/>
            <pc:sldMk cId="2952122593" sldId="400"/>
            <ac:cxnSpMk id="21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2:23:33.948" v="2023" actId="14100"/>
          <ac:cxnSpMkLst>
            <pc:docMk/>
            <pc:sldMk cId="2952122593" sldId="400"/>
            <ac:cxnSpMk id="22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2:23:33.948" v="2023" actId="14100"/>
          <ac:cxnSpMkLst>
            <pc:docMk/>
            <pc:sldMk cId="2952122593" sldId="400"/>
            <ac:cxnSpMk id="26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2:23:33.948" v="2023" actId="14100"/>
          <ac:cxnSpMkLst>
            <pc:docMk/>
            <pc:sldMk cId="2952122593" sldId="400"/>
            <ac:cxnSpMk id="29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2:23:40.089" v="2024" actId="14100"/>
          <ac:cxnSpMkLst>
            <pc:docMk/>
            <pc:sldMk cId="2952122593" sldId="400"/>
            <ac:cxnSpMk id="32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8-02T14:20:08.832" v="3764" actId="14100"/>
          <ac:cxnSpMkLst>
            <pc:docMk/>
            <pc:sldMk cId="2952122593" sldId="400"/>
            <ac:cxnSpMk id="35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8-02T14:20:21.212" v="3766" actId="14100"/>
          <ac:cxnSpMkLst>
            <pc:docMk/>
            <pc:sldMk cId="2952122593" sldId="400"/>
            <ac:cxnSpMk id="38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2:23:47.986" v="2026" actId="14100"/>
          <ac:cxnSpMkLst>
            <pc:docMk/>
            <pc:sldMk cId="2952122593" sldId="400"/>
            <ac:cxnSpMk id="41" creationId="{00000000-0000-0000-0000-000000000000}"/>
          </ac:cxnSpMkLst>
        </pc:cxnChg>
      </pc:sldChg>
      <pc:sldChg chg="modSp mod modAnim">
        <pc:chgData name="help desk" userId="076106f8-e622-4bba-bf8d-41b4b1aaf204" providerId="ADAL" clId="{3908DC46-8ADE-43DD-8324-EEEB1BA7DD30}" dt="2024-08-02T14:34:14.764" v="3865"/>
        <pc:sldMkLst>
          <pc:docMk/>
          <pc:sldMk cId="311876465" sldId="401"/>
        </pc:sldMkLst>
        <pc:spChg chg="mod">
          <ac:chgData name="help desk" userId="076106f8-e622-4bba-bf8d-41b4b1aaf204" providerId="ADAL" clId="{3908DC46-8ADE-43DD-8324-EEEB1BA7DD30}" dt="2024-07-31T22:26:01.569" v="2040" actId="255"/>
          <ac:spMkLst>
            <pc:docMk/>
            <pc:sldMk cId="311876465" sldId="401"/>
            <ac:spMk id="9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26:25.319" v="2045" actId="14100"/>
          <ac:spMkLst>
            <pc:docMk/>
            <pc:sldMk cId="311876465" sldId="401"/>
            <ac:spMk id="10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26:22.470" v="2044" actId="14100"/>
          <ac:spMkLst>
            <pc:docMk/>
            <pc:sldMk cId="311876465" sldId="401"/>
            <ac:spMk id="11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26:19.114" v="2043" actId="14100"/>
          <ac:spMkLst>
            <pc:docMk/>
            <pc:sldMk cId="311876465" sldId="401"/>
            <ac:spMk id="12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26:16.119" v="2042" actId="14100"/>
          <ac:spMkLst>
            <pc:docMk/>
            <pc:sldMk cId="311876465" sldId="401"/>
            <ac:spMk id="13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26:12.909" v="2041" actId="14100"/>
          <ac:spMkLst>
            <pc:docMk/>
            <pc:sldMk cId="311876465" sldId="401"/>
            <ac:spMk id="14" creationId="{00000000-0000-0000-0000-000000000000}"/>
          </ac:spMkLst>
        </pc:spChg>
        <pc:cxnChg chg="mod">
          <ac:chgData name="help desk" userId="076106f8-e622-4bba-bf8d-41b4b1aaf204" providerId="ADAL" clId="{3908DC46-8ADE-43DD-8324-EEEB1BA7DD30}" dt="2024-07-31T22:26:40.930" v="2046" actId="692"/>
          <ac:cxnSpMkLst>
            <pc:docMk/>
            <pc:sldMk cId="311876465" sldId="401"/>
            <ac:cxnSpMk id="16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2:26:51.839" v="2047" actId="692"/>
          <ac:cxnSpMkLst>
            <pc:docMk/>
            <pc:sldMk cId="311876465" sldId="401"/>
            <ac:cxnSpMk id="18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2:26:19.114" v="2043" actId="14100"/>
          <ac:cxnSpMkLst>
            <pc:docMk/>
            <pc:sldMk cId="311876465" sldId="401"/>
            <ac:cxnSpMk id="20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2:26:57.240" v="2048" actId="692"/>
          <ac:cxnSpMkLst>
            <pc:docMk/>
            <pc:sldMk cId="311876465" sldId="401"/>
            <ac:cxnSpMk id="22" creationId="{00000000-0000-0000-0000-000000000000}"/>
          </ac:cxnSpMkLst>
        </pc:cxnChg>
      </pc:sldChg>
      <pc:sldChg chg="modSp mod modAnim">
        <pc:chgData name="help desk" userId="076106f8-e622-4bba-bf8d-41b4b1aaf204" providerId="ADAL" clId="{3908DC46-8ADE-43DD-8324-EEEB1BA7DD30}" dt="2024-08-02T14:35:36.808" v="3870"/>
        <pc:sldMkLst>
          <pc:docMk/>
          <pc:sldMk cId="1146341848" sldId="402"/>
        </pc:sldMkLst>
        <pc:spChg chg="mod">
          <ac:chgData name="help desk" userId="076106f8-e622-4bba-bf8d-41b4b1aaf204" providerId="ADAL" clId="{3908DC46-8ADE-43DD-8324-EEEB1BA7DD30}" dt="2024-07-31T22:27:20.951" v="2049" actId="108"/>
          <ac:spMkLst>
            <pc:docMk/>
            <pc:sldMk cId="1146341848" sldId="402"/>
            <ac:spMk id="9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27:51.811" v="2053" actId="255"/>
          <ac:spMkLst>
            <pc:docMk/>
            <pc:sldMk cId="1146341848" sldId="402"/>
            <ac:spMk id="10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27:51.811" v="2053" actId="255"/>
          <ac:spMkLst>
            <pc:docMk/>
            <pc:sldMk cId="1146341848" sldId="402"/>
            <ac:spMk id="11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27:51.811" v="2053" actId="255"/>
          <ac:spMkLst>
            <pc:docMk/>
            <pc:sldMk cId="1146341848" sldId="402"/>
            <ac:spMk id="13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28:07.611" v="2055" actId="14100"/>
          <ac:spMkLst>
            <pc:docMk/>
            <pc:sldMk cId="1146341848" sldId="402"/>
            <ac:spMk id="14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28:12.387" v="2056" actId="1076"/>
          <ac:spMkLst>
            <pc:docMk/>
            <pc:sldMk cId="1146341848" sldId="402"/>
            <ac:spMk id="24" creationId="{00000000-0000-0000-0000-000000000000}"/>
          </ac:spMkLst>
        </pc:spChg>
        <pc:cxnChg chg="mod">
          <ac:chgData name="help desk" userId="076106f8-e622-4bba-bf8d-41b4b1aaf204" providerId="ADAL" clId="{3908DC46-8ADE-43DD-8324-EEEB1BA7DD30}" dt="2024-07-31T22:28:02.963" v="2054" actId="692"/>
          <ac:cxnSpMkLst>
            <pc:docMk/>
            <pc:sldMk cId="1146341848" sldId="402"/>
            <ac:cxnSpMk id="16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2:28:25.312" v="2057" actId="14100"/>
          <ac:cxnSpMkLst>
            <pc:docMk/>
            <pc:sldMk cId="1146341848" sldId="402"/>
            <ac:cxnSpMk id="18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2:28:02.963" v="2054" actId="692"/>
          <ac:cxnSpMkLst>
            <pc:docMk/>
            <pc:sldMk cId="1146341848" sldId="402"/>
            <ac:cxnSpMk id="21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22:28:02.963" v="2054" actId="692"/>
          <ac:cxnSpMkLst>
            <pc:docMk/>
            <pc:sldMk cId="1146341848" sldId="402"/>
            <ac:cxnSpMk id="22" creationId="{00000000-0000-0000-0000-000000000000}"/>
          </ac:cxnSpMkLst>
        </pc:cxnChg>
      </pc:sldChg>
      <pc:sldChg chg="addSp delSp modSp mod delAnim modAnim">
        <pc:chgData name="help desk" userId="076106f8-e622-4bba-bf8d-41b4b1aaf204" providerId="ADAL" clId="{3908DC46-8ADE-43DD-8324-EEEB1BA7DD30}" dt="2024-08-02T17:40:56.886" v="4727"/>
        <pc:sldMkLst>
          <pc:docMk/>
          <pc:sldMk cId="449440494" sldId="403"/>
        </pc:sldMkLst>
        <pc:spChg chg="del">
          <ac:chgData name="help desk" userId="076106f8-e622-4bba-bf8d-41b4b1aaf204" providerId="ADAL" clId="{3908DC46-8ADE-43DD-8324-EEEB1BA7DD30}" dt="2024-08-01T15:23:30.160" v="2565" actId="478"/>
          <ac:spMkLst>
            <pc:docMk/>
            <pc:sldMk cId="449440494" sldId="403"/>
            <ac:spMk id="4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2T17:25:54.527" v="4645" actId="1076"/>
          <ac:spMkLst>
            <pc:docMk/>
            <pc:sldMk cId="449440494" sldId="403"/>
            <ac:spMk id="5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8-01T15:25:37.505" v="2589" actId="478"/>
          <ac:spMkLst>
            <pc:docMk/>
            <pc:sldMk cId="449440494" sldId="403"/>
            <ac:spMk id="6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2T17:25:42.728" v="4644" actId="1076"/>
          <ac:spMkLst>
            <pc:docMk/>
            <pc:sldMk cId="449440494" sldId="403"/>
            <ac:spMk id="7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8-02T17:25:20.808" v="4642" actId="478"/>
          <ac:spMkLst>
            <pc:docMk/>
            <pc:sldMk cId="449440494" sldId="403"/>
            <ac:spMk id="10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8-01T15:23:47.771" v="2569" actId="478"/>
          <ac:spMkLst>
            <pc:docMk/>
            <pc:sldMk cId="449440494" sldId="403"/>
            <ac:spMk id="11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8-01T15:25:37.505" v="2589" actId="478"/>
          <ac:spMkLst>
            <pc:docMk/>
            <pc:sldMk cId="449440494" sldId="403"/>
            <ac:spMk id="14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8-01T15:25:37.505" v="2589" actId="478"/>
          <ac:spMkLst>
            <pc:docMk/>
            <pc:sldMk cId="449440494" sldId="403"/>
            <ac:spMk id="15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8-01T15:25:37.505" v="2589" actId="478"/>
          <ac:spMkLst>
            <pc:docMk/>
            <pc:sldMk cId="449440494" sldId="403"/>
            <ac:spMk id="16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8-01T15:25:37.505" v="2589" actId="478"/>
          <ac:spMkLst>
            <pc:docMk/>
            <pc:sldMk cId="449440494" sldId="403"/>
            <ac:spMk id="17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8-01T15:25:37.505" v="2589" actId="478"/>
          <ac:spMkLst>
            <pc:docMk/>
            <pc:sldMk cId="449440494" sldId="403"/>
            <ac:spMk id="18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8-01T15:24:11.735" v="2575" actId="478"/>
          <ac:spMkLst>
            <pc:docMk/>
            <pc:sldMk cId="449440494" sldId="403"/>
            <ac:spMk id="19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8-01T15:24:12.596" v="2576" actId="478"/>
          <ac:spMkLst>
            <pc:docMk/>
            <pc:sldMk cId="449440494" sldId="403"/>
            <ac:spMk id="20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8-01T15:24:14.255" v="2577" actId="478"/>
          <ac:spMkLst>
            <pc:docMk/>
            <pc:sldMk cId="449440494" sldId="403"/>
            <ac:spMk id="21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8-01T15:24:14.905" v="2578" actId="478"/>
          <ac:spMkLst>
            <pc:docMk/>
            <pc:sldMk cId="449440494" sldId="403"/>
            <ac:spMk id="22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8-01T15:24:15.765" v="2579" actId="478"/>
          <ac:spMkLst>
            <pc:docMk/>
            <pc:sldMk cId="449440494" sldId="403"/>
            <ac:spMk id="23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8-01T15:24:16.515" v="2580" actId="478"/>
          <ac:spMkLst>
            <pc:docMk/>
            <pc:sldMk cId="449440494" sldId="403"/>
            <ac:spMk id="24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8-01T15:24:17.845" v="2581" actId="478"/>
          <ac:spMkLst>
            <pc:docMk/>
            <pc:sldMk cId="449440494" sldId="403"/>
            <ac:spMk id="25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1T15:44:52.937" v="2788" actId="1036"/>
          <ac:spMkLst>
            <pc:docMk/>
            <pc:sldMk cId="449440494" sldId="403"/>
            <ac:spMk id="28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8-01T15:43:29.758" v="2767" actId="478"/>
          <ac:spMkLst>
            <pc:docMk/>
            <pc:sldMk cId="449440494" sldId="403"/>
            <ac:spMk id="32" creationId="{00000000-0000-0000-0000-000000000000}"/>
          </ac:spMkLst>
        </pc:spChg>
        <pc:spChg chg="add mod">
          <ac:chgData name="help desk" userId="076106f8-e622-4bba-bf8d-41b4b1aaf204" providerId="ADAL" clId="{3908DC46-8ADE-43DD-8324-EEEB1BA7DD30}" dt="2024-08-01T15:23:30.634" v="2566"/>
          <ac:spMkLst>
            <pc:docMk/>
            <pc:sldMk cId="449440494" sldId="403"/>
            <ac:spMk id="35" creationId="{EE3A5792-38CF-4192-944F-E644AC954DCE}"/>
          </ac:spMkLst>
        </pc:spChg>
        <pc:spChg chg="del">
          <ac:chgData name="help desk" userId="076106f8-e622-4bba-bf8d-41b4b1aaf204" providerId="ADAL" clId="{3908DC46-8ADE-43DD-8324-EEEB1BA7DD30}" dt="2024-08-01T15:43:53.946" v="2776" actId="478"/>
          <ac:spMkLst>
            <pc:docMk/>
            <pc:sldMk cId="449440494" sldId="403"/>
            <ac:spMk id="42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1T15:44:17.525" v="2780" actId="14100"/>
          <ac:spMkLst>
            <pc:docMk/>
            <pc:sldMk cId="449440494" sldId="403"/>
            <ac:spMk id="48" creationId="{00000000-0000-0000-0000-000000000000}"/>
          </ac:spMkLst>
        </pc:spChg>
        <pc:grpChg chg="add mod">
          <ac:chgData name="help desk" userId="076106f8-e622-4bba-bf8d-41b4b1aaf204" providerId="ADAL" clId="{3908DC46-8ADE-43DD-8324-EEEB1BA7DD30}" dt="2024-08-02T17:27:17.305" v="4652" actId="164"/>
          <ac:grpSpMkLst>
            <pc:docMk/>
            <pc:sldMk cId="449440494" sldId="403"/>
            <ac:grpSpMk id="49" creationId="{C032DDE4-61ED-42F6-9752-082743762BE4}"/>
          </ac:grpSpMkLst>
        </pc:grpChg>
        <pc:picChg chg="add mod ord">
          <ac:chgData name="help desk" userId="076106f8-e622-4bba-bf8d-41b4b1aaf204" providerId="ADAL" clId="{3908DC46-8ADE-43DD-8324-EEEB1BA7DD30}" dt="2024-08-01T15:43:13.044" v="2763" actId="167"/>
          <ac:picMkLst>
            <pc:docMk/>
            <pc:sldMk cId="449440494" sldId="403"/>
            <ac:picMk id="29" creationId="{33F1BCAC-2B40-450B-9B3A-8DEC92D95133}"/>
          </ac:picMkLst>
        </pc:picChg>
        <pc:picChg chg="del">
          <ac:chgData name="help desk" userId="076106f8-e622-4bba-bf8d-41b4b1aaf204" providerId="ADAL" clId="{3908DC46-8ADE-43DD-8324-EEEB1BA7DD30}" dt="2024-08-01T15:43:18.462" v="2764" actId="478"/>
          <ac:picMkLst>
            <pc:docMk/>
            <pc:sldMk cId="449440494" sldId="403"/>
            <ac:picMk id="34" creationId="{7E3CB656-6DF4-4402-9978-D02D393A2300}"/>
          </ac:picMkLst>
        </pc:picChg>
        <pc:picChg chg="mod">
          <ac:chgData name="help desk" userId="076106f8-e622-4bba-bf8d-41b4b1aaf204" providerId="ADAL" clId="{3908DC46-8ADE-43DD-8324-EEEB1BA7DD30}" dt="2024-08-02T17:27:17.305" v="4652" actId="164"/>
          <ac:picMkLst>
            <pc:docMk/>
            <pc:sldMk cId="449440494" sldId="403"/>
            <ac:picMk id="37" creationId="{00000000-0000-0000-0000-000000000000}"/>
          </ac:picMkLst>
        </pc:picChg>
        <pc:picChg chg="mod">
          <ac:chgData name="help desk" userId="076106f8-e622-4bba-bf8d-41b4b1aaf204" providerId="ADAL" clId="{3908DC46-8ADE-43DD-8324-EEEB1BA7DD30}" dt="2024-08-02T17:27:17.305" v="4652" actId="164"/>
          <ac:picMkLst>
            <pc:docMk/>
            <pc:sldMk cId="449440494" sldId="403"/>
            <ac:picMk id="44" creationId="{00000000-0000-0000-0000-000000000000}"/>
          </ac:picMkLst>
        </pc:picChg>
        <pc:cxnChg chg="mod">
          <ac:chgData name="help desk" userId="076106f8-e622-4bba-bf8d-41b4b1aaf204" providerId="ADAL" clId="{3908DC46-8ADE-43DD-8324-EEEB1BA7DD30}" dt="2024-08-02T17:25:54.527" v="4645" actId="1076"/>
          <ac:cxnSpMkLst>
            <pc:docMk/>
            <pc:sldMk cId="449440494" sldId="403"/>
            <ac:cxnSpMk id="8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8-02T17:25:42.728" v="4644" actId="1076"/>
          <ac:cxnSpMkLst>
            <pc:docMk/>
            <pc:sldMk cId="449440494" sldId="403"/>
            <ac:cxnSpMk id="9" creationId="{00000000-0000-0000-0000-000000000000}"/>
          </ac:cxnSpMkLst>
        </pc:cxnChg>
        <pc:cxnChg chg="del mod">
          <ac:chgData name="help desk" userId="076106f8-e622-4bba-bf8d-41b4b1aaf204" providerId="ADAL" clId="{3908DC46-8ADE-43DD-8324-EEEB1BA7DD30}" dt="2024-08-01T15:25:52.274" v="2593" actId="478"/>
          <ac:cxnSpMkLst>
            <pc:docMk/>
            <pc:sldMk cId="449440494" sldId="403"/>
            <ac:cxnSpMk id="27" creationId="{00000000-0000-0000-0000-000000000000}"/>
          </ac:cxnSpMkLst>
        </pc:cxnChg>
        <pc:cxnChg chg="del mod">
          <ac:chgData name="help desk" userId="076106f8-e622-4bba-bf8d-41b4b1aaf204" providerId="ADAL" clId="{3908DC46-8ADE-43DD-8324-EEEB1BA7DD30}" dt="2024-08-01T15:25:48.634" v="2590" actId="478"/>
          <ac:cxnSpMkLst>
            <pc:docMk/>
            <pc:sldMk cId="449440494" sldId="403"/>
            <ac:cxnSpMk id="31" creationId="{00000000-0000-0000-0000-000000000000}"/>
          </ac:cxnSpMkLst>
        </pc:cxnChg>
        <pc:cxnChg chg="del mod">
          <ac:chgData name="help desk" userId="076106f8-e622-4bba-bf8d-41b4b1aaf204" providerId="ADAL" clId="{3908DC46-8ADE-43DD-8324-EEEB1BA7DD30}" dt="2024-08-01T15:25:51.324" v="2592" actId="478"/>
          <ac:cxnSpMkLst>
            <pc:docMk/>
            <pc:sldMk cId="449440494" sldId="403"/>
            <ac:cxnSpMk id="39" creationId="{00000000-0000-0000-0000-000000000000}"/>
          </ac:cxnSpMkLst>
        </pc:cxnChg>
        <pc:cxnChg chg="del mod">
          <ac:chgData name="help desk" userId="076106f8-e622-4bba-bf8d-41b4b1aaf204" providerId="ADAL" clId="{3908DC46-8ADE-43DD-8324-EEEB1BA7DD30}" dt="2024-08-01T15:25:49.834" v="2591" actId="478"/>
          <ac:cxnSpMkLst>
            <pc:docMk/>
            <pc:sldMk cId="449440494" sldId="403"/>
            <ac:cxnSpMk id="41" creationId="{00000000-0000-0000-0000-000000000000}"/>
          </ac:cxnSpMkLst>
        </pc:cxnChg>
        <pc:cxnChg chg="del">
          <ac:chgData name="help desk" userId="076106f8-e622-4bba-bf8d-41b4b1aaf204" providerId="ADAL" clId="{3908DC46-8ADE-43DD-8324-EEEB1BA7DD30}" dt="2024-08-01T15:25:53.596" v="2594" actId="478"/>
          <ac:cxnSpMkLst>
            <pc:docMk/>
            <pc:sldMk cId="449440494" sldId="403"/>
            <ac:cxnSpMk id="46" creationId="{00000000-0000-0000-0000-000000000000}"/>
          </ac:cxnSpMkLst>
        </pc:cxnChg>
      </pc:sldChg>
      <pc:sldChg chg="addSp delSp modSp del mod">
        <pc:chgData name="help desk" userId="076106f8-e622-4bba-bf8d-41b4b1aaf204" providerId="ADAL" clId="{3908DC46-8ADE-43DD-8324-EEEB1BA7DD30}" dt="2024-07-31T17:02:00.602" v="99" actId="2696"/>
        <pc:sldMkLst>
          <pc:docMk/>
          <pc:sldMk cId="1067572215" sldId="404"/>
        </pc:sldMkLst>
        <pc:spChg chg="mod">
          <ac:chgData name="help desk" userId="076106f8-e622-4bba-bf8d-41b4b1aaf204" providerId="ADAL" clId="{3908DC46-8ADE-43DD-8324-EEEB1BA7DD30}" dt="2024-07-31T17:01:37.293" v="98" actId="1076"/>
          <ac:spMkLst>
            <pc:docMk/>
            <pc:sldMk cId="1067572215" sldId="404"/>
            <ac:spMk id="4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7:01:30.401" v="97" actId="1037"/>
          <ac:spMkLst>
            <pc:docMk/>
            <pc:sldMk cId="1067572215" sldId="404"/>
            <ac:spMk id="7" creationId="{C517D665-E501-4721-BB6B-B53277B608FF}"/>
          </ac:spMkLst>
        </pc:spChg>
        <pc:picChg chg="del">
          <ac:chgData name="help desk" userId="076106f8-e622-4bba-bf8d-41b4b1aaf204" providerId="ADAL" clId="{3908DC46-8ADE-43DD-8324-EEEB1BA7DD30}" dt="2024-07-31T17:01:10.960" v="87" actId="478"/>
          <ac:picMkLst>
            <pc:docMk/>
            <pc:sldMk cId="1067572215" sldId="404"/>
            <ac:picMk id="5" creationId="{3C85CCFD-96C9-43F5-9D0C-BFFA196133D8}"/>
          </ac:picMkLst>
        </pc:picChg>
        <pc:picChg chg="add mod ord">
          <ac:chgData name="help desk" userId="076106f8-e622-4bba-bf8d-41b4b1aaf204" providerId="ADAL" clId="{3908DC46-8ADE-43DD-8324-EEEB1BA7DD30}" dt="2024-07-31T17:01:09.330" v="86" actId="167"/>
          <ac:picMkLst>
            <pc:docMk/>
            <pc:sldMk cId="1067572215" sldId="404"/>
            <ac:picMk id="8" creationId="{92EA7203-BE8C-4CF0-A450-15B6857DB5D5}"/>
          </ac:picMkLst>
        </pc:picChg>
        <pc:cxnChg chg="mod">
          <ac:chgData name="help desk" userId="076106f8-e622-4bba-bf8d-41b4b1aaf204" providerId="ADAL" clId="{3908DC46-8ADE-43DD-8324-EEEB1BA7DD30}" dt="2024-07-31T16:57:39.843" v="72" actId="14100"/>
          <ac:cxnSpMkLst>
            <pc:docMk/>
            <pc:sldMk cId="1067572215" sldId="404"/>
            <ac:cxnSpMk id="9" creationId="{FEB803F5-993B-4068-B27A-BB7DDDBF0099}"/>
          </ac:cxnSpMkLst>
        </pc:cxnChg>
      </pc:sldChg>
      <pc:sldChg chg="addSp delSp modSp mod delAnim modAnim">
        <pc:chgData name="help desk" userId="076106f8-e622-4bba-bf8d-41b4b1aaf204" providerId="ADAL" clId="{3908DC46-8ADE-43DD-8324-EEEB1BA7DD30}" dt="2024-08-01T21:22:38.461" v="3482"/>
        <pc:sldMkLst>
          <pc:docMk/>
          <pc:sldMk cId="2201049092" sldId="407"/>
        </pc:sldMkLst>
        <pc:spChg chg="mod">
          <ac:chgData name="help desk" userId="076106f8-e622-4bba-bf8d-41b4b1aaf204" providerId="ADAL" clId="{3908DC46-8ADE-43DD-8324-EEEB1BA7DD30}" dt="2024-07-31T20:51:45.480" v="1356" actId="115"/>
          <ac:spMkLst>
            <pc:docMk/>
            <pc:sldMk cId="2201049092" sldId="407"/>
            <ac:spMk id="17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0:51:29.662" v="1352" actId="692"/>
          <ac:spMkLst>
            <pc:docMk/>
            <pc:sldMk cId="2201049092" sldId="407"/>
            <ac:spMk id="18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0:50:56.425" v="1342" actId="478"/>
          <ac:spMkLst>
            <pc:docMk/>
            <pc:sldMk cId="2201049092" sldId="407"/>
            <ac:spMk id="19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7-31T20:50:57.419" v="1344" actId="478"/>
          <ac:spMkLst>
            <pc:docMk/>
            <pc:sldMk cId="2201049092" sldId="407"/>
            <ac:spMk id="21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0:51:06.473" v="1350" actId="478"/>
          <ac:spMkLst>
            <pc:docMk/>
            <pc:sldMk cId="2201049092" sldId="407"/>
            <ac:spMk id="22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0:50:58.337" v="1345" actId="478"/>
          <ac:spMkLst>
            <pc:docMk/>
            <pc:sldMk cId="2201049092" sldId="407"/>
            <ac:spMk id="23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0:50:59.474" v="1346" actId="478"/>
          <ac:spMkLst>
            <pc:docMk/>
            <pc:sldMk cId="2201049092" sldId="407"/>
            <ac:spMk id="24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0:51:00.366" v="1347" actId="478"/>
          <ac:spMkLst>
            <pc:docMk/>
            <pc:sldMk cId="2201049092" sldId="407"/>
            <ac:spMk id="25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0:51:00.959" v="1348" actId="478"/>
          <ac:spMkLst>
            <pc:docMk/>
            <pc:sldMk cId="2201049092" sldId="407"/>
            <ac:spMk id="26" creationId="{00000000-0000-0000-0000-000000000000}"/>
          </ac:spMkLst>
        </pc:spChg>
        <pc:picChg chg="add mod ord">
          <ac:chgData name="help desk" userId="076106f8-e622-4bba-bf8d-41b4b1aaf204" providerId="ADAL" clId="{3908DC46-8ADE-43DD-8324-EEEB1BA7DD30}" dt="2024-07-31T20:50:09.784" v="1318" actId="167"/>
          <ac:picMkLst>
            <pc:docMk/>
            <pc:sldMk cId="2201049092" sldId="407"/>
            <ac:picMk id="3" creationId="{0D773852-4289-4FA1-822C-33F2809D33C6}"/>
          </ac:picMkLst>
        </pc:picChg>
        <pc:picChg chg="del">
          <ac:chgData name="help desk" userId="076106f8-e622-4bba-bf8d-41b4b1aaf204" providerId="ADAL" clId="{3908DC46-8ADE-43DD-8324-EEEB1BA7DD30}" dt="2024-07-31T20:50:11.581" v="1319" actId="478"/>
          <ac:picMkLst>
            <pc:docMk/>
            <pc:sldMk cId="2201049092" sldId="407"/>
            <ac:picMk id="12" creationId="{2118A203-A6D8-4C45-B5F6-DDEC7FBB009F}"/>
          </ac:picMkLst>
        </pc:picChg>
        <pc:cxnChg chg="mod">
          <ac:chgData name="help desk" userId="076106f8-e622-4bba-bf8d-41b4b1aaf204" providerId="ADAL" clId="{3908DC46-8ADE-43DD-8324-EEEB1BA7DD30}" dt="2024-08-01T21:19:53.236" v="3470" actId="14100"/>
          <ac:cxnSpMkLst>
            <pc:docMk/>
            <pc:sldMk cId="2201049092" sldId="407"/>
            <ac:cxnSpMk id="28" creationId="{00000000-0000-0000-0000-000000000000}"/>
          </ac:cxnSpMkLst>
        </pc:cxnChg>
      </pc:sldChg>
      <pc:sldChg chg="addSp delSp modSp mod delAnim modAnim">
        <pc:chgData name="help desk" userId="076106f8-e622-4bba-bf8d-41b4b1aaf204" providerId="ADAL" clId="{3908DC46-8ADE-43DD-8324-EEEB1BA7DD30}" dt="2024-08-02T14:45:57.553" v="3928"/>
        <pc:sldMkLst>
          <pc:docMk/>
          <pc:sldMk cId="3527750688" sldId="408"/>
        </pc:sldMkLst>
        <pc:spChg chg="del">
          <ac:chgData name="help desk" userId="076106f8-e622-4bba-bf8d-41b4b1aaf204" providerId="ADAL" clId="{3908DC46-8ADE-43DD-8324-EEEB1BA7DD30}" dt="2024-08-01T14:12:16.633" v="2092" actId="478"/>
          <ac:spMkLst>
            <pc:docMk/>
            <pc:sldMk cId="3527750688" sldId="408"/>
            <ac:spMk id="6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1T14:14:03.056" v="2123" actId="20577"/>
          <ac:spMkLst>
            <pc:docMk/>
            <pc:sldMk cId="3527750688" sldId="408"/>
            <ac:spMk id="10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8-01T14:10:51.381" v="2079" actId="478"/>
          <ac:spMkLst>
            <pc:docMk/>
            <pc:sldMk cId="3527750688" sldId="408"/>
            <ac:spMk id="11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8-01T14:10:50.603" v="2078" actId="478"/>
          <ac:spMkLst>
            <pc:docMk/>
            <pc:sldMk cId="3527750688" sldId="408"/>
            <ac:spMk id="12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8-01T14:10:48.931" v="2076" actId="478"/>
          <ac:spMkLst>
            <pc:docMk/>
            <pc:sldMk cId="3527750688" sldId="408"/>
            <ac:spMk id="13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8-01T14:10:49.841" v="2077" actId="478"/>
          <ac:spMkLst>
            <pc:docMk/>
            <pc:sldMk cId="3527750688" sldId="408"/>
            <ac:spMk id="16" creationId="{3C2A198C-758D-4ACA-A435-BE0A6E82EDB5}"/>
          </ac:spMkLst>
        </pc:spChg>
        <pc:spChg chg="add del mod">
          <ac:chgData name="help desk" userId="076106f8-e622-4bba-bf8d-41b4b1aaf204" providerId="ADAL" clId="{3908DC46-8ADE-43DD-8324-EEEB1BA7DD30}" dt="2024-08-01T14:20:18.021" v="2182" actId="478"/>
          <ac:spMkLst>
            <pc:docMk/>
            <pc:sldMk cId="3527750688" sldId="408"/>
            <ac:spMk id="19" creationId="{372C76C3-DA03-4723-8186-63B53A926D4B}"/>
          </ac:spMkLst>
        </pc:spChg>
        <pc:spChg chg="add mod">
          <ac:chgData name="help desk" userId="076106f8-e622-4bba-bf8d-41b4b1aaf204" providerId="ADAL" clId="{3908DC46-8ADE-43DD-8324-EEEB1BA7DD30}" dt="2024-08-01T14:20:18.396" v="2183"/>
          <ac:spMkLst>
            <pc:docMk/>
            <pc:sldMk cId="3527750688" sldId="408"/>
            <ac:spMk id="26" creationId="{435D60D4-692E-443E-B589-C6235CEA2A08}"/>
          </ac:spMkLst>
        </pc:spChg>
        <pc:picChg chg="del">
          <ac:chgData name="help desk" userId="076106f8-e622-4bba-bf8d-41b4b1aaf204" providerId="ADAL" clId="{3908DC46-8ADE-43DD-8324-EEEB1BA7DD30}" dt="2024-08-01T14:38:03.283" v="2273" actId="478"/>
          <ac:picMkLst>
            <pc:docMk/>
            <pc:sldMk cId="3527750688" sldId="408"/>
            <ac:picMk id="18" creationId="{588D142F-E29C-45F7-A7D5-82EB4E19B18F}"/>
          </ac:picMkLst>
        </pc:picChg>
        <pc:picChg chg="add mod ord">
          <ac:chgData name="help desk" userId="076106f8-e622-4bba-bf8d-41b4b1aaf204" providerId="ADAL" clId="{3908DC46-8ADE-43DD-8324-EEEB1BA7DD30}" dt="2024-08-01T14:38:06.713" v="2274" actId="167"/>
          <ac:picMkLst>
            <pc:docMk/>
            <pc:sldMk cId="3527750688" sldId="408"/>
            <ac:picMk id="27" creationId="{291B8728-D769-4EA5-B3F7-267664F207E2}"/>
          </ac:picMkLst>
        </pc:picChg>
        <pc:cxnChg chg="mod">
          <ac:chgData name="help desk" userId="076106f8-e622-4bba-bf8d-41b4b1aaf204" providerId="ADAL" clId="{3908DC46-8ADE-43DD-8324-EEEB1BA7DD30}" dt="2024-08-01T14:38:24.754" v="2275" actId="14100"/>
          <ac:cxnSpMkLst>
            <pc:docMk/>
            <pc:sldMk cId="3527750688" sldId="408"/>
            <ac:cxnSpMk id="15" creationId="{15C7061A-A07F-46D4-8A04-0F64E2E93389}"/>
          </ac:cxnSpMkLst>
        </pc:cxnChg>
        <pc:cxnChg chg="mod">
          <ac:chgData name="help desk" userId="076106f8-e622-4bba-bf8d-41b4b1aaf204" providerId="ADAL" clId="{3908DC46-8ADE-43DD-8324-EEEB1BA7DD30}" dt="2024-08-01T14:38:44.294" v="2278" actId="14100"/>
          <ac:cxnSpMkLst>
            <pc:docMk/>
            <pc:sldMk cId="3527750688" sldId="408"/>
            <ac:cxnSpMk id="17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8-01T14:38:39.024" v="2277" actId="14100"/>
          <ac:cxnSpMkLst>
            <pc:docMk/>
            <pc:sldMk cId="3527750688" sldId="408"/>
            <ac:cxnSpMk id="20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8-01T14:38:32.893" v="2276" actId="14100"/>
          <ac:cxnSpMkLst>
            <pc:docMk/>
            <pc:sldMk cId="3527750688" sldId="408"/>
            <ac:cxnSpMk id="22" creationId="{00000000-0000-0000-0000-000000000000}"/>
          </ac:cxnSpMkLst>
        </pc:cxnChg>
      </pc:sldChg>
      <pc:sldChg chg="addSp delSp modSp mod modAnim">
        <pc:chgData name="help desk" userId="076106f8-e622-4bba-bf8d-41b4b1aaf204" providerId="ADAL" clId="{3908DC46-8ADE-43DD-8324-EEEB1BA7DD30}" dt="2024-08-02T14:54:32.178" v="3976"/>
        <pc:sldMkLst>
          <pc:docMk/>
          <pc:sldMk cId="2172283754" sldId="409"/>
        </pc:sldMkLst>
        <pc:spChg chg="mod">
          <ac:chgData name="help desk" userId="076106f8-e622-4bba-bf8d-41b4b1aaf204" providerId="ADAL" clId="{3908DC46-8ADE-43DD-8324-EEEB1BA7DD30}" dt="2024-08-01T14:33:18.236" v="2249" actId="692"/>
          <ac:spMkLst>
            <pc:docMk/>
            <pc:sldMk cId="2172283754" sldId="409"/>
            <ac:spMk id="5" creationId="{733B9693-6B3D-4F31-A8DE-50D16E3342F9}"/>
          </ac:spMkLst>
        </pc:spChg>
        <pc:spChg chg="del">
          <ac:chgData name="help desk" userId="076106f8-e622-4bba-bf8d-41b4b1aaf204" providerId="ADAL" clId="{3908DC46-8ADE-43DD-8324-EEEB1BA7DD30}" dt="2024-08-01T14:18:30.883" v="2136" actId="478"/>
          <ac:spMkLst>
            <pc:docMk/>
            <pc:sldMk cId="2172283754" sldId="409"/>
            <ac:spMk id="6" creationId="{00000000-0000-0000-0000-000000000000}"/>
          </ac:spMkLst>
        </pc:spChg>
        <pc:spChg chg="add del mod">
          <ac:chgData name="help desk" userId="076106f8-e622-4bba-bf8d-41b4b1aaf204" providerId="ADAL" clId="{3908DC46-8ADE-43DD-8324-EEEB1BA7DD30}" dt="2024-08-01T14:20:03.705" v="2176" actId="478"/>
          <ac:spMkLst>
            <pc:docMk/>
            <pc:sldMk cId="2172283754" sldId="409"/>
            <ac:spMk id="11" creationId="{5B88810D-3ACE-490D-823F-4EB57BBF21D2}"/>
          </ac:spMkLst>
        </pc:spChg>
        <pc:spChg chg="add mod">
          <ac:chgData name="help desk" userId="076106f8-e622-4bba-bf8d-41b4b1aaf204" providerId="ADAL" clId="{3908DC46-8ADE-43DD-8324-EEEB1BA7DD30}" dt="2024-08-01T14:20:04.322" v="2177"/>
          <ac:spMkLst>
            <pc:docMk/>
            <pc:sldMk cId="2172283754" sldId="409"/>
            <ac:spMk id="12" creationId="{94FE9704-2DF8-4E83-85CF-6293B5A532B2}"/>
          </ac:spMkLst>
        </pc:spChg>
        <pc:spChg chg="mod">
          <ac:chgData name="help desk" userId="076106f8-e622-4bba-bf8d-41b4b1aaf204" providerId="ADAL" clId="{3908DC46-8ADE-43DD-8324-EEEB1BA7DD30}" dt="2024-08-01T14:33:37.602" v="2251" actId="692"/>
          <ac:spMkLst>
            <pc:docMk/>
            <pc:sldMk cId="2172283754" sldId="409"/>
            <ac:spMk id="19" creationId="{1C4F4445-6FB8-4CDB-82EC-3897773DAF4A}"/>
          </ac:spMkLst>
        </pc:spChg>
        <pc:picChg chg="mod">
          <ac:chgData name="help desk" userId="076106f8-e622-4bba-bf8d-41b4b1aaf204" providerId="ADAL" clId="{3908DC46-8ADE-43DD-8324-EEEB1BA7DD30}" dt="2024-08-01T14:47:15.967" v="2306" actId="1035"/>
          <ac:picMkLst>
            <pc:docMk/>
            <pc:sldMk cId="2172283754" sldId="409"/>
            <ac:picMk id="4" creationId="{204233D5-920E-439A-86E8-E93E62CE7CC8}"/>
          </ac:picMkLst>
        </pc:picChg>
        <pc:picChg chg="del">
          <ac:chgData name="help desk" userId="076106f8-e622-4bba-bf8d-41b4b1aaf204" providerId="ADAL" clId="{3908DC46-8ADE-43DD-8324-EEEB1BA7DD30}" dt="2024-08-01T14:47:02.106" v="2300" actId="478"/>
          <ac:picMkLst>
            <pc:docMk/>
            <pc:sldMk cId="2172283754" sldId="409"/>
            <ac:picMk id="10" creationId="{C62EB93E-E205-4426-9D62-A7D29378067F}"/>
          </ac:picMkLst>
        </pc:picChg>
        <pc:picChg chg="add mod ord">
          <ac:chgData name="help desk" userId="076106f8-e622-4bba-bf8d-41b4b1aaf204" providerId="ADAL" clId="{3908DC46-8ADE-43DD-8324-EEEB1BA7DD30}" dt="2024-08-01T14:47:06.916" v="2302" actId="167"/>
          <ac:picMkLst>
            <pc:docMk/>
            <pc:sldMk cId="2172283754" sldId="409"/>
            <ac:picMk id="13" creationId="{99ECFA3C-2349-454B-B3E4-F9AEA338E971}"/>
          </ac:picMkLst>
        </pc:picChg>
        <pc:picChg chg="mod">
          <ac:chgData name="help desk" userId="076106f8-e622-4bba-bf8d-41b4b1aaf204" providerId="ADAL" clId="{3908DC46-8ADE-43DD-8324-EEEB1BA7DD30}" dt="2024-08-01T14:47:19.071" v="2307" actId="1076"/>
          <ac:picMkLst>
            <pc:docMk/>
            <pc:sldMk cId="2172283754" sldId="409"/>
            <ac:picMk id="18" creationId="{8571580B-E5E8-4087-BEFC-CEAE6F3BAE97}"/>
          </ac:picMkLst>
        </pc:picChg>
        <pc:cxnChg chg="mod">
          <ac:chgData name="help desk" userId="076106f8-e622-4bba-bf8d-41b4b1aaf204" providerId="ADAL" clId="{3908DC46-8ADE-43DD-8324-EEEB1BA7DD30}" dt="2024-08-01T14:47:25.847" v="2308" actId="14100"/>
          <ac:cxnSpMkLst>
            <pc:docMk/>
            <pc:sldMk cId="2172283754" sldId="409"/>
            <ac:cxnSpMk id="15" creationId="{88B19A4D-19B6-464D-BE05-D6356056F6F9}"/>
          </ac:cxnSpMkLst>
        </pc:cxnChg>
        <pc:cxnChg chg="mod">
          <ac:chgData name="help desk" userId="076106f8-e622-4bba-bf8d-41b4b1aaf204" providerId="ADAL" clId="{3908DC46-8ADE-43DD-8324-EEEB1BA7DD30}" dt="2024-08-01T14:47:31.337" v="2309" actId="14100"/>
          <ac:cxnSpMkLst>
            <pc:docMk/>
            <pc:sldMk cId="2172283754" sldId="409"/>
            <ac:cxnSpMk id="23" creationId="{E5FBD22D-D5C1-4156-9828-05C72A8950C2}"/>
          </ac:cxnSpMkLst>
        </pc:cxnChg>
      </pc:sldChg>
      <pc:sldChg chg="addSp delSp modSp mod modAnim">
        <pc:chgData name="help desk" userId="076106f8-e622-4bba-bf8d-41b4b1aaf204" providerId="ADAL" clId="{3908DC46-8ADE-43DD-8324-EEEB1BA7DD30}" dt="2024-08-02T14:44:27.299" v="3927" actId="1038"/>
        <pc:sldMkLst>
          <pc:docMk/>
          <pc:sldMk cId="1097971389" sldId="410"/>
        </pc:sldMkLst>
        <pc:spChg chg="del">
          <ac:chgData name="help desk" userId="076106f8-e622-4bba-bf8d-41b4b1aaf204" providerId="ADAL" clId="{3908DC46-8ADE-43DD-8324-EEEB1BA7DD30}" dt="2024-08-01T14:14:50.607" v="2125" actId="478"/>
          <ac:spMkLst>
            <pc:docMk/>
            <pc:sldMk cId="1097971389" sldId="410"/>
            <ac:spMk id="6" creationId="{00000000-0000-0000-0000-000000000000}"/>
          </ac:spMkLst>
        </pc:spChg>
        <pc:spChg chg="add del">
          <ac:chgData name="help desk" userId="076106f8-e622-4bba-bf8d-41b4b1aaf204" providerId="ADAL" clId="{3908DC46-8ADE-43DD-8324-EEEB1BA7DD30}" dt="2024-08-01T14:14:53.057" v="2127" actId="22"/>
          <ac:spMkLst>
            <pc:docMk/>
            <pc:sldMk cId="1097971389" sldId="410"/>
            <ac:spMk id="11" creationId="{A0565904-1014-4988-AE5E-2D52FE2D8AAE}"/>
          </ac:spMkLst>
        </pc:spChg>
        <pc:spChg chg="add del mod">
          <ac:chgData name="help desk" userId="076106f8-e622-4bba-bf8d-41b4b1aaf204" providerId="ADAL" clId="{3908DC46-8ADE-43DD-8324-EEEB1BA7DD30}" dt="2024-08-01T14:20:13.416" v="2180" actId="478"/>
          <ac:spMkLst>
            <pc:docMk/>
            <pc:sldMk cId="1097971389" sldId="410"/>
            <ac:spMk id="12" creationId="{EE7A472D-DEDA-4C9F-9F19-A1B2205B90E1}"/>
          </ac:spMkLst>
        </pc:spChg>
        <pc:spChg chg="add mod">
          <ac:chgData name="help desk" userId="076106f8-e622-4bba-bf8d-41b4b1aaf204" providerId="ADAL" clId="{3908DC46-8ADE-43DD-8324-EEEB1BA7DD30}" dt="2024-08-01T14:20:13.976" v="2181"/>
          <ac:spMkLst>
            <pc:docMk/>
            <pc:sldMk cId="1097971389" sldId="410"/>
            <ac:spMk id="13" creationId="{6F87A1F0-E19E-44C6-9366-99F167BDAE86}"/>
          </ac:spMkLst>
        </pc:spChg>
        <pc:spChg chg="mod">
          <ac:chgData name="help desk" userId="076106f8-e622-4bba-bf8d-41b4b1aaf204" providerId="ADAL" clId="{3908DC46-8ADE-43DD-8324-EEEB1BA7DD30}" dt="2024-08-01T14:15:25.018" v="2133" actId="255"/>
          <ac:spMkLst>
            <pc:docMk/>
            <pc:sldMk cId="1097971389" sldId="410"/>
            <ac:spMk id="15" creationId="{558FF184-83B9-4CDD-95E0-862B3D834A76}"/>
          </ac:spMkLst>
        </pc:spChg>
        <pc:spChg chg="mod">
          <ac:chgData name="help desk" userId="076106f8-e622-4bba-bf8d-41b4b1aaf204" providerId="ADAL" clId="{3908DC46-8ADE-43DD-8324-EEEB1BA7DD30}" dt="2024-08-01T14:15:25.018" v="2133" actId="255"/>
          <ac:spMkLst>
            <pc:docMk/>
            <pc:sldMk cId="1097971389" sldId="410"/>
            <ac:spMk id="19" creationId="{907B0D29-99D2-410E-B484-E3DDCDAEB3EA}"/>
          </ac:spMkLst>
        </pc:spChg>
        <pc:picChg chg="mod">
          <ac:chgData name="help desk" userId="076106f8-e622-4bba-bf8d-41b4b1aaf204" providerId="ADAL" clId="{3908DC46-8ADE-43DD-8324-EEEB1BA7DD30}" dt="2024-08-02T14:44:27.299" v="3927" actId="1038"/>
          <ac:picMkLst>
            <pc:docMk/>
            <pc:sldMk cId="1097971389" sldId="410"/>
            <ac:picMk id="4" creationId="{55D92ED6-1526-4E93-BF1F-0230DE459345}"/>
          </ac:picMkLst>
        </pc:picChg>
        <pc:picChg chg="add del mod">
          <ac:chgData name="help desk" userId="076106f8-e622-4bba-bf8d-41b4b1aaf204" providerId="ADAL" clId="{3908DC46-8ADE-43DD-8324-EEEB1BA7DD30}" dt="2024-08-02T14:44:18.200" v="3926" actId="1037"/>
          <ac:picMkLst>
            <pc:docMk/>
            <pc:sldMk cId="1097971389" sldId="410"/>
            <ac:picMk id="8" creationId="{D0F4DCA3-F34E-40A8-858E-2F3656E43B83}"/>
          </ac:picMkLst>
        </pc:picChg>
        <pc:picChg chg="del">
          <ac:chgData name="help desk" userId="076106f8-e622-4bba-bf8d-41b4b1aaf204" providerId="ADAL" clId="{3908DC46-8ADE-43DD-8324-EEEB1BA7DD30}" dt="2024-08-01T14:39:08.155" v="2281" actId="478"/>
          <ac:picMkLst>
            <pc:docMk/>
            <pc:sldMk cId="1097971389" sldId="410"/>
            <ac:picMk id="10" creationId="{905CF49B-ABC8-47B2-8B27-73A1D92A95BE}"/>
          </ac:picMkLst>
        </pc:picChg>
        <pc:picChg chg="add mod ord">
          <ac:chgData name="help desk" userId="076106f8-e622-4bba-bf8d-41b4b1aaf204" providerId="ADAL" clId="{3908DC46-8ADE-43DD-8324-EEEB1BA7DD30}" dt="2024-08-01T14:39:05.928" v="2280" actId="167"/>
          <ac:picMkLst>
            <pc:docMk/>
            <pc:sldMk cId="1097971389" sldId="410"/>
            <ac:picMk id="14" creationId="{769C9304-DF83-496A-84FB-005628534FCD}"/>
          </ac:picMkLst>
        </pc:picChg>
        <pc:cxnChg chg="mod">
          <ac:chgData name="help desk" userId="076106f8-e622-4bba-bf8d-41b4b1aaf204" providerId="ADAL" clId="{3908DC46-8ADE-43DD-8324-EEEB1BA7DD30}" dt="2024-08-02T14:44:18.200" v="3926" actId="1037"/>
          <ac:cxnSpMkLst>
            <pc:docMk/>
            <pc:sldMk cId="1097971389" sldId="410"/>
            <ac:cxnSpMk id="18" creationId="{701F58D2-D96F-46AA-A1F9-D2C5B85C2A1B}"/>
          </ac:cxnSpMkLst>
        </pc:cxnChg>
        <pc:cxnChg chg="mod">
          <ac:chgData name="help desk" userId="076106f8-e622-4bba-bf8d-41b4b1aaf204" providerId="ADAL" clId="{3908DC46-8ADE-43DD-8324-EEEB1BA7DD30}" dt="2024-08-01T14:39:31.411" v="2288" actId="14100"/>
          <ac:cxnSpMkLst>
            <pc:docMk/>
            <pc:sldMk cId="1097971389" sldId="410"/>
            <ac:cxnSpMk id="23" creationId="{5225A325-BE92-4CC0-A86B-E13E0BE6AF96}"/>
          </ac:cxnSpMkLst>
        </pc:cxnChg>
      </pc:sldChg>
      <pc:sldChg chg="addSp delSp modSp mod modAnim">
        <pc:chgData name="help desk" userId="076106f8-e622-4bba-bf8d-41b4b1aaf204" providerId="ADAL" clId="{3908DC46-8ADE-43DD-8324-EEEB1BA7DD30}" dt="2024-08-02T14:50:36.614" v="3951"/>
        <pc:sldMkLst>
          <pc:docMk/>
          <pc:sldMk cId="2903285172" sldId="411"/>
        </pc:sldMkLst>
        <pc:spChg chg="del">
          <ac:chgData name="help desk" userId="076106f8-e622-4bba-bf8d-41b4b1aaf204" providerId="ADAL" clId="{3908DC46-8ADE-43DD-8324-EEEB1BA7DD30}" dt="2024-08-01T14:18:20.946" v="2134" actId="478"/>
          <ac:spMkLst>
            <pc:docMk/>
            <pc:sldMk cId="2903285172" sldId="411"/>
            <ac:spMk id="6" creationId="{00000000-0000-0000-0000-000000000000}"/>
          </ac:spMkLst>
        </pc:spChg>
        <pc:spChg chg="add del mod">
          <ac:chgData name="help desk" userId="076106f8-e622-4bba-bf8d-41b4b1aaf204" providerId="ADAL" clId="{3908DC46-8ADE-43DD-8324-EEEB1BA7DD30}" dt="2024-08-01T14:20:08.395" v="2178" actId="478"/>
          <ac:spMkLst>
            <pc:docMk/>
            <pc:sldMk cId="2903285172" sldId="411"/>
            <ac:spMk id="8" creationId="{D5EB1307-F7BC-423B-9108-089A5220C458}"/>
          </ac:spMkLst>
        </pc:spChg>
        <pc:spChg chg="add mod">
          <ac:chgData name="help desk" userId="076106f8-e622-4bba-bf8d-41b4b1aaf204" providerId="ADAL" clId="{3908DC46-8ADE-43DD-8324-EEEB1BA7DD30}" dt="2024-08-01T14:20:08.906" v="2179"/>
          <ac:spMkLst>
            <pc:docMk/>
            <pc:sldMk cId="2903285172" sldId="411"/>
            <ac:spMk id="12" creationId="{41A7E445-BF38-46F4-82A7-30FD5642AFC8}"/>
          </ac:spMkLst>
        </pc:spChg>
        <pc:picChg chg="del">
          <ac:chgData name="help desk" userId="076106f8-e622-4bba-bf8d-41b4b1aaf204" providerId="ADAL" clId="{3908DC46-8ADE-43DD-8324-EEEB1BA7DD30}" dt="2024-08-01T14:45:41.165" v="2292" actId="478"/>
          <ac:picMkLst>
            <pc:docMk/>
            <pc:sldMk cId="2903285172" sldId="411"/>
            <ac:picMk id="9" creationId="{CE796FAC-B06B-4A7C-9E57-BF038260840C}"/>
          </ac:picMkLst>
        </pc:picChg>
        <pc:picChg chg="mod">
          <ac:chgData name="help desk" userId="076106f8-e622-4bba-bf8d-41b4b1aaf204" providerId="ADAL" clId="{3908DC46-8ADE-43DD-8324-EEEB1BA7DD30}" dt="2024-08-02T14:44:00.768" v="3924" actId="1038"/>
          <ac:picMkLst>
            <pc:docMk/>
            <pc:sldMk cId="2903285172" sldId="411"/>
            <ac:picMk id="10" creationId="{A901DCBE-8DBC-43BB-B86E-6AD1BA0D2470}"/>
          </ac:picMkLst>
        </pc:picChg>
        <pc:picChg chg="mod">
          <ac:chgData name="help desk" userId="076106f8-e622-4bba-bf8d-41b4b1aaf204" providerId="ADAL" clId="{3908DC46-8ADE-43DD-8324-EEEB1BA7DD30}" dt="2024-08-01T14:46:20.156" v="2296" actId="1035"/>
          <ac:picMkLst>
            <pc:docMk/>
            <pc:sldMk cId="2903285172" sldId="411"/>
            <ac:picMk id="11" creationId="{2BDB7DEB-F46D-4559-AFFD-682AB3ED9973}"/>
          </ac:picMkLst>
        </pc:picChg>
        <pc:picChg chg="mod">
          <ac:chgData name="help desk" userId="076106f8-e622-4bba-bf8d-41b4b1aaf204" providerId="ADAL" clId="{3908DC46-8ADE-43DD-8324-EEEB1BA7DD30}" dt="2024-08-02T14:48:33.024" v="3935" actId="1076"/>
          <ac:picMkLst>
            <pc:docMk/>
            <pc:sldMk cId="2903285172" sldId="411"/>
            <ac:picMk id="13" creationId="{D8823BC4-FB90-4D3B-B2AF-E9913038991C}"/>
          </ac:picMkLst>
        </pc:picChg>
        <pc:picChg chg="add mod ord">
          <ac:chgData name="help desk" userId="076106f8-e622-4bba-bf8d-41b4b1aaf204" providerId="ADAL" clId="{3908DC46-8ADE-43DD-8324-EEEB1BA7DD30}" dt="2024-08-01T14:39:50.235" v="2290" actId="167"/>
          <ac:picMkLst>
            <pc:docMk/>
            <pc:sldMk cId="2903285172" sldId="411"/>
            <ac:picMk id="14" creationId="{65F2FD78-BB75-4A8A-B7E6-031BE5A4C79B}"/>
          </ac:picMkLst>
        </pc:picChg>
        <pc:cxnChg chg="mod">
          <ac:chgData name="help desk" userId="076106f8-e622-4bba-bf8d-41b4b1aaf204" providerId="ADAL" clId="{3908DC46-8ADE-43DD-8324-EEEB1BA7DD30}" dt="2024-08-02T14:48:43.489" v="3936" actId="14100"/>
          <ac:cxnSpMkLst>
            <pc:docMk/>
            <pc:sldMk cId="2903285172" sldId="411"/>
            <ac:cxnSpMk id="3" creationId="{76BBE25F-C7B8-4628-B9EC-98610C4D2636}"/>
          </ac:cxnSpMkLst>
        </pc:cxnChg>
      </pc:sldChg>
      <pc:sldChg chg="addSp delSp modSp mod modAnim">
        <pc:chgData name="help desk" userId="076106f8-e622-4bba-bf8d-41b4b1aaf204" providerId="ADAL" clId="{3908DC46-8ADE-43DD-8324-EEEB1BA7DD30}" dt="2024-08-02T14:58:26.412" v="3985"/>
        <pc:sldMkLst>
          <pc:docMk/>
          <pc:sldMk cId="505601232" sldId="412"/>
        </pc:sldMkLst>
        <pc:spChg chg="del">
          <ac:chgData name="help desk" userId="076106f8-e622-4bba-bf8d-41b4b1aaf204" providerId="ADAL" clId="{3908DC46-8ADE-43DD-8324-EEEB1BA7DD30}" dt="2024-08-01T14:18:35.163" v="2138" actId="478"/>
          <ac:spMkLst>
            <pc:docMk/>
            <pc:sldMk cId="505601232" sldId="412"/>
            <ac:spMk id="6" creationId="{00000000-0000-0000-0000-000000000000}"/>
          </ac:spMkLst>
        </pc:spChg>
        <pc:spChg chg="add mod">
          <ac:chgData name="help desk" userId="076106f8-e622-4bba-bf8d-41b4b1aaf204" providerId="ADAL" clId="{3908DC46-8ADE-43DD-8324-EEEB1BA7DD30}" dt="2024-08-01T14:19:58.755" v="2175" actId="14100"/>
          <ac:spMkLst>
            <pc:docMk/>
            <pc:sldMk cId="505601232" sldId="412"/>
            <ac:spMk id="8" creationId="{7A699DB5-F2F5-40DC-963C-62130394793C}"/>
          </ac:spMkLst>
        </pc:spChg>
        <pc:picChg chg="mod">
          <ac:chgData name="help desk" userId="076106f8-e622-4bba-bf8d-41b4b1aaf204" providerId="ADAL" clId="{3908DC46-8ADE-43DD-8324-EEEB1BA7DD30}" dt="2024-08-02T14:54:57.875" v="3978" actId="1038"/>
          <ac:picMkLst>
            <pc:docMk/>
            <pc:sldMk cId="505601232" sldId="412"/>
            <ac:picMk id="4" creationId="{204233D5-920E-439A-86E8-E93E62CE7CC8}"/>
          </ac:picMkLst>
        </pc:picChg>
        <pc:picChg chg="add mod ord">
          <ac:chgData name="help desk" userId="076106f8-e622-4bba-bf8d-41b4b1aaf204" providerId="ADAL" clId="{3908DC46-8ADE-43DD-8324-EEEB1BA7DD30}" dt="2024-08-01T14:48:06.648" v="2312" actId="167"/>
          <ac:picMkLst>
            <pc:docMk/>
            <pc:sldMk cId="505601232" sldId="412"/>
            <ac:picMk id="9" creationId="{8B0D40CA-CE87-4134-A91C-4BD43992ECF5}"/>
          </ac:picMkLst>
        </pc:picChg>
        <pc:picChg chg="del">
          <ac:chgData name="help desk" userId="076106f8-e622-4bba-bf8d-41b4b1aaf204" providerId="ADAL" clId="{3908DC46-8ADE-43DD-8324-EEEB1BA7DD30}" dt="2024-08-01T14:48:02.208" v="2310" actId="478"/>
          <ac:picMkLst>
            <pc:docMk/>
            <pc:sldMk cId="505601232" sldId="412"/>
            <ac:picMk id="10" creationId="{0033F948-F662-4E65-BB9C-8AA8F80AE14F}"/>
          </ac:picMkLst>
        </pc:picChg>
        <pc:picChg chg="add del mod">
          <ac:chgData name="help desk" userId="076106f8-e622-4bba-bf8d-41b4b1aaf204" providerId="ADAL" clId="{3908DC46-8ADE-43DD-8324-EEEB1BA7DD30}" dt="2024-08-01T14:50:23.761" v="2324" actId="21"/>
          <ac:picMkLst>
            <pc:docMk/>
            <pc:sldMk cId="505601232" sldId="412"/>
            <ac:picMk id="11" creationId="{99B5C0D3-72BE-41E4-8B19-901FD65234C0}"/>
          </ac:picMkLst>
        </pc:picChg>
        <pc:picChg chg="mod">
          <ac:chgData name="help desk" userId="076106f8-e622-4bba-bf8d-41b4b1aaf204" providerId="ADAL" clId="{3908DC46-8ADE-43DD-8324-EEEB1BA7DD30}" dt="2024-08-02T14:54:57.875" v="3978" actId="1038"/>
          <ac:picMkLst>
            <pc:docMk/>
            <pc:sldMk cId="505601232" sldId="412"/>
            <ac:picMk id="18" creationId="{8571580B-E5E8-4087-BEFC-CEAE6F3BAE97}"/>
          </ac:picMkLst>
        </pc:picChg>
        <pc:cxnChg chg="mod">
          <ac:chgData name="help desk" userId="076106f8-e622-4bba-bf8d-41b4b1aaf204" providerId="ADAL" clId="{3908DC46-8ADE-43DD-8324-EEEB1BA7DD30}" dt="2024-08-01T14:48:22.468" v="2316" actId="14100"/>
          <ac:cxnSpMkLst>
            <pc:docMk/>
            <pc:sldMk cId="505601232" sldId="412"/>
            <ac:cxnSpMk id="3" creationId="{A257C9C7-F96A-4473-85EE-F2A43FEA286D}"/>
          </ac:cxnSpMkLst>
        </pc:cxnChg>
      </pc:sldChg>
      <pc:sldChg chg="addSp delSp modSp mod delAnim modAnim">
        <pc:chgData name="help desk" userId="076106f8-e622-4bba-bf8d-41b4b1aaf204" providerId="ADAL" clId="{3908DC46-8ADE-43DD-8324-EEEB1BA7DD30}" dt="2024-08-01T16:21:40.191" v="2841"/>
        <pc:sldMkLst>
          <pc:docMk/>
          <pc:sldMk cId="1175966556" sldId="413"/>
        </pc:sldMkLst>
        <pc:spChg chg="del">
          <ac:chgData name="help desk" userId="076106f8-e622-4bba-bf8d-41b4b1aaf204" providerId="ADAL" clId="{3908DC46-8ADE-43DD-8324-EEEB1BA7DD30}" dt="2024-07-31T19:02:59.074" v="496" actId="478"/>
          <ac:spMkLst>
            <pc:docMk/>
            <pc:sldMk cId="1175966556" sldId="413"/>
            <ac:spMk id="2" creationId="{00000000-0000-0000-0000-000000000000}"/>
          </ac:spMkLst>
        </pc:spChg>
        <pc:spChg chg="add mod">
          <ac:chgData name="help desk" userId="076106f8-e622-4bba-bf8d-41b4b1aaf204" providerId="ADAL" clId="{3908DC46-8ADE-43DD-8324-EEEB1BA7DD30}" dt="2024-07-31T19:02:59.524" v="497"/>
          <ac:spMkLst>
            <pc:docMk/>
            <pc:sldMk cId="1175966556" sldId="413"/>
            <ac:spMk id="12" creationId="{0CFAFB09-3A2E-48EC-8188-CBE63D61CCF8}"/>
          </ac:spMkLst>
        </pc:spChg>
        <pc:spChg chg="mod">
          <ac:chgData name="help desk" userId="076106f8-e622-4bba-bf8d-41b4b1aaf204" providerId="ADAL" clId="{3908DC46-8ADE-43DD-8324-EEEB1BA7DD30}" dt="2024-07-31T19:04:38.761" v="532" actId="1038"/>
          <ac:spMkLst>
            <pc:docMk/>
            <pc:sldMk cId="1175966556" sldId="413"/>
            <ac:spMk id="23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9:04:57.323" v="533" actId="207"/>
          <ac:spMkLst>
            <pc:docMk/>
            <pc:sldMk cId="1175966556" sldId="413"/>
            <ac:spMk id="32" creationId="{8567843D-10EC-4EF6-8A4D-692EFB640771}"/>
          </ac:spMkLst>
        </pc:spChg>
        <pc:picChg chg="add mod ord">
          <ac:chgData name="help desk" userId="076106f8-e622-4bba-bf8d-41b4b1aaf204" providerId="ADAL" clId="{3908DC46-8ADE-43DD-8324-EEEB1BA7DD30}" dt="2024-07-31T19:04:08.542" v="523" actId="167"/>
          <ac:picMkLst>
            <pc:docMk/>
            <pc:sldMk cId="1175966556" sldId="413"/>
            <ac:picMk id="4" creationId="{F6EDF5D9-38F4-4598-8D8D-476EAC0CBFC9}"/>
          </ac:picMkLst>
        </pc:picChg>
        <pc:picChg chg="del">
          <ac:chgData name="help desk" userId="076106f8-e622-4bba-bf8d-41b4b1aaf204" providerId="ADAL" clId="{3908DC46-8ADE-43DD-8324-EEEB1BA7DD30}" dt="2024-07-31T19:04:10.305" v="524" actId="478"/>
          <ac:picMkLst>
            <pc:docMk/>
            <pc:sldMk cId="1175966556" sldId="413"/>
            <ac:picMk id="20" creationId="{121069C7-8929-42B5-ABA1-D0C308B0BF07}"/>
          </ac:picMkLst>
        </pc:picChg>
        <pc:picChg chg="del">
          <ac:chgData name="help desk" userId="076106f8-e622-4bba-bf8d-41b4b1aaf204" providerId="ADAL" clId="{3908DC46-8ADE-43DD-8324-EEEB1BA7DD30}" dt="2024-07-31T19:04:15.328" v="525" actId="478"/>
          <ac:picMkLst>
            <pc:docMk/>
            <pc:sldMk cId="1175966556" sldId="413"/>
            <ac:picMk id="29" creationId="{94239DD9-CB23-4EEB-95BD-C78917F4B733}"/>
          </ac:picMkLst>
        </pc:picChg>
        <pc:cxnChg chg="mod">
          <ac:chgData name="help desk" userId="076106f8-e622-4bba-bf8d-41b4b1aaf204" providerId="ADAL" clId="{3908DC46-8ADE-43DD-8324-EEEB1BA7DD30}" dt="2024-07-31T19:04:38.761" v="532" actId="1038"/>
          <ac:cxnSpMkLst>
            <pc:docMk/>
            <pc:sldMk cId="1175966556" sldId="413"/>
            <ac:cxnSpMk id="22" creationId="{00000000-0000-0000-0000-000000000000}"/>
          </ac:cxnSpMkLst>
        </pc:cxnChg>
        <pc:cxnChg chg="del">
          <ac:chgData name="help desk" userId="076106f8-e622-4bba-bf8d-41b4b1aaf204" providerId="ADAL" clId="{3908DC46-8ADE-43DD-8324-EEEB1BA7DD30}" dt="2024-07-31T19:04:19.522" v="526" actId="478"/>
          <ac:cxnSpMkLst>
            <pc:docMk/>
            <pc:sldMk cId="1175966556" sldId="413"/>
            <ac:cxnSpMk id="30" creationId="{8A12F04D-9A84-4B1A-8AAE-9112362A75BC}"/>
          </ac:cxnSpMkLst>
        </pc:cxnChg>
        <pc:cxnChg chg="mod">
          <ac:chgData name="help desk" userId="076106f8-e622-4bba-bf8d-41b4b1aaf204" providerId="ADAL" clId="{3908DC46-8ADE-43DD-8324-EEEB1BA7DD30}" dt="2024-07-31T19:04:24.156" v="528" actId="1076"/>
          <ac:cxnSpMkLst>
            <pc:docMk/>
            <pc:sldMk cId="1175966556" sldId="413"/>
            <ac:cxnSpMk id="31" creationId="{DA565DA2-66F0-4CA3-9F24-D83D661F73A0}"/>
          </ac:cxnSpMkLst>
        </pc:cxnChg>
        <pc:cxnChg chg="mod">
          <ac:chgData name="help desk" userId="076106f8-e622-4bba-bf8d-41b4b1aaf204" providerId="ADAL" clId="{3908DC46-8ADE-43DD-8324-EEEB1BA7DD30}" dt="2024-07-31T19:04:29.196" v="530" actId="1076"/>
          <ac:cxnSpMkLst>
            <pc:docMk/>
            <pc:sldMk cId="1175966556" sldId="413"/>
            <ac:cxnSpMk id="37" creationId="{C34E9E30-004A-41BC-A931-153E92F2DD1C}"/>
          </ac:cxnSpMkLst>
        </pc:cxnChg>
        <pc:cxnChg chg="del mod">
          <ac:chgData name="help desk" userId="076106f8-e622-4bba-bf8d-41b4b1aaf204" providerId="ADAL" clId="{3908DC46-8ADE-43DD-8324-EEEB1BA7DD30}" dt="2024-07-31T19:04:21.156" v="527" actId="478"/>
          <ac:cxnSpMkLst>
            <pc:docMk/>
            <pc:sldMk cId="1175966556" sldId="413"/>
            <ac:cxnSpMk id="38" creationId="{82AD2ECC-10D6-404C-B101-A83FDFEAA9A5}"/>
          </ac:cxnSpMkLst>
        </pc:cxnChg>
      </pc:sldChg>
      <pc:sldChg chg="addSp delSp modSp mod modAnim">
        <pc:chgData name="help desk" userId="076106f8-e622-4bba-bf8d-41b4b1aaf204" providerId="ADAL" clId="{3908DC46-8ADE-43DD-8324-EEEB1BA7DD30}" dt="2024-08-01T16:19:05.600" v="2834"/>
        <pc:sldMkLst>
          <pc:docMk/>
          <pc:sldMk cId="21509050" sldId="414"/>
        </pc:sldMkLst>
        <pc:spChg chg="mod">
          <ac:chgData name="help desk" userId="076106f8-e622-4bba-bf8d-41b4b1aaf204" providerId="ADAL" clId="{3908DC46-8ADE-43DD-8324-EEEB1BA7DD30}" dt="2024-07-31T17:12:58.908" v="260" actId="14100"/>
          <ac:spMkLst>
            <pc:docMk/>
            <pc:sldMk cId="21509050" sldId="414"/>
            <ac:spMk id="2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9:02:43.487" v="495" actId="14100"/>
          <ac:spMkLst>
            <pc:docMk/>
            <pc:sldMk cId="21509050" sldId="414"/>
            <ac:spMk id="17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8:59:17.648" v="461" actId="14100"/>
          <ac:spMkLst>
            <pc:docMk/>
            <pc:sldMk cId="21509050" sldId="414"/>
            <ac:spMk id="26" creationId="{00000000-0000-0000-0000-000000000000}"/>
          </ac:spMkLst>
        </pc:spChg>
        <pc:picChg chg="add del mod ord">
          <ac:chgData name="help desk" userId="076106f8-e622-4bba-bf8d-41b4b1aaf204" providerId="ADAL" clId="{3908DC46-8ADE-43DD-8324-EEEB1BA7DD30}" dt="2024-07-31T19:00:12.859" v="467" actId="478"/>
          <ac:picMkLst>
            <pc:docMk/>
            <pc:sldMk cId="21509050" sldId="414"/>
            <ac:picMk id="6" creationId="{BC323604-1A22-4309-B3C3-3C9EF8612B46}"/>
          </ac:picMkLst>
        </pc:picChg>
        <pc:picChg chg="add mod ord">
          <ac:chgData name="help desk" userId="076106f8-e622-4bba-bf8d-41b4b1aaf204" providerId="ADAL" clId="{3908DC46-8ADE-43DD-8324-EEEB1BA7DD30}" dt="2024-07-31T19:00:11.225" v="466" actId="167"/>
          <ac:picMkLst>
            <pc:docMk/>
            <pc:sldMk cId="21509050" sldId="414"/>
            <ac:picMk id="10" creationId="{ADAEE5A7-37A6-46FB-A4E0-C9CE402DE921}"/>
          </ac:picMkLst>
        </pc:picChg>
        <pc:picChg chg="del">
          <ac:chgData name="help desk" userId="076106f8-e622-4bba-bf8d-41b4b1aaf204" providerId="ADAL" clId="{3908DC46-8ADE-43DD-8324-EEEB1BA7DD30}" dt="2024-07-31T18:59:02.297" v="458" actId="478"/>
          <ac:picMkLst>
            <pc:docMk/>
            <pc:sldMk cId="21509050" sldId="414"/>
            <ac:picMk id="14" creationId="{16A78672-A963-4CBF-81EC-10E778FD251A}"/>
          </ac:picMkLst>
        </pc:picChg>
        <pc:cxnChg chg="mod">
          <ac:chgData name="help desk" userId="076106f8-e622-4bba-bf8d-41b4b1aaf204" providerId="ADAL" clId="{3908DC46-8ADE-43DD-8324-EEEB1BA7DD30}" dt="2024-07-31T19:00:50.851" v="473" actId="1076"/>
          <ac:cxnSpMkLst>
            <pc:docMk/>
            <pc:sldMk cId="21509050" sldId="414"/>
            <ac:cxnSpMk id="4" creationId="{3DF85596-EC04-471E-AAF7-C66AEE4B68C8}"/>
          </ac:cxnSpMkLst>
        </pc:cxnChg>
        <pc:cxnChg chg="mod">
          <ac:chgData name="help desk" userId="076106f8-e622-4bba-bf8d-41b4b1aaf204" providerId="ADAL" clId="{3908DC46-8ADE-43DD-8324-EEEB1BA7DD30}" dt="2024-07-31T19:00:27.780" v="471" actId="14100"/>
          <ac:cxnSpMkLst>
            <pc:docMk/>
            <pc:sldMk cId="21509050" sldId="414"/>
            <ac:cxnSpMk id="16" creationId="{FAF05369-A856-445C-B0D5-9DBE084C1209}"/>
          </ac:cxnSpMkLst>
        </pc:cxnChg>
        <pc:cxnChg chg="mod">
          <ac:chgData name="help desk" userId="076106f8-e622-4bba-bf8d-41b4b1aaf204" providerId="ADAL" clId="{3908DC46-8ADE-43DD-8324-EEEB1BA7DD30}" dt="2024-07-31T18:59:17.648" v="461" actId="14100"/>
          <ac:cxnSpMkLst>
            <pc:docMk/>
            <pc:sldMk cId="21509050" sldId="414"/>
            <ac:cxnSpMk id="25" creationId="{00000000-0000-0000-0000-000000000000}"/>
          </ac:cxnSpMkLst>
        </pc:cxnChg>
      </pc:sldChg>
      <pc:sldChg chg="addSp delSp modSp mod modAnim">
        <pc:chgData name="help desk" userId="076106f8-e622-4bba-bf8d-41b4b1aaf204" providerId="ADAL" clId="{3908DC46-8ADE-43DD-8324-EEEB1BA7DD30}" dt="2024-08-02T15:06:42.654" v="4013"/>
        <pc:sldMkLst>
          <pc:docMk/>
          <pc:sldMk cId="104523820" sldId="415"/>
        </pc:sldMkLst>
        <pc:spChg chg="mod">
          <ac:chgData name="help desk" userId="076106f8-e622-4bba-bf8d-41b4b1aaf204" providerId="ADAL" clId="{3908DC46-8ADE-43DD-8324-EEEB1BA7DD30}" dt="2024-08-01T14:19:47.885" v="2173" actId="14100"/>
          <ac:spMkLst>
            <pc:docMk/>
            <pc:sldMk cId="104523820" sldId="415"/>
            <ac:spMk id="3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1T14:35:36.419" v="2264" actId="692"/>
          <ac:spMkLst>
            <pc:docMk/>
            <pc:sldMk cId="104523820" sldId="415"/>
            <ac:spMk id="6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1T14:50:44.353" v="2330" actId="1076"/>
          <ac:spMkLst>
            <pc:docMk/>
            <pc:sldMk cId="104523820" sldId="415"/>
            <ac:spMk id="10" creationId="{00000000-0000-0000-0000-000000000000}"/>
          </ac:spMkLst>
        </pc:spChg>
        <pc:spChg chg="add del mod">
          <ac:chgData name="help desk" userId="076106f8-e622-4bba-bf8d-41b4b1aaf204" providerId="ADAL" clId="{3908DC46-8ADE-43DD-8324-EEEB1BA7DD30}" dt="2024-08-01T14:18:51.743" v="2141"/>
          <ac:spMkLst>
            <pc:docMk/>
            <pc:sldMk cId="104523820" sldId="415"/>
            <ac:spMk id="11" creationId="{AF3DF6CC-D658-408A-BF27-A0CDBA8E4159}"/>
          </ac:spMkLst>
        </pc:spChg>
        <pc:spChg chg="mod">
          <ac:chgData name="help desk" userId="076106f8-e622-4bba-bf8d-41b4b1aaf204" providerId="ADAL" clId="{3908DC46-8ADE-43DD-8324-EEEB1BA7DD30}" dt="2024-08-01T14:35:09.118" v="2259" actId="255"/>
          <ac:spMkLst>
            <pc:docMk/>
            <pc:sldMk cId="104523820" sldId="415"/>
            <ac:spMk id="13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2T15:04:19.880" v="4009" actId="1035"/>
          <ac:spMkLst>
            <pc:docMk/>
            <pc:sldMk cId="104523820" sldId="415"/>
            <ac:spMk id="18" creationId="{00000000-0000-0000-0000-000000000000}"/>
          </ac:spMkLst>
        </pc:spChg>
        <pc:picChg chg="del">
          <ac:chgData name="help desk" userId="076106f8-e622-4bba-bf8d-41b4b1aaf204" providerId="ADAL" clId="{3908DC46-8ADE-43DD-8324-EEEB1BA7DD30}" dt="2024-08-01T14:50:38.132" v="2329" actId="478"/>
          <ac:picMkLst>
            <pc:docMk/>
            <pc:sldMk cId="104523820" sldId="415"/>
            <ac:picMk id="9" creationId="{90BEF7A1-3E46-4EF0-AAF2-BEA05EEAD0CE}"/>
          </ac:picMkLst>
        </pc:picChg>
        <pc:picChg chg="add del mod">
          <ac:chgData name="help desk" userId="076106f8-e622-4bba-bf8d-41b4b1aaf204" providerId="ADAL" clId="{3908DC46-8ADE-43DD-8324-EEEB1BA7DD30}" dt="2024-08-01T14:50:29.362" v="2326"/>
          <ac:picMkLst>
            <pc:docMk/>
            <pc:sldMk cId="104523820" sldId="415"/>
            <ac:picMk id="12" creationId="{88CF7743-5537-42E9-B175-090C6FAE0355}"/>
          </ac:picMkLst>
        </pc:picChg>
        <pc:picChg chg="add mod ord">
          <ac:chgData name="help desk" userId="076106f8-e622-4bba-bf8d-41b4b1aaf204" providerId="ADAL" clId="{3908DC46-8ADE-43DD-8324-EEEB1BA7DD30}" dt="2024-08-01T14:50:35.211" v="2328" actId="167"/>
          <ac:picMkLst>
            <pc:docMk/>
            <pc:sldMk cId="104523820" sldId="415"/>
            <ac:picMk id="14" creationId="{046F915F-3F48-431E-B791-F374B50D8C55}"/>
          </ac:picMkLst>
        </pc:picChg>
        <pc:cxnChg chg="mod">
          <ac:chgData name="help desk" userId="076106f8-e622-4bba-bf8d-41b4b1aaf204" providerId="ADAL" clId="{3908DC46-8ADE-43DD-8324-EEEB1BA7DD30}" dt="2024-08-01T14:50:48.542" v="2331" actId="14100"/>
          <ac:cxnSpMkLst>
            <pc:docMk/>
            <pc:sldMk cId="104523820" sldId="415"/>
            <ac:cxnSpMk id="8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8-02T15:04:19.880" v="4009" actId="1035"/>
          <ac:cxnSpMkLst>
            <pc:docMk/>
            <pc:sldMk cId="104523820" sldId="415"/>
            <ac:cxnSpMk id="17" creationId="{00000000-0000-0000-0000-000000000000}"/>
          </ac:cxnSpMkLst>
        </pc:cxnChg>
      </pc:sldChg>
      <pc:sldChg chg="addSp delSp modSp add del mod delAnim modAnim">
        <pc:chgData name="help desk" userId="076106f8-e622-4bba-bf8d-41b4b1aaf204" providerId="ADAL" clId="{3908DC46-8ADE-43DD-8324-EEEB1BA7DD30}" dt="2024-08-02T16:59:15.512" v="4536"/>
        <pc:sldMkLst>
          <pc:docMk/>
          <pc:sldMk cId="1699364446" sldId="416"/>
        </pc:sldMkLst>
        <pc:spChg chg="del">
          <ac:chgData name="help desk" userId="076106f8-e622-4bba-bf8d-41b4b1aaf204" providerId="ADAL" clId="{3908DC46-8ADE-43DD-8324-EEEB1BA7DD30}" dt="2024-08-01T14:20:51.297" v="2192" actId="478"/>
          <ac:spMkLst>
            <pc:docMk/>
            <pc:sldMk cId="1699364446" sldId="416"/>
            <ac:spMk id="3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8-01T15:05:57.564" v="2408" actId="478"/>
          <ac:spMkLst>
            <pc:docMk/>
            <pc:sldMk cId="1699364446" sldId="416"/>
            <ac:spMk id="12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8-01T14:56:26.558" v="2359" actId="478"/>
          <ac:spMkLst>
            <pc:docMk/>
            <pc:sldMk cId="1699364446" sldId="416"/>
            <ac:spMk id="20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8-01T14:56:27.500" v="2360" actId="478"/>
          <ac:spMkLst>
            <pc:docMk/>
            <pc:sldMk cId="1699364446" sldId="416"/>
            <ac:spMk id="21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8-01T14:56:29.116" v="2361" actId="478"/>
          <ac:spMkLst>
            <pc:docMk/>
            <pc:sldMk cId="1699364446" sldId="416"/>
            <ac:spMk id="22" creationId="{00000000-0000-0000-0000-000000000000}"/>
          </ac:spMkLst>
        </pc:spChg>
        <pc:spChg chg="add mod">
          <ac:chgData name="help desk" userId="076106f8-e622-4bba-bf8d-41b4b1aaf204" providerId="ADAL" clId="{3908DC46-8ADE-43DD-8324-EEEB1BA7DD30}" dt="2024-08-01T14:20:51.907" v="2193"/>
          <ac:spMkLst>
            <pc:docMk/>
            <pc:sldMk cId="1699364446" sldId="416"/>
            <ac:spMk id="23" creationId="{EDC6F043-7B68-40D7-9996-0268F1AD0C81}"/>
          </ac:spMkLst>
        </pc:spChg>
        <pc:spChg chg="del mod">
          <ac:chgData name="help desk" userId="076106f8-e622-4bba-bf8d-41b4b1aaf204" providerId="ADAL" clId="{3908DC46-8ADE-43DD-8324-EEEB1BA7DD30}" dt="2024-08-01T15:28:34.115" v="2622" actId="478"/>
          <ac:spMkLst>
            <pc:docMk/>
            <pc:sldMk cId="1699364446" sldId="416"/>
            <ac:spMk id="28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1T15:01:55.349" v="2387" actId="1076"/>
          <ac:spMkLst>
            <pc:docMk/>
            <pc:sldMk cId="1699364446" sldId="416"/>
            <ac:spMk id="32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2T16:42:18.478" v="4196" actId="14100"/>
          <ac:spMkLst>
            <pc:docMk/>
            <pc:sldMk cId="1699364446" sldId="416"/>
            <ac:spMk id="53" creationId="{FABC88A1-0C6D-4505-B499-A555466C5FBB}"/>
          </ac:spMkLst>
        </pc:spChg>
        <pc:spChg chg="add mod">
          <ac:chgData name="help desk" userId="076106f8-e622-4bba-bf8d-41b4b1aaf204" providerId="ADAL" clId="{3908DC46-8ADE-43DD-8324-EEEB1BA7DD30}" dt="2024-08-02T16:54:23.631" v="4523" actId="1036"/>
          <ac:spMkLst>
            <pc:docMk/>
            <pc:sldMk cId="1699364446" sldId="416"/>
            <ac:spMk id="60" creationId="{5701A4C5-3B9A-43CA-857E-0647F65AB39F}"/>
          </ac:spMkLst>
        </pc:spChg>
        <pc:spChg chg="mod">
          <ac:chgData name="help desk" userId="076106f8-e622-4bba-bf8d-41b4b1aaf204" providerId="ADAL" clId="{3908DC46-8ADE-43DD-8324-EEEB1BA7DD30}" dt="2024-08-02T16:54:08.144" v="4517" actId="1035"/>
          <ac:spMkLst>
            <pc:docMk/>
            <pc:sldMk cId="1699364446" sldId="416"/>
            <ac:spMk id="62" creationId="{547251B7-010C-4EA8-96EE-9A0B73D97355}"/>
          </ac:spMkLst>
        </pc:spChg>
        <pc:spChg chg="add mod">
          <ac:chgData name="help desk" userId="076106f8-e622-4bba-bf8d-41b4b1aaf204" providerId="ADAL" clId="{3908DC46-8ADE-43DD-8324-EEEB1BA7DD30}" dt="2024-08-02T16:49:19.728" v="4265" actId="1076"/>
          <ac:spMkLst>
            <pc:docMk/>
            <pc:sldMk cId="1699364446" sldId="416"/>
            <ac:spMk id="63" creationId="{2340AA5C-154F-45A1-89A5-19583F804F23}"/>
          </ac:spMkLst>
        </pc:spChg>
        <pc:spChg chg="add mod">
          <ac:chgData name="help desk" userId="076106f8-e622-4bba-bf8d-41b4b1aaf204" providerId="ADAL" clId="{3908DC46-8ADE-43DD-8324-EEEB1BA7DD30}" dt="2024-08-02T16:57:51.596" v="4531" actId="20577"/>
          <ac:spMkLst>
            <pc:docMk/>
            <pc:sldMk cId="1699364446" sldId="416"/>
            <ac:spMk id="79" creationId="{8C135B15-50F0-45D5-940A-85325491EE6E}"/>
          </ac:spMkLst>
        </pc:spChg>
        <pc:picChg chg="del mod">
          <ac:chgData name="help desk" userId="076106f8-e622-4bba-bf8d-41b4b1aaf204" providerId="ADAL" clId="{3908DC46-8ADE-43DD-8324-EEEB1BA7DD30}" dt="2024-08-02T16:46:36.729" v="4225" actId="478"/>
          <ac:picMkLst>
            <pc:docMk/>
            <pc:sldMk cId="1699364446" sldId="416"/>
            <ac:picMk id="4" creationId="{446B600F-B8C1-49C6-BC9C-691A57F58747}"/>
          </ac:picMkLst>
        </pc:picChg>
        <pc:picChg chg="add del mod ord">
          <ac:chgData name="help desk" userId="076106f8-e622-4bba-bf8d-41b4b1aaf204" providerId="ADAL" clId="{3908DC46-8ADE-43DD-8324-EEEB1BA7DD30}" dt="2024-08-02T15:53:53.952" v="4108" actId="478"/>
          <ac:picMkLst>
            <pc:docMk/>
            <pc:sldMk cId="1699364446" sldId="416"/>
            <ac:picMk id="40" creationId="{3F3C507F-BCFF-4EC9-B7A2-9314ADA6C348}"/>
          </ac:picMkLst>
        </pc:picChg>
        <pc:picChg chg="add mod ord">
          <ac:chgData name="help desk" userId="076106f8-e622-4bba-bf8d-41b4b1aaf204" providerId="ADAL" clId="{3908DC46-8ADE-43DD-8324-EEEB1BA7DD30}" dt="2024-08-02T15:53:50.752" v="4107" actId="167"/>
          <ac:picMkLst>
            <pc:docMk/>
            <pc:sldMk cId="1699364446" sldId="416"/>
            <ac:picMk id="42" creationId="{860A2F4D-758B-4E3B-BE36-CEFE318F84FA}"/>
          </ac:picMkLst>
        </pc:picChg>
        <pc:picChg chg="add del mod ord">
          <ac:chgData name="help desk" userId="076106f8-e622-4bba-bf8d-41b4b1aaf204" providerId="ADAL" clId="{3908DC46-8ADE-43DD-8324-EEEB1BA7DD30}" dt="2024-08-01T15:30:46.780" v="2711" actId="478"/>
          <ac:picMkLst>
            <pc:docMk/>
            <pc:sldMk cId="1699364446" sldId="416"/>
            <ac:picMk id="45" creationId="{92F5B393-3A8F-4344-B08D-EE654E722284}"/>
          </ac:picMkLst>
        </pc:picChg>
        <pc:picChg chg="del">
          <ac:chgData name="help desk" userId="076106f8-e622-4bba-bf8d-41b4b1aaf204" providerId="ADAL" clId="{3908DC46-8ADE-43DD-8324-EEEB1BA7DD30}" dt="2024-08-01T15:28:04.079" v="2620" actId="478"/>
          <ac:picMkLst>
            <pc:docMk/>
            <pc:sldMk cId="1699364446" sldId="416"/>
            <ac:picMk id="48" creationId="{E98FA24D-738B-4B71-A24F-8A3160F4F355}"/>
          </ac:picMkLst>
        </pc:picChg>
        <pc:picChg chg="add del mod">
          <ac:chgData name="help desk" userId="076106f8-e622-4bba-bf8d-41b4b1aaf204" providerId="ADAL" clId="{3908DC46-8ADE-43DD-8324-EEEB1BA7DD30}" dt="2024-08-02T15:59:56.741" v="4132" actId="478"/>
          <ac:picMkLst>
            <pc:docMk/>
            <pc:sldMk cId="1699364446" sldId="416"/>
            <ac:picMk id="50" creationId="{41517082-32AB-4DD4-86F5-D85635F5575C}"/>
          </ac:picMkLst>
        </pc:picChg>
        <pc:picChg chg="add mod">
          <ac:chgData name="help desk" userId="076106f8-e622-4bba-bf8d-41b4b1aaf204" providerId="ADAL" clId="{3908DC46-8ADE-43DD-8324-EEEB1BA7DD30}" dt="2024-08-02T16:00:15.741" v="4135" actId="14100"/>
          <ac:picMkLst>
            <pc:docMk/>
            <pc:sldMk cId="1699364446" sldId="416"/>
            <ac:picMk id="55" creationId="{7EF31B20-D5F3-432F-8815-0F134638882A}"/>
          </ac:picMkLst>
        </pc:picChg>
        <pc:picChg chg="add del mod ord">
          <ac:chgData name="help desk" userId="076106f8-e622-4bba-bf8d-41b4b1aaf204" providerId="ADAL" clId="{3908DC46-8ADE-43DD-8324-EEEB1BA7DD30}" dt="2024-08-02T16:47:47.806" v="4231" actId="478"/>
          <ac:picMkLst>
            <pc:docMk/>
            <pc:sldMk cId="1699364446" sldId="416"/>
            <ac:picMk id="73" creationId="{404B53F2-1212-4759-9C18-CF85AD10CDB9}"/>
          </ac:picMkLst>
        </pc:picChg>
        <pc:picChg chg="add mod ord">
          <ac:chgData name="help desk" userId="076106f8-e622-4bba-bf8d-41b4b1aaf204" providerId="ADAL" clId="{3908DC46-8ADE-43DD-8324-EEEB1BA7DD30}" dt="2024-08-02T16:47:38.144" v="4230" actId="170"/>
          <ac:picMkLst>
            <pc:docMk/>
            <pc:sldMk cId="1699364446" sldId="416"/>
            <ac:picMk id="75" creationId="{A40F8C70-2847-4232-87E0-4554E9040F71}"/>
          </ac:picMkLst>
        </pc:picChg>
        <pc:cxnChg chg="mod">
          <ac:chgData name="help desk" userId="076106f8-e622-4bba-bf8d-41b4b1aaf204" providerId="ADAL" clId="{3908DC46-8ADE-43DD-8324-EEEB1BA7DD30}" dt="2024-08-02T16:42:18.478" v="4196" actId="14100"/>
          <ac:cxnSpMkLst>
            <pc:docMk/>
            <pc:sldMk cId="1699364446" sldId="416"/>
            <ac:cxnSpMk id="5" creationId="{77E781D5-AEEF-44BE-91D8-D50CE459CACE}"/>
          </ac:cxnSpMkLst>
        </pc:cxnChg>
        <pc:cxnChg chg="del mod">
          <ac:chgData name="help desk" userId="076106f8-e622-4bba-bf8d-41b4b1aaf204" providerId="ADAL" clId="{3908DC46-8ADE-43DD-8324-EEEB1BA7DD30}" dt="2024-08-01T14:24:15.262" v="2211" actId="478"/>
          <ac:cxnSpMkLst>
            <pc:docMk/>
            <pc:sldMk cId="1699364446" sldId="416"/>
            <ac:cxnSpMk id="25" creationId="{00000000-0000-0000-0000-000000000000}"/>
          </ac:cxnSpMkLst>
        </pc:cxnChg>
        <pc:cxnChg chg="add del mod">
          <ac:chgData name="help desk" userId="076106f8-e622-4bba-bf8d-41b4b1aaf204" providerId="ADAL" clId="{3908DC46-8ADE-43DD-8324-EEEB1BA7DD30}" dt="2024-08-01T15:28:34.115" v="2622" actId="478"/>
          <ac:cxnSpMkLst>
            <pc:docMk/>
            <pc:sldMk cId="1699364446" sldId="416"/>
            <ac:cxnSpMk id="27" creationId="{67FA5850-1F10-410C-9253-BB7320FA6308}"/>
          </ac:cxnSpMkLst>
        </pc:cxnChg>
        <pc:cxnChg chg="mod">
          <ac:chgData name="help desk" userId="076106f8-e622-4bba-bf8d-41b4b1aaf204" providerId="ADAL" clId="{3908DC46-8ADE-43DD-8324-EEEB1BA7DD30}" dt="2024-08-02T16:02:38.606" v="4140" actId="14100"/>
          <ac:cxnSpMkLst>
            <pc:docMk/>
            <pc:sldMk cId="1699364446" sldId="416"/>
            <ac:cxnSpMk id="34" creationId="{00000000-0000-0000-0000-000000000000}"/>
          </ac:cxnSpMkLst>
        </pc:cxnChg>
        <pc:cxnChg chg="del mod">
          <ac:chgData name="help desk" userId="076106f8-e622-4bba-bf8d-41b4b1aaf204" providerId="ADAL" clId="{3908DC46-8ADE-43DD-8324-EEEB1BA7DD30}" dt="2024-08-01T15:28:34.115" v="2622" actId="478"/>
          <ac:cxnSpMkLst>
            <pc:docMk/>
            <pc:sldMk cId="1699364446" sldId="416"/>
            <ac:cxnSpMk id="37" creationId="{A4486FD5-21A7-4FA0-9866-20E27C81C30E}"/>
          </ac:cxnSpMkLst>
        </pc:cxnChg>
        <pc:cxnChg chg="del mod">
          <ac:chgData name="help desk" userId="076106f8-e622-4bba-bf8d-41b4b1aaf204" providerId="ADAL" clId="{3908DC46-8ADE-43DD-8324-EEEB1BA7DD30}" dt="2024-08-01T15:06:00.783" v="2409" actId="478"/>
          <ac:cxnSpMkLst>
            <pc:docMk/>
            <pc:sldMk cId="1699364446" sldId="416"/>
            <ac:cxnSpMk id="43" creationId="{4BC67E08-5110-486D-9447-53E4A894FD0A}"/>
          </ac:cxnSpMkLst>
        </pc:cxnChg>
        <pc:cxnChg chg="del mod">
          <ac:chgData name="help desk" userId="076106f8-e622-4bba-bf8d-41b4b1aaf204" providerId="ADAL" clId="{3908DC46-8ADE-43DD-8324-EEEB1BA7DD30}" dt="2024-08-01T15:05:57.564" v="2408" actId="478"/>
          <ac:cxnSpMkLst>
            <pc:docMk/>
            <pc:sldMk cId="1699364446" sldId="416"/>
            <ac:cxnSpMk id="44" creationId="{6E6F88C2-6C78-4CF3-83D6-A371A891DD55}"/>
          </ac:cxnSpMkLst>
        </pc:cxnChg>
        <pc:cxnChg chg="del mod">
          <ac:chgData name="help desk" userId="076106f8-e622-4bba-bf8d-41b4b1aaf204" providerId="ADAL" clId="{3908DC46-8ADE-43DD-8324-EEEB1BA7DD30}" dt="2024-08-01T15:06:00.783" v="2409" actId="478"/>
          <ac:cxnSpMkLst>
            <pc:docMk/>
            <pc:sldMk cId="1699364446" sldId="416"/>
            <ac:cxnSpMk id="46" creationId="{E6F3653C-8374-4E01-94BB-D63C9D5FAEAC}"/>
          </ac:cxnSpMkLst>
        </pc:cxnChg>
        <pc:cxnChg chg="add mod">
          <ac:chgData name="help desk" userId="076106f8-e622-4bba-bf8d-41b4b1aaf204" providerId="ADAL" clId="{3908DC46-8ADE-43DD-8324-EEEB1BA7DD30}" dt="2024-08-02T16:54:23.631" v="4523" actId="1036"/>
          <ac:cxnSpMkLst>
            <pc:docMk/>
            <pc:sldMk cId="1699364446" sldId="416"/>
            <ac:cxnSpMk id="61" creationId="{A0919E83-EA63-480A-A0CF-7026118206F5}"/>
          </ac:cxnSpMkLst>
        </pc:cxnChg>
        <pc:cxnChg chg="mod">
          <ac:chgData name="help desk" userId="076106f8-e622-4bba-bf8d-41b4b1aaf204" providerId="ADAL" clId="{3908DC46-8ADE-43DD-8324-EEEB1BA7DD30}" dt="2024-08-02T16:54:12.369" v="4518" actId="14100"/>
          <ac:cxnSpMkLst>
            <pc:docMk/>
            <pc:sldMk cId="1699364446" sldId="416"/>
            <ac:cxnSpMk id="64" creationId="{F167685A-AD0D-49BE-98FE-E3A649570F08}"/>
          </ac:cxnSpMkLst>
        </pc:cxnChg>
        <pc:cxnChg chg="add mod">
          <ac:chgData name="help desk" userId="076106f8-e622-4bba-bf8d-41b4b1aaf204" providerId="ADAL" clId="{3908DC46-8ADE-43DD-8324-EEEB1BA7DD30}" dt="2024-08-02T16:54:02.713" v="4512" actId="1035"/>
          <ac:cxnSpMkLst>
            <pc:docMk/>
            <pc:sldMk cId="1699364446" sldId="416"/>
            <ac:cxnSpMk id="80" creationId="{22B79CA3-D5A8-4EC7-9504-622A7B1A836F}"/>
          </ac:cxnSpMkLst>
        </pc:cxnChg>
      </pc:sldChg>
      <pc:sldChg chg="addSp delSp modSp add mod delAnim modAnim">
        <pc:chgData name="help desk" userId="076106f8-e622-4bba-bf8d-41b4b1aaf204" providerId="ADAL" clId="{3908DC46-8ADE-43DD-8324-EEEB1BA7DD30}" dt="2024-08-01T20:05:31.037" v="3253"/>
        <pc:sldMkLst>
          <pc:docMk/>
          <pc:sldMk cId="996482746" sldId="417"/>
        </pc:sldMkLst>
        <pc:spChg chg="del">
          <ac:chgData name="help desk" userId="076106f8-e622-4bba-bf8d-41b4b1aaf204" providerId="ADAL" clId="{3908DC46-8ADE-43DD-8324-EEEB1BA7DD30}" dt="2024-07-31T20:12:38.349" v="1073" actId="478"/>
          <ac:spMkLst>
            <pc:docMk/>
            <pc:sldMk cId="996482746" sldId="417"/>
            <ac:spMk id="2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7-31T19:48:22.938" v="916" actId="478"/>
          <ac:spMkLst>
            <pc:docMk/>
            <pc:sldMk cId="996482746" sldId="417"/>
            <ac:spMk id="4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19:52:44.845" v="947" actId="255"/>
          <ac:spMkLst>
            <pc:docMk/>
            <pc:sldMk cId="996482746" sldId="417"/>
            <ac:spMk id="5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8-01T19:47:15.018" v="3155" actId="478"/>
          <ac:spMkLst>
            <pc:docMk/>
            <pc:sldMk cId="996482746" sldId="417"/>
            <ac:spMk id="7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8-01T19:47:15.018" v="3155" actId="478"/>
          <ac:spMkLst>
            <pc:docMk/>
            <pc:sldMk cId="996482746" sldId="417"/>
            <ac:spMk id="8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19:49:17.649" v="925" actId="478"/>
          <ac:spMkLst>
            <pc:docMk/>
            <pc:sldMk cId="996482746" sldId="417"/>
            <ac:spMk id="15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19:49:18.539" v="926" actId="478"/>
          <ac:spMkLst>
            <pc:docMk/>
            <pc:sldMk cId="996482746" sldId="417"/>
            <ac:spMk id="21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19:49:20.519" v="928" actId="478"/>
          <ac:spMkLst>
            <pc:docMk/>
            <pc:sldMk cId="996482746" sldId="417"/>
            <ac:spMk id="22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19:49:19.781" v="927" actId="478"/>
          <ac:spMkLst>
            <pc:docMk/>
            <pc:sldMk cId="996482746" sldId="417"/>
            <ac:spMk id="23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19:49:21.630" v="929" actId="478"/>
          <ac:spMkLst>
            <pc:docMk/>
            <pc:sldMk cId="996482746" sldId="417"/>
            <ac:spMk id="24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7-31T20:12:42.021" v="1076" actId="478"/>
          <ac:spMkLst>
            <pc:docMk/>
            <pc:sldMk cId="996482746" sldId="417"/>
            <ac:spMk id="29" creationId="{21A7179B-FDA6-4FD9-809C-8149FB8F70C1}"/>
          </ac:spMkLst>
        </pc:spChg>
        <pc:spChg chg="add del mod">
          <ac:chgData name="help desk" userId="076106f8-e622-4bba-bf8d-41b4b1aaf204" providerId="ADAL" clId="{3908DC46-8ADE-43DD-8324-EEEB1BA7DD30}" dt="2024-07-31T19:48:42.008" v="923" actId="1035"/>
          <ac:spMkLst>
            <pc:docMk/>
            <pc:sldMk cId="996482746" sldId="417"/>
            <ac:spMk id="31" creationId="{3C5DBCC4-CF20-400A-A1F1-69A9E3DFE8FD}"/>
          </ac:spMkLst>
        </pc:spChg>
        <pc:spChg chg="del mod">
          <ac:chgData name="help desk" userId="076106f8-e622-4bba-bf8d-41b4b1aaf204" providerId="ADAL" clId="{3908DC46-8ADE-43DD-8324-EEEB1BA7DD30}" dt="2024-07-31T19:50:59.622" v="937" actId="478"/>
          <ac:spMkLst>
            <pc:docMk/>
            <pc:sldMk cId="996482746" sldId="417"/>
            <ac:spMk id="38" creationId="{00000000-0000-0000-0000-000000000000}"/>
          </ac:spMkLst>
        </pc:spChg>
        <pc:spChg chg="add mod">
          <ac:chgData name="help desk" userId="076106f8-e622-4bba-bf8d-41b4b1aaf204" providerId="ADAL" clId="{3908DC46-8ADE-43DD-8324-EEEB1BA7DD30}" dt="2024-07-31T20:12:39.719" v="1074"/>
          <ac:spMkLst>
            <pc:docMk/>
            <pc:sldMk cId="996482746" sldId="417"/>
            <ac:spMk id="42" creationId="{B5BF3D2B-44FC-46D6-B7E4-78587DB4C93E}"/>
          </ac:spMkLst>
        </pc:spChg>
        <pc:spChg chg="add mod">
          <ac:chgData name="help desk" userId="076106f8-e622-4bba-bf8d-41b4b1aaf204" providerId="ADAL" clId="{3908DC46-8ADE-43DD-8324-EEEB1BA7DD30}" dt="2024-08-01T19:47:15.517" v="3156"/>
          <ac:spMkLst>
            <pc:docMk/>
            <pc:sldMk cId="996482746" sldId="417"/>
            <ac:spMk id="43" creationId="{F511C524-C0B9-4CB7-A37F-AE4A2115805F}"/>
          </ac:spMkLst>
        </pc:spChg>
        <pc:spChg chg="add mod">
          <ac:chgData name="help desk" userId="076106f8-e622-4bba-bf8d-41b4b1aaf204" providerId="ADAL" clId="{3908DC46-8ADE-43DD-8324-EEEB1BA7DD30}" dt="2024-08-01T19:47:15.517" v="3156"/>
          <ac:spMkLst>
            <pc:docMk/>
            <pc:sldMk cId="996482746" sldId="417"/>
            <ac:spMk id="45" creationId="{8EDD109D-3BE3-481A-ABAE-59A4DF531B83}"/>
          </ac:spMkLst>
        </pc:spChg>
        <pc:picChg chg="mod">
          <ac:chgData name="help desk" userId="076106f8-e622-4bba-bf8d-41b4b1aaf204" providerId="ADAL" clId="{3908DC46-8ADE-43DD-8324-EEEB1BA7DD30}" dt="2024-08-01T19:43:00.873" v="3143" actId="1037"/>
          <ac:picMkLst>
            <pc:docMk/>
            <pc:sldMk cId="996482746" sldId="417"/>
            <ac:picMk id="13" creationId="{00000000-0000-0000-0000-000000000000}"/>
          </ac:picMkLst>
        </pc:picChg>
        <pc:cxnChg chg="del mod">
          <ac:chgData name="help desk" userId="076106f8-e622-4bba-bf8d-41b4b1aaf204" providerId="ADAL" clId="{3908DC46-8ADE-43DD-8324-EEEB1BA7DD30}" dt="2024-08-01T19:47:15.018" v="3155" actId="478"/>
          <ac:cxnSpMkLst>
            <pc:docMk/>
            <pc:sldMk cId="996482746" sldId="417"/>
            <ac:cxnSpMk id="9" creationId="{00000000-0000-0000-0000-000000000000}"/>
          </ac:cxnSpMkLst>
        </pc:cxnChg>
        <pc:cxnChg chg="del mod">
          <ac:chgData name="help desk" userId="076106f8-e622-4bba-bf8d-41b4b1aaf204" providerId="ADAL" clId="{3908DC46-8ADE-43DD-8324-EEEB1BA7DD30}" dt="2024-08-01T19:47:15.018" v="3155" actId="478"/>
          <ac:cxnSpMkLst>
            <pc:docMk/>
            <pc:sldMk cId="996482746" sldId="417"/>
            <ac:cxnSpMk id="10" creationId="{00000000-0000-0000-0000-000000000000}"/>
          </ac:cxnSpMkLst>
        </pc:cxnChg>
        <pc:cxnChg chg="del mod">
          <ac:chgData name="help desk" userId="076106f8-e622-4bba-bf8d-41b4b1aaf204" providerId="ADAL" clId="{3908DC46-8ADE-43DD-8324-EEEB1BA7DD30}" dt="2024-07-31T19:48:25.029" v="917" actId="478"/>
          <ac:cxnSpMkLst>
            <pc:docMk/>
            <pc:sldMk cId="996482746" sldId="417"/>
            <ac:cxnSpMk id="11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19:57:17.142" v="975" actId="14100"/>
          <ac:cxnSpMkLst>
            <pc:docMk/>
            <pc:sldMk cId="996482746" sldId="417"/>
            <ac:cxnSpMk id="14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19:53:45.906" v="951" actId="14100"/>
          <ac:cxnSpMkLst>
            <pc:docMk/>
            <pc:sldMk cId="996482746" sldId="417"/>
            <ac:cxnSpMk id="18" creationId="{00000000-0000-0000-0000-000000000000}"/>
          </ac:cxnSpMkLst>
        </pc:cxnChg>
        <pc:cxnChg chg="mod">
          <ac:chgData name="help desk" userId="076106f8-e622-4bba-bf8d-41b4b1aaf204" providerId="ADAL" clId="{3908DC46-8ADE-43DD-8324-EEEB1BA7DD30}" dt="2024-07-31T19:58:32.924" v="976" actId="14100"/>
          <ac:cxnSpMkLst>
            <pc:docMk/>
            <pc:sldMk cId="996482746" sldId="417"/>
            <ac:cxnSpMk id="20" creationId="{00000000-0000-0000-0000-000000000000}"/>
          </ac:cxnSpMkLst>
        </pc:cxnChg>
        <pc:cxnChg chg="add del mod">
          <ac:chgData name="help desk" userId="076106f8-e622-4bba-bf8d-41b4b1aaf204" providerId="ADAL" clId="{3908DC46-8ADE-43DD-8324-EEEB1BA7DD30}" dt="2024-07-31T19:48:35.558" v="921" actId="478"/>
          <ac:cxnSpMkLst>
            <pc:docMk/>
            <pc:sldMk cId="996482746" sldId="417"/>
            <ac:cxnSpMk id="32" creationId="{D123BE9A-2189-485A-B6B6-30F206E67A56}"/>
          </ac:cxnSpMkLst>
        </pc:cxnChg>
        <pc:cxnChg chg="del mod">
          <ac:chgData name="help desk" userId="076106f8-e622-4bba-bf8d-41b4b1aaf204" providerId="ADAL" clId="{3908DC46-8ADE-43DD-8324-EEEB1BA7DD30}" dt="2024-07-31T19:51:08.012" v="938" actId="478"/>
          <ac:cxnSpMkLst>
            <pc:docMk/>
            <pc:sldMk cId="996482746" sldId="417"/>
            <ac:cxnSpMk id="40" creationId="{00000000-0000-0000-0000-000000000000}"/>
          </ac:cxnSpMkLst>
        </pc:cxnChg>
        <pc:cxnChg chg="del mod">
          <ac:chgData name="help desk" userId="076106f8-e622-4bba-bf8d-41b4b1aaf204" providerId="ADAL" clId="{3908DC46-8ADE-43DD-8324-EEEB1BA7DD30}" dt="2024-07-31T19:51:09.742" v="939" actId="478"/>
          <ac:cxnSpMkLst>
            <pc:docMk/>
            <pc:sldMk cId="996482746" sldId="417"/>
            <ac:cxnSpMk id="44" creationId="{00000000-0000-0000-0000-000000000000}"/>
          </ac:cxnSpMkLst>
        </pc:cxnChg>
        <pc:cxnChg chg="add mod">
          <ac:chgData name="help desk" userId="076106f8-e622-4bba-bf8d-41b4b1aaf204" providerId="ADAL" clId="{3908DC46-8ADE-43DD-8324-EEEB1BA7DD30}" dt="2024-08-01T19:47:15.517" v="3156"/>
          <ac:cxnSpMkLst>
            <pc:docMk/>
            <pc:sldMk cId="996482746" sldId="417"/>
            <ac:cxnSpMk id="46" creationId="{2D45E36E-7853-446C-B796-A7B0A3E63023}"/>
          </ac:cxnSpMkLst>
        </pc:cxnChg>
        <pc:cxnChg chg="add mod">
          <ac:chgData name="help desk" userId="076106f8-e622-4bba-bf8d-41b4b1aaf204" providerId="ADAL" clId="{3908DC46-8ADE-43DD-8324-EEEB1BA7DD30}" dt="2024-08-01T19:47:15.517" v="3156"/>
          <ac:cxnSpMkLst>
            <pc:docMk/>
            <pc:sldMk cId="996482746" sldId="417"/>
            <ac:cxnSpMk id="48" creationId="{90B45BCA-2BE1-4038-AD51-3D6488FEE350}"/>
          </ac:cxnSpMkLst>
        </pc:cxnChg>
      </pc:sldChg>
      <pc:sldChg chg="addSp delSp modSp add mod delAnim modAnim">
        <pc:chgData name="help desk" userId="076106f8-e622-4bba-bf8d-41b4b1aaf204" providerId="ADAL" clId="{3908DC46-8ADE-43DD-8324-EEEB1BA7DD30}" dt="2024-08-01T20:13:42.491" v="3265"/>
        <pc:sldMkLst>
          <pc:docMk/>
          <pc:sldMk cId="2366919087" sldId="418"/>
        </pc:sldMkLst>
        <pc:spChg chg="del">
          <ac:chgData name="help desk" userId="076106f8-e622-4bba-bf8d-41b4b1aaf204" providerId="ADAL" clId="{3908DC46-8ADE-43DD-8324-EEEB1BA7DD30}" dt="2024-07-31T20:11:28.202" v="1064" actId="478"/>
          <ac:spMkLst>
            <pc:docMk/>
            <pc:sldMk cId="2366919087" sldId="418"/>
            <ac:spMk id="5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0:02:45.750" v="1001" actId="692"/>
          <ac:spMkLst>
            <pc:docMk/>
            <pc:sldMk cId="2366919087" sldId="418"/>
            <ac:spMk id="7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0:01:53.389" v="996" actId="478"/>
          <ac:spMkLst>
            <pc:docMk/>
            <pc:sldMk cId="2366919087" sldId="418"/>
            <ac:spMk id="10" creationId="{00000000-0000-0000-0000-000000000000}"/>
          </ac:spMkLst>
        </pc:spChg>
        <pc:spChg chg="add mod">
          <ac:chgData name="help desk" userId="076106f8-e622-4bba-bf8d-41b4b1aaf204" providerId="ADAL" clId="{3908DC46-8ADE-43DD-8324-EEEB1BA7DD30}" dt="2024-07-31T20:13:03.990" v="1080"/>
          <ac:spMkLst>
            <pc:docMk/>
            <pc:sldMk cId="2366919087" sldId="418"/>
            <ac:spMk id="14" creationId="{7E6B2FB4-B353-4637-957B-E04DC5CF3B95}"/>
          </ac:spMkLst>
        </pc:spChg>
        <pc:spChg chg="del">
          <ac:chgData name="help desk" userId="076106f8-e622-4bba-bf8d-41b4b1aaf204" providerId="ADAL" clId="{3908DC46-8ADE-43DD-8324-EEEB1BA7DD30}" dt="2024-07-31T20:13:03.450" v="1079" actId="478"/>
          <ac:spMkLst>
            <pc:docMk/>
            <pc:sldMk cId="2366919087" sldId="418"/>
            <ac:spMk id="20" creationId="{00000000-0000-0000-0000-000000000000}"/>
          </ac:spMkLst>
        </pc:spChg>
        <pc:picChg chg="mod">
          <ac:chgData name="help desk" userId="076106f8-e622-4bba-bf8d-41b4b1aaf204" providerId="ADAL" clId="{3908DC46-8ADE-43DD-8324-EEEB1BA7DD30}" dt="2024-08-01T19:43:30.277" v="3146" actId="1076"/>
          <ac:picMkLst>
            <pc:docMk/>
            <pc:sldMk cId="2366919087" sldId="418"/>
            <ac:picMk id="4" creationId="{00000000-0000-0000-0000-000000000000}"/>
          </ac:picMkLst>
        </pc:picChg>
        <pc:picChg chg="add mod ord">
          <ac:chgData name="help desk" userId="076106f8-e622-4bba-bf8d-41b4b1aaf204" providerId="ADAL" clId="{3908DC46-8ADE-43DD-8324-EEEB1BA7DD30}" dt="2024-07-31T20:18:33.793" v="1093" actId="167"/>
          <ac:picMkLst>
            <pc:docMk/>
            <pc:sldMk cId="2366919087" sldId="418"/>
            <ac:picMk id="15" creationId="{F3386056-8365-48F8-BD68-AED54BF3F3A3}"/>
          </ac:picMkLst>
        </pc:picChg>
        <pc:picChg chg="del">
          <ac:chgData name="help desk" userId="076106f8-e622-4bba-bf8d-41b4b1aaf204" providerId="ADAL" clId="{3908DC46-8ADE-43DD-8324-EEEB1BA7DD30}" dt="2024-07-31T20:18:30.164" v="1091" actId="478"/>
          <ac:picMkLst>
            <pc:docMk/>
            <pc:sldMk cId="2366919087" sldId="418"/>
            <ac:picMk id="16" creationId="{A0224AB2-C9EB-4363-99DC-F9880F5E6D80}"/>
          </ac:picMkLst>
        </pc:picChg>
        <pc:cxnChg chg="mod">
          <ac:chgData name="help desk" userId="076106f8-e622-4bba-bf8d-41b4b1aaf204" providerId="ADAL" clId="{3908DC46-8ADE-43DD-8324-EEEB1BA7DD30}" dt="2024-07-31T20:02:50.500" v="1002" actId="692"/>
          <ac:cxnSpMkLst>
            <pc:docMk/>
            <pc:sldMk cId="2366919087" sldId="418"/>
            <ac:cxnSpMk id="8" creationId="{00000000-0000-0000-0000-000000000000}"/>
          </ac:cxnSpMkLst>
        </pc:cxnChg>
        <pc:cxnChg chg="del">
          <ac:chgData name="help desk" userId="076106f8-e622-4bba-bf8d-41b4b1aaf204" providerId="ADAL" clId="{3908DC46-8ADE-43DD-8324-EEEB1BA7DD30}" dt="2024-07-31T20:01:53.389" v="996" actId="478"/>
          <ac:cxnSpMkLst>
            <pc:docMk/>
            <pc:sldMk cId="2366919087" sldId="418"/>
            <ac:cxnSpMk id="13" creationId="{00000000-0000-0000-0000-000000000000}"/>
          </ac:cxnSpMkLst>
        </pc:cxnChg>
      </pc:sldChg>
      <pc:sldChg chg="addSp delSp modSp add mod addAnim delAnim modAnim">
        <pc:chgData name="help desk" userId="076106f8-e622-4bba-bf8d-41b4b1aaf204" providerId="ADAL" clId="{3908DC46-8ADE-43DD-8324-EEEB1BA7DD30}" dt="2024-08-01T21:35:27.448" v="3541"/>
        <pc:sldMkLst>
          <pc:docMk/>
          <pc:sldMk cId="1448393493" sldId="419"/>
        </pc:sldMkLst>
        <pc:spChg chg="del">
          <ac:chgData name="help desk" userId="076106f8-e622-4bba-bf8d-41b4b1aaf204" providerId="ADAL" clId="{3908DC46-8ADE-43DD-8324-EEEB1BA7DD30}" dt="2024-07-31T21:48:32.167" v="1507" actId="478"/>
          <ac:spMkLst>
            <pc:docMk/>
            <pc:sldMk cId="1448393493" sldId="419"/>
            <ac:spMk id="5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8-01T21:33:08.143" v="3526" actId="478"/>
          <ac:spMkLst>
            <pc:docMk/>
            <pc:sldMk cId="1448393493" sldId="419"/>
            <ac:spMk id="6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36:05.912" v="1398" actId="478"/>
          <ac:spMkLst>
            <pc:docMk/>
            <pc:sldMk cId="1448393493" sldId="419"/>
            <ac:spMk id="7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04:44.946" v="1625" actId="207"/>
          <ac:spMkLst>
            <pc:docMk/>
            <pc:sldMk cId="1448393493" sldId="419"/>
            <ac:spMk id="8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36:09.653" v="1399" actId="478"/>
          <ac:spMkLst>
            <pc:docMk/>
            <pc:sldMk cId="1448393493" sldId="419"/>
            <ac:spMk id="10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38:32.214" v="1418" actId="478"/>
          <ac:spMkLst>
            <pc:docMk/>
            <pc:sldMk cId="1448393493" sldId="419"/>
            <ac:spMk id="13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38:32.214" v="1418" actId="478"/>
          <ac:spMkLst>
            <pc:docMk/>
            <pc:sldMk cId="1448393493" sldId="419"/>
            <ac:spMk id="14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38:32.214" v="1418" actId="478"/>
          <ac:spMkLst>
            <pc:docMk/>
            <pc:sldMk cId="1448393493" sldId="419"/>
            <ac:spMk id="15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38:32.214" v="1418" actId="478"/>
          <ac:spMkLst>
            <pc:docMk/>
            <pc:sldMk cId="1448393493" sldId="419"/>
            <ac:spMk id="16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38:32.214" v="1418" actId="478"/>
          <ac:spMkLst>
            <pc:docMk/>
            <pc:sldMk cId="1448393493" sldId="419"/>
            <ac:spMk id="17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38:32.214" v="1418" actId="478"/>
          <ac:spMkLst>
            <pc:docMk/>
            <pc:sldMk cId="1448393493" sldId="419"/>
            <ac:spMk id="18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38:32.214" v="1418" actId="478"/>
          <ac:spMkLst>
            <pc:docMk/>
            <pc:sldMk cId="1448393493" sldId="419"/>
            <ac:spMk id="19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38:32.214" v="1418" actId="478"/>
          <ac:spMkLst>
            <pc:docMk/>
            <pc:sldMk cId="1448393493" sldId="419"/>
            <ac:spMk id="20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38:32.214" v="1418" actId="478"/>
          <ac:spMkLst>
            <pc:docMk/>
            <pc:sldMk cId="1448393493" sldId="419"/>
            <ac:spMk id="21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8-01T21:34:09.958" v="3539" actId="1036"/>
          <ac:spMkLst>
            <pc:docMk/>
            <pc:sldMk cId="1448393493" sldId="419"/>
            <ac:spMk id="22" creationId="{00000000-0000-0000-0000-000000000000}"/>
          </ac:spMkLst>
        </pc:spChg>
        <pc:spChg chg="add del mod">
          <ac:chgData name="help desk" userId="076106f8-e622-4bba-bf8d-41b4b1aaf204" providerId="ADAL" clId="{3908DC46-8ADE-43DD-8324-EEEB1BA7DD30}" dt="2024-07-31T21:39:30.034" v="1429" actId="255"/>
          <ac:spMkLst>
            <pc:docMk/>
            <pc:sldMk cId="1448393493" sldId="419"/>
            <ac:spMk id="23" creationId="{00000000-0000-0000-0000-000000000000}"/>
          </ac:spMkLst>
        </pc:spChg>
        <pc:spChg chg="add mod">
          <ac:chgData name="help desk" userId="076106f8-e622-4bba-bf8d-41b4b1aaf204" providerId="ADAL" clId="{3908DC46-8ADE-43DD-8324-EEEB1BA7DD30}" dt="2024-07-31T21:48:32.466" v="1508"/>
          <ac:spMkLst>
            <pc:docMk/>
            <pc:sldMk cId="1448393493" sldId="419"/>
            <ac:spMk id="24" creationId="{91EFC2D3-CE48-4126-A5FD-69475786DD10}"/>
          </ac:spMkLst>
        </pc:spChg>
        <pc:spChg chg="add mod">
          <ac:chgData name="help desk" userId="076106f8-e622-4bba-bf8d-41b4b1aaf204" providerId="ADAL" clId="{3908DC46-8ADE-43DD-8324-EEEB1BA7DD30}" dt="2024-08-01T21:33:08.656" v="3527"/>
          <ac:spMkLst>
            <pc:docMk/>
            <pc:sldMk cId="1448393493" sldId="419"/>
            <ac:spMk id="25" creationId="{74EDDBA9-3FDC-4EE9-981F-204E546701AF}"/>
          </ac:spMkLst>
        </pc:spChg>
      </pc:sldChg>
      <pc:sldChg chg="addSp delSp modSp add mod ord modAnim">
        <pc:chgData name="help desk" userId="076106f8-e622-4bba-bf8d-41b4b1aaf204" providerId="ADAL" clId="{3908DC46-8ADE-43DD-8324-EEEB1BA7DD30}" dt="2024-08-02T14:18:57.581" v="3763"/>
        <pc:sldMkLst>
          <pc:docMk/>
          <pc:sldMk cId="4205244800" sldId="420"/>
        </pc:sldMkLst>
        <pc:spChg chg="mod">
          <ac:chgData name="help desk" userId="076106f8-e622-4bba-bf8d-41b4b1aaf204" providerId="ADAL" clId="{3908DC46-8ADE-43DD-8324-EEEB1BA7DD30}" dt="2024-07-31T22:01:55.975" v="1603" actId="1076"/>
          <ac:spMkLst>
            <pc:docMk/>
            <pc:sldMk cId="4205244800" sldId="420"/>
            <ac:spMk id="2" creationId="{00000000-0000-0000-0000-000000000000}"/>
          </ac:spMkLst>
        </pc:spChg>
        <pc:spChg chg="del mod">
          <ac:chgData name="help desk" userId="076106f8-e622-4bba-bf8d-41b4b1aaf204" providerId="ADAL" clId="{3908DC46-8ADE-43DD-8324-EEEB1BA7DD30}" dt="2024-08-01T21:49:44.751" v="3601" actId="478"/>
          <ac:spMkLst>
            <pc:docMk/>
            <pc:sldMk cId="4205244800" sldId="420"/>
            <ac:spMk id="6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02:02.513" v="1604" actId="692"/>
          <ac:spMkLst>
            <pc:docMk/>
            <pc:sldMk cId="4205244800" sldId="420"/>
            <ac:spMk id="7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54:57.376" v="1563" actId="478"/>
          <ac:spMkLst>
            <pc:docMk/>
            <pc:sldMk cId="4205244800" sldId="420"/>
            <ac:spMk id="8" creationId="{00000000-0000-0000-0000-000000000000}"/>
          </ac:spMkLst>
        </pc:spChg>
        <pc:spChg chg="mod">
          <ac:chgData name="help desk" userId="076106f8-e622-4bba-bf8d-41b4b1aaf204" providerId="ADAL" clId="{3908DC46-8ADE-43DD-8324-EEEB1BA7DD30}" dt="2024-07-31T22:00:58.442" v="1593" actId="207"/>
          <ac:spMkLst>
            <pc:docMk/>
            <pc:sldMk cId="4205244800" sldId="420"/>
            <ac:spMk id="9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54:56.606" v="1562" actId="478"/>
          <ac:spMkLst>
            <pc:docMk/>
            <pc:sldMk cId="4205244800" sldId="420"/>
            <ac:spMk id="12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54:52.017" v="1560" actId="478"/>
          <ac:spMkLst>
            <pc:docMk/>
            <pc:sldMk cId="4205244800" sldId="420"/>
            <ac:spMk id="13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7-31T21:54:53.116" v="1561" actId="478"/>
          <ac:spMkLst>
            <pc:docMk/>
            <pc:sldMk cId="4205244800" sldId="420"/>
            <ac:spMk id="14" creationId="{00000000-0000-0000-0000-000000000000}"/>
          </ac:spMkLst>
        </pc:spChg>
        <pc:spChg chg="add mod">
          <ac:chgData name="help desk" userId="076106f8-e622-4bba-bf8d-41b4b1aaf204" providerId="ADAL" clId="{3908DC46-8ADE-43DD-8324-EEEB1BA7DD30}" dt="2024-08-01T21:49:45.936" v="3602"/>
          <ac:spMkLst>
            <pc:docMk/>
            <pc:sldMk cId="4205244800" sldId="420"/>
            <ac:spMk id="28" creationId="{71ED5470-9411-4F18-968C-08B4604EC9A1}"/>
          </ac:spMkLst>
        </pc:spChg>
        <pc:picChg chg="add mod">
          <ac:chgData name="help desk" userId="076106f8-e622-4bba-bf8d-41b4b1aaf204" providerId="ADAL" clId="{3908DC46-8ADE-43DD-8324-EEEB1BA7DD30}" dt="2024-07-31T22:00:23.563" v="1587" actId="1076"/>
          <ac:picMkLst>
            <pc:docMk/>
            <pc:sldMk cId="4205244800" sldId="420"/>
            <ac:picMk id="24" creationId="{9A9FB6AF-25BD-4F39-BB1A-6DFF9D14823F}"/>
          </ac:picMkLst>
        </pc:picChg>
        <pc:picChg chg="mod">
          <ac:chgData name="help desk" userId="076106f8-e622-4bba-bf8d-41b4b1aaf204" providerId="ADAL" clId="{3908DC46-8ADE-43DD-8324-EEEB1BA7DD30}" dt="2024-07-31T21:55:18.297" v="1567" actId="1076"/>
          <ac:picMkLst>
            <pc:docMk/>
            <pc:sldMk cId="4205244800" sldId="420"/>
            <ac:picMk id="31" creationId="{00000000-0000-0000-0000-000000000000}"/>
          </ac:picMkLst>
        </pc:picChg>
        <pc:picChg chg="del">
          <ac:chgData name="help desk" userId="076106f8-e622-4bba-bf8d-41b4b1aaf204" providerId="ADAL" clId="{3908DC46-8ADE-43DD-8324-EEEB1BA7DD30}" dt="2024-07-31T21:54:43.406" v="1558" actId="478"/>
          <ac:picMkLst>
            <pc:docMk/>
            <pc:sldMk cId="4205244800" sldId="420"/>
            <ac:picMk id="32" creationId="{00000000-0000-0000-0000-000000000000}"/>
          </ac:picMkLst>
        </pc:picChg>
        <pc:picChg chg="del">
          <ac:chgData name="help desk" userId="076106f8-e622-4bba-bf8d-41b4b1aaf204" providerId="ADAL" clId="{3908DC46-8ADE-43DD-8324-EEEB1BA7DD30}" dt="2024-07-31T21:54:43.406" v="1558" actId="478"/>
          <ac:picMkLst>
            <pc:docMk/>
            <pc:sldMk cId="4205244800" sldId="420"/>
            <ac:picMk id="35" creationId="{00000000-0000-0000-0000-000000000000}"/>
          </ac:picMkLst>
        </pc:picChg>
        <pc:picChg chg="del">
          <ac:chgData name="help desk" userId="076106f8-e622-4bba-bf8d-41b4b1aaf204" providerId="ADAL" clId="{3908DC46-8ADE-43DD-8324-EEEB1BA7DD30}" dt="2024-07-31T22:01:31.864" v="1598" actId="478"/>
          <ac:picMkLst>
            <pc:docMk/>
            <pc:sldMk cId="4205244800" sldId="420"/>
            <ac:picMk id="39" creationId="{00000000-0000-0000-0000-000000000000}"/>
          </ac:picMkLst>
        </pc:picChg>
        <pc:cxnChg chg="mod">
          <ac:chgData name="help desk" userId="076106f8-e622-4bba-bf8d-41b4b1aaf204" providerId="ADAL" clId="{3908DC46-8ADE-43DD-8324-EEEB1BA7DD30}" dt="2024-07-31T22:01:14.043" v="1595" actId="692"/>
          <ac:cxnSpMkLst>
            <pc:docMk/>
            <pc:sldMk cId="4205244800" sldId="420"/>
            <ac:cxnSpMk id="15" creationId="{00000000-0000-0000-0000-000000000000}"/>
          </ac:cxnSpMkLst>
        </pc:cxnChg>
        <pc:cxnChg chg="del">
          <ac:chgData name="help desk" userId="076106f8-e622-4bba-bf8d-41b4b1aaf204" providerId="ADAL" clId="{3908DC46-8ADE-43DD-8324-EEEB1BA7DD30}" dt="2024-07-31T21:55:05.746" v="1565" actId="478"/>
          <ac:cxnSpMkLst>
            <pc:docMk/>
            <pc:sldMk cId="4205244800" sldId="420"/>
            <ac:cxnSpMk id="16" creationId="{00000000-0000-0000-0000-000000000000}"/>
          </ac:cxnSpMkLst>
        </pc:cxnChg>
        <pc:cxnChg chg="del">
          <ac:chgData name="help desk" userId="076106f8-e622-4bba-bf8d-41b4b1aaf204" providerId="ADAL" clId="{3908DC46-8ADE-43DD-8324-EEEB1BA7DD30}" dt="2024-07-31T21:55:07.797" v="1566" actId="478"/>
          <ac:cxnSpMkLst>
            <pc:docMk/>
            <pc:sldMk cId="4205244800" sldId="420"/>
            <ac:cxnSpMk id="19" creationId="{00000000-0000-0000-0000-000000000000}"/>
          </ac:cxnSpMkLst>
        </pc:cxnChg>
        <pc:cxnChg chg="add mod">
          <ac:chgData name="help desk" userId="076106f8-e622-4bba-bf8d-41b4b1aaf204" providerId="ADAL" clId="{3908DC46-8ADE-43DD-8324-EEEB1BA7DD30}" dt="2024-07-31T22:01:14.043" v="1595" actId="692"/>
          <ac:cxnSpMkLst>
            <pc:docMk/>
            <pc:sldMk cId="4205244800" sldId="420"/>
            <ac:cxnSpMk id="25" creationId="{8D6C2B2A-5396-4ECB-8301-CFAE0FD994D8}"/>
          </ac:cxnSpMkLst>
        </pc:cxnChg>
        <pc:cxnChg chg="del mod">
          <ac:chgData name="help desk" userId="076106f8-e622-4bba-bf8d-41b4b1aaf204" providerId="ADAL" clId="{3908DC46-8ADE-43DD-8324-EEEB1BA7DD30}" dt="2024-07-31T22:01:31.052" v="1597" actId="478"/>
          <ac:cxnSpMkLst>
            <pc:docMk/>
            <pc:sldMk cId="4205244800" sldId="420"/>
            <ac:cxnSpMk id="27" creationId="{00000000-0000-0000-0000-000000000000}"/>
          </ac:cxnSpMkLst>
        </pc:cxnChg>
      </pc:sldChg>
      <pc:sldChg chg="addSp delSp modSp add del mod modAnim">
        <pc:chgData name="help desk" userId="076106f8-e622-4bba-bf8d-41b4b1aaf204" providerId="ADAL" clId="{3908DC46-8ADE-43DD-8324-EEEB1BA7DD30}" dt="2024-08-02T16:43:38.199" v="4203" actId="2696"/>
        <pc:sldMkLst>
          <pc:docMk/>
          <pc:sldMk cId="3769245104" sldId="421"/>
        </pc:sldMkLst>
        <pc:picChg chg="add del">
          <ac:chgData name="help desk" userId="076106f8-e622-4bba-bf8d-41b4b1aaf204" providerId="ADAL" clId="{3908DC46-8ADE-43DD-8324-EEEB1BA7DD30}" dt="2024-08-01T15:31:11.237" v="2713" actId="22"/>
          <ac:picMkLst>
            <pc:docMk/>
            <pc:sldMk cId="3769245104" sldId="421"/>
            <ac:picMk id="3" creationId="{5C9F9A83-958C-49CB-8D9A-20941AB97FC3}"/>
          </ac:picMkLst>
        </pc:picChg>
        <pc:picChg chg="add del mod ord">
          <ac:chgData name="help desk" userId="076106f8-e622-4bba-bf8d-41b4b1aaf204" providerId="ADAL" clId="{3908DC46-8ADE-43DD-8324-EEEB1BA7DD30}" dt="2024-08-01T15:29:06.907" v="2628"/>
          <ac:picMkLst>
            <pc:docMk/>
            <pc:sldMk cId="3769245104" sldId="421"/>
            <ac:picMk id="18" creationId="{58E3ADAE-400A-4A84-BB2D-38178274C4FA}"/>
          </ac:picMkLst>
        </pc:picChg>
        <pc:picChg chg="add del mod ord">
          <ac:chgData name="help desk" userId="076106f8-e622-4bba-bf8d-41b4b1aaf204" providerId="ADAL" clId="{3908DC46-8ADE-43DD-8324-EEEB1BA7DD30}" dt="2024-08-02T16:36:42.573" v="4148" actId="478"/>
          <ac:picMkLst>
            <pc:docMk/>
            <pc:sldMk cId="3769245104" sldId="421"/>
            <ac:picMk id="21" creationId="{9FB4147F-7AC7-4A26-92D4-C9687C093863}"/>
          </ac:picMkLst>
        </pc:picChg>
        <pc:picChg chg="add del mod">
          <ac:chgData name="help desk" userId="076106f8-e622-4bba-bf8d-41b4b1aaf204" providerId="ADAL" clId="{3908DC46-8ADE-43DD-8324-EEEB1BA7DD30}" dt="2024-08-01T15:36:31.220" v="2724" actId="21"/>
          <ac:picMkLst>
            <pc:docMk/>
            <pc:sldMk cId="3769245104" sldId="421"/>
            <ac:picMk id="24" creationId="{188ECCAC-7F00-420F-9D3B-61BABAA5F351}"/>
          </ac:picMkLst>
        </pc:picChg>
        <pc:picChg chg="add mod ord">
          <ac:chgData name="help desk" userId="076106f8-e622-4bba-bf8d-41b4b1aaf204" providerId="ADAL" clId="{3908DC46-8ADE-43DD-8324-EEEB1BA7DD30}" dt="2024-08-02T16:36:40.508" v="4147" actId="167"/>
          <ac:picMkLst>
            <pc:docMk/>
            <pc:sldMk cId="3769245104" sldId="421"/>
            <ac:picMk id="25" creationId="{E7263CCF-2E5A-4CCD-BF16-8678AAA2FD85}"/>
          </ac:picMkLst>
        </pc:picChg>
        <pc:picChg chg="add mod">
          <ac:chgData name="help desk" userId="076106f8-e622-4bba-bf8d-41b4b1aaf204" providerId="ADAL" clId="{3908DC46-8ADE-43DD-8324-EEEB1BA7DD30}" dt="2024-08-02T16:36:51.208" v="4149"/>
          <ac:picMkLst>
            <pc:docMk/>
            <pc:sldMk cId="3769245104" sldId="421"/>
            <ac:picMk id="26" creationId="{4B429CA1-9171-4954-BA44-8F17DB0A74DF}"/>
          </ac:picMkLst>
        </pc:picChg>
        <pc:picChg chg="add del">
          <ac:chgData name="help desk" userId="076106f8-e622-4bba-bf8d-41b4b1aaf204" providerId="ADAL" clId="{3908DC46-8ADE-43DD-8324-EEEB1BA7DD30}" dt="2024-08-01T15:31:24.066" v="2716" actId="478"/>
          <ac:picMkLst>
            <pc:docMk/>
            <pc:sldMk cId="3769245104" sldId="421"/>
            <ac:picMk id="48" creationId="{E98FA24D-738B-4B71-A24F-8A3160F4F355}"/>
          </ac:picMkLst>
        </pc:picChg>
        <pc:cxnChg chg="mod">
          <ac:chgData name="help desk" userId="076106f8-e622-4bba-bf8d-41b4b1aaf204" providerId="ADAL" clId="{3908DC46-8ADE-43DD-8324-EEEB1BA7DD30}" dt="2024-08-02T16:36:56.226" v="4150" actId="14100"/>
          <ac:cxnSpMkLst>
            <pc:docMk/>
            <pc:sldMk cId="3769245104" sldId="421"/>
            <ac:cxnSpMk id="5" creationId="{77E781D5-AEEF-44BE-91D8-D50CE459CACE}"/>
          </ac:cxnSpMkLst>
        </pc:cxnChg>
        <pc:cxnChg chg="mod ord">
          <ac:chgData name="help desk" userId="076106f8-e622-4bba-bf8d-41b4b1aaf204" providerId="ADAL" clId="{3908DC46-8ADE-43DD-8324-EEEB1BA7DD30}" dt="2024-08-02T16:37:07.785" v="4152" actId="166"/>
          <ac:cxnSpMkLst>
            <pc:docMk/>
            <pc:sldMk cId="3769245104" sldId="421"/>
            <ac:cxnSpMk id="27" creationId="{67FA5850-1F10-410C-9253-BB7320FA6308}"/>
          </ac:cxnSpMkLst>
        </pc:cxnChg>
        <pc:cxnChg chg="mod ord">
          <ac:chgData name="help desk" userId="076106f8-e622-4bba-bf8d-41b4b1aaf204" providerId="ADAL" clId="{3908DC46-8ADE-43DD-8324-EEEB1BA7DD30}" dt="2024-08-02T16:37:03.042" v="4151" actId="166"/>
          <ac:cxnSpMkLst>
            <pc:docMk/>
            <pc:sldMk cId="3769245104" sldId="421"/>
            <ac:cxnSpMk id="37" creationId="{A4486FD5-21A7-4FA0-9866-20E27C81C30E}"/>
          </ac:cxnSpMkLst>
        </pc:cxnChg>
        <pc:cxnChg chg="del">
          <ac:chgData name="help desk" userId="076106f8-e622-4bba-bf8d-41b4b1aaf204" providerId="ADAL" clId="{3908DC46-8ADE-43DD-8324-EEEB1BA7DD30}" dt="2024-08-01T15:10:43.005" v="2415" actId="478"/>
          <ac:cxnSpMkLst>
            <pc:docMk/>
            <pc:sldMk cId="3769245104" sldId="421"/>
            <ac:cxnSpMk id="43" creationId="{4BC67E08-5110-486D-9447-53E4A894FD0A}"/>
          </ac:cxnSpMkLst>
        </pc:cxnChg>
        <pc:cxnChg chg="del">
          <ac:chgData name="help desk" userId="076106f8-e622-4bba-bf8d-41b4b1aaf204" providerId="ADAL" clId="{3908DC46-8ADE-43DD-8324-EEEB1BA7DD30}" dt="2024-08-01T15:10:40.372" v="2414" actId="478"/>
          <ac:cxnSpMkLst>
            <pc:docMk/>
            <pc:sldMk cId="3769245104" sldId="421"/>
            <ac:cxnSpMk id="44" creationId="{6E6F88C2-6C78-4CF3-83D6-A371A891DD55}"/>
          </ac:cxnSpMkLst>
        </pc:cxnChg>
        <pc:cxnChg chg="del">
          <ac:chgData name="help desk" userId="076106f8-e622-4bba-bf8d-41b4b1aaf204" providerId="ADAL" clId="{3908DC46-8ADE-43DD-8324-EEEB1BA7DD30}" dt="2024-08-01T15:10:43.005" v="2415" actId="478"/>
          <ac:cxnSpMkLst>
            <pc:docMk/>
            <pc:sldMk cId="3769245104" sldId="421"/>
            <ac:cxnSpMk id="46" creationId="{E6F3653C-8374-4E01-94BB-D63C9D5FAEAC}"/>
          </ac:cxnSpMkLst>
        </pc:cxnChg>
      </pc:sldChg>
      <pc:sldChg chg="delSp modSp add del mod modAnim">
        <pc:chgData name="help desk" userId="076106f8-e622-4bba-bf8d-41b4b1aaf204" providerId="ADAL" clId="{3908DC46-8ADE-43DD-8324-EEEB1BA7DD30}" dt="2024-08-01T15:45:35.491" v="2789" actId="2696"/>
        <pc:sldMkLst>
          <pc:docMk/>
          <pc:sldMk cId="619926703" sldId="422"/>
        </pc:sldMkLst>
        <pc:spChg chg="mod">
          <ac:chgData name="help desk" userId="076106f8-e622-4bba-bf8d-41b4b1aaf204" providerId="ADAL" clId="{3908DC46-8ADE-43DD-8324-EEEB1BA7DD30}" dt="2024-08-01T15:22:59.824" v="2563" actId="20577"/>
          <ac:spMkLst>
            <pc:docMk/>
            <pc:sldMk cId="619926703" sldId="422"/>
            <ac:spMk id="4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8-01T15:27:28.453" v="2615" actId="478"/>
          <ac:spMkLst>
            <pc:docMk/>
            <pc:sldMk cId="619926703" sldId="422"/>
            <ac:spMk id="5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8-01T15:27:32.382" v="2617" actId="478"/>
          <ac:spMkLst>
            <pc:docMk/>
            <pc:sldMk cId="619926703" sldId="422"/>
            <ac:spMk id="10" creationId="{00000000-0000-0000-0000-000000000000}"/>
          </ac:spMkLst>
        </pc:spChg>
        <pc:spChg chg="del">
          <ac:chgData name="help desk" userId="076106f8-e622-4bba-bf8d-41b4b1aaf204" providerId="ADAL" clId="{3908DC46-8ADE-43DD-8324-EEEB1BA7DD30}" dt="2024-08-01T15:27:28.453" v="2615" actId="478"/>
          <ac:spMkLst>
            <pc:docMk/>
            <pc:sldMk cId="619926703" sldId="422"/>
            <ac:spMk id="11" creationId="{00000000-0000-0000-0000-000000000000}"/>
          </ac:spMkLst>
        </pc:spChg>
        <pc:cxnChg chg="del mod">
          <ac:chgData name="help desk" userId="076106f8-e622-4bba-bf8d-41b4b1aaf204" providerId="ADAL" clId="{3908DC46-8ADE-43DD-8324-EEEB1BA7DD30}" dt="2024-08-01T15:27:30.387" v="2616" actId="478"/>
          <ac:cxnSpMkLst>
            <pc:docMk/>
            <pc:sldMk cId="619926703" sldId="422"/>
            <ac:cxnSpMk id="8" creationId="{00000000-0000-0000-0000-000000000000}"/>
          </ac:cxnSpMkLst>
        </pc:cxnChg>
      </pc:sldChg>
    </pc:docChg>
  </pc:docChgLst>
  <pc:docChgLst>
    <pc:chgData name="help" userId="076106f8-e622-4bba-bf8d-41b4b1aaf204" providerId="ADAL" clId="{BEF9D3D4-C6B3-415C-AD37-2971222F045F}"/>
    <pc:docChg chg="addSld delSld modSld">
      <pc:chgData name="help" userId="076106f8-e622-4bba-bf8d-41b4b1aaf204" providerId="ADAL" clId="{BEF9D3D4-C6B3-415C-AD37-2971222F045F}" dt="2026-04-29T19:09:36.528" v="20"/>
      <pc:docMkLst>
        <pc:docMk/>
      </pc:docMkLst>
      <pc:sldChg chg="addSp modSp mod">
        <pc:chgData name="help" userId="076106f8-e622-4bba-bf8d-41b4b1aaf204" providerId="ADAL" clId="{BEF9D3D4-C6B3-415C-AD37-2971222F045F}" dt="2026-04-29T19:07:14.046" v="11" actId="122"/>
        <pc:sldMkLst>
          <pc:docMk/>
          <pc:sldMk cId="1576177480" sldId="256"/>
        </pc:sldMkLst>
        <pc:spChg chg="mod">
          <ac:chgData name="help" userId="076106f8-e622-4bba-bf8d-41b4b1aaf204" providerId="ADAL" clId="{BEF9D3D4-C6B3-415C-AD37-2971222F045F}" dt="2026-04-29T19:06:54.666" v="5" actId="21"/>
          <ac:spMkLst>
            <pc:docMk/>
            <pc:sldMk cId="1576177480" sldId="256"/>
            <ac:spMk id="2" creationId="{2FC3E90C-15F8-4D2E-8C40-759E6203ED1D}"/>
          </ac:spMkLst>
        </pc:spChg>
        <pc:spChg chg="add mod">
          <ac:chgData name="help" userId="076106f8-e622-4bba-bf8d-41b4b1aaf204" providerId="ADAL" clId="{BEF9D3D4-C6B3-415C-AD37-2971222F045F}" dt="2026-04-29T19:07:14.046" v="11" actId="122"/>
          <ac:spMkLst>
            <pc:docMk/>
            <pc:sldMk cId="1576177480" sldId="256"/>
            <ac:spMk id="3" creationId="{69BBBB20-7909-48AF-AD8E-21CF3001A530}"/>
          </ac:spMkLst>
        </pc:spChg>
      </pc:sldChg>
      <pc:sldChg chg="del">
        <pc:chgData name="help" userId="076106f8-e622-4bba-bf8d-41b4b1aaf204" providerId="ADAL" clId="{BEF9D3D4-C6B3-415C-AD37-2971222F045F}" dt="2026-04-29T19:07:59.348" v="12" actId="47"/>
        <pc:sldMkLst>
          <pc:docMk/>
          <pc:sldMk cId="3125298073" sldId="258"/>
        </pc:sldMkLst>
      </pc:sldChg>
      <pc:sldChg chg="modSp mod modAnim">
        <pc:chgData name="help" userId="076106f8-e622-4bba-bf8d-41b4b1aaf204" providerId="ADAL" clId="{BEF9D3D4-C6B3-415C-AD37-2971222F045F}" dt="2026-04-29T19:09:13.757" v="18"/>
        <pc:sldMkLst>
          <pc:docMk/>
          <pc:sldMk cId="3443636487" sldId="259"/>
        </pc:sldMkLst>
        <pc:spChg chg="mod">
          <ac:chgData name="help" userId="076106f8-e622-4bba-bf8d-41b4b1aaf204" providerId="ADAL" clId="{BEF9D3D4-C6B3-415C-AD37-2971222F045F}" dt="2026-04-29T19:08:52.585" v="15" actId="207"/>
          <ac:spMkLst>
            <pc:docMk/>
            <pc:sldMk cId="3443636487" sldId="259"/>
            <ac:spMk id="6" creationId="{00000000-0000-0000-0000-000000000000}"/>
          </ac:spMkLst>
        </pc:spChg>
      </pc:sldChg>
      <pc:sldChg chg="del">
        <pc:chgData name="help" userId="076106f8-e622-4bba-bf8d-41b4b1aaf204" providerId="ADAL" clId="{BEF9D3D4-C6B3-415C-AD37-2971222F045F}" dt="2026-04-29T19:06:43.065" v="4" actId="47"/>
        <pc:sldMkLst>
          <pc:docMk/>
          <pc:sldMk cId="3148168845" sldId="261"/>
        </pc:sldMkLst>
      </pc:sldChg>
      <pc:sldChg chg="del">
        <pc:chgData name="help" userId="076106f8-e622-4bba-bf8d-41b4b1aaf204" providerId="ADAL" clId="{BEF9D3D4-C6B3-415C-AD37-2971222F045F}" dt="2026-04-29T19:06:41.805" v="3" actId="47"/>
        <pc:sldMkLst>
          <pc:docMk/>
          <pc:sldMk cId="2939892161" sldId="421"/>
        </pc:sldMkLst>
      </pc:sldChg>
      <pc:sldChg chg="add modAnim">
        <pc:chgData name="help" userId="076106f8-e622-4bba-bf8d-41b4b1aaf204" providerId="ADAL" clId="{BEF9D3D4-C6B3-415C-AD37-2971222F045F}" dt="2026-04-29T19:09:36.528" v="20"/>
        <pc:sldMkLst>
          <pc:docMk/>
          <pc:sldMk cId="2716035184" sldId="503"/>
        </pc:sldMkLst>
      </pc:sldChg>
      <pc:sldChg chg="add del">
        <pc:chgData name="help" userId="076106f8-e622-4bba-bf8d-41b4b1aaf204" providerId="ADAL" clId="{BEF9D3D4-C6B3-415C-AD37-2971222F045F}" dt="2026-04-29T19:06:30.725" v="1" actId="47"/>
        <pc:sldMkLst>
          <pc:docMk/>
          <pc:sldMk cId="33441867" sldId="504"/>
        </pc:sldMkLst>
      </pc:sldChg>
      <pc:sldChg chg="add">
        <pc:chgData name="help" userId="076106f8-e622-4bba-bf8d-41b4b1aaf204" providerId="ADAL" clId="{BEF9D3D4-C6B3-415C-AD37-2971222F045F}" dt="2026-04-29T19:06:36.677" v="2"/>
        <pc:sldMkLst>
          <pc:docMk/>
          <pc:sldMk cId="3276101762" sldId="504"/>
        </pc:sldMkLst>
      </pc:sldChg>
      <pc:sldChg chg="add">
        <pc:chgData name="help" userId="076106f8-e622-4bba-bf8d-41b4b1aaf204" providerId="ADAL" clId="{BEF9D3D4-C6B3-415C-AD37-2971222F045F}" dt="2026-04-29T19:06:36.677" v="2"/>
        <pc:sldMkLst>
          <pc:docMk/>
          <pc:sldMk cId="33441867" sldId="505"/>
        </pc:sldMkLst>
      </pc:sldChg>
    </pc:docChg>
  </pc:docChgLst>
  <pc:docChgLst>
    <pc:chgData name="help desk" userId="076106f8-e622-4bba-bf8d-41b4b1aaf204" providerId="ADAL" clId="{62B8FF2D-503A-4A92-80F7-953F5DBBC721}"/>
    <pc:docChg chg="undo custSel modSld">
      <pc:chgData name="help desk" userId="076106f8-e622-4bba-bf8d-41b4b1aaf204" providerId="ADAL" clId="{62B8FF2D-503A-4A92-80F7-953F5DBBC721}" dt="2024-09-27T16:22:14.373" v="56"/>
      <pc:docMkLst>
        <pc:docMk/>
      </pc:docMkLst>
      <pc:sldChg chg="addSp delSp modSp modAnim">
        <pc:chgData name="help desk" userId="076106f8-e622-4bba-bf8d-41b4b1aaf204" providerId="ADAL" clId="{62B8FF2D-503A-4A92-80F7-953F5DBBC721}" dt="2024-09-27T16:22:14.373" v="56"/>
        <pc:sldMkLst>
          <pc:docMk/>
          <pc:sldMk cId="1075878489" sldId="350"/>
        </pc:sldMkLst>
        <pc:spChg chg="add del mod">
          <ac:chgData name="help desk" userId="076106f8-e622-4bba-bf8d-41b4b1aaf204" providerId="ADAL" clId="{62B8FF2D-503A-4A92-80F7-953F5DBBC721}" dt="2024-09-27T16:22:14.373" v="56"/>
          <ac:spMkLst>
            <pc:docMk/>
            <pc:sldMk cId="1075878489" sldId="350"/>
            <ac:spMk id="13" creationId="{AD36CD8E-AB52-402A-AE89-360F2826ADD5}"/>
          </ac:spMkLst>
        </pc:spChg>
      </pc:sldChg>
      <pc:sldChg chg="addSp delSp modSp mod">
        <pc:chgData name="help desk" userId="076106f8-e622-4bba-bf8d-41b4b1aaf204" providerId="ADAL" clId="{62B8FF2D-503A-4A92-80F7-953F5DBBC721}" dt="2024-09-27T16:19:14.258" v="5"/>
        <pc:sldMkLst>
          <pc:docMk/>
          <pc:sldMk cId="1544044953" sldId="369"/>
        </pc:sldMkLst>
        <pc:spChg chg="add del">
          <ac:chgData name="help desk" userId="076106f8-e622-4bba-bf8d-41b4b1aaf204" providerId="ADAL" clId="{62B8FF2D-503A-4A92-80F7-953F5DBBC721}" dt="2024-09-27T16:16:37.439" v="4" actId="22"/>
          <ac:spMkLst>
            <pc:docMk/>
            <pc:sldMk cId="1544044953" sldId="369"/>
            <ac:spMk id="13" creationId="{516C9CD8-D18C-4DF3-92B9-DACA00339683}"/>
          </ac:spMkLst>
        </pc:spChg>
        <pc:spChg chg="add mod">
          <ac:chgData name="help desk" userId="076106f8-e622-4bba-bf8d-41b4b1aaf204" providerId="ADAL" clId="{62B8FF2D-503A-4A92-80F7-953F5DBBC721}" dt="2024-09-27T16:19:14.258" v="5"/>
          <ac:spMkLst>
            <pc:docMk/>
            <pc:sldMk cId="1544044953" sldId="369"/>
            <ac:spMk id="14" creationId="{7E4A1E15-8965-4B04-B063-D116320A6956}"/>
          </ac:spMkLst>
        </pc:spChg>
        <pc:graphicFrameChg chg="add del mod">
          <ac:chgData name="help desk" userId="076106f8-e622-4bba-bf8d-41b4b1aaf204" providerId="ADAL" clId="{62B8FF2D-503A-4A92-80F7-953F5DBBC721}" dt="2024-09-27T15:59:30.931" v="2"/>
          <ac:graphicFrameMkLst>
            <pc:docMk/>
            <pc:sldMk cId="1544044953" sldId="369"/>
            <ac:graphicFrameMk id="9" creationId="{743659B1-B60D-42AE-9E5B-FAC1298DCFCF}"/>
          </ac:graphicFrameMkLst>
        </pc:graphicFrameChg>
      </pc:sldChg>
      <pc:sldChg chg="addSp modSp">
        <pc:chgData name="help desk" userId="076106f8-e622-4bba-bf8d-41b4b1aaf204" providerId="ADAL" clId="{62B8FF2D-503A-4A92-80F7-953F5DBBC721}" dt="2024-09-27T16:19:16.363" v="6"/>
        <pc:sldMkLst>
          <pc:docMk/>
          <pc:sldMk cId="3372147544" sldId="370"/>
        </pc:sldMkLst>
        <pc:spChg chg="add mod">
          <ac:chgData name="help desk" userId="076106f8-e622-4bba-bf8d-41b4b1aaf204" providerId="ADAL" clId="{62B8FF2D-503A-4A92-80F7-953F5DBBC721}" dt="2024-09-27T16:19:16.363" v="6"/>
          <ac:spMkLst>
            <pc:docMk/>
            <pc:sldMk cId="3372147544" sldId="370"/>
            <ac:spMk id="13" creationId="{B1D3C227-1AC6-44E7-9BA1-BEC4C9A8DDDF}"/>
          </ac:spMkLst>
        </pc:spChg>
      </pc:sldChg>
      <pc:sldChg chg="addSp modSp">
        <pc:chgData name="help desk" userId="076106f8-e622-4bba-bf8d-41b4b1aaf204" providerId="ADAL" clId="{62B8FF2D-503A-4A92-80F7-953F5DBBC721}" dt="2024-09-27T16:19:19.949" v="9"/>
        <pc:sldMkLst>
          <pc:docMk/>
          <pc:sldMk cId="905396984" sldId="371"/>
        </pc:sldMkLst>
        <pc:spChg chg="add mod">
          <ac:chgData name="help desk" userId="076106f8-e622-4bba-bf8d-41b4b1aaf204" providerId="ADAL" clId="{62B8FF2D-503A-4A92-80F7-953F5DBBC721}" dt="2024-09-27T16:19:19.949" v="9"/>
          <ac:spMkLst>
            <pc:docMk/>
            <pc:sldMk cId="905396984" sldId="371"/>
            <ac:spMk id="29" creationId="{3535BB16-7814-4470-A9EA-5ACED07B8C91}"/>
          </ac:spMkLst>
        </pc:spChg>
      </pc:sldChg>
      <pc:sldChg chg="addSp modSp">
        <pc:chgData name="help desk" userId="076106f8-e622-4bba-bf8d-41b4b1aaf204" providerId="ADAL" clId="{62B8FF2D-503A-4A92-80F7-953F5DBBC721}" dt="2024-09-27T16:19:21.148" v="10"/>
        <pc:sldMkLst>
          <pc:docMk/>
          <pc:sldMk cId="3213395442" sldId="372"/>
        </pc:sldMkLst>
        <pc:spChg chg="add mod">
          <ac:chgData name="help desk" userId="076106f8-e622-4bba-bf8d-41b4b1aaf204" providerId="ADAL" clId="{62B8FF2D-503A-4A92-80F7-953F5DBBC721}" dt="2024-09-27T16:19:21.148" v="10"/>
          <ac:spMkLst>
            <pc:docMk/>
            <pc:sldMk cId="3213395442" sldId="372"/>
            <ac:spMk id="18" creationId="{4F18DAE0-4E30-4755-A179-6AFE80C47D95}"/>
          </ac:spMkLst>
        </pc:spChg>
      </pc:sldChg>
      <pc:sldChg chg="addSp modSp">
        <pc:chgData name="help desk" userId="076106f8-e622-4bba-bf8d-41b4b1aaf204" providerId="ADAL" clId="{62B8FF2D-503A-4A92-80F7-953F5DBBC721}" dt="2024-09-27T16:19:22.328" v="11"/>
        <pc:sldMkLst>
          <pc:docMk/>
          <pc:sldMk cId="4023383814" sldId="373"/>
        </pc:sldMkLst>
        <pc:spChg chg="add mod">
          <ac:chgData name="help desk" userId="076106f8-e622-4bba-bf8d-41b4b1aaf204" providerId="ADAL" clId="{62B8FF2D-503A-4A92-80F7-953F5DBBC721}" dt="2024-09-27T16:19:22.328" v="11"/>
          <ac:spMkLst>
            <pc:docMk/>
            <pc:sldMk cId="4023383814" sldId="373"/>
            <ac:spMk id="20" creationId="{21302A9E-2FB3-4BE2-BD6E-9B67597A7393}"/>
          </ac:spMkLst>
        </pc:spChg>
      </pc:sldChg>
      <pc:sldChg chg="addSp modSp">
        <pc:chgData name="help desk" userId="076106f8-e622-4bba-bf8d-41b4b1aaf204" providerId="ADAL" clId="{62B8FF2D-503A-4A92-80F7-953F5DBBC721}" dt="2024-09-27T16:19:24.609" v="13"/>
        <pc:sldMkLst>
          <pc:docMk/>
          <pc:sldMk cId="305740722" sldId="374"/>
        </pc:sldMkLst>
        <pc:spChg chg="add mod">
          <ac:chgData name="help desk" userId="076106f8-e622-4bba-bf8d-41b4b1aaf204" providerId="ADAL" clId="{62B8FF2D-503A-4A92-80F7-953F5DBBC721}" dt="2024-09-27T16:19:24.609" v="13"/>
          <ac:spMkLst>
            <pc:docMk/>
            <pc:sldMk cId="305740722" sldId="374"/>
            <ac:spMk id="17" creationId="{BDB39D88-8E10-4C64-A2EE-CB1498E5A870}"/>
          </ac:spMkLst>
        </pc:spChg>
      </pc:sldChg>
      <pc:sldChg chg="addSp modSp mod">
        <pc:chgData name="help desk" userId="076106f8-e622-4bba-bf8d-41b4b1aaf204" providerId="ADAL" clId="{62B8FF2D-503A-4A92-80F7-953F5DBBC721}" dt="2024-09-27T16:19:56.779" v="19" actId="1076"/>
        <pc:sldMkLst>
          <pc:docMk/>
          <pc:sldMk cId="3373422184" sldId="375"/>
        </pc:sldMkLst>
        <pc:spChg chg="add mod">
          <ac:chgData name="help desk" userId="076106f8-e622-4bba-bf8d-41b4b1aaf204" providerId="ADAL" clId="{62B8FF2D-503A-4A92-80F7-953F5DBBC721}" dt="2024-09-27T16:19:56.779" v="19" actId="1076"/>
          <ac:spMkLst>
            <pc:docMk/>
            <pc:sldMk cId="3373422184" sldId="375"/>
            <ac:spMk id="21" creationId="{7A3A54D0-2C88-48B7-AAA3-0A25F8E3FBEA}"/>
          </ac:spMkLst>
        </pc:spChg>
      </pc:sldChg>
      <pc:sldChg chg="addSp modSp">
        <pc:chgData name="help desk" userId="076106f8-e622-4bba-bf8d-41b4b1aaf204" providerId="ADAL" clId="{62B8FF2D-503A-4A92-80F7-953F5DBBC721}" dt="2024-09-27T16:20:13.250" v="22"/>
        <pc:sldMkLst>
          <pc:docMk/>
          <pc:sldMk cId="477831132" sldId="376"/>
        </pc:sldMkLst>
        <pc:spChg chg="add mod">
          <ac:chgData name="help desk" userId="076106f8-e622-4bba-bf8d-41b4b1aaf204" providerId="ADAL" clId="{62B8FF2D-503A-4A92-80F7-953F5DBBC721}" dt="2024-09-27T16:20:13.250" v="22"/>
          <ac:spMkLst>
            <pc:docMk/>
            <pc:sldMk cId="477831132" sldId="376"/>
            <ac:spMk id="10" creationId="{7160BCCC-5554-4D26-A78A-A78B50F08ED0}"/>
          </ac:spMkLst>
        </pc:spChg>
      </pc:sldChg>
      <pc:sldChg chg="addSp modSp mod">
        <pc:chgData name="help desk" userId="076106f8-e622-4bba-bf8d-41b4b1aaf204" providerId="ADAL" clId="{62B8FF2D-503A-4A92-80F7-953F5DBBC721}" dt="2024-09-27T16:20:08.670" v="21" actId="1076"/>
        <pc:sldMkLst>
          <pc:docMk/>
          <pc:sldMk cId="159779818" sldId="377"/>
        </pc:sldMkLst>
        <pc:spChg chg="add mod">
          <ac:chgData name="help desk" userId="076106f8-e622-4bba-bf8d-41b4b1aaf204" providerId="ADAL" clId="{62B8FF2D-503A-4A92-80F7-953F5DBBC721}" dt="2024-09-27T16:20:08.670" v="21" actId="1076"/>
          <ac:spMkLst>
            <pc:docMk/>
            <pc:sldMk cId="159779818" sldId="377"/>
            <ac:spMk id="36" creationId="{D45ABE54-9CBC-41AE-9842-51982C06FE99}"/>
          </ac:spMkLst>
        </pc:spChg>
      </pc:sldChg>
      <pc:sldChg chg="addSp modSp">
        <pc:chgData name="help desk" userId="076106f8-e622-4bba-bf8d-41b4b1aaf204" providerId="ADAL" clId="{62B8FF2D-503A-4A92-80F7-953F5DBBC721}" dt="2024-09-27T16:20:17.660" v="24"/>
        <pc:sldMkLst>
          <pc:docMk/>
          <pc:sldMk cId="3907783023" sldId="378"/>
        </pc:sldMkLst>
        <pc:spChg chg="add mod">
          <ac:chgData name="help desk" userId="076106f8-e622-4bba-bf8d-41b4b1aaf204" providerId="ADAL" clId="{62B8FF2D-503A-4A92-80F7-953F5DBBC721}" dt="2024-09-27T16:20:17.660" v="24"/>
          <ac:spMkLst>
            <pc:docMk/>
            <pc:sldMk cId="3907783023" sldId="378"/>
            <ac:spMk id="10" creationId="{9352880B-5542-4831-B335-8E871D5FCBE9}"/>
          </ac:spMkLst>
        </pc:spChg>
      </pc:sldChg>
      <pc:sldChg chg="addSp modSp mod">
        <pc:chgData name="help desk" userId="076106f8-e622-4bba-bf8d-41b4b1aaf204" providerId="ADAL" clId="{62B8FF2D-503A-4A92-80F7-953F5DBBC721}" dt="2024-09-27T16:21:46.472" v="44" actId="1076"/>
        <pc:sldMkLst>
          <pc:docMk/>
          <pc:sldMk cId="3748508506" sldId="379"/>
        </pc:sldMkLst>
        <pc:spChg chg="add mod">
          <ac:chgData name="help desk" userId="076106f8-e622-4bba-bf8d-41b4b1aaf204" providerId="ADAL" clId="{62B8FF2D-503A-4A92-80F7-953F5DBBC721}" dt="2024-09-27T16:21:46.472" v="44" actId="1076"/>
          <ac:spMkLst>
            <pc:docMk/>
            <pc:sldMk cId="3748508506" sldId="379"/>
            <ac:spMk id="7" creationId="{1C9FBB86-1DB8-4607-A0FD-3346DCBBA9CC}"/>
          </ac:spMkLst>
        </pc:spChg>
      </pc:sldChg>
      <pc:sldChg chg="addSp modSp mod">
        <pc:chgData name="help desk" userId="076106f8-e622-4bba-bf8d-41b4b1aaf204" providerId="ADAL" clId="{62B8FF2D-503A-4A92-80F7-953F5DBBC721}" dt="2024-09-27T16:20:33.070" v="32" actId="1076"/>
        <pc:sldMkLst>
          <pc:docMk/>
          <pc:sldMk cId="3320919056" sldId="380"/>
        </pc:sldMkLst>
        <pc:spChg chg="add mod">
          <ac:chgData name="help desk" userId="076106f8-e622-4bba-bf8d-41b4b1aaf204" providerId="ADAL" clId="{62B8FF2D-503A-4A92-80F7-953F5DBBC721}" dt="2024-09-27T16:20:33.070" v="32" actId="1076"/>
          <ac:spMkLst>
            <pc:docMk/>
            <pc:sldMk cId="3320919056" sldId="380"/>
            <ac:spMk id="45" creationId="{6C047AB6-CF48-4C98-9ACA-5963D601B9F8}"/>
          </ac:spMkLst>
        </pc:spChg>
      </pc:sldChg>
      <pc:sldChg chg="addSp modSp mod">
        <pc:chgData name="help desk" userId="076106f8-e622-4bba-bf8d-41b4b1aaf204" providerId="ADAL" clId="{62B8FF2D-503A-4A92-80F7-953F5DBBC721}" dt="2024-09-27T16:20:40.760" v="34" actId="1076"/>
        <pc:sldMkLst>
          <pc:docMk/>
          <pc:sldMk cId="1520329860" sldId="381"/>
        </pc:sldMkLst>
        <pc:spChg chg="add mod">
          <ac:chgData name="help desk" userId="076106f8-e622-4bba-bf8d-41b4b1aaf204" providerId="ADAL" clId="{62B8FF2D-503A-4A92-80F7-953F5DBBC721}" dt="2024-09-27T16:20:40.760" v="34" actId="1076"/>
          <ac:spMkLst>
            <pc:docMk/>
            <pc:sldMk cId="1520329860" sldId="381"/>
            <ac:spMk id="19" creationId="{9DB41E95-252D-466D-B88D-EAADAC8779F3}"/>
          </ac:spMkLst>
        </pc:spChg>
      </pc:sldChg>
      <pc:sldChg chg="addSp modSp">
        <pc:chgData name="help desk" userId="076106f8-e622-4bba-bf8d-41b4b1aaf204" providerId="ADAL" clId="{62B8FF2D-503A-4A92-80F7-953F5DBBC721}" dt="2024-09-27T16:22:05.464" v="50"/>
        <pc:sldMkLst>
          <pc:docMk/>
          <pc:sldMk cId="3526455300" sldId="382"/>
        </pc:sldMkLst>
        <pc:spChg chg="add mod">
          <ac:chgData name="help desk" userId="076106f8-e622-4bba-bf8d-41b4b1aaf204" providerId="ADAL" clId="{62B8FF2D-503A-4A92-80F7-953F5DBBC721}" dt="2024-09-27T16:22:05.464" v="50"/>
          <ac:spMkLst>
            <pc:docMk/>
            <pc:sldMk cId="3526455300" sldId="382"/>
            <ac:spMk id="18" creationId="{CCB84F73-A80E-4A6B-B3E1-B64E8D0C303F}"/>
          </ac:spMkLst>
        </pc:spChg>
      </pc:sldChg>
      <pc:sldChg chg="addSp modSp">
        <pc:chgData name="help desk" userId="076106f8-e622-4bba-bf8d-41b4b1aaf204" providerId="ADAL" clId="{62B8FF2D-503A-4A92-80F7-953F5DBBC721}" dt="2024-09-27T16:22:07.792" v="52"/>
        <pc:sldMkLst>
          <pc:docMk/>
          <pc:sldMk cId="3404673369" sldId="383"/>
        </pc:sldMkLst>
        <pc:spChg chg="add mod">
          <ac:chgData name="help desk" userId="076106f8-e622-4bba-bf8d-41b4b1aaf204" providerId="ADAL" clId="{62B8FF2D-503A-4A92-80F7-953F5DBBC721}" dt="2024-09-27T16:22:07.792" v="52"/>
          <ac:spMkLst>
            <pc:docMk/>
            <pc:sldMk cId="3404673369" sldId="383"/>
            <ac:spMk id="7" creationId="{3CB2EE43-BC29-43F0-ADA4-615CF6149BD5}"/>
          </ac:spMkLst>
        </pc:spChg>
      </pc:sldChg>
      <pc:sldChg chg="addSp modSp">
        <pc:chgData name="help desk" userId="076106f8-e622-4bba-bf8d-41b4b1aaf204" providerId="ADAL" clId="{62B8FF2D-503A-4A92-80F7-953F5DBBC721}" dt="2024-09-27T16:22:08.922" v="53"/>
        <pc:sldMkLst>
          <pc:docMk/>
          <pc:sldMk cId="60164070" sldId="384"/>
        </pc:sldMkLst>
        <pc:spChg chg="add mod">
          <ac:chgData name="help desk" userId="076106f8-e622-4bba-bf8d-41b4b1aaf204" providerId="ADAL" clId="{62B8FF2D-503A-4A92-80F7-953F5DBBC721}" dt="2024-09-27T16:22:08.922" v="53"/>
          <ac:spMkLst>
            <pc:docMk/>
            <pc:sldMk cId="60164070" sldId="384"/>
            <ac:spMk id="18" creationId="{CA29010D-24F8-44E3-80B3-CE839D22A789}"/>
          </ac:spMkLst>
        </pc:spChg>
      </pc:sldChg>
      <pc:sldChg chg="addSp modSp">
        <pc:chgData name="help desk" userId="076106f8-e622-4bba-bf8d-41b4b1aaf204" providerId="ADAL" clId="{62B8FF2D-503A-4A92-80F7-953F5DBBC721}" dt="2024-09-27T16:19:25.969" v="14"/>
        <pc:sldMkLst>
          <pc:docMk/>
          <pc:sldMk cId="2153847212" sldId="393"/>
        </pc:sldMkLst>
        <pc:spChg chg="add mod">
          <ac:chgData name="help desk" userId="076106f8-e622-4bba-bf8d-41b4b1aaf204" providerId="ADAL" clId="{62B8FF2D-503A-4A92-80F7-953F5DBBC721}" dt="2024-09-27T16:19:25.969" v="14"/>
          <ac:spMkLst>
            <pc:docMk/>
            <pc:sldMk cId="2153847212" sldId="393"/>
            <ac:spMk id="12" creationId="{223E5A3E-5051-4506-9ECB-73D8C5DA3C1F}"/>
          </ac:spMkLst>
        </pc:spChg>
      </pc:sldChg>
      <pc:sldChg chg="addSp modSp mod">
        <pc:chgData name="help desk" userId="076106f8-e622-4bba-bf8d-41b4b1aaf204" providerId="ADAL" clId="{62B8FF2D-503A-4A92-80F7-953F5DBBC721}" dt="2024-09-27T16:19:46.329" v="18" actId="1076"/>
        <pc:sldMkLst>
          <pc:docMk/>
          <pc:sldMk cId="2706767021" sldId="394"/>
        </pc:sldMkLst>
        <pc:spChg chg="add mod">
          <ac:chgData name="help desk" userId="076106f8-e622-4bba-bf8d-41b4b1aaf204" providerId="ADAL" clId="{62B8FF2D-503A-4A92-80F7-953F5DBBC721}" dt="2024-09-27T16:19:46.329" v="18" actId="1076"/>
          <ac:spMkLst>
            <pc:docMk/>
            <pc:sldMk cId="2706767021" sldId="394"/>
            <ac:spMk id="15" creationId="{D9DDFA52-B324-433E-8263-F5690DEB0730}"/>
          </ac:spMkLst>
        </pc:spChg>
      </pc:sldChg>
      <pc:sldChg chg="addSp modSp">
        <pc:chgData name="help desk" userId="076106f8-e622-4bba-bf8d-41b4b1aaf204" providerId="ADAL" clId="{62B8FF2D-503A-4A92-80F7-953F5DBBC721}" dt="2024-09-27T16:20:18.933" v="25"/>
        <pc:sldMkLst>
          <pc:docMk/>
          <pc:sldMk cId="3495588227" sldId="396"/>
        </pc:sldMkLst>
        <pc:spChg chg="add mod">
          <ac:chgData name="help desk" userId="076106f8-e622-4bba-bf8d-41b4b1aaf204" providerId="ADAL" clId="{62B8FF2D-503A-4A92-80F7-953F5DBBC721}" dt="2024-09-27T16:20:18.933" v="25"/>
          <ac:spMkLst>
            <pc:docMk/>
            <pc:sldMk cId="3495588227" sldId="396"/>
            <ac:spMk id="9" creationId="{4F52D40A-D227-4EE4-9E5A-AF42133435AB}"/>
          </ac:spMkLst>
        </pc:spChg>
      </pc:sldChg>
      <pc:sldChg chg="addSp modSp">
        <pc:chgData name="help desk" userId="076106f8-e622-4bba-bf8d-41b4b1aaf204" providerId="ADAL" clId="{62B8FF2D-503A-4A92-80F7-953F5DBBC721}" dt="2024-09-27T16:20:21.755" v="27"/>
        <pc:sldMkLst>
          <pc:docMk/>
          <pc:sldMk cId="1200637933" sldId="397"/>
        </pc:sldMkLst>
        <pc:spChg chg="add mod">
          <ac:chgData name="help desk" userId="076106f8-e622-4bba-bf8d-41b4b1aaf204" providerId="ADAL" clId="{62B8FF2D-503A-4A92-80F7-953F5DBBC721}" dt="2024-09-27T16:20:21.755" v="27"/>
          <ac:spMkLst>
            <pc:docMk/>
            <pc:sldMk cId="1200637933" sldId="397"/>
            <ac:spMk id="17" creationId="{79E246C7-59ED-4B47-BFC2-833B1F4E9C0A}"/>
          </ac:spMkLst>
        </pc:spChg>
      </pc:sldChg>
      <pc:sldChg chg="addSp modSp">
        <pc:chgData name="help desk" userId="076106f8-e622-4bba-bf8d-41b4b1aaf204" providerId="ADAL" clId="{62B8FF2D-503A-4A92-80F7-953F5DBBC721}" dt="2024-09-27T16:20:23.100" v="28"/>
        <pc:sldMkLst>
          <pc:docMk/>
          <pc:sldMk cId="569897948" sldId="398"/>
        </pc:sldMkLst>
        <pc:spChg chg="add mod">
          <ac:chgData name="help desk" userId="076106f8-e622-4bba-bf8d-41b4b1aaf204" providerId="ADAL" clId="{62B8FF2D-503A-4A92-80F7-953F5DBBC721}" dt="2024-09-27T16:20:23.100" v="28"/>
          <ac:spMkLst>
            <pc:docMk/>
            <pc:sldMk cId="569897948" sldId="398"/>
            <ac:spMk id="14" creationId="{A0296232-FCA9-462C-8AEA-AA0BD529EEF9}"/>
          </ac:spMkLst>
        </pc:spChg>
      </pc:sldChg>
      <pc:sldChg chg="addSp modSp">
        <pc:chgData name="help desk" userId="076106f8-e622-4bba-bf8d-41b4b1aaf204" providerId="ADAL" clId="{62B8FF2D-503A-4A92-80F7-953F5DBBC721}" dt="2024-09-27T16:20:25.880" v="30"/>
        <pc:sldMkLst>
          <pc:docMk/>
          <pc:sldMk cId="3885841190" sldId="399"/>
        </pc:sldMkLst>
        <pc:spChg chg="add mod">
          <ac:chgData name="help desk" userId="076106f8-e622-4bba-bf8d-41b4b1aaf204" providerId="ADAL" clId="{62B8FF2D-503A-4A92-80F7-953F5DBBC721}" dt="2024-09-27T16:20:25.880" v="30"/>
          <ac:spMkLst>
            <pc:docMk/>
            <pc:sldMk cId="3885841190" sldId="399"/>
            <ac:spMk id="11" creationId="{3EB7002A-CEFA-4155-AD45-E0BC0DCC0385}"/>
          </ac:spMkLst>
        </pc:spChg>
      </pc:sldChg>
      <pc:sldChg chg="addSp modSp mod">
        <pc:chgData name="help desk" userId="076106f8-e622-4bba-bf8d-41b4b1aaf204" providerId="ADAL" clId="{62B8FF2D-503A-4A92-80F7-953F5DBBC721}" dt="2024-09-27T16:21:20.161" v="36" actId="1076"/>
        <pc:sldMkLst>
          <pc:docMk/>
          <pc:sldMk cId="2952122593" sldId="400"/>
        </pc:sldMkLst>
        <pc:spChg chg="add mod">
          <ac:chgData name="help desk" userId="076106f8-e622-4bba-bf8d-41b4b1aaf204" providerId="ADAL" clId="{62B8FF2D-503A-4A92-80F7-953F5DBBC721}" dt="2024-09-27T16:21:20.161" v="36" actId="1076"/>
          <ac:spMkLst>
            <pc:docMk/>
            <pc:sldMk cId="2952122593" sldId="400"/>
            <ac:spMk id="25" creationId="{116A90B9-60C7-408C-A307-F4666EA01FAF}"/>
          </ac:spMkLst>
        </pc:spChg>
      </pc:sldChg>
      <pc:sldChg chg="addSp modSp">
        <pc:chgData name="help desk" userId="076106f8-e622-4bba-bf8d-41b4b1aaf204" providerId="ADAL" clId="{62B8FF2D-503A-4A92-80F7-953F5DBBC721}" dt="2024-09-27T16:21:24.190" v="37"/>
        <pc:sldMkLst>
          <pc:docMk/>
          <pc:sldMk cId="311876465" sldId="401"/>
        </pc:sldMkLst>
        <pc:spChg chg="add mod">
          <ac:chgData name="help desk" userId="076106f8-e622-4bba-bf8d-41b4b1aaf204" providerId="ADAL" clId="{62B8FF2D-503A-4A92-80F7-953F5DBBC721}" dt="2024-09-27T16:21:24.190" v="37"/>
          <ac:spMkLst>
            <pc:docMk/>
            <pc:sldMk cId="311876465" sldId="401"/>
            <ac:spMk id="17" creationId="{23A75130-387F-476E-8560-4A3A20F74D50}"/>
          </ac:spMkLst>
        </pc:spChg>
      </pc:sldChg>
      <pc:sldChg chg="addSp modSp">
        <pc:chgData name="help desk" userId="076106f8-e622-4bba-bf8d-41b4b1aaf204" providerId="ADAL" clId="{62B8FF2D-503A-4A92-80F7-953F5DBBC721}" dt="2024-09-27T16:21:26.741" v="38"/>
        <pc:sldMkLst>
          <pc:docMk/>
          <pc:sldMk cId="1146341848" sldId="402"/>
        </pc:sldMkLst>
        <pc:spChg chg="add mod">
          <ac:chgData name="help desk" userId="076106f8-e622-4bba-bf8d-41b4b1aaf204" providerId="ADAL" clId="{62B8FF2D-503A-4A92-80F7-953F5DBBC721}" dt="2024-09-27T16:21:26.741" v="38"/>
          <ac:spMkLst>
            <pc:docMk/>
            <pc:sldMk cId="1146341848" sldId="402"/>
            <ac:spMk id="17" creationId="{E60767F3-0EEC-49D3-93DE-C3942C870775}"/>
          </ac:spMkLst>
        </pc:spChg>
      </pc:sldChg>
      <pc:sldChg chg="addSp modSp">
        <pc:chgData name="help desk" userId="076106f8-e622-4bba-bf8d-41b4b1aaf204" providerId="ADAL" clId="{62B8FF2D-503A-4A92-80F7-953F5DBBC721}" dt="2024-09-27T16:22:10.944" v="54"/>
        <pc:sldMkLst>
          <pc:docMk/>
          <pc:sldMk cId="449440494" sldId="403"/>
        </pc:sldMkLst>
        <pc:spChg chg="add mod">
          <ac:chgData name="help desk" userId="076106f8-e622-4bba-bf8d-41b4b1aaf204" providerId="ADAL" clId="{62B8FF2D-503A-4A92-80F7-953F5DBBC721}" dt="2024-09-27T16:22:10.944" v="54"/>
          <ac:spMkLst>
            <pc:docMk/>
            <pc:sldMk cId="449440494" sldId="403"/>
            <ac:spMk id="13" creationId="{B3E042A5-6A12-44EB-A6FD-32B22B9E63B4}"/>
          </ac:spMkLst>
        </pc:spChg>
      </pc:sldChg>
      <pc:sldChg chg="addSp modSp">
        <pc:chgData name="help desk" userId="076106f8-e622-4bba-bf8d-41b4b1aaf204" providerId="ADAL" clId="{62B8FF2D-503A-4A92-80F7-953F5DBBC721}" dt="2024-09-27T16:20:16.030" v="23"/>
        <pc:sldMkLst>
          <pc:docMk/>
          <pc:sldMk cId="2201049092" sldId="407"/>
        </pc:sldMkLst>
        <pc:spChg chg="add mod">
          <ac:chgData name="help desk" userId="076106f8-e622-4bba-bf8d-41b4b1aaf204" providerId="ADAL" clId="{62B8FF2D-503A-4A92-80F7-953F5DBBC721}" dt="2024-09-27T16:20:16.030" v="23"/>
          <ac:spMkLst>
            <pc:docMk/>
            <pc:sldMk cId="2201049092" sldId="407"/>
            <ac:spMk id="7" creationId="{BE10F67D-8176-41C1-B26F-5B36B62C4C46}"/>
          </ac:spMkLst>
        </pc:spChg>
      </pc:sldChg>
      <pc:sldChg chg="addSp modSp mod">
        <pc:chgData name="help desk" userId="076106f8-e622-4bba-bf8d-41b4b1aaf204" providerId="ADAL" clId="{62B8FF2D-503A-4A92-80F7-953F5DBBC721}" dt="2024-09-27T16:21:43.042" v="43" actId="1076"/>
        <pc:sldMkLst>
          <pc:docMk/>
          <pc:sldMk cId="3527750688" sldId="408"/>
        </pc:sldMkLst>
        <pc:spChg chg="add mod">
          <ac:chgData name="help desk" userId="076106f8-e622-4bba-bf8d-41b4b1aaf204" providerId="ADAL" clId="{62B8FF2D-503A-4A92-80F7-953F5DBBC721}" dt="2024-09-27T16:21:43.042" v="43" actId="1076"/>
          <ac:spMkLst>
            <pc:docMk/>
            <pc:sldMk cId="3527750688" sldId="408"/>
            <ac:spMk id="9" creationId="{004673A8-289E-42E8-B2F7-8FE9E467FDA9}"/>
          </ac:spMkLst>
        </pc:spChg>
      </pc:sldChg>
      <pc:sldChg chg="addSp modSp">
        <pc:chgData name="help desk" userId="076106f8-e622-4bba-bf8d-41b4b1aaf204" providerId="ADAL" clId="{62B8FF2D-503A-4A92-80F7-953F5DBBC721}" dt="2024-09-27T16:22:01.813" v="47"/>
        <pc:sldMkLst>
          <pc:docMk/>
          <pc:sldMk cId="2172283754" sldId="409"/>
        </pc:sldMkLst>
        <pc:spChg chg="add mod">
          <ac:chgData name="help desk" userId="076106f8-e622-4bba-bf8d-41b4b1aaf204" providerId="ADAL" clId="{62B8FF2D-503A-4A92-80F7-953F5DBBC721}" dt="2024-09-27T16:22:01.813" v="47"/>
          <ac:spMkLst>
            <pc:docMk/>
            <pc:sldMk cId="2172283754" sldId="409"/>
            <ac:spMk id="10" creationId="{72BDCFAE-894A-4013-B7CD-3851A8E7CD83}"/>
          </ac:spMkLst>
        </pc:spChg>
      </pc:sldChg>
      <pc:sldChg chg="addSp modSp mod">
        <pc:chgData name="help desk" userId="076106f8-e622-4bba-bf8d-41b4b1aaf204" providerId="ADAL" clId="{62B8FF2D-503A-4A92-80F7-953F5DBBC721}" dt="2024-09-27T16:21:39.291" v="42" actId="1076"/>
        <pc:sldMkLst>
          <pc:docMk/>
          <pc:sldMk cId="1097971389" sldId="410"/>
        </pc:sldMkLst>
        <pc:spChg chg="add mod">
          <ac:chgData name="help desk" userId="076106f8-e622-4bba-bf8d-41b4b1aaf204" providerId="ADAL" clId="{62B8FF2D-503A-4A92-80F7-953F5DBBC721}" dt="2024-09-27T16:21:39.291" v="42" actId="1076"/>
          <ac:spMkLst>
            <pc:docMk/>
            <pc:sldMk cId="1097971389" sldId="410"/>
            <ac:spMk id="10" creationId="{13C3CA88-121E-4C60-A023-BDB2A9EA9B9E}"/>
          </ac:spMkLst>
        </pc:spChg>
      </pc:sldChg>
      <pc:sldChg chg="addSp modSp mod">
        <pc:chgData name="help desk" userId="076106f8-e622-4bba-bf8d-41b4b1aaf204" providerId="ADAL" clId="{62B8FF2D-503A-4A92-80F7-953F5DBBC721}" dt="2024-09-27T16:21:58.882" v="46" actId="1076"/>
        <pc:sldMkLst>
          <pc:docMk/>
          <pc:sldMk cId="2903285172" sldId="411"/>
        </pc:sldMkLst>
        <pc:spChg chg="add mod">
          <ac:chgData name="help desk" userId="076106f8-e622-4bba-bf8d-41b4b1aaf204" providerId="ADAL" clId="{62B8FF2D-503A-4A92-80F7-953F5DBBC721}" dt="2024-09-27T16:21:58.882" v="46" actId="1076"/>
          <ac:spMkLst>
            <pc:docMk/>
            <pc:sldMk cId="2903285172" sldId="411"/>
            <ac:spMk id="8" creationId="{1BA71D69-569B-46C1-93B3-B867E14742C7}"/>
          </ac:spMkLst>
        </pc:spChg>
      </pc:sldChg>
      <pc:sldChg chg="addSp modSp">
        <pc:chgData name="help desk" userId="076106f8-e622-4bba-bf8d-41b4b1aaf204" providerId="ADAL" clId="{62B8FF2D-503A-4A92-80F7-953F5DBBC721}" dt="2024-09-27T16:22:03.242" v="48"/>
        <pc:sldMkLst>
          <pc:docMk/>
          <pc:sldMk cId="505601232" sldId="412"/>
        </pc:sldMkLst>
        <pc:spChg chg="add mod">
          <ac:chgData name="help desk" userId="076106f8-e622-4bba-bf8d-41b4b1aaf204" providerId="ADAL" clId="{62B8FF2D-503A-4A92-80F7-953F5DBBC721}" dt="2024-09-27T16:22:03.242" v="48"/>
          <ac:spMkLst>
            <pc:docMk/>
            <pc:sldMk cId="505601232" sldId="412"/>
            <ac:spMk id="10" creationId="{A20A49D7-42C1-4DEA-8C42-B65D16F2599A}"/>
          </ac:spMkLst>
        </pc:spChg>
      </pc:sldChg>
      <pc:sldChg chg="addSp modSp">
        <pc:chgData name="help desk" userId="076106f8-e622-4bba-bf8d-41b4b1aaf204" providerId="ADAL" clId="{62B8FF2D-503A-4A92-80F7-953F5DBBC721}" dt="2024-09-27T16:19:18.904" v="8"/>
        <pc:sldMkLst>
          <pc:docMk/>
          <pc:sldMk cId="1175966556" sldId="413"/>
        </pc:sldMkLst>
        <pc:spChg chg="add mod">
          <ac:chgData name="help desk" userId="076106f8-e622-4bba-bf8d-41b4b1aaf204" providerId="ADAL" clId="{62B8FF2D-503A-4A92-80F7-953F5DBBC721}" dt="2024-09-27T16:19:18.904" v="8"/>
          <ac:spMkLst>
            <pc:docMk/>
            <pc:sldMk cId="1175966556" sldId="413"/>
            <ac:spMk id="9" creationId="{2168F1F4-E2D8-4072-9F20-B0A164DC3B0D}"/>
          </ac:spMkLst>
        </pc:spChg>
      </pc:sldChg>
      <pc:sldChg chg="addSp modSp">
        <pc:chgData name="help desk" userId="076106f8-e622-4bba-bf8d-41b4b1aaf204" providerId="ADAL" clId="{62B8FF2D-503A-4A92-80F7-953F5DBBC721}" dt="2024-09-27T16:19:17.610" v="7"/>
        <pc:sldMkLst>
          <pc:docMk/>
          <pc:sldMk cId="21509050" sldId="414"/>
        </pc:sldMkLst>
        <pc:spChg chg="add mod">
          <ac:chgData name="help desk" userId="076106f8-e622-4bba-bf8d-41b4b1aaf204" providerId="ADAL" clId="{62B8FF2D-503A-4A92-80F7-953F5DBBC721}" dt="2024-09-27T16:19:17.610" v="7"/>
          <ac:spMkLst>
            <pc:docMk/>
            <pc:sldMk cId="21509050" sldId="414"/>
            <ac:spMk id="9" creationId="{99C6CDB6-C9B1-4DEB-99C8-9C3C5883372D}"/>
          </ac:spMkLst>
        </pc:spChg>
      </pc:sldChg>
      <pc:sldChg chg="addSp modSp">
        <pc:chgData name="help desk" userId="076106f8-e622-4bba-bf8d-41b4b1aaf204" providerId="ADAL" clId="{62B8FF2D-503A-4A92-80F7-953F5DBBC721}" dt="2024-09-27T16:22:04.463" v="49"/>
        <pc:sldMkLst>
          <pc:docMk/>
          <pc:sldMk cId="104523820" sldId="415"/>
        </pc:sldMkLst>
        <pc:spChg chg="add mod">
          <ac:chgData name="help desk" userId="076106f8-e622-4bba-bf8d-41b4b1aaf204" providerId="ADAL" clId="{62B8FF2D-503A-4A92-80F7-953F5DBBC721}" dt="2024-09-27T16:22:04.463" v="49"/>
          <ac:spMkLst>
            <pc:docMk/>
            <pc:sldMk cId="104523820" sldId="415"/>
            <ac:spMk id="11" creationId="{9E3B57BD-50E6-49C0-86DF-0533DFC27C73}"/>
          </ac:spMkLst>
        </pc:spChg>
      </pc:sldChg>
      <pc:sldChg chg="addSp modSp">
        <pc:chgData name="help desk" userId="076106f8-e622-4bba-bf8d-41b4b1aaf204" providerId="ADAL" clId="{62B8FF2D-503A-4A92-80F7-953F5DBBC721}" dt="2024-09-27T16:22:06.662" v="51"/>
        <pc:sldMkLst>
          <pc:docMk/>
          <pc:sldMk cId="1699364446" sldId="416"/>
        </pc:sldMkLst>
        <pc:spChg chg="add mod">
          <ac:chgData name="help desk" userId="076106f8-e622-4bba-bf8d-41b4b1aaf204" providerId="ADAL" clId="{62B8FF2D-503A-4A92-80F7-953F5DBBC721}" dt="2024-09-27T16:22:06.662" v="51"/>
          <ac:spMkLst>
            <pc:docMk/>
            <pc:sldMk cId="1699364446" sldId="416"/>
            <ac:spMk id="17" creationId="{8D37A947-F999-416C-8325-EA12EF72DC64}"/>
          </ac:spMkLst>
        </pc:spChg>
      </pc:sldChg>
      <pc:sldChg chg="addSp modSp">
        <pc:chgData name="help desk" userId="076106f8-e622-4bba-bf8d-41b4b1aaf204" providerId="ADAL" clId="{62B8FF2D-503A-4A92-80F7-953F5DBBC721}" dt="2024-09-27T16:19:23.648" v="12"/>
        <pc:sldMkLst>
          <pc:docMk/>
          <pc:sldMk cId="996482746" sldId="417"/>
        </pc:sldMkLst>
        <pc:spChg chg="add mod">
          <ac:chgData name="help desk" userId="076106f8-e622-4bba-bf8d-41b4b1aaf204" providerId="ADAL" clId="{62B8FF2D-503A-4A92-80F7-953F5DBBC721}" dt="2024-09-27T16:19:23.648" v="12"/>
          <ac:spMkLst>
            <pc:docMk/>
            <pc:sldMk cId="996482746" sldId="417"/>
            <ac:spMk id="19" creationId="{B8D25524-88E4-465B-A6C0-EF69AC0C33AF}"/>
          </ac:spMkLst>
        </pc:spChg>
      </pc:sldChg>
      <pc:sldChg chg="addSp modSp">
        <pc:chgData name="help desk" userId="076106f8-e622-4bba-bf8d-41b4b1aaf204" providerId="ADAL" clId="{62B8FF2D-503A-4A92-80F7-953F5DBBC721}" dt="2024-09-27T16:19:27.388" v="15"/>
        <pc:sldMkLst>
          <pc:docMk/>
          <pc:sldMk cId="2366919087" sldId="418"/>
        </pc:sldMkLst>
        <pc:spChg chg="add mod">
          <ac:chgData name="help desk" userId="076106f8-e622-4bba-bf8d-41b4b1aaf204" providerId="ADAL" clId="{62B8FF2D-503A-4A92-80F7-953F5DBBC721}" dt="2024-09-27T16:19:27.388" v="15"/>
          <ac:spMkLst>
            <pc:docMk/>
            <pc:sldMk cId="2366919087" sldId="418"/>
            <ac:spMk id="9" creationId="{B08D86C8-E3FA-4BF2-8F8F-6C24A09310BD}"/>
          </ac:spMkLst>
        </pc:spChg>
      </pc:sldChg>
      <pc:sldChg chg="addSp modSp">
        <pc:chgData name="help desk" userId="076106f8-e622-4bba-bf8d-41b4b1aaf204" providerId="ADAL" clId="{62B8FF2D-503A-4A92-80F7-953F5DBBC721}" dt="2024-09-27T16:20:20.225" v="26"/>
        <pc:sldMkLst>
          <pc:docMk/>
          <pc:sldMk cId="1448393493" sldId="419"/>
        </pc:sldMkLst>
        <pc:spChg chg="add mod">
          <ac:chgData name="help desk" userId="076106f8-e622-4bba-bf8d-41b4b1aaf204" providerId="ADAL" clId="{62B8FF2D-503A-4A92-80F7-953F5DBBC721}" dt="2024-09-27T16:20:20.225" v="26"/>
          <ac:spMkLst>
            <pc:docMk/>
            <pc:sldMk cId="1448393493" sldId="419"/>
            <ac:spMk id="7" creationId="{8F75C219-BA42-4C88-8E79-1E3B6D686B5B}"/>
          </ac:spMkLst>
        </pc:spChg>
      </pc:sldChg>
      <pc:sldChg chg="addSp modSp">
        <pc:chgData name="help desk" userId="076106f8-e622-4bba-bf8d-41b4b1aaf204" providerId="ADAL" clId="{62B8FF2D-503A-4A92-80F7-953F5DBBC721}" dt="2024-09-27T16:20:24.460" v="29"/>
        <pc:sldMkLst>
          <pc:docMk/>
          <pc:sldMk cId="4205244800" sldId="420"/>
        </pc:sldMkLst>
        <pc:spChg chg="add mod">
          <ac:chgData name="help desk" userId="076106f8-e622-4bba-bf8d-41b4b1aaf204" providerId="ADAL" clId="{62B8FF2D-503A-4A92-80F7-953F5DBBC721}" dt="2024-09-27T16:20:24.460" v="29"/>
          <ac:spMkLst>
            <pc:docMk/>
            <pc:sldMk cId="4205244800" sldId="420"/>
            <ac:spMk id="11" creationId="{F347B807-7ADF-49B1-B545-7AF4122D0B35}"/>
          </ac:spMkLst>
        </pc:spChg>
      </pc:sldChg>
    </pc:docChg>
  </pc:docChgLst>
  <pc:docChgLst>
    <pc:chgData name="help desk" userId="076106f8-e622-4bba-bf8d-41b4b1aaf204" providerId="ADAL" clId="{9E6A44C1-8304-4A51-9BCA-A35E93C4DF0F}"/>
    <pc:docChg chg="custSel addSld delSld modSld">
      <pc:chgData name="help desk" userId="076106f8-e622-4bba-bf8d-41b4b1aaf204" providerId="ADAL" clId="{9E6A44C1-8304-4A51-9BCA-A35E93C4DF0F}" dt="2025-01-27T15:20:53.863" v="31" actId="478"/>
      <pc:docMkLst>
        <pc:docMk/>
      </pc:docMkLst>
      <pc:sldChg chg="addSp delSp modSp mod">
        <pc:chgData name="help desk" userId="076106f8-e622-4bba-bf8d-41b4b1aaf204" providerId="ADAL" clId="{9E6A44C1-8304-4A51-9BCA-A35E93C4DF0F}" dt="2025-01-27T15:20:53.863" v="31" actId="478"/>
        <pc:sldMkLst>
          <pc:docMk/>
          <pc:sldMk cId="2847858403" sldId="257"/>
        </pc:sldMkLst>
        <pc:spChg chg="del mod">
          <ac:chgData name="help desk" userId="076106f8-e622-4bba-bf8d-41b4b1aaf204" providerId="ADAL" clId="{9E6A44C1-8304-4A51-9BCA-A35E93C4DF0F}" dt="2025-01-27T15:20:53.863" v="31" actId="478"/>
          <ac:spMkLst>
            <pc:docMk/>
            <pc:sldMk cId="2847858403" sldId="257"/>
            <ac:spMk id="2" creationId="{00000000-0000-0000-0000-000000000000}"/>
          </ac:spMkLst>
        </pc:spChg>
        <pc:spChg chg="add mod">
          <ac:chgData name="help desk" userId="076106f8-e622-4bba-bf8d-41b4b1aaf204" providerId="ADAL" clId="{9E6A44C1-8304-4A51-9BCA-A35E93C4DF0F}" dt="2025-01-27T15:20:51.705" v="30" actId="1076"/>
          <ac:spMkLst>
            <pc:docMk/>
            <pc:sldMk cId="2847858403" sldId="257"/>
            <ac:spMk id="6" creationId="{A49FE24D-260A-4AE1-8F73-C70692F3FE75}"/>
          </ac:spMkLst>
        </pc:spChg>
      </pc:sldChg>
      <pc:sldChg chg="modSp">
        <pc:chgData name="help desk" userId="076106f8-e622-4bba-bf8d-41b4b1aaf204" providerId="ADAL" clId="{9E6A44C1-8304-4A51-9BCA-A35E93C4DF0F}" dt="2025-01-14T21:51:18.695" v="2"/>
        <pc:sldMkLst>
          <pc:docMk/>
          <pc:sldMk cId="3125298073" sldId="258"/>
        </pc:sldMkLst>
        <pc:spChg chg="mod">
          <ac:chgData name="help desk" userId="076106f8-e622-4bba-bf8d-41b4b1aaf204" providerId="ADAL" clId="{9E6A44C1-8304-4A51-9BCA-A35E93C4DF0F}" dt="2025-01-14T21:51:18.695" v="2"/>
          <ac:spMkLst>
            <pc:docMk/>
            <pc:sldMk cId="3125298073" sldId="258"/>
            <ac:spMk id="4" creationId="{AD148FFB-0773-4F1D-987F-DFDD48FB2726}"/>
          </ac:spMkLst>
        </pc:spChg>
      </pc:sldChg>
      <pc:sldChg chg="del">
        <pc:chgData name="help desk" userId="076106f8-e622-4bba-bf8d-41b4b1aaf204" providerId="ADAL" clId="{9E6A44C1-8304-4A51-9BCA-A35E93C4DF0F}" dt="2025-01-10T14:57:22.602" v="1" actId="47"/>
        <pc:sldMkLst>
          <pc:docMk/>
          <pc:sldMk cId="4268497802" sldId="260"/>
        </pc:sldMkLst>
      </pc:sldChg>
      <pc:sldChg chg="add">
        <pc:chgData name="help desk" userId="076106f8-e622-4bba-bf8d-41b4b1aaf204" providerId="ADAL" clId="{9E6A44C1-8304-4A51-9BCA-A35E93C4DF0F}" dt="2025-01-10T14:57:19.410" v="0"/>
        <pc:sldMkLst>
          <pc:docMk/>
          <pc:sldMk cId="2939892161" sldId="42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0563F-02DC-4124-A5F1-A9C636BD1AFF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BEBD6-E9C6-4D02-8BBB-C6BBFADC817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21701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8299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111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409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online image</a:t>
            </a:r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2B24C-DC2C-4712-9D60-04BFC1B335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2009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77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3129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4241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2030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7578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959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664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3371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243C0-F4D8-4653-8013-BFC6C17075CA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600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1.gif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7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7F3BCFD-538F-49D4-9ECF-A70C065C0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19"/>
            <a:ext cx="12192000" cy="6847562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FC3E90C-15F8-4D2E-8C40-759E6203ED1D}"/>
              </a:ext>
            </a:extLst>
          </p:cNvPr>
          <p:cNvSpPr/>
          <p:nvPr/>
        </p:nvSpPr>
        <p:spPr>
          <a:xfrm>
            <a:off x="2435629" y="980902"/>
            <a:ext cx="7323513" cy="34165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800" dirty="0">
              <a:solidFill>
                <a:schemeClr val="tx1"/>
              </a:solidFill>
            </a:endParaRPr>
          </a:p>
          <a:p>
            <a:pPr algn="ctr"/>
            <a:endParaRPr lang="en-CA" sz="4800" dirty="0">
              <a:solidFill>
                <a:schemeClr val="tx1"/>
              </a:solidFill>
            </a:endParaRPr>
          </a:p>
          <a:p>
            <a:pPr algn="ctr"/>
            <a:endParaRPr lang="en-CA" sz="4800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C85F65-DB85-4182-8096-C15FF31740A5}"/>
              </a:ext>
            </a:extLst>
          </p:cNvPr>
          <p:cNvSpPr txBox="1"/>
          <p:nvPr/>
        </p:nvSpPr>
        <p:spPr>
          <a:xfrm>
            <a:off x="4779165" y="3429000"/>
            <a:ext cx="29433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latin typeface="Script MT Bold" panose="03040602040607080904" pitchFamily="66" charset="0"/>
              </a:rPr>
              <a:t>Intermediate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764718-EDE6-4088-AD07-03BF39AEA9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822" y="2200491"/>
            <a:ext cx="1088356" cy="10127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9BBBB20-7909-48AF-AD8E-21CF3001A530}"/>
              </a:ext>
            </a:extLst>
          </p:cNvPr>
          <p:cNvSpPr txBox="1"/>
          <p:nvPr/>
        </p:nvSpPr>
        <p:spPr>
          <a:xfrm>
            <a:off x="2540977" y="1046285"/>
            <a:ext cx="72976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800" dirty="0">
                <a:solidFill>
                  <a:schemeClr val="tx1"/>
                </a:solidFill>
              </a:rPr>
              <a:t>Word 2021 Formatting</a:t>
            </a:r>
          </a:p>
        </p:txBody>
      </p:sp>
    </p:spTree>
    <p:extLst>
      <p:ext uri="{BB962C8B-B14F-4D97-AF65-F5344CB8AC3E}">
        <p14:creationId xmlns:p14="http://schemas.microsoft.com/office/powerpoint/2010/main" val="1576177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63D8C734-D08B-43DA-9388-C142CAD12B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41" y="580157"/>
            <a:ext cx="10428571" cy="1533333"/>
          </a:xfrm>
          <a:prstGeom prst="rect">
            <a:avLst/>
          </a:prstGeom>
        </p:spPr>
      </p:pic>
      <p:grpSp>
        <p:nvGrpSpPr>
          <p:cNvPr id="57" name="Group 56">
            <a:extLst>
              <a:ext uri="{FF2B5EF4-FFF2-40B4-BE49-F238E27FC236}">
                <a16:creationId xmlns:a16="http://schemas.microsoft.com/office/drawing/2014/main" id="{EF4568AD-1713-46E9-80D6-AA756C93AE1F}"/>
              </a:ext>
            </a:extLst>
          </p:cNvPr>
          <p:cNvGrpSpPr/>
          <p:nvPr/>
        </p:nvGrpSpPr>
        <p:grpSpPr>
          <a:xfrm>
            <a:off x="4898806" y="1901892"/>
            <a:ext cx="4522368" cy="4662054"/>
            <a:chOff x="4892824" y="2580353"/>
            <a:chExt cx="4522368" cy="4662054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E6B00470-E09C-4962-95D7-65BE25544325}"/>
                </a:ext>
              </a:extLst>
            </p:cNvPr>
            <p:cNvGrpSpPr/>
            <p:nvPr/>
          </p:nvGrpSpPr>
          <p:grpSpPr>
            <a:xfrm>
              <a:off x="4892824" y="2580353"/>
              <a:ext cx="4522368" cy="4662054"/>
              <a:chOff x="4864729" y="1491691"/>
              <a:chExt cx="4522368" cy="4662054"/>
            </a:xfrm>
          </p:grpSpPr>
          <p:pic>
            <p:nvPicPr>
              <p:cNvPr id="34" name="Picture 3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64729" y="1491691"/>
                <a:ext cx="4522368" cy="4662054"/>
              </a:xfrm>
              <a:prstGeom prst="rect">
                <a:avLst/>
              </a:prstGeom>
            </p:spPr>
          </p:pic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32645" y="2165388"/>
                <a:ext cx="2984605" cy="582999"/>
              </a:xfrm>
              <a:prstGeom prst="rect">
                <a:avLst/>
              </a:prstGeom>
            </p:spPr>
          </p:pic>
        </p:grpSp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85679" y="3045416"/>
              <a:ext cx="2794730" cy="147957"/>
            </a:xfrm>
            <a:prstGeom prst="rect">
              <a:avLst/>
            </a:prstGeom>
          </p:spPr>
        </p:pic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0423" y="2110486"/>
            <a:ext cx="1565589" cy="39139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69280" y="116702"/>
            <a:ext cx="6384173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Click on the Styles Menu button to display the Styles menu.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52531" y="6424568"/>
            <a:ext cx="3614535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2000" dirty="0"/>
              <a:t>Click on the </a:t>
            </a:r>
            <a:r>
              <a:rPr lang="en-CA" sz="2000" b="1" i="1" dirty="0"/>
              <a:t>New Style button</a:t>
            </a:r>
            <a:endParaRPr lang="en-CA" sz="2000" dirty="0"/>
          </a:p>
        </p:txBody>
      </p:sp>
      <p:sp>
        <p:nvSpPr>
          <p:cNvPr id="8" name="Rectangle 7"/>
          <p:cNvSpPr/>
          <p:nvPr/>
        </p:nvSpPr>
        <p:spPr>
          <a:xfrm>
            <a:off x="9817331" y="5762604"/>
            <a:ext cx="202303" cy="17518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0" name="Straight Arrow Connector 9"/>
          <p:cNvCxnSpPr>
            <a:cxnSpLocks/>
            <a:stCxn id="7" idx="0"/>
            <a:endCxn id="8" idx="2"/>
          </p:cNvCxnSpPr>
          <p:nvPr/>
        </p:nvCxnSpPr>
        <p:spPr>
          <a:xfrm flipH="1" flipV="1">
            <a:off x="9918483" y="5937792"/>
            <a:ext cx="141316" cy="48677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cxnSpLocks/>
            <a:stCxn id="4" idx="2"/>
          </p:cNvCxnSpPr>
          <p:nvPr/>
        </p:nvCxnSpPr>
        <p:spPr>
          <a:xfrm>
            <a:off x="8861367" y="516812"/>
            <a:ext cx="947651" cy="144991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57695" y="3886062"/>
            <a:ext cx="4342892" cy="1015663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First thing to do is name the style.</a:t>
            </a:r>
          </a:p>
          <a:p>
            <a:r>
              <a:rPr lang="en-CA" sz="2000" dirty="0"/>
              <a:t>Call it the </a:t>
            </a:r>
            <a:r>
              <a:rPr lang="en-CA" sz="2000" b="1" dirty="0" err="1"/>
              <a:t>The_New_Normal</a:t>
            </a:r>
            <a:r>
              <a:rPr lang="en-CA" sz="2000" dirty="0"/>
              <a:t> since it will be based off of the </a:t>
            </a:r>
            <a:r>
              <a:rPr lang="en-CA" sz="2000" b="1" dirty="0"/>
              <a:t>Normal</a:t>
            </a:r>
            <a:r>
              <a:rPr lang="en-CA" sz="2000" dirty="0"/>
              <a:t> style.</a:t>
            </a:r>
          </a:p>
        </p:txBody>
      </p:sp>
      <p:cxnSp>
        <p:nvCxnSpPr>
          <p:cNvPr id="9" name="Straight Arrow Connector 8"/>
          <p:cNvCxnSpPr>
            <a:cxnSpLocks/>
            <a:stCxn id="8" idx="1"/>
          </p:cNvCxnSpPr>
          <p:nvPr/>
        </p:nvCxnSpPr>
        <p:spPr>
          <a:xfrm flipH="1" flipV="1">
            <a:off x="9247441" y="4905572"/>
            <a:ext cx="569890" cy="94462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7CFFAB4A-EB2F-4E2A-BA9A-4562DF18D389}"/>
              </a:ext>
            </a:extLst>
          </p:cNvPr>
          <p:cNvSpPr txBox="1"/>
          <p:nvPr/>
        </p:nvSpPr>
        <p:spPr>
          <a:xfrm>
            <a:off x="1878676" y="2218973"/>
            <a:ext cx="2721911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Choose the </a:t>
            </a:r>
            <a:r>
              <a:rPr lang="en-CA" sz="2000" b="1" dirty="0"/>
              <a:t>Linked</a:t>
            </a:r>
            <a:r>
              <a:rPr lang="en-CA" sz="2000" dirty="0"/>
              <a:t> style.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18E49A4-BC94-43F1-89CD-97717A8512E9}"/>
              </a:ext>
            </a:extLst>
          </p:cNvPr>
          <p:cNvSpPr txBox="1"/>
          <p:nvPr/>
        </p:nvSpPr>
        <p:spPr>
          <a:xfrm>
            <a:off x="76912" y="94004"/>
            <a:ext cx="4557208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Formatting Your Document – Create Style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41F65531-364A-4C64-8F8C-0569E23009DC}"/>
              </a:ext>
            </a:extLst>
          </p:cNvPr>
          <p:cNvCxnSpPr>
            <a:cxnSpLocks/>
            <a:stCxn id="45" idx="3"/>
            <a:endCxn id="25" idx="1"/>
          </p:cNvCxnSpPr>
          <p:nvPr/>
        </p:nvCxnSpPr>
        <p:spPr>
          <a:xfrm>
            <a:off x="4600587" y="2419028"/>
            <a:ext cx="1766135" cy="44806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cxnSpLocks/>
            <a:stCxn id="38" idx="3"/>
          </p:cNvCxnSpPr>
          <p:nvPr/>
        </p:nvCxnSpPr>
        <p:spPr>
          <a:xfrm>
            <a:off x="4600587" y="4393894"/>
            <a:ext cx="461864" cy="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21302A9E-2FB3-4BE2-BD6E-9B67597A7393}"/>
              </a:ext>
            </a:extLst>
          </p:cNvPr>
          <p:cNvSpPr txBox="1">
            <a:spLocks/>
          </p:cNvSpPr>
          <p:nvPr/>
        </p:nvSpPr>
        <p:spPr>
          <a:xfrm>
            <a:off x="0" y="6601812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10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38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7" grpId="1" animBg="1"/>
      <p:bldP spid="8" grpId="0" animBg="1"/>
      <p:bldP spid="8" grpId="1" animBg="1"/>
      <p:bldP spid="38" grpId="0" animBg="1"/>
      <p:bldP spid="38" grpId="1" animBg="1"/>
      <p:bldP spid="45" grpId="0" animBg="1"/>
      <p:bldP spid="45" grpId="1" animBg="1"/>
      <p:bldP spid="5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63D8C734-D08B-43DA-9388-C142CAD12B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41" y="580157"/>
            <a:ext cx="10428571" cy="153333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483" y="2113490"/>
            <a:ext cx="1565589" cy="3913972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389" y="1490329"/>
            <a:ext cx="4522368" cy="4662054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271" y="1966722"/>
            <a:ext cx="2794730" cy="1479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912" y="1839576"/>
            <a:ext cx="4724183" cy="438581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sz="2000" dirty="0"/>
              <a:t>Then determine whether this style is to be based upon …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b="1" i="1" dirty="0"/>
              <a:t>Paragraph</a:t>
            </a:r>
            <a:r>
              <a:rPr lang="en-CA" sz="2000" dirty="0"/>
              <a:t> – </a:t>
            </a:r>
            <a:r>
              <a:rPr lang="en-CA" sz="1900" dirty="0"/>
              <a:t>The style applies to all text between two carriage returns, a paragraph.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b="1" i="1" dirty="0"/>
              <a:t>Character</a:t>
            </a:r>
            <a:r>
              <a:rPr lang="en-CA" sz="2000" dirty="0"/>
              <a:t> – The style is applied to individual characters.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b="1" i="1" dirty="0"/>
              <a:t>Linked</a:t>
            </a:r>
            <a:r>
              <a:rPr lang="en-CA" sz="2000" dirty="0"/>
              <a:t> - Acts as both a paragraph style and character style based upon ...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sz="2000" dirty="0"/>
              <a:t>Acts like a character style when less than a full paragraph of text is selected.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sz="2000" dirty="0"/>
              <a:t>Acts like a paragraph style when no character is selected, or the entire paragraph is selected.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683" y="2330682"/>
            <a:ext cx="2986780" cy="592131"/>
          </a:xfrm>
          <a:prstGeom prst="rect">
            <a:avLst/>
          </a:prstGeom>
        </p:spPr>
      </p:pic>
      <p:cxnSp>
        <p:nvCxnSpPr>
          <p:cNvPr id="18" name="Straight Arrow Connector 17"/>
          <p:cNvCxnSpPr>
            <a:cxnSpLocks/>
          </p:cNvCxnSpPr>
          <p:nvPr/>
        </p:nvCxnSpPr>
        <p:spPr>
          <a:xfrm flipV="1">
            <a:off x="4480560" y="2412570"/>
            <a:ext cx="1868711" cy="27244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cxnSpLocks/>
          </p:cNvCxnSpPr>
          <p:nvPr/>
        </p:nvCxnSpPr>
        <p:spPr>
          <a:xfrm flipV="1">
            <a:off x="4023360" y="2536168"/>
            <a:ext cx="2308429" cy="74735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056" y="2345978"/>
            <a:ext cx="2980408" cy="582179"/>
          </a:xfrm>
          <a:prstGeom prst="rect">
            <a:avLst/>
          </a:prstGeom>
        </p:spPr>
      </p:pic>
      <p:cxnSp>
        <p:nvCxnSpPr>
          <p:cNvPr id="20" name="Straight Arrow Connector 19"/>
          <p:cNvCxnSpPr>
            <a:cxnSpLocks/>
            <a:endCxn id="17" idx="1"/>
          </p:cNvCxnSpPr>
          <p:nvPr/>
        </p:nvCxnSpPr>
        <p:spPr>
          <a:xfrm flipV="1">
            <a:off x="4422371" y="2637068"/>
            <a:ext cx="1920685" cy="128749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858" y="2350438"/>
            <a:ext cx="2984605" cy="582999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3C5DBCC4-CF20-400A-A1F1-69A9E3DFE8FD}"/>
              </a:ext>
            </a:extLst>
          </p:cNvPr>
          <p:cNvSpPr txBox="1"/>
          <p:nvPr/>
        </p:nvSpPr>
        <p:spPr>
          <a:xfrm>
            <a:off x="5669280" y="100076"/>
            <a:ext cx="6384173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Click on the Styles Menu button to display the Styles menu.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5BF3D2B-44FC-46D6-B7E4-78587DB4C93E}"/>
              </a:ext>
            </a:extLst>
          </p:cNvPr>
          <p:cNvSpPr txBox="1"/>
          <p:nvPr/>
        </p:nvSpPr>
        <p:spPr>
          <a:xfrm>
            <a:off x="76912" y="94004"/>
            <a:ext cx="4557208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Formatting Your Document – Create Style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511C524-C0B9-4CB7-A37F-AE4A2115805F}"/>
              </a:ext>
            </a:extLst>
          </p:cNvPr>
          <p:cNvSpPr txBox="1"/>
          <p:nvPr/>
        </p:nvSpPr>
        <p:spPr>
          <a:xfrm>
            <a:off x="8252531" y="6424568"/>
            <a:ext cx="3614535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2000" dirty="0"/>
              <a:t>Click on the </a:t>
            </a:r>
            <a:r>
              <a:rPr lang="en-CA" sz="2000" b="1" i="1" dirty="0"/>
              <a:t>New Style button</a:t>
            </a:r>
            <a:endParaRPr lang="en-CA" sz="200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EDD109D-3BE3-481A-ABAE-59A4DF531B83}"/>
              </a:ext>
            </a:extLst>
          </p:cNvPr>
          <p:cNvSpPr/>
          <p:nvPr/>
        </p:nvSpPr>
        <p:spPr>
          <a:xfrm>
            <a:off x="9817331" y="5762604"/>
            <a:ext cx="202303" cy="17518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2D45E36E-7853-446C-B796-A7B0A3E63023}"/>
              </a:ext>
            </a:extLst>
          </p:cNvPr>
          <p:cNvCxnSpPr>
            <a:cxnSpLocks/>
            <a:stCxn id="43" idx="0"/>
            <a:endCxn id="45" idx="2"/>
          </p:cNvCxnSpPr>
          <p:nvPr/>
        </p:nvCxnSpPr>
        <p:spPr>
          <a:xfrm flipH="1" flipV="1">
            <a:off x="9918483" y="5937792"/>
            <a:ext cx="141316" cy="48677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90B45BCA-2BE1-4038-AD51-3D6488FEE350}"/>
              </a:ext>
            </a:extLst>
          </p:cNvPr>
          <p:cNvCxnSpPr>
            <a:cxnSpLocks/>
            <a:stCxn id="45" idx="1"/>
          </p:cNvCxnSpPr>
          <p:nvPr/>
        </p:nvCxnSpPr>
        <p:spPr>
          <a:xfrm flipH="1" flipV="1">
            <a:off x="9247441" y="4905572"/>
            <a:ext cx="569890" cy="94462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B8D25524-88E4-465B-A6C0-EF69AC0C33AF}"/>
              </a:ext>
            </a:extLst>
          </p:cNvPr>
          <p:cNvSpPr txBox="1">
            <a:spLocks/>
          </p:cNvSpPr>
          <p:nvPr/>
        </p:nvSpPr>
        <p:spPr>
          <a:xfrm>
            <a:off x="0" y="6601812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11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482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1F4D6242-44AB-4D4B-B524-A7477A04C7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41" y="580157"/>
            <a:ext cx="10428571" cy="153333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0423" y="2113490"/>
            <a:ext cx="1565589" cy="39139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389" y="1490329"/>
            <a:ext cx="4522368" cy="466205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683" y="2330682"/>
            <a:ext cx="2986780" cy="59213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755" y="2345239"/>
            <a:ext cx="2981158" cy="58232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826" y="2340898"/>
            <a:ext cx="2986052" cy="5832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4488" y="2412000"/>
            <a:ext cx="4738209" cy="1323439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Then determine whether this style is to be based upon (continued) …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b="1" i="1" dirty="0"/>
              <a:t>Table </a:t>
            </a:r>
            <a:r>
              <a:rPr lang="en-CA" sz="2000" dirty="0"/>
              <a:t>– Applies the style to table(s) only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b="1" i="1" dirty="0"/>
              <a:t>List</a:t>
            </a:r>
            <a:r>
              <a:rPr lang="en-CA" sz="2000" dirty="0"/>
              <a:t> – Applies the style to list(s) only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3F102BE-CFBC-48FB-8DF7-CC0DD9D73989}"/>
              </a:ext>
            </a:extLst>
          </p:cNvPr>
          <p:cNvSpPr txBox="1"/>
          <p:nvPr/>
        </p:nvSpPr>
        <p:spPr>
          <a:xfrm>
            <a:off x="76912" y="94004"/>
            <a:ext cx="4557208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Formatting Your Document – Create Style</a:t>
            </a:r>
          </a:p>
        </p:txBody>
      </p:sp>
      <p:cxnSp>
        <p:nvCxnSpPr>
          <p:cNvPr id="16" name="Straight Arrow Connector 15"/>
          <p:cNvCxnSpPr>
            <a:cxnSpLocks/>
          </p:cNvCxnSpPr>
          <p:nvPr/>
        </p:nvCxnSpPr>
        <p:spPr>
          <a:xfrm flipV="1">
            <a:off x="4487308" y="2881224"/>
            <a:ext cx="1853107" cy="67662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cxnSpLocks/>
          </p:cNvCxnSpPr>
          <p:nvPr/>
        </p:nvCxnSpPr>
        <p:spPr>
          <a:xfrm flipV="1">
            <a:off x="4754880" y="2743202"/>
            <a:ext cx="1585535" cy="51538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57161562-0007-4B7E-A819-AA8E0F131694}"/>
              </a:ext>
            </a:extLst>
          </p:cNvPr>
          <p:cNvSpPr txBox="1"/>
          <p:nvPr/>
        </p:nvSpPr>
        <p:spPr>
          <a:xfrm>
            <a:off x="8252531" y="6424568"/>
            <a:ext cx="3614535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2000" dirty="0"/>
              <a:t>Click on the </a:t>
            </a:r>
            <a:r>
              <a:rPr lang="en-CA" sz="2000" b="1" i="1" dirty="0"/>
              <a:t>New Style button</a:t>
            </a:r>
            <a:endParaRPr lang="en-CA" sz="20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AF552DB-F593-410B-A6EC-3F7D9269708C}"/>
              </a:ext>
            </a:extLst>
          </p:cNvPr>
          <p:cNvSpPr/>
          <p:nvPr/>
        </p:nvSpPr>
        <p:spPr>
          <a:xfrm>
            <a:off x="9817331" y="5762604"/>
            <a:ext cx="202303" cy="17518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B646B44-01A4-4D85-9E10-4035A49484DD}"/>
              </a:ext>
            </a:extLst>
          </p:cNvPr>
          <p:cNvCxnSpPr>
            <a:cxnSpLocks/>
            <a:stCxn id="21" idx="0"/>
            <a:endCxn id="22" idx="2"/>
          </p:cNvCxnSpPr>
          <p:nvPr/>
        </p:nvCxnSpPr>
        <p:spPr>
          <a:xfrm flipH="1" flipV="1">
            <a:off x="9918483" y="5937792"/>
            <a:ext cx="141316" cy="48677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8CDB695-F38D-411E-B34F-0F452B82BF87}"/>
              </a:ext>
            </a:extLst>
          </p:cNvPr>
          <p:cNvCxnSpPr>
            <a:cxnSpLocks/>
            <a:stCxn id="22" idx="1"/>
          </p:cNvCxnSpPr>
          <p:nvPr/>
        </p:nvCxnSpPr>
        <p:spPr>
          <a:xfrm flipH="1" flipV="1">
            <a:off x="9247441" y="4905572"/>
            <a:ext cx="569890" cy="94462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2">
            <a:extLst>
              <a:ext uri="{FF2B5EF4-FFF2-40B4-BE49-F238E27FC236}">
                <a16:creationId xmlns:a16="http://schemas.microsoft.com/office/drawing/2014/main" id="{BDB39D88-8E10-4C64-A2EE-CB1498E5A870}"/>
              </a:ext>
            </a:extLst>
          </p:cNvPr>
          <p:cNvSpPr txBox="1">
            <a:spLocks/>
          </p:cNvSpPr>
          <p:nvPr/>
        </p:nvSpPr>
        <p:spPr>
          <a:xfrm>
            <a:off x="0" y="6601812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12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40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2C589CF3-DEAA-42CF-8885-EE7BC95E3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41" y="580157"/>
            <a:ext cx="10428571" cy="153333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0423" y="2113490"/>
            <a:ext cx="1565589" cy="391397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387" y="1491740"/>
            <a:ext cx="4522369" cy="466205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90305" y="2413337"/>
            <a:ext cx="4557208" cy="2862322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sz="2000" dirty="0"/>
              <a:t> </a:t>
            </a:r>
            <a:r>
              <a:rPr lang="en-CA" sz="2000" b="1" i="1" dirty="0"/>
              <a:t>Style based on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CA" sz="2000" dirty="0"/>
              <a:t>This option allows you to use the formatting of another style as a basis for your style.  You can choose the </a:t>
            </a:r>
            <a:r>
              <a:rPr lang="en-CA" sz="2000" b="1" i="1" dirty="0"/>
              <a:t>(no style)</a:t>
            </a:r>
            <a:r>
              <a:rPr lang="en-CA" sz="2000" dirty="0"/>
              <a:t> option if you want to start from scratch.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CA" sz="2000" b="1" dirty="0"/>
              <a:t>NOTE</a:t>
            </a:r>
            <a:r>
              <a:rPr lang="en-CA" sz="2000" dirty="0"/>
              <a:t>: If the base style is changed, then your style will also reflect that change.</a:t>
            </a:r>
          </a:p>
        </p:txBody>
      </p:sp>
      <p:cxnSp>
        <p:nvCxnSpPr>
          <p:cNvPr id="13" name="Straight Arrow Connector 12"/>
          <p:cNvCxnSpPr>
            <a:cxnSpLocks/>
          </p:cNvCxnSpPr>
          <p:nvPr/>
        </p:nvCxnSpPr>
        <p:spPr>
          <a:xfrm flipV="1">
            <a:off x="4140679" y="2481460"/>
            <a:ext cx="2208846" cy="44462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6912" y="94004"/>
            <a:ext cx="4557208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Formatting Your Document – Create Style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C7A7A50-89A5-4206-8EC3-B3B5E387607D}"/>
              </a:ext>
            </a:extLst>
          </p:cNvPr>
          <p:cNvSpPr txBox="1"/>
          <p:nvPr/>
        </p:nvSpPr>
        <p:spPr>
          <a:xfrm>
            <a:off x="8252531" y="6424568"/>
            <a:ext cx="3614535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2000" dirty="0"/>
              <a:t>Click on the </a:t>
            </a:r>
            <a:r>
              <a:rPr lang="en-CA" sz="2000" b="1" i="1" dirty="0"/>
              <a:t>New Style button</a:t>
            </a:r>
            <a:endParaRPr lang="en-CA" sz="20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EBFE938-678A-4D86-BFB1-AB75BCDD3E1D}"/>
              </a:ext>
            </a:extLst>
          </p:cNvPr>
          <p:cNvSpPr/>
          <p:nvPr/>
        </p:nvSpPr>
        <p:spPr>
          <a:xfrm>
            <a:off x="9817331" y="5762604"/>
            <a:ext cx="202303" cy="17518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2C47165-4E2D-48EB-920A-8B24D4CBECC9}"/>
              </a:ext>
            </a:extLst>
          </p:cNvPr>
          <p:cNvCxnSpPr>
            <a:cxnSpLocks/>
            <a:stCxn id="24" idx="0"/>
            <a:endCxn id="25" idx="2"/>
          </p:cNvCxnSpPr>
          <p:nvPr/>
        </p:nvCxnSpPr>
        <p:spPr>
          <a:xfrm flipH="1" flipV="1">
            <a:off x="9918483" y="5937792"/>
            <a:ext cx="141316" cy="48677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03D95EF-F345-4A2A-8030-157831514A58}"/>
              </a:ext>
            </a:extLst>
          </p:cNvPr>
          <p:cNvCxnSpPr>
            <a:cxnSpLocks/>
            <a:stCxn id="25" idx="1"/>
          </p:cNvCxnSpPr>
          <p:nvPr/>
        </p:nvCxnSpPr>
        <p:spPr>
          <a:xfrm flipH="1" flipV="1">
            <a:off x="9247441" y="4905572"/>
            <a:ext cx="569890" cy="94462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223E5A3E-5051-4506-9ECB-73D8C5DA3C1F}"/>
              </a:ext>
            </a:extLst>
          </p:cNvPr>
          <p:cNvSpPr txBox="1">
            <a:spLocks/>
          </p:cNvSpPr>
          <p:nvPr/>
        </p:nvSpPr>
        <p:spPr>
          <a:xfrm>
            <a:off x="0" y="6601812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13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847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24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F3386056-8365-48F8-BD68-AED54BF3F3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41" y="580157"/>
            <a:ext cx="10428571" cy="153333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8689" y="2217069"/>
            <a:ext cx="4557207" cy="347787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en-CA" sz="2000" b="1" i="1" dirty="0"/>
              <a:t>Style for the following paragraph</a:t>
            </a:r>
            <a:r>
              <a:rPr lang="en-CA" sz="2000" dirty="0"/>
              <a:t>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Choose what style will all paragraphs in the remainder of the document be, this style or any of the other styles available.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If you chose a </a:t>
            </a:r>
            <a:r>
              <a:rPr lang="en-CA" sz="2000" b="1" i="1" dirty="0"/>
              <a:t>Style type</a:t>
            </a:r>
            <a:r>
              <a:rPr lang="en-CA" sz="2000" dirty="0"/>
              <a:t> of </a:t>
            </a:r>
            <a:r>
              <a:rPr lang="en-CA" sz="2000" i="1" dirty="0"/>
              <a:t>character,</a:t>
            </a:r>
            <a:r>
              <a:rPr lang="en-CA" sz="2000" dirty="0"/>
              <a:t> then this option is disabled.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If you chose a </a:t>
            </a:r>
            <a:r>
              <a:rPr lang="en-CA" sz="2000" b="1" i="1" dirty="0"/>
              <a:t>Style type</a:t>
            </a:r>
            <a:r>
              <a:rPr lang="en-CA" sz="2000" dirty="0"/>
              <a:t> of </a:t>
            </a:r>
            <a:r>
              <a:rPr lang="en-CA" sz="2000" i="1" dirty="0"/>
              <a:t>table</a:t>
            </a:r>
            <a:r>
              <a:rPr lang="en-CA" sz="2000" dirty="0"/>
              <a:t> or </a:t>
            </a:r>
            <a:r>
              <a:rPr lang="en-CA" sz="2000" i="1" dirty="0"/>
              <a:t>list, </a:t>
            </a:r>
            <a:r>
              <a:rPr lang="en-CA" sz="2000" dirty="0"/>
              <a:t>then this option is unavailable.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0423" y="2113490"/>
            <a:ext cx="1565589" cy="391397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387" y="1491740"/>
            <a:ext cx="4522369" cy="4662056"/>
          </a:xfrm>
          <a:prstGeom prst="rect">
            <a:avLst/>
          </a:prstGeom>
        </p:spPr>
      </p:pic>
      <p:cxnSp>
        <p:nvCxnSpPr>
          <p:cNvPr id="8" name="Straight Arrow Connector 7"/>
          <p:cNvCxnSpPr>
            <a:cxnSpLocks/>
            <a:stCxn id="7" idx="3"/>
          </p:cNvCxnSpPr>
          <p:nvPr/>
        </p:nvCxnSpPr>
        <p:spPr>
          <a:xfrm flipV="1">
            <a:off x="4675896" y="2683391"/>
            <a:ext cx="1673629" cy="127261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E6B2FB4-B353-4637-957B-E04DC5CF3B95}"/>
              </a:ext>
            </a:extLst>
          </p:cNvPr>
          <p:cNvSpPr txBox="1"/>
          <p:nvPr/>
        </p:nvSpPr>
        <p:spPr>
          <a:xfrm>
            <a:off x="76912" y="94004"/>
            <a:ext cx="4557208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Formatting Your Document – Create Style</a:t>
            </a:r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B08D86C8-E3FA-4BF2-8F8F-6C24A09310BD}"/>
              </a:ext>
            </a:extLst>
          </p:cNvPr>
          <p:cNvSpPr txBox="1">
            <a:spLocks/>
          </p:cNvSpPr>
          <p:nvPr/>
        </p:nvSpPr>
        <p:spPr>
          <a:xfrm>
            <a:off x="0" y="6601812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14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919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344D9E4E-1E14-4632-87FA-77CF69D24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41" y="580157"/>
            <a:ext cx="10428571" cy="153333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0306" y="2291419"/>
            <a:ext cx="3384167" cy="101566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en-CA" sz="2000" dirty="0"/>
              <a:t>In this area you can set the formatting of the font, line spacing, indenting, etc.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8970" y="2113490"/>
            <a:ext cx="1565589" cy="39139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141" y="821114"/>
            <a:ext cx="4522368" cy="4662055"/>
          </a:xfrm>
          <a:prstGeom prst="rect">
            <a:avLst/>
          </a:prstGeom>
        </p:spPr>
      </p:pic>
      <p:sp>
        <p:nvSpPr>
          <p:cNvPr id="10" name="Left Brace 9"/>
          <p:cNvSpPr/>
          <p:nvPr/>
        </p:nvSpPr>
        <p:spPr>
          <a:xfrm>
            <a:off x="4518094" y="2360076"/>
            <a:ext cx="460707" cy="2339470"/>
          </a:xfrm>
          <a:prstGeom prst="leftBrace">
            <a:avLst>
              <a:gd name="adj1" fmla="val 62463"/>
              <a:gd name="adj2" fmla="val 49482"/>
            </a:avLst>
          </a:prstGeom>
          <a:noFill/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 sz="2000"/>
          </a:p>
        </p:txBody>
      </p:sp>
      <p:cxnSp>
        <p:nvCxnSpPr>
          <p:cNvPr id="12" name="Straight Arrow Connector 11"/>
          <p:cNvCxnSpPr>
            <a:cxnSpLocks/>
            <a:stCxn id="7" idx="3"/>
          </p:cNvCxnSpPr>
          <p:nvPr/>
        </p:nvCxnSpPr>
        <p:spPr>
          <a:xfrm>
            <a:off x="3574473" y="2799251"/>
            <a:ext cx="839585" cy="71703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82021" y="3545704"/>
            <a:ext cx="4029019" cy="400110"/>
          </a:xfrm>
          <a:prstGeom prst="rect">
            <a:avLst/>
          </a:prstGeom>
          <a:solidFill>
            <a:schemeClr val="bg1">
              <a:alpha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7"/>
            </a:pPr>
            <a:r>
              <a:rPr lang="en-CA" sz="2000" dirty="0"/>
              <a:t>Do you want your style listed?</a:t>
            </a:r>
          </a:p>
        </p:txBody>
      </p:sp>
      <p:cxnSp>
        <p:nvCxnSpPr>
          <p:cNvPr id="21" name="Straight Arrow Connector 20"/>
          <p:cNvCxnSpPr>
            <a:cxnSpLocks/>
            <a:stCxn id="19" idx="3"/>
          </p:cNvCxnSpPr>
          <p:nvPr/>
        </p:nvCxnSpPr>
        <p:spPr>
          <a:xfrm>
            <a:off x="4211040" y="3745759"/>
            <a:ext cx="717478" cy="108393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314302" y="5733965"/>
            <a:ext cx="7777942" cy="1015663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8"/>
            </a:pPr>
            <a:r>
              <a:rPr lang="en-CA" sz="2000" dirty="0"/>
              <a:t>Automatically update your style with any changes made directly to the text, which will then alter your style in every place in your document where you have applied it.</a:t>
            </a:r>
          </a:p>
        </p:txBody>
      </p:sp>
      <p:cxnSp>
        <p:nvCxnSpPr>
          <p:cNvPr id="29" name="Straight Arrow Connector 28"/>
          <p:cNvCxnSpPr>
            <a:cxnSpLocks/>
            <a:stCxn id="26" idx="0"/>
          </p:cNvCxnSpPr>
          <p:nvPr/>
        </p:nvCxnSpPr>
        <p:spPr>
          <a:xfrm flipH="1" flipV="1">
            <a:off x="6242858" y="4946073"/>
            <a:ext cx="1960415" cy="78789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82021" y="4200760"/>
            <a:ext cx="4029019" cy="255454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9"/>
            </a:pPr>
            <a:r>
              <a:rPr lang="en-CA" sz="2000" dirty="0"/>
              <a:t>Just use this style here or add it to the base template for this document?</a:t>
            </a:r>
          </a:p>
          <a:p>
            <a:endParaRPr lang="en-CA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CA" sz="2000" dirty="0"/>
              <a:t>If added to the base template, your style will be available for any new document you create based on that template.</a:t>
            </a:r>
          </a:p>
        </p:txBody>
      </p:sp>
      <p:cxnSp>
        <p:nvCxnSpPr>
          <p:cNvPr id="32" name="Straight Arrow Connector 31"/>
          <p:cNvCxnSpPr>
            <a:cxnSpLocks/>
            <a:stCxn id="30" idx="3"/>
          </p:cNvCxnSpPr>
          <p:nvPr/>
        </p:nvCxnSpPr>
        <p:spPr>
          <a:xfrm flipV="1">
            <a:off x="4211040" y="5178867"/>
            <a:ext cx="717478" cy="29916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98ED0FF-D9C8-4257-8DE3-41E5FB57C59C}"/>
              </a:ext>
            </a:extLst>
          </p:cNvPr>
          <p:cNvSpPr txBox="1"/>
          <p:nvPr/>
        </p:nvSpPr>
        <p:spPr>
          <a:xfrm>
            <a:off x="76912" y="94004"/>
            <a:ext cx="4557208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Formatting Your Document – Create Style</a:t>
            </a:r>
          </a:p>
        </p:txBody>
      </p:sp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D9DDFA52-B324-433E-8263-F5690DEB0730}"/>
              </a:ext>
            </a:extLst>
          </p:cNvPr>
          <p:cNvSpPr txBox="1">
            <a:spLocks/>
          </p:cNvSpPr>
          <p:nvPr/>
        </p:nvSpPr>
        <p:spPr>
          <a:xfrm>
            <a:off x="11494239" y="-11291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15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767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0" grpId="0" animBg="1"/>
      <p:bldP spid="10" grpId="1" animBg="1"/>
      <p:bldP spid="19" grpId="0" animBg="1"/>
      <p:bldP spid="19" grpId="1" animBg="1"/>
      <p:bldP spid="26" grpId="0" animBg="1"/>
      <p:bldP spid="26" grpId="1" animBg="1"/>
      <p:bldP spid="30" grpId="0" animBg="1"/>
      <p:bldP spid="30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E4DBF575-0B0B-44E1-939E-113B7E12FE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41" y="580157"/>
            <a:ext cx="10428571" cy="153333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0423" y="2113490"/>
            <a:ext cx="1565589" cy="39139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389" y="1482304"/>
            <a:ext cx="4522368" cy="46620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7476" y="6298251"/>
            <a:ext cx="4713447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sz="2000" dirty="0"/>
              <a:t>To be more detailed with your formatting …</a:t>
            </a:r>
          </a:p>
        </p:txBody>
      </p:sp>
      <p:cxnSp>
        <p:nvCxnSpPr>
          <p:cNvPr id="9" name="Straight Arrow Connector 8"/>
          <p:cNvCxnSpPr>
            <a:cxnSpLocks/>
          </p:cNvCxnSpPr>
          <p:nvPr/>
        </p:nvCxnSpPr>
        <p:spPr>
          <a:xfrm flipV="1">
            <a:off x="4487308" y="5990604"/>
            <a:ext cx="460707" cy="28723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924" y="4080186"/>
            <a:ext cx="1264778" cy="179461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48214" y="4381958"/>
            <a:ext cx="3363211" cy="132343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Each of these in this menu displays a dialog box which contains all the settings available for that item.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3811425" y="4230169"/>
            <a:ext cx="1427147" cy="1521151"/>
            <a:chOff x="3811425" y="4230169"/>
            <a:chExt cx="1427147" cy="1521151"/>
          </a:xfrm>
        </p:grpSpPr>
        <p:cxnSp>
          <p:nvCxnSpPr>
            <p:cNvPr id="13" name="Straight Arrow Connector 12"/>
            <p:cNvCxnSpPr>
              <a:stCxn id="11" idx="3"/>
            </p:cNvCxnSpPr>
            <p:nvPr/>
          </p:nvCxnSpPr>
          <p:spPr>
            <a:xfrm flipV="1">
              <a:off x="3811425" y="4230169"/>
              <a:ext cx="1384418" cy="813509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>
              <a:stCxn id="11" idx="3"/>
            </p:cNvCxnSpPr>
            <p:nvPr/>
          </p:nvCxnSpPr>
          <p:spPr>
            <a:xfrm flipV="1">
              <a:off x="3811425" y="4383993"/>
              <a:ext cx="1392964" cy="659685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>
              <a:stCxn id="11" idx="3"/>
            </p:cNvCxnSpPr>
            <p:nvPr/>
          </p:nvCxnSpPr>
          <p:spPr>
            <a:xfrm flipV="1">
              <a:off x="3811425" y="4572001"/>
              <a:ext cx="1392964" cy="471677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>
              <a:stCxn id="11" idx="3"/>
            </p:cNvCxnSpPr>
            <p:nvPr/>
          </p:nvCxnSpPr>
          <p:spPr>
            <a:xfrm flipV="1">
              <a:off x="3811425" y="4785607"/>
              <a:ext cx="1384418" cy="258071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>
              <a:stCxn id="11" idx="3"/>
            </p:cNvCxnSpPr>
            <p:nvPr/>
          </p:nvCxnSpPr>
          <p:spPr>
            <a:xfrm flipV="1">
              <a:off x="3811425" y="4977495"/>
              <a:ext cx="1384418" cy="66183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11" idx="3"/>
            </p:cNvCxnSpPr>
            <p:nvPr/>
          </p:nvCxnSpPr>
          <p:spPr>
            <a:xfrm>
              <a:off x="3811425" y="5043678"/>
              <a:ext cx="1418601" cy="126528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>
              <a:stCxn id="11" idx="3"/>
            </p:cNvCxnSpPr>
            <p:nvPr/>
          </p:nvCxnSpPr>
          <p:spPr>
            <a:xfrm>
              <a:off x="3811425" y="5043678"/>
              <a:ext cx="1427147" cy="323081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11" idx="3"/>
            </p:cNvCxnSpPr>
            <p:nvPr/>
          </p:nvCxnSpPr>
          <p:spPr>
            <a:xfrm>
              <a:off x="3811425" y="5043678"/>
              <a:ext cx="1410055" cy="511088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>
              <a:stCxn id="11" idx="3"/>
            </p:cNvCxnSpPr>
            <p:nvPr/>
          </p:nvCxnSpPr>
          <p:spPr>
            <a:xfrm>
              <a:off x="3811425" y="5043678"/>
              <a:ext cx="1418601" cy="707642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39"/>
          <p:cNvSpPr txBox="1"/>
          <p:nvPr/>
        </p:nvSpPr>
        <p:spPr>
          <a:xfrm>
            <a:off x="5752406" y="6150114"/>
            <a:ext cx="4691315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Once you have finished creating your style,</a:t>
            </a:r>
          </a:p>
          <a:p>
            <a:r>
              <a:rPr lang="en-CA" sz="2000" dirty="0"/>
              <a:t>click on </a:t>
            </a:r>
            <a:r>
              <a:rPr lang="en-CA" sz="2000" b="1" dirty="0"/>
              <a:t>OK</a:t>
            </a:r>
            <a:r>
              <a:rPr lang="en-CA" sz="2000" dirty="0"/>
              <a:t> and it is ready to use.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0AD7350-28AA-4901-892A-14E26899D5DD}"/>
              </a:ext>
            </a:extLst>
          </p:cNvPr>
          <p:cNvSpPr txBox="1"/>
          <p:nvPr/>
        </p:nvSpPr>
        <p:spPr>
          <a:xfrm>
            <a:off x="76912" y="94004"/>
            <a:ext cx="4557208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Formatting Your Document – Create Style</a:t>
            </a:r>
          </a:p>
        </p:txBody>
      </p:sp>
      <p:sp>
        <p:nvSpPr>
          <p:cNvPr id="21" name="Slide Number Placeholder 2">
            <a:extLst>
              <a:ext uri="{FF2B5EF4-FFF2-40B4-BE49-F238E27FC236}">
                <a16:creationId xmlns:a16="http://schemas.microsoft.com/office/drawing/2014/main" id="{7A3A54D0-2C88-48B7-AAA3-0A25F8E3FBEA}"/>
              </a:ext>
            </a:extLst>
          </p:cNvPr>
          <p:cNvSpPr txBox="1">
            <a:spLocks/>
          </p:cNvSpPr>
          <p:nvPr/>
        </p:nvSpPr>
        <p:spPr>
          <a:xfrm>
            <a:off x="11471398" y="-25659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16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422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1" grpId="0" animBg="1"/>
      <p:bldP spid="11" grpId="1" animBg="1"/>
      <p:bldP spid="40" grpId="0" animBg="1"/>
      <p:bldP spid="40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>
            <a:extLst>
              <a:ext uri="{FF2B5EF4-FFF2-40B4-BE49-F238E27FC236}">
                <a16:creationId xmlns:a16="http://schemas.microsoft.com/office/drawing/2014/main" id="{3BFBF93E-5DDD-4370-B24C-FAA6DCE3A2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41" y="580157"/>
            <a:ext cx="10428571" cy="153333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1741" y="2099911"/>
            <a:ext cx="1565589" cy="391397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912" y="94004"/>
            <a:ext cx="5038551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Formatting Your Document – Inspecting Style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98543" y="111257"/>
            <a:ext cx="6357668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On occasion it might be helpful to see the details of a style.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59117" y="2195199"/>
            <a:ext cx="2294626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2000" dirty="0"/>
              <a:t>Select your style</a:t>
            </a:r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>
          <a:xfrm>
            <a:off x="9444190" y="2395071"/>
            <a:ext cx="658212" cy="92475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919713" y="6133381"/>
            <a:ext cx="3157268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2000" dirty="0"/>
              <a:t>Click on </a:t>
            </a:r>
            <a:r>
              <a:rPr lang="en-CA" sz="2000" b="1" i="1" dirty="0"/>
              <a:t>Style Inspector</a:t>
            </a:r>
            <a:r>
              <a:rPr lang="en-CA" sz="2000" dirty="0"/>
              <a:t>.</a:t>
            </a:r>
          </a:p>
        </p:txBody>
      </p:sp>
      <p:cxnSp>
        <p:nvCxnSpPr>
          <p:cNvPr id="14" name="Straight Arrow Connector 13"/>
          <p:cNvCxnSpPr>
            <a:cxnSpLocks/>
            <a:stCxn id="12" idx="0"/>
          </p:cNvCxnSpPr>
          <p:nvPr/>
        </p:nvCxnSpPr>
        <p:spPr>
          <a:xfrm flipH="1" flipV="1">
            <a:off x="10165885" y="5934660"/>
            <a:ext cx="332462" cy="19872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10066682" y="5744879"/>
            <a:ext cx="198407" cy="18978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808" y="2765650"/>
            <a:ext cx="1793274" cy="2153495"/>
          </a:xfrm>
          <a:prstGeom prst="rect">
            <a:avLst/>
          </a:prstGeom>
        </p:spPr>
      </p:pic>
      <p:cxnSp>
        <p:nvCxnSpPr>
          <p:cNvPr id="20" name="Straight Arrow Connector 19"/>
          <p:cNvCxnSpPr>
            <a:cxnSpLocks/>
            <a:stCxn id="15" idx="0"/>
            <a:endCxn id="18" idx="3"/>
          </p:cNvCxnSpPr>
          <p:nvPr/>
        </p:nvCxnSpPr>
        <p:spPr>
          <a:xfrm flipH="1" flipV="1">
            <a:off x="9093082" y="3842398"/>
            <a:ext cx="1072804" cy="190248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259485" y="5444117"/>
            <a:ext cx="3352202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sz="2000" dirty="0"/>
              <a:t>Click on </a:t>
            </a:r>
            <a:r>
              <a:rPr lang="en-CA" sz="2000" b="1" i="1" dirty="0"/>
              <a:t>Reveal Formatting</a:t>
            </a:r>
            <a:endParaRPr lang="en-CA" sz="2000" dirty="0"/>
          </a:p>
        </p:txBody>
      </p:sp>
      <p:cxnSp>
        <p:nvCxnSpPr>
          <p:cNvPr id="24" name="Straight Arrow Connector 23"/>
          <p:cNvCxnSpPr>
            <a:cxnSpLocks/>
            <a:stCxn id="23" idx="0"/>
          </p:cNvCxnSpPr>
          <p:nvPr/>
        </p:nvCxnSpPr>
        <p:spPr>
          <a:xfrm flipH="1" flipV="1">
            <a:off x="7864414" y="4793411"/>
            <a:ext cx="71172" cy="65070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7709140" y="4612256"/>
            <a:ext cx="198407" cy="18978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6" name="Straight Arrow Connector 25"/>
          <p:cNvCxnSpPr>
            <a:stCxn id="25" idx="1"/>
            <a:endCxn id="31" idx="3"/>
          </p:cNvCxnSpPr>
          <p:nvPr/>
        </p:nvCxnSpPr>
        <p:spPr>
          <a:xfrm flipH="1" flipV="1">
            <a:off x="6065346" y="4372504"/>
            <a:ext cx="1643794" cy="33464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063" y="1893242"/>
            <a:ext cx="1559283" cy="4958523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587832" y="2218588"/>
            <a:ext cx="3507551" cy="707886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The </a:t>
            </a:r>
            <a:r>
              <a:rPr lang="en-CA" sz="2000" b="1" i="1" dirty="0"/>
              <a:t>Reveal Formatting </a:t>
            </a:r>
            <a:r>
              <a:rPr lang="en-CA" sz="2000" dirty="0"/>
              <a:t>dialog shows you details of your style.</a:t>
            </a:r>
          </a:p>
        </p:txBody>
      </p:sp>
      <p:cxnSp>
        <p:nvCxnSpPr>
          <p:cNvPr id="35" name="Straight Arrow Connector 34"/>
          <p:cNvCxnSpPr>
            <a:cxnSpLocks/>
            <a:stCxn id="33" idx="3"/>
          </p:cNvCxnSpPr>
          <p:nvPr/>
        </p:nvCxnSpPr>
        <p:spPr>
          <a:xfrm flipV="1">
            <a:off x="4095383" y="2568265"/>
            <a:ext cx="507399" cy="426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Group 68"/>
          <p:cNvGrpSpPr/>
          <p:nvPr/>
        </p:nvGrpSpPr>
        <p:grpSpPr>
          <a:xfrm>
            <a:off x="3714034" y="3138276"/>
            <a:ext cx="956777" cy="2771891"/>
            <a:chOff x="3714034" y="3138276"/>
            <a:chExt cx="956777" cy="2771891"/>
          </a:xfrm>
        </p:grpSpPr>
        <p:cxnSp>
          <p:nvCxnSpPr>
            <p:cNvPr id="38" name="Straight Arrow Connector 37"/>
            <p:cNvCxnSpPr>
              <a:cxnSpLocks/>
            </p:cNvCxnSpPr>
            <p:nvPr/>
          </p:nvCxnSpPr>
          <p:spPr>
            <a:xfrm flipV="1">
              <a:off x="3717985" y="3138276"/>
              <a:ext cx="952826" cy="704122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>
              <a:cxnSpLocks/>
            </p:cNvCxnSpPr>
            <p:nvPr/>
          </p:nvCxnSpPr>
          <p:spPr>
            <a:xfrm flipV="1">
              <a:off x="3717985" y="3520684"/>
              <a:ext cx="946223" cy="321714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>
              <a:cxnSpLocks/>
            </p:cNvCxnSpPr>
            <p:nvPr/>
          </p:nvCxnSpPr>
          <p:spPr>
            <a:xfrm>
              <a:off x="3717985" y="3842397"/>
              <a:ext cx="933632" cy="69314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>
              <a:cxnSpLocks/>
            </p:cNvCxnSpPr>
            <p:nvPr/>
          </p:nvCxnSpPr>
          <p:spPr>
            <a:xfrm>
              <a:off x="3717985" y="3842397"/>
              <a:ext cx="952826" cy="283602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>
              <a:cxnSpLocks/>
            </p:cNvCxnSpPr>
            <p:nvPr/>
          </p:nvCxnSpPr>
          <p:spPr>
            <a:xfrm>
              <a:off x="3717985" y="3849510"/>
              <a:ext cx="952826" cy="465124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>
              <a:cxnSpLocks/>
            </p:cNvCxnSpPr>
            <p:nvPr/>
          </p:nvCxnSpPr>
          <p:spPr>
            <a:xfrm>
              <a:off x="3717985" y="3856463"/>
              <a:ext cx="952826" cy="777557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>
              <a:cxnSpLocks/>
            </p:cNvCxnSpPr>
            <p:nvPr/>
          </p:nvCxnSpPr>
          <p:spPr>
            <a:xfrm>
              <a:off x="3717985" y="3849350"/>
              <a:ext cx="930995" cy="1354681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/>
            <p:cNvCxnSpPr>
              <a:cxnSpLocks/>
            </p:cNvCxnSpPr>
            <p:nvPr/>
          </p:nvCxnSpPr>
          <p:spPr>
            <a:xfrm>
              <a:off x="3717985" y="3836248"/>
              <a:ext cx="946223" cy="1858516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/>
            <p:cNvCxnSpPr>
              <a:cxnSpLocks/>
            </p:cNvCxnSpPr>
            <p:nvPr/>
          </p:nvCxnSpPr>
          <p:spPr>
            <a:xfrm>
              <a:off x="3714034" y="3836248"/>
              <a:ext cx="937583" cy="2073919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TextBox 61"/>
          <p:cNvSpPr txBox="1"/>
          <p:nvPr/>
        </p:nvSpPr>
        <p:spPr>
          <a:xfrm>
            <a:off x="205329" y="3072645"/>
            <a:ext cx="3507551" cy="163121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Each of these links displays the related dialog for that item allowing you to modify your style from the </a:t>
            </a:r>
            <a:r>
              <a:rPr lang="en-CA" sz="2000" b="1" i="1" dirty="0"/>
              <a:t>Reveal Formatting</a:t>
            </a:r>
            <a:r>
              <a:rPr lang="en-CA" sz="2000" dirty="0"/>
              <a:t> dialog.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05329" y="4871596"/>
            <a:ext cx="3507551" cy="132343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With the </a:t>
            </a:r>
            <a:r>
              <a:rPr lang="en-CA" sz="2000" b="1" i="1" dirty="0"/>
              <a:t>Distinguish style source</a:t>
            </a:r>
            <a:r>
              <a:rPr lang="en-CA" sz="2000" dirty="0"/>
              <a:t> box checked, you will be able to identify the local override styles.</a:t>
            </a:r>
          </a:p>
        </p:txBody>
      </p:sp>
      <p:cxnSp>
        <p:nvCxnSpPr>
          <p:cNvPr id="65" name="Straight Arrow Connector 64"/>
          <p:cNvCxnSpPr>
            <a:cxnSpLocks/>
            <a:stCxn id="63" idx="3"/>
          </p:cNvCxnSpPr>
          <p:nvPr/>
        </p:nvCxnSpPr>
        <p:spPr>
          <a:xfrm>
            <a:off x="3712880" y="5533316"/>
            <a:ext cx="957931" cy="96113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205329" y="6363708"/>
            <a:ext cx="3481671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i="1" dirty="0"/>
              <a:t>Show all formatting marks</a:t>
            </a:r>
            <a:endParaRPr lang="en-CA" sz="2000" dirty="0"/>
          </a:p>
        </p:txBody>
      </p:sp>
      <p:cxnSp>
        <p:nvCxnSpPr>
          <p:cNvPr id="68" name="Straight Arrow Connector 67"/>
          <p:cNvCxnSpPr>
            <a:cxnSpLocks/>
            <a:stCxn id="66" idx="3"/>
          </p:cNvCxnSpPr>
          <p:nvPr/>
        </p:nvCxnSpPr>
        <p:spPr>
          <a:xfrm>
            <a:off x="3687000" y="6563763"/>
            <a:ext cx="961980" cy="9088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Slide Number Placeholder 2">
            <a:extLst>
              <a:ext uri="{FF2B5EF4-FFF2-40B4-BE49-F238E27FC236}">
                <a16:creationId xmlns:a16="http://schemas.microsoft.com/office/drawing/2014/main" id="{D45ABE54-9CBC-41AE-9842-51982C06FE99}"/>
              </a:ext>
            </a:extLst>
          </p:cNvPr>
          <p:cNvSpPr txBox="1">
            <a:spLocks/>
          </p:cNvSpPr>
          <p:nvPr/>
        </p:nvSpPr>
        <p:spPr>
          <a:xfrm>
            <a:off x="11463086" y="6652989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17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79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5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9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3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9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  <p:bldP spid="7" grpId="1" animBg="1"/>
      <p:bldP spid="12" grpId="0" animBg="1"/>
      <p:bldP spid="12" grpId="1" animBg="1"/>
      <p:bldP spid="15" grpId="0" animBg="1"/>
      <p:bldP spid="15" grpId="1" animBg="1"/>
      <p:bldP spid="23" grpId="0" animBg="1"/>
      <p:bldP spid="23" grpId="1" animBg="1"/>
      <p:bldP spid="25" grpId="0" animBg="1"/>
      <p:bldP spid="25" grpId="1" animBg="1"/>
      <p:bldP spid="33" grpId="0" animBg="1"/>
      <p:bldP spid="33" grpId="1" animBg="1"/>
      <p:bldP spid="62" grpId="0" animBg="1"/>
      <p:bldP spid="62" grpId="1" animBg="1"/>
      <p:bldP spid="63" grpId="0" animBg="1"/>
      <p:bldP spid="63" grpId="1" animBg="1"/>
      <p:bldP spid="66" grpId="0" animBg="1"/>
      <p:bldP spid="66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56">
            <a:extLst>
              <a:ext uri="{FF2B5EF4-FFF2-40B4-BE49-F238E27FC236}">
                <a16:creationId xmlns:a16="http://schemas.microsoft.com/office/drawing/2014/main" id="{FFF03C82-482F-4C0F-B454-9BC12E261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192" y="66331"/>
            <a:ext cx="7392284" cy="676315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0625" y="4650436"/>
            <a:ext cx="6082233" cy="1323439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Modify the </a:t>
            </a:r>
            <a:r>
              <a:rPr lang="en-CA" sz="2000" b="1" i="1" dirty="0"/>
              <a:t>Heading 2</a:t>
            </a:r>
            <a:r>
              <a:rPr lang="en-CA" sz="2000" dirty="0"/>
              <a:t> style to suit your preferences.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CA" sz="2000" dirty="0"/>
              <a:t>Notice how it changes all instances of </a:t>
            </a:r>
            <a:r>
              <a:rPr lang="en-CA" sz="2000" b="1" i="1" dirty="0"/>
              <a:t>Heading 2</a:t>
            </a:r>
            <a:r>
              <a:rPr lang="en-CA" sz="2000" dirty="0"/>
              <a:t> in the entire document (one more is near the end of the document)?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625" y="555477"/>
            <a:ext cx="4976639" cy="1323439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To modify a style (</a:t>
            </a:r>
            <a:r>
              <a:rPr lang="en-CA" sz="2000" b="1" dirty="0"/>
              <a:t>place cursor in heading 2</a:t>
            </a:r>
            <a:r>
              <a:rPr lang="en-CA" sz="2000" dirty="0"/>
              <a:t>)…</a:t>
            </a:r>
          </a:p>
          <a:p>
            <a:pPr marL="538163" indent="-342900">
              <a:buFont typeface="+mj-lt"/>
              <a:buAutoNum type="arabicPeriod"/>
            </a:pPr>
            <a:r>
              <a:rPr lang="en-CA" sz="2000" dirty="0"/>
              <a:t>Click on the Styles Menu button</a:t>
            </a:r>
          </a:p>
          <a:p>
            <a:pPr marL="538163" indent="-342900">
              <a:buFont typeface="+mj-lt"/>
              <a:buAutoNum type="arabicPeriod"/>
            </a:pPr>
            <a:r>
              <a:rPr lang="en-CA" sz="2000" dirty="0"/>
              <a:t>Click on the down arrow</a:t>
            </a:r>
          </a:p>
          <a:p>
            <a:pPr marL="538163" indent="-342900">
              <a:buFont typeface="+mj-lt"/>
              <a:buAutoNum type="arabicPeriod"/>
            </a:pPr>
            <a:r>
              <a:rPr lang="en-CA" sz="2000" dirty="0"/>
              <a:t>Click on </a:t>
            </a:r>
            <a:r>
              <a:rPr lang="en-CA" sz="2000" b="1" i="1" dirty="0"/>
              <a:t>Modify</a:t>
            </a:r>
          </a:p>
        </p:txBody>
      </p:sp>
      <p:cxnSp>
        <p:nvCxnSpPr>
          <p:cNvPr id="16" name="Straight Arrow Connector 15"/>
          <p:cNvCxnSpPr>
            <a:cxnSpLocks/>
          </p:cNvCxnSpPr>
          <p:nvPr/>
        </p:nvCxnSpPr>
        <p:spPr>
          <a:xfrm>
            <a:off x="4131425" y="1080655"/>
            <a:ext cx="6691746" cy="24106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814" y="1421263"/>
            <a:ext cx="1821045" cy="4552612"/>
          </a:xfrm>
          <a:prstGeom prst="rect">
            <a:avLst/>
          </a:prstGeom>
        </p:spPr>
      </p:pic>
      <p:cxnSp>
        <p:nvCxnSpPr>
          <p:cNvPr id="21" name="Straight Arrow Connector 20"/>
          <p:cNvCxnSpPr>
            <a:cxnSpLocks/>
          </p:cNvCxnSpPr>
          <p:nvPr/>
        </p:nvCxnSpPr>
        <p:spPr>
          <a:xfrm>
            <a:off x="3336007" y="1396325"/>
            <a:ext cx="8151702" cy="113032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108" y="2626189"/>
            <a:ext cx="2449879" cy="1201879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</p:pic>
      <p:cxnSp>
        <p:nvCxnSpPr>
          <p:cNvPr id="24" name="Straight Arrow Connector 23"/>
          <p:cNvCxnSpPr>
            <a:cxnSpLocks/>
          </p:cNvCxnSpPr>
          <p:nvPr/>
        </p:nvCxnSpPr>
        <p:spPr>
          <a:xfrm>
            <a:off x="2485505" y="1695796"/>
            <a:ext cx="6724517" cy="121636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7160BCCC-5554-4D26-A78A-A78B50F08ED0}"/>
              </a:ext>
            </a:extLst>
          </p:cNvPr>
          <p:cNvSpPr txBox="1">
            <a:spLocks/>
          </p:cNvSpPr>
          <p:nvPr/>
        </p:nvSpPr>
        <p:spPr>
          <a:xfrm>
            <a:off x="0" y="6601812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18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831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4" grpId="0" animBg="1"/>
      <p:bldP spid="14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773852-4289-4FA1-822C-33F2809D33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08" y="585607"/>
            <a:ext cx="10428571" cy="15333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912" y="119882"/>
            <a:ext cx="4282483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Layout Ribbon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99408" y="1213658"/>
            <a:ext cx="3199014" cy="90285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8" name="Straight Arrow Connector 27"/>
          <p:cNvCxnSpPr>
            <a:cxnSpLocks/>
          </p:cNvCxnSpPr>
          <p:nvPr/>
        </p:nvCxnSpPr>
        <p:spPr>
          <a:xfrm flipV="1">
            <a:off x="3757353" y="2116514"/>
            <a:ext cx="0" cy="131248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0897" y="3429000"/>
            <a:ext cx="7507131" cy="255454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Page Setup</a:t>
            </a:r>
          </a:p>
          <a:p>
            <a:r>
              <a:rPr lang="en-CA" sz="2000" b="1" i="1" dirty="0"/>
              <a:t>Margins</a:t>
            </a:r>
            <a:r>
              <a:rPr lang="en-CA" sz="2000" dirty="0"/>
              <a:t> – Blank space around the document content.</a:t>
            </a:r>
          </a:p>
          <a:p>
            <a:r>
              <a:rPr lang="en-CA" sz="2000" b="1" i="1" dirty="0"/>
              <a:t>Orientation</a:t>
            </a:r>
            <a:r>
              <a:rPr lang="en-CA" sz="2000" dirty="0"/>
              <a:t> – Paper orientation portrait or landscape.</a:t>
            </a:r>
          </a:p>
          <a:p>
            <a:r>
              <a:rPr lang="en-CA" sz="2000" b="1" i="1" dirty="0"/>
              <a:t>Size</a:t>
            </a:r>
            <a:r>
              <a:rPr lang="en-CA" sz="2000" dirty="0"/>
              <a:t> – Paper size.</a:t>
            </a:r>
          </a:p>
          <a:p>
            <a:r>
              <a:rPr lang="en-CA" sz="2000" b="1" i="1" dirty="0"/>
              <a:t>Columns</a:t>
            </a:r>
            <a:r>
              <a:rPr lang="en-CA" sz="2000" dirty="0"/>
              <a:t> – Number and layout of columns in a section.</a:t>
            </a:r>
          </a:p>
          <a:p>
            <a:r>
              <a:rPr lang="en-CA" sz="2000" b="1" i="1" dirty="0"/>
              <a:t>Breaks</a:t>
            </a:r>
            <a:r>
              <a:rPr lang="en-CA" sz="2000" dirty="0"/>
              <a:t> – Different types of breaking the flow of text.</a:t>
            </a:r>
          </a:p>
          <a:p>
            <a:r>
              <a:rPr lang="en-CA" sz="2000" b="1" i="1" dirty="0"/>
              <a:t>Line</a:t>
            </a:r>
            <a:r>
              <a:rPr lang="en-CA" sz="2000" dirty="0"/>
              <a:t> </a:t>
            </a:r>
            <a:r>
              <a:rPr lang="en-CA" sz="2000" b="1" i="1" dirty="0"/>
              <a:t>Numbers</a:t>
            </a:r>
            <a:r>
              <a:rPr lang="en-CA" sz="2000" dirty="0"/>
              <a:t> – Inserted into the header or footer.</a:t>
            </a:r>
          </a:p>
          <a:p>
            <a:r>
              <a:rPr lang="en-CA" sz="2000" b="1" i="1" dirty="0"/>
              <a:t>Hyphenation</a:t>
            </a:r>
            <a:r>
              <a:rPr lang="en-CA" sz="2000" dirty="0"/>
              <a:t> – How the words at the end of the line hyphenate.</a:t>
            </a: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BE10F67D-8176-41C1-B26F-5B36B62C4C46}"/>
              </a:ext>
            </a:extLst>
          </p:cNvPr>
          <p:cNvSpPr txBox="1">
            <a:spLocks/>
          </p:cNvSpPr>
          <p:nvPr/>
        </p:nvSpPr>
        <p:spPr>
          <a:xfrm>
            <a:off x="0" y="6601812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19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049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7" grpId="0" animBg="1"/>
      <p:bldP spid="17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7F3BCFD-538F-49D4-9ECF-A70C065C0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19"/>
            <a:ext cx="12192000" cy="684756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FC3E90C-15F8-4D2E-8C40-759E6203ED1D}"/>
              </a:ext>
            </a:extLst>
          </p:cNvPr>
          <p:cNvSpPr/>
          <p:nvPr/>
        </p:nvSpPr>
        <p:spPr>
          <a:xfrm>
            <a:off x="2435630" y="980903"/>
            <a:ext cx="7323513" cy="34165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800" dirty="0">
              <a:solidFill>
                <a:schemeClr val="tx1"/>
              </a:solidFill>
            </a:endParaRPr>
          </a:p>
          <a:p>
            <a:pPr algn="ctr"/>
            <a:endParaRPr lang="en-CA" sz="4800" dirty="0">
              <a:solidFill>
                <a:schemeClr val="tx1"/>
              </a:solidFill>
            </a:endParaRPr>
          </a:p>
          <a:p>
            <a:pPr algn="ctr"/>
            <a:endParaRPr lang="en-CA" sz="48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0872C0-37D4-427C-8A86-6ED8570E0717}"/>
              </a:ext>
            </a:extLst>
          </p:cNvPr>
          <p:cNvSpPr txBox="1"/>
          <p:nvPr/>
        </p:nvSpPr>
        <p:spPr>
          <a:xfrm>
            <a:off x="3091543" y="1124744"/>
            <a:ext cx="6008915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333" dirty="0"/>
              <a:t>NITHA IT Helpdesk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7063A2-4328-4368-A158-A5E26DB01651}"/>
              </a:ext>
            </a:extLst>
          </p:cNvPr>
          <p:cNvSpPr txBox="1"/>
          <p:nvPr/>
        </p:nvSpPr>
        <p:spPr>
          <a:xfrm>
            <a:off x="3091543" y="2014535"/>
            <a:ext cx="61308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helpdesk@nitha.com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07D3C2-1B0E-4004-85DE-0017032B2081}"/>
              </a:ext>
            </a:extLst>
          </p:cNvPr>
          <p:cNvSpPr txBox="1"/>
          <p:nvPr/>
        </p:nvSpPr>
        <p:spPr>
          <a:xfrm>
            <a:off x="3664817" y="3066004"/>
            <a:ext cx="5184576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867" dirty="0"/>
              <a:t>1(306)953-5008</a:t>
            </a:r>
            <a:endParaRPr lang="en-CA" sz="5400" dirty="0"/>
          </a:p>
        </p:txBody>
      </p:sp>
    </p:spTree>
    <p:extLst>
      <p:ext uri="{BB962C8B-B14F-4D97-AF65-F5344CB8AC3E}">
        <p14:creationId xmlns:p14="http://schemas.microsoft.com/office/powerpoint/2010/main" val="271603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4F1A3170-42FC-4E66-A676-E85976A8F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08" y="585607"/>
            <a:ext cx="10428571" cy="1533333"/>
          </a:xfrm>
          <a:prstGeom prst="rect">
            <a:avLst/>
          </a:prstGeom>
          <a:ln>
            <a:noFill/>
          </a:ln>
        </p:spPr>
      </p:pic>
      <p:sp>
        <p:nvSpPr>
          <p:cNvPr id="17" name="TextBox 16"/>
          <p:cNvSpPr txBox="1"/>
          <p:nvPr/>
        </p:nvSpPr>
        <p:spPr>
          <a:xfrm>
            <a:off x="6024785" y="2514577"/>
            <a:ext cx="6061919" cy="409342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i="1" dirty="0"/>
              <a:t>Arrange</a:t>
            </a:r>
          </a:p>
          <a:p>
            <a:r>
              <a:rPr lang="en-CA" sz="2000" b="1" i="1" dirty="0"/>
              <a:t>Position</a:t>
            </a:r>
            <a:r>
              <a:rPr lang="en-CA" sz="2000" dirty="0"/>
              <a:t> – Move the selected object on the page.</a:t>
            </a:r>
          </a:p>
          <a:p>
            <a:r>
              <a:rPr lang="en-CA" sz="2000" b="1" i="1" dirty="0"/>
              <a:t>Wrap Text</a:t>
            </a:r>
            <a:r>
              <a:rPr lang="en-CA" sz="2000" dirty="0"/>
              <a:t> –  Change the way the text wraps</a:t>
            </a:r>
          </a:p>
          <a:p>
            <a:pPr marL="1376363"/>
            <a:r>
              <a:rPr lang="en-CA" sz="2000" dirty="0"/>
              <a:t>around the object.</a:t>
            </a:r>
          </a:p>
          <a:p>
            <a:r>
              <a:rPr lang="en-CA" sz="2000" b="1" i="1" dirty="0"/>
              <a:t>Bring Forward</a:t>
            </a:r>
            <a:r>
              <a:rPr lang="en-CA" sz="2000" dirty="0"/>
              <a:t> – Bring the selected object up in</a:t>
            </a:r>
          </a:p>
          <a:p>
            <a:pPr marL="1768475"/>
            <a:r>
              <a:rPr lang="en-CA" sz="2000" dirty="0"/>
              <a:t>the layering of all the objects.</a:t>
            </a:r>
          </a:p>
          <a:p>
            <a:r>
              <a:rPr lang="en-CA" sz="2000" b="1" i="1" dirty="0"/>
              <a:t>Send Backward</a:t>
            </a:r>
            <a:r>
              <a:rPr lang="en-CA" sz="2000" dirty="0"/>
              <a:t> – Send the selected object down</a:t>
            </a:r>
          </a:p>
          <a:p>
            <a:pPr marL="2058988" indent="-190500"/>
            <a:r>
              <a:rPr lang="en-CA" sz="2000" dirty="0"/>
              <a:t>in the layering of the objects.</a:t>
            </a:r>
          </a:p>
          <a:p>
            <a:pPr marL="1768475" indent="-1768475"/>
            <a:r>
              <a:rPr lang="en-CA" sz="2000" b="1" i="1" dirty="0"/>
              <a:t>Selection Pane</a:t>
            </a:r>
            <a:r>
              <a:rPr lang="en-CA" sz="2000" dirty="0"/>
              <a:t> – Presents a pane beside the document</a:t>
            </a:r>
            <a:br>
              <a:rPr lang="en-CA" sz="2000" dirty="0"/>
            </a:br>
            <a:r>
              <a:rPr lang="en-CA" sz="2000" dirty="0"/>
              <a:t>that allows you to select an object.</a:t>
            </a:r>
          </a:p>
          <a:p>
            <a:r>
              <a:rPr lang="en-CA" sz="2000" b="1" i="1" dirty="0"/>
              <a:t>Align</a:t>
            </a:r>
            <a:r>
              <a:rPr lang="en-CA" sz="2000" dirty="0"/>
              <a:t> – Align the edges of the selected objects.</a:t>
            </a:r>
          </a:p>
          <a:p>
            <a:r>
              <a:rPr lang="en-CA" sz="2000" b="1" i="1" dirty="0"/>
              <a:t>Group</a:t>
            </a:r>
            <a:r>
              <a:rPr lang="en-CA" sz="2000" dirty="0"/>
              <a:t> – Group selected objects as one.</a:t>
            </a:r>
          </a:p>
          <a:p>
            <a:r>
              <a:rPr lang="en-CA" sz="2000" b="1" i="1" dirty="0"/>
              <a:t>Rotate</a:t>
            </a:r>
            <a:r>
              <a:rPr lang="en-CA" sz="2000" dirty="0"/>
              <a:t> – Rotate selected object(s).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9462" y="2514577"/>
            <a:ext cx="5572802" cy="163121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i="1" dirty="0"/>
              <a:t>Paragraph</a:t>
            </a:r>
            <a:endParaRPr lang="en-CA" sz="2000" dirty="0"/>
          </a:p>
          <a:p>
            <a:r>
              <a:rPr lang="en-CA" sz="2000" b="1" i="1" dirty="0"/>
              <a:t>Indent</a:t>
            </a:r>
            <a:r>
              <a:rPr lang="en-CA" sz="2000" dirty="0"/>
              <a:t> –  Left and right indent of the paragraph in</a:t>
            </a:r>
          </a:p>
          <a:p>
            <a:pPr marL="896938"/>
            <a:r>
              <a:rPr lang="en-CA" sz="2000" dirty="0"/>
              <a:t>  where the cursor resides.</a:t>
            </a:r>
          </a:p>
          <a:p>
            <a:r>
              <a:rPr lang="en-CA" sz="2000" b="1" i="1" dirty="0"/>
              <a:t>Spacing </a:t>
            </a:r>
            <a:r>
              <a:rPr lang="en-CA" sz="2000" dirty="0"/>
              <a:t>– Spacing above (before) and below (after)</a:t>
            </a:r>
          </a:p>
          <a:p>
            <a:pPr marL="982663" defTabSz="982663"/>
            <a:r>
              <a:rPr lang="en-CA" sz="2000" dirty="0"/>
              <a:t> the paragraph in which the cursor resides.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6912" y="119882"/>
            <a:ext cx="4866023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Page Layout Ribbon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032673" y="1211881"/>
            <a:ext cx="2625821" cy="89923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ectangle 18"/>
          <p:cNvSpPr/>
          <p:nvPr/>
        </p:nvSpPr>
        <p:spPr>
          <a:xfrm>
            <a:off x="6708371" y="1213658"/>
            <a:ext cx="3391593" cy="89923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49D817A-2CDA-47EC-938B-E5BB165AA590}"/>
              </a:ext>
            </a:extLst>
          </p:cNvPr>
          <p:cNvCxnSpPr>
            <a:cxnSpLocks/>
            <a:stCxn id="17" idx="0"/>
            <a:endCxn id="19" idx="2"/>
          </p:cNvCxnSpPr>
          <p:nvPr/>
        </p:nvCxnSpPr>
        <p:spPr>
          <a:xfrm flipH="1" flipV="1">
            <a:off x="8404168" y="2112896"/>
            <a:ext cx="651577" cy="40168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cxnSpLocks/>
            <a:stCxn id="11" idx="0"/>
            <a:endCxn id="14" idx="2"/>
          </p:cNvCxnSpPr>
          <p:nvPr/>
        </p:nvCxnSpPr>
        <p:spPr>
          <a:xfrm flipV="1">
            <a:off x="2965863" y="2111119"/>
            <a:ext cx="2379721" cy="40345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9352880B-5542-4831-B335-8E871D5FCBE9}"/>
              </a:ext>
            </a:extLst>
          </p:cNvPr>
          <p:cNvSpPr txBox="1">
            <a:spLocks/>
          </p:cNvSpPr>
          <p:nvPr/>
        </p:nvSpPr>
        <p:spPr>
          <a:xfrm>
            <a:off x="0" y="6601812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20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783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1" grpId="0" animBg="1"/>
      <p:bldP spid="11" grpId="1" animBg="1"/>
      <p:bldP spid="14" grpId="0" animBg="1"/>
      <p:bldP spid="14" grpId="1" animBg="1"/>
      <p:bldP spid="19" grpId="0" animBg="1"/>
      <p:bldP spid="19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342611" y="86630"/>
            <a:ext cx="5078761" cy="707886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Understanding how to control the flow of your document is critical to a proper presentation.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13" y="921131"/>
            <a:ext cx="5777672" cy="224676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Controlling the flow of your document can involve the use of …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sz="2000" b="1" dirty="0"/>
              <a:t>Breaks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sz="2000" dirty="0"/>
              <a:t>Columns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sz="2000" dirty="0"/>
              <a:t>Hyphenations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sz="2000" dirty="0"/>
              <a:t>Indentation</a:t>
            </a:r>
          </a:p>
          <a:p>
            <a:pPr marL="430213"/>
            <a:endParaRPr lang="en-CA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5986731" y="921131"/>
            <a:ext cx="6061373" cy="224676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Breaks provide a way of changing the structure of your document. There are: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b="1" dirty="0"/>
              <a:t>Page Breaks</a:t>
            </a:r>
            <a:endParaRPr lang="en-CA" sz="2000" dirty="0"/>
          </a:p>
          <a:p>
            <a:pPr marL="361950"/>
            <a:r>
              <a:rPr lang="en-CA" sz="2000" dirty="0"/>
              <a:t>Forces the text to start on the next page or 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000" dirty="0"/>
              <a:t>Page – New page marker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000" dirty="0"/>
              <a:t>Column – Breaks to the next column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000" dirty="0"/>
              <a:t>Text Wrapping – Wraps text around objects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66858" y="4402510"/>
            <a:ext cx="3317221" cy="1015663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When you start a new section, you must end it with a section break of the same type.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C46F76D-8755-4E33-945E-D6426E15B16B}"/>
              </a:ext>
            </a:extLst>
          </p:cNvPr>
          <p:cNvSpPr txBox="1"/>
          <p:nvPr/>
        </p:nvSpPr>
        <p:spPr>
          <a:xfrm>
            <a:off x="76912" y="119882"/>
            <a:ext cx="4844223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Formatting Your Document – Breaks &amp; Such</a:t>
            </a:r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4F52D40A-D227-4EE4-9E5A-AF42133435AB}"/>
              </a:ext>
            </a:extLst>
          </p:cNvPr>
          <p:cNvSpPr txBox="1">
            <a:spLocks/>
          </p:cNvSpPr>
          <p:nvPr/>
        </p:nvSpPr>
        <p:spPr>
          <a:xfrm>
            <a:off x="0" y="6601812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21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588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8" grpId="0" animBg="1"/>
      <p:bldP spid="8" grpId="1" animBg="1"/>
      <p:bldP spid="10" grpId="0" animBg="1"/>
      <p:bldP spid="10" grpId="1" animBg="1"/>
      <p:bldP spid="2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810596" y="1480702"/>
            <a:ext cx="6284422" cy="378565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b="1" dirty="0"/>
              <a:t>Section Breaks</a:t>
            </a:r>
            <a:endParaRPr lang="en-CA" sz="2000" dirty="0"/>
          </a:p>
          <a:p>
            <a:pPr marL="361950"/>
            <a:r>
              <a:rPr lang="en-CA" sz="2000" dirty="0"/>
              <a:t>Like creating a document within a document.  You can change the formatting entirely, and then it returns to the previous format by ending the section.</a:t>
            </a:r>
            <a:endParaRPr lang="en-CA" sz="20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000" dirty="0"/>
              <a:t>Next Page – Starts the embedded document on the</a:t>
            </a:r>
          </a:p>
          <a:p>
            <a:pPr marL="1881188" lvl="1"/>
            <a:r>
              <a:rPr lang="en-CA" sz="2000" dirty="0"/>
              <a:t>  next page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000" dirty="0"/>
              <a:t>Continuous – Starts the embedded document on</a:t>
            </a:r>
          </a:p>
          <a:p>
            <a:pPr marL="2062163" lvl="1"/>
            <a:r>
              <a:rPr lang="en-CA" sz="2000" dirty="0"/>
              <a:t>  the same page.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000" dirty="0"/>
              <a:t>Even Page – Starts the embedded document on the</a:t>
            </a:r>
          </a:p>
          <a:p>
            <a:pPr marL="1881188" lvl="1"/>
            <a:r>
              <a:rPr lang="en-CA" sz="2000" dirty="0"/>
              <a:t>   even-numbered page.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000" dirty="0"/>
              <a:t>Odd Page – Starts the embedded document on the</a:t>
            </a:r>
          </a:p>
          <a:p>
            <a:pPr marL="1881188" lvl="1"/>
            <a:r>
              <a:rPr lang="en-CA" sz="2000" dirty="0"/>
              <a:t>  odd-numbered page.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8352" y="1522267"/>
            <a:ext cx="5492615" cy="2554545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sz="2000" dirty="0"/>
              <a:t>Because a new section is like creating a document within a document, you can also set different printer settings for that section, such as a different paper tray for 8 ½ X 14. </a:t>
            </a:r>
          </a:p>
          <a:p>
            <a:pPr algn="l"/>
            <a:endParaRPr lang="en-CA" sz="2000" b="1" i="1" dirty="0"/>
          </a:p>
          <a:p>
            <a:pPr algn="l"/>
            <a:r>
              <a:rPr lang="en-CA" sz="2000" b="1" i="1" dirty="0"/>
              <a:t>However</a:t>
            </a:r>
            <a:r>
              <a:rPr lang="en-CA" sz="2000" dirty="0"/>
              <a:t>, to apply different paper types, the new section must start on a new page, the </a:t>
            </a:r>
            <a:r>
              <a:rPr lang="en-CA" sz="2000" b="1" i="1" dirty="0"/>
              <a:t>Next Page</a:t>
            </a:r>
            <a:r>
              <a:rPr lang="en-CA" sz="2000" dirty="0"/>
              <a:t> break.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8508" y="5075823"/>
            <a:ext cx="4212302" cy="1015663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Also note that when you end a section,</a:t>
            </a:r>
          </a:p>
          <a:p>
            <a:r>
              <a:rPr lang="en-CA" sz="2000" dirty="0"/>
              <a:t>The previous formatting is once again automatically used.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1EFC2D3-CE48-4126-A5FD-69475786DD10}"/>
              </a:ext>
            </a:extLst>
          </p:cNvPr>
          <p:cNvSpPr txBox="1"/>
          <p:nvPr/>
        </p:nvSpPr>
        <p:spPr>
          <a:xfrm>
            <a:off x="76912" y="119882"/>
            <a:ext cx="4844223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Formatting Your Document – Breaks &amp; Such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EDDBA9-3FDC-4EE9-981F-204E546701AF}"/>
              </a:ext>
            </a:extLst>
          </p:cNvPr>
          <p:cNvSpPr txBox="1"/>
          <p:nvPr/>
        </p:nvSpPr>
        <p:spPr>
          <a:xfrm>
            <a:off x="6342611" y="86630"/>
            <a:ext cx="5078761" cy="707886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Understanding how to control the flow of your document is critical to a proper presentation.</a:t>
            </a: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8F75C219-BA42-4C88-8E79-1E3B6D686B5B}"/>
              </a:ext>
            </a:extLst>
          </p:cNvPr>
          <p:cNvSpPr txBox="1">
            <a:spLocks/>
          </p:cNvSpPr>
          <p:nvPr/>
        </p:nvSpPr>
        <p:spPr>
          <a:xfrm>
            <a:off x="0" y="6601812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22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393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5023" y="888894"/>
            <a:ext cx="6142733" cy="193899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Controlling the flow of your document can involve the use of …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sz="2000" dirty="0"/>
              <a:t>Breaks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sz="2000" b="1" dirty="0"/>
              <a:t>Columns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sz="2000" dirty="0"/>
              <a:t>Hyphenations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sz="2000" dirty="0"/>
              <a:t>Indentation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76120" y="919951"/>
            <a:ext cx="5327458" cy="101566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Columns</a:t>
            </a:r>
            <a:r>
              <a:rPr lang="en-CA" sz="2000" dirty="0">
                <a:solidFill>
                  <a:srgbClr val="7030A0"/>
                </a:solidFill>
              </a:rPr>
              <a:t> </a:t>
            </a:r>
            <a:r>
              <a:rPr lang="en-CA" sz="2000" dirty="0"/>
              <a:t>are often started on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sz="2000" dirty="0"/>
              <a:t>a </a:t>
            </a:r>
            <a:r>
              <a:rPr lang="en-CA" sz="2000" b="1" i="1" dirty="0"/>
              <a:t>new page</a:t>
            </a:r>
            <a:r>
              <a:rPr lang="en-CA" sz="2000" b="1" dirty="0"/>
              <a:t> </a:t>
            </a:r>
            <a:r>
              <a:rPr lang="en-CA" sz="2000" dirty="0"/>
              <a:t>(next page section break)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sz="2000" dirty="0"/>
              <a:t>the </a:t>
            </a:r>
            <a:r>
              <a:rPr lang="en-CA" sz="2000" b="1" i="1" dirty="0"/>
              <a:t>same page</a:t>
            </a:r>
            <a:r>
              <a:rPr lang="en-CA" sz="2000" b="1" dirty="0"/>
              <a:t> </a:t>
            </a:r>
            <a:r>
              <a:rPr lang="en-CA" sz="2000" dirty="0"/>
              <a:t>(continuous section break)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208" y="2397279"/>
            <a:ext cx="4965079" cy="4406349"/>
          </a:xfrm>
          <a:prstGeom prst="rect">
            <a:avLst/>
          </a:prstGeom>
          <a:ln>
            <a:noFill/>
          </a:ln>
        </p:spPr>
      </p:pic>
      <p:sp>
        <p:nvSpPr>
          <p:cNvPr id="3" name="Down Arrow 2"/>
          <p:cNvSpPr/>
          <p:nvPr/>
        </p:nvSpPr>
        <p:spPr>
          <a:xfrm>
            <a:off x="9020671" y="1935613"/>
            <a:ext cx="638355" cy="461665"/>
          </a:xfrm>
          <a:prstGeom prst="downArrow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4" name="TextBox 3"/>
          <p:cNvSpPr txBox="1"/>
          <p:nvPr/>
        </p:nvSpPr>
        <p:spPr>
          <a:xfrm>
            <a:off x="75023" y="3244125"/>
            <a:ext cx="6142733" cy="317009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With the columns dialog you can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Set the columns by choosing a preset which divides the page inside the margins evenly among the columns.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Set the number, width and spacing of the columns manually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Apply this column format to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en-CA" sz="2000" dirty="0"/>
              <a:t>the whole document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en-CA" sz="2000" dirty="0"/>
              <a:t>this point forward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en-CA" sz="2000" dirty="0"/>
              <a:t>this section only (must create a section break first)</a:t>
            </a:r>
          </a:p>
        </p:txBody>
      </p:sp>
      <p:cxnSp>
        <p:nvCxnSpPr>
          <p:cNvPr id="20" name="Straight Arrow Connector 19"/>
          <p:cNvCxnSpPr>
            <a:cxnSpLocks/>
            <a:endCxn id="21" idx="1"/>
          </p:cNvCxnSpPr>
          <p:nvPr/>
        </p:nvCxnSpPr>
        <p:spPr>
          <a:xfrm flipV="1">
            <a:off x="5769033" y="3392255"/>
            <a:ext cx="879418" cy="39270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Left Brace 20"/>
          <p:cNvSpPr/>
          <p:nvPr/>
        </p:nvSpPr>
        <p:spPr>
          <a:xfrm>
            <a:off x="6648451" y="2971800"/>
            <a:ext cx="209550" cy="840909"/>
          </a:xfrm>
          <a:prstGeom prst="leftBrace">
            <a:avLst>
              <a:gd name="adj1" fmla="val 71804"/>
              <a:gd name="adj2" fmla="val 50000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4" name="Straight Arrow Connector 23"/>
          <p:cNvCxnSpPr>
            <a:cxnSpLocks/>
            <a:endCxn id="25" idx="1"/>
          </p:cNvCxnSpPr>
          <p:nvPr/>
        </p:nvCxnSpPr>
        <p:spPr>
          <a:xfrm>
            <a:off x="5694218" y="4721629"/>
            <a:ext cx="906608" cy="15993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Left Brace 24"/>
          <p:cNvSpPr/>
          <p:nvPr/>
        </p:nvSpPr>
        <p:spPr>
          <a:xfrm>
            <a:off x="6600826" y="3886200"/>
            <a:ext cx="291501" cy="2009775"/>
          </a:xfrm>
          <a:prstGeom prst="leftBrace">
            <a:avLst>
              <a:gd name="adj1" fmla="val 56812"/>
              <a:gd name="adj2" fmla="val 49526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35" name="Group 34"/>
          <p:cNvGrpSpPr/>
          <p:nvPr/>
        </p:nvGrpSpPr>
        <p:grpSpPr>
          <a:xfrm>
            <a:off x="2784764" y="5602778"/>
            <a:ext cx="3985833" cy="597998"/>
            <a:chOff x="2784764" y="5602778"/>
            <a:chExt cx="3985833" cy="597998"/>
          </a:xfrm>
        </p:grpSpPr>
        <p:cxnSp>
          <p:nvCxnSpPr>
            <p:cNvPr id="29" name="Straight Arrow Connector 28"/>
            <p:cNvCxnSpPr>
              <a:cxnSpLocks/>
            </p:cNvCxnSpPr>
            <p:nvPr/>
          </p:nvCxnSpPr>
          <p:spPr>
            <a:xfrm>
              <a:off x="3084022" y="5602778"/>
              <a:ext cx="3657600" cy="532015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>
              <a:cxnSpLocks/>
            </p:cNvCxnSpPr>
            <p:nvPr/>
          </p:nvCxnSpPr>
          <p:spPr>
            <a:xfrm>
              <a:off x="2784764" y="5908541"/>
              <a:ext cx="3968462" cy="234565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cxnSpLocks/>
            </p:cNvCxnSpPr>
            <p:nvPr/>
          </p:nvCxnSpPr>
          <p:spPr>
            <a:xfrm flipV="1">
              <a:off x="6114015" y="6171362"/>
              <a:ext cx="656582" cy="29414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1B24A575-25C6-4A04-90F4-A1FE61DC8E8C}"/>
              </a:ext>
            </a:extLst>
          </p:cNvPr>
          <p:cNvSpPr txBox="1"/>
          <p:nvPr/>
        </p:nvSpPr>
        <p:spPr>
          <a:xfrm>
            <a:off x="76912" y="119882"/>
            <a:ext cx="4844223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Formatting Your Document – Breaks &amp; Such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DEF6F52-73EA-421F-BC5C-FB802A5848AD}"/>
              </a:ext>
            </a:extLst>
          </p:cNvPr>
          <p:cNvSpPr txBox="1"/>
          <p:nvPr/>
        </p:nvSpPr>
        <p:spPr>
          <a:xfrm>
            <a:off x="6342611" y="86630"/>
            <a:ext cx="5078761" cy="707886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Understanding how to control the flow of your document is critical to a proper presentation.</a:t>
            </a:r>
          </a:p>
        </p:txBody>
      </p:sp>
      <p:sp>
        <p:nvSpPr>
          <p:cNvPr id="17" name="Slide Number Placeholder 2">
            <a:extLst>
              <a:ext uri="{FF2B5EF4-FFF2-40B4-BE49-F238E27FC236}">
                <a16:creationId xmlns:a16="http://schemas.microsoft.com/office/drawing/2014/main" id="{79E246C7-59ED-4B47-BFC2-833B1F4E9C0A}"/>
              </a:ext>
            </a:extLst>
          </p:cNvPr>
          <p:cNvSpPr txBox="1">
            <a:spLocks/>
          </p:cNvSpPr>
          <p:nvPr/>
        </p:nvSpPr>
        <p:spPr>
          <a:xfrm>
            <a:off x="0" y="6601812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23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637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9" grpId="0" animBg="1"/>
      <p:bldP spid="9" grpId="1" animBg="1"/>
      <p:bldP spid="3" grpId="0" animBg="1"/>
      <p:bldP spid="3" grpId="1" animBg="1"/>
      <p:bldP spid="4" grpId="0" animBg="1"/>
      <p:bldP spid="4" grpId="1" animBg="1"/>
      <p:bldP spid="21" grpId="0" animBg="1"/>
      <p:bldP spid="21" grpId="1" animBg="1"/>
      <p:bldP spid="25" grpId="0" animBg="1"/>
      <p:bldP spid="25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6912" y="1026109"/>
            <a:ext cx="6142733" cy="193899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Controlling the flow of your document can involve the use of …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sz="2000" dirty="0"/>
              <a:t>Breaks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sz="2000" dirty="0"/>
              <a:t>Columns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sz="2000" b="1" dirty="0"/>
              <a:t>Hyphenations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sz="2000" dirty="0"/>
              <a:t>Indentation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76120" y="928264"/>
            <a:ext cx="4978167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Hyphenations</a:t>
            </a:r>
            <a:r>
              <a:rPr lang="en-CA" sz="2000" dirty="0"/>
              <a:t> occur at the end of the line and can help the document flow.</a:t>
            </a:r>
          </a:p>
        </p:txBody>
      </p:sp>
      <p:sp>
        <p:nvSpPr>
          <p:cNvPr id="20" name="Down Arrow 19"/>
          <p:cNvSpPr/>
          <p:nvPr/>
        </p:nvSpPr>
        <p:spPr>
          <a:xfrm>
            <a:off x="7246369" y="1636149"/>
            <a:ext cx="638355" cy="1252173"/>
          </a:xfrm>
          <a:prstGeom prst="downArrow">
            <a:avLst/>
          </a:prstGeom>
          <a:solidFill>
            <a:schemeClr val="bg2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3454" y="2876550"/>
            <a:ext cx="3430799" cy="218930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6912" y="3139308"/>
            <a:ext cx="6142733" cy="224676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Control the flow of the document content by …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sz="2000" dirty="0"/>
              <a:t>Automatically hyphenating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sz="2000" dirty="0"/>
              <a:t>Hyphenating words in CAPS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sz="2000" dirty="0"/>
              <a:t>Hyphenating when within a set distance from the right side of the document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sz="2000" dirty="0"/>
              <a:t>Limiting the amount of hyphenation that can occur on one page</a:t>
            </a:r>
          </a:p>
        </p:txBody>
      </p:sp>
      <p:cxnSp>
        <p:nvCxnSpPr>
          <p:cNvPr id="27" name="Straight Arrow Connector 26"/>
          <p:cNvCxnSpPr>
            <a:cxnSpLocks/>
          </p:cNvCxnSpPr>
          <p:nvPr/>
        </p:nvCxnSpPr>
        <p:spPr>
          <a:xfrm flipV="1">
            <a:off x="3665913" y="3390900"/>
            <a:ext cx="3925512" cy="26555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cxnSpLocks/>
          </p:cNvCxnSpPr>
          <p:nvPr/>
        </p:nvCxnSpPr>
        <p:spPr>
          <a:xfrm flipV="1">
            <a:off x="3749040" y="3656452"/>
            <a:ext cx="3842385" cy="27751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cxnSpLocks/>
          </p:cNvCxnSpPr>
          <p:nvPr/>
        </p:nvCxnSpPr>
        <p:spPr>
          <a:xfrm flipV="1">
            <a:off x="5986731" y="4071144"/>
            <a:ext cx="1642259" cy="19154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cxnSpLocks/>
          </p:cNvCxnSpPr>
          <p:nvPr/>
        </p:nvCxnSpPr>
        <p:spPr>
          <a:xfrm flipV="1">
            <a:off x="5494713" y="4370945"/>
            <a:ext cx="2106237" cy="53356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ounded Rectangle 1"/>
          <p:cNvSpPr/>
          <p:nvPr/>
        </p:nvSpPr>
        <p:spPr>
          <a:xfrm>
            <a:off x="7975974" y="2064501"/>
            <a:ext cx="3179705" cy="337375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2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Hyphenation Options Dialog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1D124B2-FD32-457D-8B35-C8556628925B}"/>
              </a:ext>
            </a:extLst>
          </p:cNvPr>
          <p:cNvSpPr txBox="1"/>
          <p:nvPr/>
        </p:nvSpPr>
        <p:spPr>
          <a:xfrm>
            <a:off x="76912" y="119882"/>
            <a:ext cx="4844223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Formatting Your Document – Breaks &amp; Such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8C56948-A94A-4D1A-91FC-C3D5DE6902BB}"/>
              </a:ext>
            </a:extLst>
          </p:cNvPr>
          <p:cNvSpPr txBox="1"/>
          <p:nvPr/>
        </p:nvSpPr>
        <p:spPr>
          <a:xfrm>
            <a:off x="6342611" y="86630"/>
            <a:ext cx="5078761" cy="707886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Understanding how to control the flow of your document is critical to a proper presentation.</a:t>
            </a:r>
          </a:p>
        </p:txBody>
      </p:sp>
      <p:sp>
        <p:nvSpPr>
          <p:cNvPr id="14" name="Slide Number Placeholder 2">
            <a:extLst>
              <a:ext uri="{FF2B5EF4-FFF2-40B4-BE49-F238E27FC236}">
                <a16:creationId xmlns:a16="http://schemas.microsoft.com/office/drawing/2014/main" id="{A0296232-FCA9-462C-8AEA-AA0BD529EEF9}"/>
              </a:ext>
            </a:extLst>
          </p:cNvPr>
          <p:cNvSpPr txBox="1">
            <a:spLocks/>
          </p:cNvSpPr>
          <p:nvPr/>
        </p:nvSpPr>
        <p:spPr>
          <a:xfrm>
            <a:off x="0" y="6601812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24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897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9" grpId="0" animBg="1"/>
      <p:bldP spid="19" grpId="1" animBg="1"/>
      <p:bldP spid="20" grpId="0" animBg="1"/>
      <p:bldP spid="20" grpId="1" animBg="1"/>
      <p:bldP spid="10" grpId="0" animBg="1"/>
      <p:bldP spid="10" grpId="1" animBg="1"/>
      <p:bldP spid="2" grpId="0" animBg="1"/>
      <p:bldP spid="2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11" y="2848672"/>
            <a:ext cx="6130957" cy="2077661"/>
          </a:xfrm>
          <a:prstGeom prst="rect">
            <a:avLst/>
          </a:prstGeom>
          <a:ln w="19050">
            <a:solidFill>
              <a:schemeClr val="bg2">
                <a:lumMod val="50000"/>
              </a:schemeClr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6676120" y="919951"/>
            <a:ext cx="5321575" cy="341632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/>
              <a:t>Indentation</a:t>
            </a:r>
            <a:r>
              <a:rPr lang="en-CA" b="1" dirty="0">
                <a:solidFill>
                  <a:srgbClr val="0070C0"/>
                </a:solidFill>
              </a:rPr>
              <a:t> </a:t>
            </a:r>
            <a:r>
              <a:rPr lang="en-CA" dirty="0"/>
              <a:t>and </a:t>
            </a:r>
            <a:r>
              <a:rPr lang="en-CA" b="1" dirty="0"/>
              <a:t>spacing</a:t>
            </a:r>
            <a:r>
              <a:rPr lang="en-CA" b="1" dirty="0">
                <a:solidFill>
                  <a:srgbClr val="0070C0"/>
                </a:solidFill>
              </a:rPr>
              <a:t> </a:t>
            </a:r>
            <a:r>
              <a:rPr lang="en-CA" dirty="0"/>
              <a:t>control the flow of your document by emphasizing or setting apart text to draw attention to it, such as …</a:t>
            </a:r>
          </a:p>
          <a:p>
            <a:pPr marL="714375" indent="-285750">
              <a:buFont typeface="Wingdings" panose="05000000000000000000" pitchFamily="2" charset="2"/>
              <a:buChar char="Ø"/>
            </a:pPr>
            <a:r>
              <a:rPr lang="en-CA" dirty="0"/>
              <a:t>indenting whole paragraphs from the left and/or right</a:t>
            </a:r>
          </a:p>
          <a:p>
            <a:pPr marL="714375"/>
            <a:r>
              <a:rPr lang="en-CA" dirty="0"/>
              <a:t>(often seen in block quotes)</a:t>
            </a:r>
          </a:p>
          <a:p>
            <a:pPr marL="714375" indent="-285750">
              <a:buFont typeface="Wingdings" panose="05000000000000000000" pitchFamily="2" charset="2"/>
              <a:buChar char="Ø"/>
            </a:pPr>
            <a:r>
              <a:rPr lang="en-CA" dirty="0"/>
              <a:t>indenting the paragraph first line</a:t>
            </a:r>
          </a:p>
          <a:p>
            <a:pPr marL="714375"/>
            <a:r>
              <a:rPr lang="en-CA" dirty="0"/>
              <a:t>(a standard first line indentation)</a:t>
            </a:r>
          </a:p>
          <a:p>
            <a:pPr marL="714375" indent="-285750">
              <a:buFont typeface="Wingdings" panose="05000000000000000000" pitchFamily="2" charset="2"/>
              <a:buChar char="Ø"/>
            </a:pPr>
            <a:r>
              <a:rPr lang="en-CA" dirty="0"/>
              <a:t>indenting the paragraph while leaving the first line not indented</a:t>
            </a:r>
          </a:p>
          <a:p>
            <a:pPr marL="714375"/>
            <a:r>
              <a:rPr lang="en-CA" dirty="0"/>
              <a:t>(as in annotated bibliographies, for example)</a:t>
            </a:r>
          </a:p>
          <a:p>
            <a:pPr marL="714375" indent="-285750">
              <a:buFont typeface="Wingdings" panose="05000000000000000000" pitchFamily="2" charset="2"/>
              <a:buChar char="Ø"/>
            </a:pPr>
            <a:r>
              <a:rPr lang="en-CA" dirty="0"/>
              <a:t>indented lists and tables.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912" y="119882"/>
            <a:ext cx="4844223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Formatting Your Document – Breaks &amp; Such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533805" y="5041682"/>
            <a:ext cx="5534437" cy="1015663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Just like with any other formatting, indentation can also be overused which in turn detracts from using it as a method of emphasis in your document.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335" y="624661"/>
            <a:ext cx="6142733" cy="193899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Controlling the flow of your document can involve the use of …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sz="2000" dirty="0"/>
              <a:t>Breaks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sz="2000" dirty="0"/>
              <a:t>Columns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sz="2000" dirty="0"/>
              <a:t>Hyphenations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sz="2000" b="1" dirty="0"/>
              <a:t>Indentation</a:t>
            </a:r>
          </a:p>
        </p:txBody>
      </p:sp>
      <p:cxnSp>
        <p:nvCxnSpPr>
          <p:cNvPr id="15" name="Straight Arrow Connector 14"/>
          <p:cNvCxnSpPr>
            <a:cxnSpLocks/>
          </p:cNvCxnSpPr>
          <p:nvPr/>
        </p:nvCxnSpPr>
        <p:spPr>
          <a:xfrm flipH="1">
            <a:off x="4414058" y="1961804"/>
            <a:ext cx="2784765" cy="192569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9A9FB6AF-25BD-4F39-BB1A-6DFF9D1482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58" y="5385961"/>
            <a:ext cx="6119310" cy="1064630"/>
          </a:xfrm>
          <a:prstGeom prst="rect">
            <a:avLst/>
          </a:prstGeom>
          <a:ln w="19050">
            <a:solidFill>
              <a:schemeClr val="bg2">
                <a:lumMod val="50000"/>
              </a:schemeClr>
            </a:solidFill>
          </a:ln>
        </p:spPr>
      </p:pic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D6C2B2A-5396-4ECB-8301-CFAE0FD994D8}"/>
              </a:ext>
            </a:extLst>
          </p:cNvPr>
          <p:cNvCxnSpPr>
            <a:cxnSpLocks/>
          </p:cNvCxnSpPr>
          <p:nvPr/>
        </p:nvCxnSpPr>
        <p:spPr>
          <a:xfrm flipH="1">
            <a:off x="5885411" y="2751513"/>
            <a:ext cx="1313412" cy="316676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71ED5470-9411-4F18-968C-08B4604EC9A1}"/>
              </a:ext>
            </a:extLst>
          </p:cNvPr>
          <p:cNvSpPr txBox="1"/>
          <p:nvPr/>
        </p:nvSpPr>
        <p:spPr>
          <a:xfrm>
            <a:off x="6342611" y="86630"/>
            <a:ext cx="5078761" cy="707886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Understanding how to control the flow of your document is critical to a proper presentation.</a:t>
            </a:r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F347B807-7ADF-49B1-B545-7AF4122D0B35}"/>
              </a:ext>
            </a:extLst>
          </p:cNvPr>
          <p:cNvSpPr txBox="1">
            <a:spLocks/>
          </p:cNvSpPr>
          <p:nvPr/>
        </p:nvSpPr>
        <p:spPr>
          <a:xfrm>
            <a:off x="0" y="6601812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25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24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2" grpId="1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120" y="4587186"/>
            <a:ext cx="5321575" cy="611860"/>
          </a:xfrm>
          <a:prstGeom prst="rect">
            <a:avLst/>
          </a:prstGeom>
          <a:ln w="19050">
            <a:solidFill>
              <a:schemeClr val="bg2">
                <a:lumMod val="50000"/>
              </a:schemeClr>
            </a:solidFill>
          </a:ln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40" y="3429000"/>
            <a:ext cx="6116128" cy="1317090"/>
          </a:xfrm>
          <a:prstGeom prst="rect">
            <a:avLst/>
          </a:prstGeom>
          <a:ln w="19050">
            <a:solidFill>
              <a:schemeClr val="bg2">
                <a:lumMod val="50000"/>
              </a:schemeClr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6676120" y="919951"/>
            <a:ext cx="5415545" cy="341632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/>
              <a:t>Indentation</a:t>
            </a:r>
            <a:r>
              <a:rPr lang="en-CA" b="1" dirty="0">
                <a:solidFill>
                  <a:srgbClr val="0070C0"/>
                </a:solidFill>
              </a:rPr>
              <a:t> </a:t>
            </a:r>
            <a:r>
              <a:rPr lang="en-CA" dirty="0"/>
              <a:t>and </a:t>
            </a:r>
            <a:r>
              <a:rPr lang="en-CA" b="1" dirty="0"/>
              <a:t>spacing</a:t>
            </a:r>
            <a:r>
              <a:rPr lang="en-CA" b="1" dirty="0">
                <a:solidFill>
                  <a:srgbClr val="0070C0"/>
                </a:solidFill>
              </a:rPr>
              <a:t> </a:t>
            </a:r>
            <a:r>
              <a:rPr lang="en-CA" dirty="0"/>
              <a:t>control the flow of your document by emphasizing or setting apart text to draw attention to it, such as …</a:t>
            </a:r>
          </a:p>
          <a:p>
            <a:pPr marL="714375" indent="-285750">
              <a:buFont typeface="Wingdings" panose="05000000000000000000" pitchFamily="2" charset="2"/>
              <a:buChar char="Ø"/>
            </a:pPr>
            <a:r>
              <a:rPr lang="en-CA" dirty="0"/>
              <a:t>indenting whole paragraphs from the left and/or right</a:t>
            </a:r>
          </a:p>
          <a:p>
            <a:pPr marL="714375"/>
            <a:r>
              <a:rPr lang="en-CA" dirty="0"/>
              <a:t>(often seen in block quotes)</a:t>
            </a:r>
          </a:p>
          <a:p>
            <a:pPr marL="714375" indent="-285750">
              <a:buFont typeface="Wingdings" panose="05000000000000000000" pitchFamily="2" charset="2"/>
              <a:buChar char="Ø"/>
            </a:pPr>
            <a:r>
              <a:rPr lang="en-CA" dirty="0"/>
              <a:t>indenting the paragraph first line</a:t>
            </a:r>
          </a:p>
          <a:p>
            <a:pPr marL="714375"/>
            <a:r>
              <a:rPr lang="en-CA" dirty="0"/>
              <a:t>(a standard first line indentation)</a:t>
            </a:r>
          </a:p>
          <a:p>
            <a:pPr marL="714375" indent="-285750">
              <a:buFont typeface="Wingdings" panose="05000000000000000000" pitchFamily="2" charset="2"/>
              <a:buChar char="Ø"/>
            </a:pPr>
            <a:r>
              <a:rPr lang="en-CA" dirty="0"/>
              <a:t>indenting the paragraph while leaving the first line not indented</a:t>
            </a:r>
          </a:p>
          <a:p>
            <a:pPr marL="714375"/>
            <a:r>
              <a:rPr lang="en-CA" dirty="0"/>
              <a:t>(as in annotated bibliographies, for example)</a:t>
            </a:r>
          </a:p>
          <a:p>
            <a:pPr marL="714375" indent="-285750">
              <a:buFont typeface="Wingdings" panose="05000000000000000000" pitchFamily="2" charset="2"/>
              <a:buChar char="Ø"/>
            </a:pPr>
            <a:r>
              <a:rPr lang="en-CA" dirty="0"/>
              <a:t>indented lists and tables.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912" y="119882"/>
            <a:ext cx="4844223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Formatting Your Document – Breaks &amp; Such</a:t>
            </a:r>
          </a:p>
        </p:txBody>
      </p:sp>
      <p:cxnSp>
        <p:nvCxnSpPr>
          <p:cNvPr id="19" name="Straight Arrow Connector 18"/>
          <p:cNvCxnSpPr>
            <a:cxnSpLocks/>
          </p:cNvCxnSpPr>
          <p:nvPr/>
        </p:nvCxnSpPr>
        <p:spPr>
          <a:xfrm flipH="1">
            <a:off x="5979101" y="3300153"/>
            <a:ext cx="1236346" cy="78739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7634377" y="4259481"/>
            <a:ext cx="230426" cy="66685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87666D9D-3493-4C36-A0A2-BB2C17DAAB68}"/>
              </a:ext>
            </a:extLst>
          </p:cNvPr>
          <p:cNvSpPr txBox="1"/>
          <p:nvPr/>
        </p:nvSpPr>
        <p:spPr>
          <a:xfrm>
            <a:off x="6463258" y="5564411"/>
            <a:ext cx="5534437" cy="1015663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Just like with any other formatting, indentation can also be overused, which in turn detracts from using it as a method of emphasis in your document.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3AB3B9C-8490-48D5-AA28-703E0905B44D}"/>
              </a:ext>
            </a:extLst>
          </p:cNvPr>
          <p:cNvSpPr txBox="1"/>
          <p:nvPr/>
        </p:nvSpPr>
        <p:spPr>
          <a:xfrm>
            <a:off x="6342611" y="86630"/>
            <a:ext cx="5078761" cy="707886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Understanding how to control the flow of your document is critical to a proper presentation.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33E542B-B8FD-4C99-B597-344333371363}"/>
              </a:ext>
            </a:extLst>
          </p:cNvPr>
          <p:cNvSpPr txBox="1"/>
          <p:nvPr/>
        </p:nvSpPr>
        <p:spPr>
          <a:xfrm>
            <a:off x="100335" y="624661"/>
            <a:ext cx="6142733" cy="193899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Controlling the flow of your document can involve the use of …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sz="2000" dirty="0"/>
              <a:t>Breaks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sz="2000" dirty="0"/>
              <a:t>Columns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sz="2000" dirty="0"/>
              <a:t>Hyphenations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sz="2000" b="1" dirty="0"/>
              <a:t>Indentation</a:t>
            </a:r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3EB7002A-CEFA-4155-AD45-E0BC0DCC0385}"/>
              </a:ext>
            </a:extLst>
          </p:cNvPr>
          <p:cNvSpPr txBox="1">
            <a:spLocks/>
          </p:cNvSpPr>
          <p:nvPr/>
        </p:nvSpPr>
        <p:spPr>
          <a:xfrm>
            <a:off x="0" y="6601812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26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84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 animBg="1"/>
      <p:bldP spid="23" grpId="0" animBg="1"/>
      <p:bldP spid="23" grpId="1" animBg="1"/>
      <p:bldP spid="24" grpId="0" animBg="1"/>
      <p:bldP spid="2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/>
          <p:cNvSpPr/>
          <p:nvPr/>
        </p:nvSpPr>
        <p:spPr>
          <a:xfrm>
            <a:off x="681486" y="4004337"/>
            <a:ext cx="9190658" cy="2769905"/>
          </a:xfrm>
          <a:prstGeom prst="rect">
            <a:avLst/>
          </a:prstGeom>
          <a:solidFill>
            <a:schemeClr val="bg1">
              <a:alpha val="30000"/>
            </a:scheme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9976920" y="181126"/>
            <a:ext cx="1992889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Ruler’s Rules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16095" y="51757"/>
            <a:ext cx="9614501" cy="6788989"/>
            <a:chOff x="116095" y="1"/>
            <a:chExt cx="9614501" cy="678898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5" y="1"/>
              <a:ext cx="9614501" cy="340712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6" y="340714"/>
              <a:ext cx="277464" cy="6448276"/>
            </a:xfrm>
            <a:prstGeom prst="rect">
              <a:avLst/>
            </a:prstGeom>
          </p:spPr>
        </p:pic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38" y="85751"/>
            <a:ext cx="270000" cy="259201"/>
          </a:xfrm>
          <a:prstGeom prst="rect">
            <a:avLst/>
          </a:prstGeom>
        </p:spPr>
      </p:pic>
      <p:grpSp>
        <p:nvGrpSpPr>
          <p:cNvPr id="37" name="Group 36"/>
          <p:cNvGrpSpPr/>
          <p:nvPr/>
        </p:nvGrpSpPr>
        <p:grpSpPr>
          <a:xfrm>
            <a:off x="786262" y="4105983"/>
            <a:ext cx="8770345" cy="369332"/>
            <a:chOff x="539938" y="442018"/>
            <a:chExt cx="6490596" cy="369332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938" y="511030"/>
              <a:ext cx="270000" cy="259201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836770" y="442018"/>
              <a:ext cx="6193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dirty="0"/>
                <a:t>Left Tab </a:t>
              </a:r>
              <a:r>
                <a:rPr lang="en-CA" dirty="0"/>
                <a:t>– Aligns to the first character of the text starts with this marker.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786262" y="4466947"/>
            <a:ext cx="9190658" cy="369332"/>
            <a:chOff x="539938" y="802982"/>
            <a:chExt cx="6490596" cy="36933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938" y="865636"/>
              <a:ext cx="270000" cy="259200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836770" y="802982"/>
              <a:ext cx="6193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dirty="0"/>
                <a:t>Center Tab </a:t>
              </a:r>
              <a:r>
                <a:rPr lang="en-CA" dirty="0"/>
                <a:t>– The center of the text is aligned with this marker.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786262" y="4840290"/>
            <a:ext cx="9190658" cy="369332"/>
            <a:chOff x="539938" y="1176325"/>
            <a:chExt cx="6490596" cy="369332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938" y="1250362"/>
              <a:ext cx="270000" cy="259200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836770" y="1176325"/>
              <a:ext cx="6193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dirty="0"/>
                <a:t>Right Tab </a:t>
              </a:r>
              <a:r>
                <a:rPr lang="en-CA" dirty="0"/>
                <a:t>– The last character of the text is aligned with this marker.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786262" y="5209880"/>
            <a:ext cx="9190658" cy="369332"/>
            <a:chOff x="539938" y="1545915"/>
            <a:chExt cx="6490596" cy="36933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938" y="1617296"/>
              <a:ext cx="270000" cy="259200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836770" y="1545915"/>
              <a:ext cx="6193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dirty="0"/>
                <a:t>Decimal Tab </a:t>
              </a:r>
              <a:r>
                <a:rPr lang="en-CA" dirty="0"/>
                <a:t>– The decimal point is aligned with this marker. Used primarily with currency.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786262" y="5581556"/>
            <a:ext cx="9190658" cy="369332"/>
            <a:chOff x="539938" y="1917591"/>
            <a:chExt cx="6490596" cy="36933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938" y="1984230"/>
              <a:ext cx="270000" cy="259200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836770" y="1917591"/>
              <a:ext cx="6193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dirty="0"/>
                <a:t>Bar Tab </a:t>
              </a:r>
              <a:r>
                <a:rPr lang="en-CA" dirty="0"/>
                <a:t>– Inserts a vertical bar in the text where the cursor is at the point of the marker.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786262" y="5960063"/>
            <a:ext cx="9190658" cy="369332"/>
            <a:chOff x="539938" y="2296098"/>
            <a:chExt cx="6490596" cy="369332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938" y="2351164"/>
              <a:ext cx="270000" cy="259200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836770" y="2296098"/>
              <a:ext cx="6193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dirty="0"/>
                <a:t>First Line Indent </a:t>
              </a:r>
              <a:r>
                <a:rPr lang="en-CA" dirty="0"/>
                <a:t>– The first character of the first line of the paragraph starts at this marker.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786262" y="6290160"/>
            <a:ext cx="9190658" cy="369332"/>
            <a:chOff x="539938" y="2626195"/>
            <a:chExt cx="6490596" cy="369332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938" y="2718098"/>
              <a:ext cx="270000" cy="259200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836769" y="2626195"/>
              <a:ext cx="6193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dirty="0"/>
                <a:t>Hanging Indent </a:t>
              </a:r>
              <a:r>
                <a:rPr lang="en-CA" dirty="0"/>
                <a:t>– All lines in the paragraph except the first line align with this marker.</a:t>
              </a:r>
            </a:p>
          </p:txBody>
        </p: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64" y="84475"/>
            <a:ext cx="270000" cy="2592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81" y="84475"/>
            <a:ext cx="270000" cy="2592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26" y="92513"/>
            <a:ext cx="270000" cy="2592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39" y="84475"/>
            <a:ext cx="270000" cy="2592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61" y="90494"/>
            <a:ext cx="270000" cy="2592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79" y="95471"/>
            <a:ext cx="270000" cy="259200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681487" y="863505"/>
            <a:ext cx="11471720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 </a:t>
            </a:r>
            <a:r>
              <a:rPr lang="en-CA" sz="2000" b="1" dirty="0"/>
              <a:t>tab stop</a:t>
            </a:r>
            <a:r>
              <a:rPr lang="en-CA" sz="2000" dirty="0"/>
              <a:t> is a location on the page at which text is aligned to the tab, the manner of alignment is based upon the type of tab stop.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81487" y="3249479"/>
            <a:ext cx="11471716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There are five different tab stops in Microsoft Word and two markers for paragraph indent types.</a:t>
            </a:r>
          </a:p>
          <a:p>
            <a:r>
              <a:rPr lang="en-CA" sz="2000" dirty="0"/>
              <a:t>They are …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81486" y="403542"/>
            <a:ext cx="3109117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Tab alignment select button</a:t>
            </a:r>
          </a:p>
        </p:txBody>
      </p:sp>
      <p:cxnSp>
        <p:nvCxnSpPr>
          <p:cNvPr id="49" name="Straight Arrow Connector 48"/>
          <p:cNvCxnSpPr>
            <a:cxnSpLocks/>
            <a:stCxn id="47" idx="1"/>
          </p:cNvCxnSpPr>
          <p:nvPr/>
        </p:nvCxnSpPr>
        <p:spPr>
          <a:xfrm flipH="1" flipV="1">
            <a:off x="399562" y="268585"/>
            <a:ext cx="281924" cy="33501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681486" y="1620500"/>
            <a:ext cx="11471719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More than one tab stop can be placed at different points on one line.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81487" y="2059540"/>
            <a:ext cx="11471718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 new set of one or more tab stops can be defined for each paragraph.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81486" y="2500613"/>
            <a:ext cx="11471717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If no new set of tab stops are defined, the next paragraph typed will carry through the tabs stops from the previous paragraph.</a:t>
            </a:r>
          </a:p>
        </p:txBody>
      </p:sp>
      <p:sp>
        <p:nvSpPr>
          <p:cNvPr id="45" name="Slide Number Placeholder 2">
            <a:extLst>
              <a:ext uri="{FF2B5EF4-FFF2-40B4-BE49-F238E27FC236}">
                <a16:creationId xmlns:a16="http://schemas.microsoft.com/office/drawing/2014/main" id="{6C047AB6-CF48-4C98-9ACA-5963D601B9F8}"/>
              </a:ext>
            </a:extLst>
          </p:cNvPr>
          <p:cNvSpPr txBox="1">
            <a:spLocks/>
          </p:cNvSpPr>
          <p:nvPr/>
        </p:nvSpPr>
        <p:spPr>
          <a:xfrm>
            <a:off x="11510514" y="6622060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27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9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3" grpId="1" animBg="1"/>
      <p:bldP spid="2" grpId="0" animBg="1"/>
      <p:bldP spid="44" grpId="0" animBg="1"/>
      <p:bldP spid="44" grpId="1" animBg="1"/>
      <p:bldP spid="46" grpId="0" animBg="1"/>
      <p:bldP spid="46" grpId="1" animBg="1"/>
      <p:bldP spid="47" grpId="0" animBg="1"/>
      <p:bldP spid="47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16095" y="51757"/>
            <a:ext cx="9614501" cy="6788989"/>
            <a:chOff x="116095" y="1"/>
            <a:chExt cx="9614501" cy="678898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5" y="1"/>
              <a:ext cx="9614501" cy="340712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6" y="340714"/>
              <a:ext cx="277464" cy="6448276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3163835" y="621145"/>
            <a:ext cx="4600251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>
                <a:lumMod val="20000"/>
                <a:lumOff val="80000"/>
              </a:schemeClr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CA" sz="2000" b="1" dirty="0"/>
              <a:t>How do you go about </a:t>
            </a:r>
            <a:r>
              <a:rPr lang="en-CA" sz="2000" b="1" i="1" dirty="0"/>
              <a:t>adding</a:t>
            </a:r>
            <a:r>
              <a:rPr lang="en-CA" sz="2000" b="1" dirty="0"/>
              <a:t> a tab stop?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8175" y="1228725"/>
            <a:ext cx="10293087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2000" dirty="0"/>
              <a:t>Click on the </a:t>
            </a:r>
            <a:r>
              <a:rPr lang="en-CA" sz="2000" b="1" i="1" dirty="0"/>
              <a:t>Tab alignment </a:t>
            </a:r>
            <a:r>
              <a:rPr lang="en-CA" sz="2000" dirty="0"/>
              <a:t>select button until you find what you want. 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638175" y="1729859"/>
            <a:ext cx="10293085" cy="707886"/>
            <a:chOff x="638176" y="1729859"/>
            <a:chExt cx="9092420" cy="707886"/>
          </a:xfrm>
        </p:grpSpPr>
        <p:sp>
          <p:nvSpPr>
            <p:cNvPr id="7" name="TextBox 6"/>
            <p:cNvSpPr txBox="1"/>
            <p:nvPr/>
          </p:nvSpPr>
          <p:spPr>
            <a:xfrm>
              <a:off x="638176" y="1729859"/>
              <a:ext cx="9092420" cy="707886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 startAt="2"/>
              </a:pPr>
              <a:r>
                <a:rPr lang="en-CA" sz="2000" dirty="0"/>
                <a:t>Click in the </a:t>
              </a:r>
              <a:r>
                <a:rPr lang="en-CA" sz="2000" b="1" dirty="0"/>
                <a:t>lower half </a:t>
              </a:r>
              <a:r>
                <a:rPr lang="en-CA" sz="2000" dirty="0"/>
                <a:t>of the ruler over the spot</a:t>
              </a:r>
            </a:p>
            <a:p>
              <a:pPr marL="180975"/>
              <a:r>
                <a:rPr lang="en-CA" sz="2000" dirty="0"/>
                <a:t>   where you want the tab stop to be. </a:t>
              </a: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5970381" y="1751215"/>
              <a:ext cx="3684790" cy="575347"/>
              <a:chOff x="6126151" y="1798301"/>
              <a:chExt cx="3704032" cy="575347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26151" y="1798301"/>
                <a:ext cx="2866667" cy="371429"/>
              </a:xfrm>
              <a:prstGeom prst="rect">
                <a:avLst/>
              </a:prstGeom>
            </p:spPr>
          </p:pic>
          <p:sp>
            <p:nvSpPr>
              <p:cNvPr id="10" name="TextBox 9"/>
              <p:cNvSpPr txBox="1"/>
              <p:nvPr/>
            </p:nvSpPr>
            <p:spPr>
              <a:xfrm>
                <a:off x="6791025" y="1973538"/>
                <a:ext cx="3039158" cy="400110"/>
              </a:xfrm>
              <a:prstGeom prst="rect">
                <a:avLst/>
              </a:prstGeom>
              <a:solidFill>
                <a:srgbClr val="7030A0">
                  <a:alpha val="20000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CA" sz="2000" dirty="0"/>
                  <a:t>                        lower half of ruler</a:t>
                </a:r>
              </a:p>
            </p:txBody>
          </p:sp>
        </p:grpSp>
      </p:grpSp>
      <p:cxnSp>
        <p:nvCxnSpPr>
          <p:cNvPr id="14" name="Straight Arrow Connector 13"/>
          <p:cNvCxnSpPr>
            <a:cxnSpLocks/>
          </p:cNvCxnSpPr>
          <p:nvPr/>
        </p:nvCxnSpPr>
        <p:spPr>
          <a:xfrm flipH="1" flipV="1">
            <a:off x="393561" y="304801"/>
            <a:ext cx="244615" cy="92392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229031" y="2627951"/>
            <a:ext cx="6716743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>
                <a:lumMod val="20000"/>
                <a:lumOff val="80000"/>
              </a:schemeClr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b="1" dirty="0"/>
              <a:t>How do you go about </a:t>
            </a:r>
            <a:r>
              <a:rPr lang="en-CA" b="1" i="1" dirty="0"/>
              <a:t>moving</a:t>
            </a:r>
            <a:r>
              <a:rPr lang="en-CA" b="1" dirty="0"/>
              <a:t> a tab stop?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8175" y="3257550"/>
            <a:ext cx="10293087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2000" dirty="0"/>
              <a:t>Hover your mouse pointer over the marker then press and hold down your mouse button.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8175" y="3760652"/>
            <a:ext cx="10293087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2000" dirty="0"/>
              <a:t>Drag the marker left or right on ruler to the new location and release the mouse button.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31195" y="4390251"/>
            <a:ext cx="6938256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>
                <a:lumMod val="20000"/>
                <a:lumOff val="80000"/>
              </a:schemeClr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b="1" dirty="0"/>
              <a:t>How do you go about </a:t>
            </a:r>
            <a:r>
              <a:rPr lang="en-CA" b="1" i="1" dirty="0"/>
              <a:t>removing</a:t>
            </a:r>
            <a:r>
              <a:rPr lang="en-CA" b="1" dirty="0"/>
              <a:t> a tab stop?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8174" y="5014016"/>
            <a:ext cx="10293087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Do step </a:t>
            </a:r>
            <a:r>
              <a:rPr lang="en-CA" sz="2000" b="1" dirty="0"/>
              <a:t>one</a:t>
            </a:r>
            <a:r>
              <a:rPr lang="en-CA" sz="2000" dirty="0"/>
              <a:t> for </a:t>
            </a:r>
            <a:r>
              <a:rPr lang="en-CA" sz="2000" b="1" i="1" dirty="0"/>
              <a:t>moving</a:t>
            </a:r>
            <a:r>
              <a:rPr lang="en-CA" sz="2000" dirty="0"/>
              <a:t> the marker, but drag it down off the ruler instead of left or right.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8174" y="5637781"/>
            <a:ext cx="112407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b="1" dirty="0">
                <a:solidFill>
                  <a:srgbClr val="C00000"/>
                </a:solidFill>
              </a:rPr>
              <a:t>NOTE</a:t>
            </a:r>
            <a:r>
              <a:rPr lang="en-CA" sz="2000" dirty="0"/>
              <a:t>: There can only be one </a:t>
            </a:r>
            <a:r>
              <a:rPr lang="en-CA" sz="2000" b="1" i="1" dirty="0"/>
              <a:t>first line indent</a:t>
            </a:r>
            <a:r>
              <a:rPr lang="en-CA" sz="2000" dirty="0"/>
              <a:t>, one </a:t>
            </a:r>
            <a:r>
              <a:rPr lang="en-CA" sz="2000" b="1" i="1" dirty="0"/>
              <a:t>hanging indent</a:t>
            </a:r>
            <a:r>
              <a:rPr lang="en-CA" sz="2000" dirty="0"/>
              <a:t>, and one </a:t>
            </a:r>
            <a:r>
              <a:rPr lang="en-CA" sz="2000" b="1" i="1" dirty="0"/>
              <a:t>left indent </a:t>
            </a:r>
            <a:r>
              <a:rPr lang="en-CA" sz="2000" dirty="0"/>
              <a:t>for each paragraph.</a:t>
            </a:r>
          </a:p>
          <a:p>
            <a:pPr algn="ctr"/>
            <a:endParaRPr lang="en-CA" sz="800" dirty="0"/>
          </a:p>
          <a:p>
            <a:r>
              <a:rPr lang="en-CA" sz="2000" dirty="0"/>
              <a:t>             So when you select </a:t>
            </a:r>
            <a:r>
              <a:rPr lang="en-CA" sz="2000" b="1" i="1" dirty="0"/>
              <a:t>first line indent</a:t>
            </a:r>
            <a:r>
              <a:rPr lang="en-CA" sz="2000" b="1" dirty="0"/>
              <a:t> </a:t>
            </a:r>
            <a:r>
              <a:rPr lang="en-CA" sz="2000" dirty="0"/>
              <a:t>or </a:t>
            </a:r>
            <a:r>
              <a:rPr lang="en-CA" sz="2000" b="1" i="1" dirty="0"/>
              <a:t>hanging indent</a:t>
            </a:r>
            <a:r>
              <a:rPr lang="en-CA" sz="2000" dirty="0"/>
              <a:t>, you are only repositioning it on the ruler.</a:t>
            </a:r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9DB41E95-252D-466D-B88D-EAADAC8779F3}"/>
              </a:ext>
            </a:extLst>
          </p:cNvPr>
          <p:cNvSpPr txBox="1">
            <a:spLocks/>
          </p:cNvSpPr>
          <p:nvPr/>
        </p:nvSpPr>
        <p:spPr>
          <a:xfrm>
            <a:off x="295999" y="6562951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28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329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  <p:bldP spid="20" grpId="1" animBg="1"/>
      <p:bldP spid="9" grpId="0"/>
      <p:bldP spid="9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16095" y="51757"/>
            <a:ext cx="9614501" cy="6788989"/>
            <a:chOff x="116095" y="1"/>
            <a:chExt cx="9614501" cy="678898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5" y="1"/>
              <a:ext cx="9614501" cy="34071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6" y="340714"/>
              <a:ext cx="277464" cy="6448276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1985509" y="531407"/>
            <a:ext cx="6885404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>
                <a:lumMod val="20000"/>
                <a:lumOff val="80000"/>
              </a:schemeClr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You can also adjust the tab stops using a dialog box if you prefer.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8175" y="1032678"/>
            <a:ext cx="11257338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2000" dirty="0"/>
              <a:t>Hover your mouse pointer over the lower half of the ruler where an existing </a:t>
            </a:r>
            <a:r>
              <a:rPr lang="en-CA" sz="2000" b="1" dirty="0"/>
              <a:t>tab</a:t>
            </a:r>
            <a:r>
              <a:rPr lang="en-CA" sz="2000" dirty="0"/>
              <a:t> marker is or where you want a new one to be placed.  Alternatively , </a:t>
            </a:r>
            <a:r>
              <a:rPr lang="en-CA" sz="2000" b="1" i="1" dirty="0"/>
              <a:t>Paragraph</a:t>
            </a:r>
            <a:r>
              <a:rPr lang="en-CA" sz="2000" dirty="0"/>
              <a:t> dialog box / </a:t>
            </a:r>
            <a:r>
              <a:rPr lang="en-CA" sz="2000" b="1" i="1" dirty="0"/>
              <a:t>Tabs</a:t>
            </a:r>
            <a:r>
              <a:rPr lang="en-CA" sz="2000" dirty="0"/>
              <a:t> button.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8174" y="1819994"/>
            <a:ext cx="4790037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2000" dirty="0"/>
              <a:t>Double-click and the Tabs dialog appears.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831" y="2255494"/>
            <a:ext cx="3707936" cy="438095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631524" y="2129481"/>
            <a:ext cx="2097090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Tab stop text box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31524" y="2710518"/>
            <a:ext cx="3705222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Tab stop default distance setting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631524" y="3299397"/>
            <a:ext cx="2097090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Tab stop list box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31524" y="3883962"/>
            <a:ext cx="4335436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Alignment setting for selected tab stop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31524" y="4469287"/>
            <a:ext cx="4911321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Leader character up to the tab stop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31523" y="5058166"/>
            <a:ext cx="5563267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Set button for changes made to selected tab stop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31523" y="5643614"/>
            <a:ext cx="5563267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Clear selected tab stop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31523" y="6232493"/>
            <a:ext cx="5563267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Clear all tab stops</a:t>
            </a:r>
          </a:p>
        </p:txBody>
      </p:sp>
      <p:cxnSp>
        <p:nvCxnSpPr>
          <p:cNvPr id="21" name="Straight Arrow Connector 20"/>
          <p:cNvCxnSpPr>
            <a:cxnSpLocks/>
            <a:stCxn id="12" idx="1"/>
          </p:cNvCxnSpPr>
          <p:nvPr/>
        </p:nvCxnSpPr>
        <p:spPr>
          <a:xfrm flipH="1">
            <a:off x="2707352" y="2329536"/>
            <a:ext cx="2924172" cy="65178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cxnSpLocks/>
            <a:stCxn id="13" idx="1"/>
          </p:cNvCxnSpPr>
          <p:nvPr/>
        </p:nvCxnSpPr>
        <p:spPr>
          <a:xfrm flipH="1">
            <a:off x="4866120" y="2910573"/>
            <a:ext cx="765404" cy="5910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cxnSpLocks/>
            <a:stCxn id="14" idx="1"/>
          </p:cNvCxnSpPr>
          <p:nvPr/>
        </p:nvCxnSpPr>
        <p:spPr>
          <a:xfrm flipH="1">
            <a:off x="3174076" y="3499452"/>
            <a:ext cx="2457448" cy="5125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cxnSpLocks/>
            <a:stCxn id="15" idx="1"/>
          </p:cNvCxnSpPr>
          <p:nvPr/>
        </p:nvCxnSpPr>
        <p:spPr>
          <a:xfrm flipH="1">
            <a:off x="4050376" y="4084017"/>
            <a:ext cx="1581148" cy="74284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cxnSpLocks/>
            <a:stCxn id="16" idx="1"/>
          </p:cNvCxnSpPr>
          <p:nvPr/>
        </p:nvCxnSpPr>
        <p:spPr>
          <a:xfrm flipH="1">
            <a:off x="4260734" y="4669342"/>
            <a:ext cx="1370790" cy="54280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cxnSpLocks/>
            <a:stCxn id="17" idx="1"/>
          </p:cNvCxnSpPr>
          <p:nvPr/>
        </p:nvCxnSpPr>
        <p:spPr>
          <a:xfrm flipH="1">
            <a:off x="2360815" y="5258221"/>
            <a:ext cx="3270708" cy="58544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cxnSpLocks/>
          </p:cNvCxnSpPr>
          <p:nvPr/>
        </p:nvCxnSpPr>
        <p:spPr>
          <a:xfrm flipH="1">
            <a:off x="3499659" y="5643614"/>
            <a:ext cx="2131864" cy="18170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cxnSpLocks/>
            <a:stCxn id="19" idx="1"/>
          </p:cNvCxnSpPr>
          <p:nvPr/>
        </p:nvCxnSpPr>
        <p:spPr>
          <a:xfrm flipH="1" flipV="1">
            <a:off x="4600577" y="6012948"/>
            <a:ext cx="1030946" cy="41960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2">
            <a:extLst>
              <a:ext uri="{FF2B5EF4-FFF2-40B4-BE49-F238E27FC236}">
                <a16:creationId xmlns:a16="http://schemas.microsoft.com/office/drawing/2014/main" id="{116A90B9-60C7-408C-A307-F4666EA01FAF}"/>
              </a:ext>
            </a:extLst>
          </p:cNvPr>
          <p:cNvSpPr txBox="1">
            <a:spLocks/>
          </p:cNvSpPr>
          <p:nvPr/>
        </p:nvSpPr>
        <p:spPr>
          <a:xfrm>
            <a:off x="366073" y="6590902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29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122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29911" y="1414031"/>
            <a:ext cx="11412842" cy="8568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5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will we be covering in this course?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3766507" y="2694355"/>
            <a:ext cx="4819651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Suggested Prerequisites for this Course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3766507" y="3360508"/>
            <a:ext cx="4819651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Formatting Your Document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4218316" y="4094276"/>
            <a:ext cx="2380893" cy="4001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Create Style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4218315" y="4456411"/>
            <a:ext cx="2380894" cy="4001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Inspecting Style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4218314" y="4819418"/>
            <a:ext cx="3853343" cy="4001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Page Layout Ribbon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4218318" y="3729402"/>
            <a:ext cx="2380891" cy="4001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Home Tab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4218312" y="5191645"/>
            <a:ext cx="3853345" cy="4001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Breaks, Tabs &amp; Such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66507" y="5556081"/>
            <a:ext cx="4819651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Add Date &amp; Page Number to the Footer</a:t>
            </a:r>
          </a:p>
        </p:txBody>
      </p:sp>
    </p:spTree>
    <p:extLst>
      <p:ext uri="{BB962C8B-B14F-4D97-AF65-F5344CB8AC3E}">
        <p14:creationId xmlns:p14="http://schemas.microsoft.com/office/powerpoint/2010/main" val="344363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1" grpId="0" animBg="1"/>
      <p:bldP spid="71" grpId="1" animBg="1"/>
      <p:bldP spid="76" grpId="0" animBg="1"/>
      <p:bldP spid="76" grpId="1" animBg="1"/>
      <p:bldP spid="77" grpId="0"/>
      <p:bldP spid="77" grpId="1"/>
      <p:bldP spid="78" grpId="0"/>
      <p:bldP spid="78" grpId="1"/>
      <p:bldP spid="79" grpId="0"/>
      <p:bldP spid="79" grpId="1"/>
      <p:bldP spid="80" grpId="0"/>
      <p:bldP spid="80" grpId="1"/>
      <p:bldP spid="81" grpId="0"/>
      <p:bldP spid="81" grpId="1"/>
      <p:bldP spid="12" grpId="0" animBg="1"/>
      <p:bldP spid="12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16095" y="51757"/>
            <a:ext cx="9614501" cy="6788989"/>
            <a:chOff x="116095" y="1"/>
            <a:chExt cx="9614501" cy="678898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5" y="1"/>
              <a:ext cx="9614501" cy="34071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6" y="340714"/>
              <a:ext cx="277464" cy="6448276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56" y="536317"/>
            <a:ext cx="3707936" cy="438095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05324" y="536317"/>
            <a:ext cx="5965685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To </a:t>
            </a:r>
            <a:r>
              <a:rPr lang="en-CA" sz="2000" b="1" i="1" dirty="0"/>
              <a:t>set</a:t>
            </a:r>
            <a:r>
              <a:rPr lang="en-CA" sz="2000" dirty="0"/>
              <a:t> tab stops manually in the Tabs dialog 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05323" y="1162050"/>
            <a:ext cx="6617103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2000" dirty="0"/>
              <a:t>Enter the distance from the left margin in centimeters in the Tab stop text box.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05325" y="1951455"/>
            <a:ext cx="6617103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2000" dirty="0"/>
              <a:t>Choose an alignment type.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05325" y="2463861"/>
            <a:ext cx="6617103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sz="2000" dirty="0"/>
              <a:t>Choose a leader, or none.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05323" y="2976267"/>
            <a:ext cx="6617105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sz="2000" dirty="0"/>
              <a:t>Click on Set.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05324" y="3603392"/>
            <a:ext cx="6617105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Repeat steps 1 through 4 for as many tabs stops as you want.</a:t>
            </a:r>
          </a:p>
        </p:txBody>
      </p:sp>
      <p:cxnSp>
        <p:nvCxnSpPr>
          <p:cNvPr id="16" name="Straight Arrow Connector 15"/>
          <p:cNvCxnSpPr>
            <a:cxnSpLocks/>
            <a:stCxn id="10" idx="1"/>
          </p:cNvCxnSpPr>
          <p:nvPr/>
        </p:nvCxnSpPr>
        <p:spPr>
          <a:xfrm flipH="1" flipV="1">
            <a:off x="1704977" y="1314451"/>
            <a:ext cx="2800346" cy="20154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cxnSpLocks/>
            <a:stCxn id="11" idx="1"/>
          </p:cNvCxnSpPr>
          <p:nvPr/>
        </p:nvCxnSpPr>
        <p:spPr>
          <a:xfrm flipH="1">
            <a:off x="2828925" y="2151510"/>
            <a:ext cx="1676400" cy="55359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cxnSpLocks/>
            <a:stCxn id="12" idx="1"/>
          </p:cNvCxnSpPr>
          <p:nvPr/>
        </p:nvCxnSpPr>
        <p:spPr>
          <a:xfrm flipH="1">
            <a:off x="2828925" y="2663916"/>
            <a:ext cx="1676400" cy="93947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cxnSpLocks/>
            <a:stCxn id="13" idx="1"/>
          </p:cNvCxnSpPr>
          <p:nvPr/>
        </p:nvCxnSpPr>
        <p:spPr>
          <a:xfrm flipH="1">
            <a:off x="1990727" y="3176322"/>
            <a:ext cx="2514596" cy="97657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2">
            <a:extLst>
              <a:ext uri="{FF2B5EF4-FFF2-40B4-BE49-F238E27FC236}">
                <a16:creationId xmlns:a16="http://schemas.microsoft.com/office/drawing/2014/main" id="{23A75130-387F-476E-8560-4A3A20F74D50}"/>
              </a:ext>
            </a:extLst>
          </p:cNvPr>
          <p:cNvSpPr txBox="1">
            <a:spLocks/>
          </p:cNvSpPr>
          <p:nvPr/>
        </p:nvSpPr>
        <p:spPr>
          <a:xfrm>
            <a:off x="366073" y="6590902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30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76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56" y="536317"/>
            <a:ext cx="3707936" cy="4380952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16095" y="51757"/>
            <a:ext cx="9614501" cy="6788989"/>
            <a:chOff x="116095" y="1"/>
            <a:chExt cx="9614501" cy="678898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5" y="1"/>
              <a:ext cx="9614501" cy="34071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6" y="340714"/>
              <a:ext cx="277464" cy="6448276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4505324" y="536317"/>
            <a:ext cx="5965685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/>
              <a:t>To change</a:t>
            </a:r>
            <a:r>
              <a:rPr lang="en-CA" dirty="0"/>
              <a:t> tab stops manually in the Tabs dialog 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05324" y="1162050"/>
            <a:ext cx="5965686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2000" dirty="0"/>
              <a:t>Select the tab you want to change.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05324" y="1703607"/>
            <a:ext cx="5965686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2000" dirty="0"/>
              <a:t>Change the alignment and/or leader as desired.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05324" y="2240106"/>
            <a:ext cx="5965687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sz="2000" dirty="0"/>
              <a:t>Click on Set.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05322" y="2821369"/>
            <a:ext cx="6351100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Repeat steps 1 through 3 all the changes you need to make.</a:t>
            </a:r>
          </a:p>
        </p:txBody>
      </p:sp>
      <p:cxnSp>
        <p:nvCxnSpPr>
          <p:cNvPr id="16" name="Straight Arrow Connector 15"/>
          <p:cNvCxnSpPr>
            <a:stCxn id="10" idx="1"/>
          </p:cNvCxnSpPr>
          <p:nvPr/>
        </p:nvCxnSpPr>
        <p:spPr>
          <a:xfrm flipH="1">
            <a:off x="2324100" y="1362105"/>
            <a:ext cx="2181224" cy="64592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cxnSpLocks/>
            <a:stCxn id="11" idx="1"/>
          </p:cNvCxnSpPr>
          <p:nvPr/>
        </p:nvCxnSpPr>
        <p:spPr>
          <a:xfrm flipH="1">
            <a:off x="2926080" y="1903662"/>
            <a:ext cx="1579244" cy="82201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3" idx="1"/>
          </p:cNvCxnSpPr>
          <p:nvPr/>
        </p:nvCxnSpPr>
        <p:spPr>
          <a:xfrm flipH="1">
            <a:off x="2095500" y="2440161"/>
            <a:ext cx="2409824" cy="168020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1" idx="1"/>
          </p:cNvCxnSpPr>
          <p:nvPr/>
        </p:nvCxnSpPr>
        <p:spPr>
          <a:xfrm flipH="1">
            <a:off x="2590800" y="1903662"/>
            <a:ext cx="1914524" cy="161106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136745" y="4525158"/>
            <a:ext cx="5965687" cy="1015663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Note that if you want to change the position of the tab stop you have to make a new one and then delete the one you are wanting to move to its’ new location.</a:t>
            </a:r>
          </a:p>
        </p:txBody>
      </p:sp>
      <p:sp>
        <p:nvSpPr>
          <p:cNvPr id="17" name="Slide Number Placeholder 2">
            <a:extLst>
              <a:ext uri="{FF2B5EF4-FFF2-40B4-BE49-F238E27FC236}">
                <a16:creationId xmlns:a16="http://schemas.microsoft.com/office/drawing/2014/main" id="{E60767F3-0EEC-49D3-93DE-C3942C870775}"/>
              </a:ext>
            </a:extLst>
          </p:cNvPr>
          <p:cNvSpPr txBox="1">
            <a:spLocks/>
          </p:cNvSpPr>
          <p:nvPr/>
        </p:nvSpPr>
        <p:spPr>
          <a:xfrm>
            <a:off x="366073" y="6590902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31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341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3" grpId="0" animBg="1"/>
      <p:bldP spid="13" grpId="1" animBg="1"/>
      <p:bldP spid="14" grpId="0" animBg="1"/>
      <p:bldP spid="14" grpId="1" animBg="1"/>
      <p:bldP spid="24" grpId="0" animBg="1"/>
      <p:bldP spid="24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EB96BC3-B83C-47F7-86FC-38F49ACD3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8564" y="68025"/>
            <a:ext cx="7369214" cy="67420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8027" y="1920049"/>
            <a:ext cx="3640347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the </a:t>
            </a:r>
            <a:r>
              <a:rPr lang="en-CA" sz="2000" b="1" i="1" dirty="0"/>
              <a:t>Theme</a:t>
            </a:r>
            <a:r>
              <a:rPr lang="en-CA" sz="2000" dirty="0"/>
              <a:t> of your choice and apply it to your document.</a:t>
            </a:r>
          </a:p>
        </p:txBody>
      </p:sp>
      <p:cxnSp>
        <p:nvCxnSpPr>
          <p:cNvPr id="9" name="Straight Arrow Connector 8"/>
          <p:cNvCxnSpPr>
            <a:cxnSpLocks/>
            <a:stCxn id="3" idx="0"/>
          </p:cNvCxnSpPr>
          <p:nvPr/>
        </p:nvCxnSpPr>
        <p:spPr>
          <a:xfrm flipV="1">
            <a:off x="2108201" y="889462"/>
            <a:ext cx="2709791" cy="103058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888194B-E5A1-41A4-A370-34C189BBB99D}"/>
              </a:ext>
            </a:extLst>
          </p:cNvPr>
          <p:cNvSpPr txBox="1"/>
          <p:nvPr/>
        </p:nvSpPr>
        <p:spPr>
          <a:xfrm>
            <a:off x="124237" y="68025"/>
            <a:ext cx="2128512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Applying a Theme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FE3E710-4F04-4661-B957-F065127A1E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679" y="647055"/>
            <a:ext cx="2946232" cy="4930786"/>
          </a:xfrm>
          <a:prstGeom prst="rect">
            <a:avLst/>
          </a:prstGeom>
        </p:spPr>
      </p:pic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1C9FBB86-1DB8-4607-A0FD-3346DCBBA9CC}"/>
              </a:ext>
            </a:extLst>
          </p:cNvPr>
          <p:cNvSpPr txBox="1">
            <a:spLocks/>
          </p:cNvSpPr>
          <p:nvPr/>
        </p:nvSpPr>
        <p:spPr>
          <a:xfrm>
            <a:off x="0" y="6570745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32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50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291B8728-D769-4EA5-B3F7-267664F20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8564" y="68025"/>
            <a:ext cx="7369214" cy="674204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4358" y="2323310"/>
            <a:ext cx="3068531" cy="2246769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Take notice that you can</a:t>
            </a:r>
          </a:p>
          <a:p>
            <a:r>
              <a:rPr lang="en-CA" sz="2000" dirty="0"/>
              <a:t>change the themes’ individual components.</a:t>
            </a:r>
          </a:p>
          <a:p>
            <a:pPr marL="534988" indent="-285750">
              <a:buFont typeface="Wingdings" panose="05000000000000000000" pitchFamily="2" charset="2"/>
              <a:buChar char="ü"/>
            </a:pPr>
            <a:r>
              <a:rPr lang="en-CA" sz="2000" dirty="0"/>
              <a:t>Color set</a:t>
            </a:r>
          </a:p>
          <a:p>
            <a:pPr marL="534988" indent="-285750">
              <a:buFont typeface="Wingdings" panose="05000000000000000000" pitchFamily="2" charset="2"/>
              <a:buChar char="ü"/>
            </a:pPr>
            <a:r>
              <a:rPr lang="en-CA" sz="2000" dirty="0"/>
              <a:t>Font set</a:t>
            </a:r>
          </a:p>
          <a:p>
            <a:pPr marL="534988" indent="-285750">
              <a:buFont typeface="Wingdings" panose="05000000000000000000" pitchFamily="2" charset="2"/>
              <a:buChar char="ü"/>
            </a:pPr>
            <a:r>
              <a:rPr lang="en-CA" sz="2000" dirty="0"/>
              <a:t>Effects</a:t>
            </a:r>
          </a:p>
          <a:p>
            <a:pPr marL="534988" indent="-285750">
              <a:buFont typeface="Wingdings" panose="05000000000000000000" pitchFamily="2" charset="2"/>
              <a:buChar char="ü"/>
            </a:pPr>
            <a:r>
              <a:rPr lang="en-CA" sz="2000" dirty="0"/>
              <a:t>Paragraph Spacing</a:t>
            </a:r>
          </a:p>
        </p:txBody>
      </p:sp>
      <p:cxnSp>
        <p:nvCxnSpPr>
          <p:cNvPr id="17" name="Straight Arrow Connector 16"/>
          <p:cNvCxnSpPr>
            <a:cxnSpLocks/>
          </p:cNvCxnSpPr>
          <p:nvPr/>
        </p:nvCxnSpPr>
        <p:spPr>
          <a:xfrm flipV="1">
            <a:off x="2044931" y="889462"/>
            <a:ext cx="6400800" cy="256863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cxnSpLocks/>
          </p:cNvCxnSpPr>
          <p:nvPr/>
        </p:nvCxnSpPr>
        <p:spPr>
          <a:xfrm flipV="1">
            <a:off x="1978429" y="947651"/>
            <a:ext cx="6899564" cy="280970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cxnSpLocks/>
          </p:cNvCxnSpPr>
          <p:nvPr/>
        </p:nvCxnSpPr>
        <p:spPr>
          <a:xfrm flipV="1">
            <a:off x="1873395" y="947651"/>
            <a:ext cx="7386983" cy="314221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5C7061A-A07F-46D4-8A04-0F64E2E93389}"/>
              </a:ext>
            </a:extLst>
          </p:cNvPr>
          <p:cNvCxnSpPr>
            <a:cxnSpLocks/>
          </p:cNvCxnSpPr>
          <p:nvPr/>
        </p:nvCxnSpPr>
        <p:spPr>
          <a:xfrm flipV="1">
            <a:off x="3000895" y="764771"/>
            <a:ext cx="7007629" cy="365760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435D60D4-692E-443E-B589-C6235CEA2A08}"/>
              </a:ext>
            </a:extLst>
          </p:cNvPr>
          <p:cNvSpPr txBox="1"/>
          <p:nvPr/>
        </p:nvSpPr>
        <p:spPr>
          <a:xfrm>
            <a:off x="124237" y="68025"/>
            <a:ext cx="2128512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Applying a Theme</a:t>
            </a:r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004673A8-289E-42E8-B2F7-8FE9E467FDA9}"/>
              </a:ext>
            </a:extLst>
          </p:cNvPr>
          <p:cNvSpPr txBox="1">
            <a:spLocks/>
          </p:cNvSpPr>
          <p:nvPr/>
        </p:nvSpPr>
        <p:spPr>
          <a:xfrm>
            <a:off x="0" y="6574496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33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75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769C9304-DF83-496A-84FB-005628534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8564" y="68025"/>
            <a:ext cx="7369214" cy="67420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5D92ED6-1526-4E93-BF1F-0230DE459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11" y="1183884"/>
            <a:ext cx="2293819" cy="4397121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0F4DCA3-F34E-40A8-858E-2F3656E43B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5798" y="635125"/>
            <a:ext cx="322799" cy="548759"/>
          </a:xfrm>
          <a:prstGeom prst="rect">
            <a:avLst/>
          </a:prstGeom>
          <a:ln w="19050"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58FF184-83B9-4CDD-95E0-862B3D834A76}"/>
              </a:ext>
            </a:extLst>
          </p:cNvPr>
          <p:cNvSpPr txBox="1"/>
          <p:nvPr/>
        </p:nvSpPr>
        <p:spPr>
          <a:xfrm>
            <a:off x="189470" y="1046206"/>
            <a:ext cx="3814119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You can set an individual color set.</a:t>
            </a:r>
            <a:endParaRPr lang="en-GB" sz="2000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01F58D2-D96F-46AA-A1F9-D2C5B85C2A1B}"/>
              </a:ext>
            </a:extLst>
          </p:cNvPr>
          <p:cNvCxnSpPr>
            <a:cxnSpLocks/>
            <a:stCxn id="15" idx="3"/>
            <a:endCxn id="8" idx="1"/>
          </p:cNvCxnSpPr>
          <p:nvPr/>
        </p:nvCxnSpPr>
        <p:spPr>
          <a:xfrm flipV="1">
            <a:off x="4003589" y="909505"/>
            <a:ext cx="4382209" cy="33675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07B0D29-99D2-410E-B484-E3DDCDAEB3EA}"/>
              </a:ext>
            </a:extLst>
          </p:cNvPr>
          <p:cNvSpPr txBox="1"/>
          <p:nvPr/>
        </p:nvSpPr>
        <p:spPr>
          <a:xfrm>
            <a:off x="189470" y="4357816"/>
            <a:ext cx="3814119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Or personalize your own color set.</a:t>
            </a:r>
            <a:endParaRPr lang="en-GB" sz="2000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225A325-BE92-4CC0-A86B-E13E0BE6AF96}"/>
              </a:ext>
            </a:extLst>
          </p:cNvPr>
          <p:cNvCxnSpPr>
            <a:cxnSpLocks/>
            <a:stCxn id="19" idx="3"/>
          </p:cNvCxnSpPr>
          <p:nvPr/>
        </p:nvCxnSpPr>
        <p:spPr>
          <a:xfrm>
            <a:off x="4003589" y="4557871"/>
            <a:ext cx="4551921" cy="82046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F87A1F0-E19E-44C6-9366-99F167BDAE86}"/>
              </a:ext>
            </a:extLst>
          </p:cNvPr>
          <p:cNvSpPr txBox="1"/>
          <p:nvPr/>
        </p:nvSpPr>
        <p:spPr>
          <a:xfrm>
            <a:off x="124237" y="68025"/>
            <a:ext cx="2128512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Applying a Theme</a:t>
            </a:r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13C3CA88-121E-4C60-A023-BDB2A9EA9B9E}"/>
              </a:ext>
            </a:extLst>
          </p:cNvPr>
          <p:cNvSpPr txBox="1">
            <a:spLocks/>
          </p:cNvSpPr>
          <p:nvPr/>
        </p:nvSpPr>
        <p:spPr>
          <a:xfrm>
            <a:off x="0" y="6618674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34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97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9" grpId="0" animBg="1"/>
      <p:bldP spid="19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65F2FD78-BB75-4A8A-B7E6-031BE5A4C7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8564" y="68025"/>
            <a:ext cx="7369214" cy="67420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901DCBE-8DBC-43BB-B86E-6AD1BA0D24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11" y="1192196"/>
            <a:ext cx="2293819" cy="4397121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BDB7DEB-F46D-4559-AFFD-682AB3ED99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7485" y="643437"/>
            <a:ext cx="322799" cy="548759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76BBE25F-C7B8-4628-B9EC-98610C4D2636}"/>
              </a:ext>
            </a:extLst>
          </p:cNvPr>
          <p:cNvCxnSpPr>
            <a:cxnSpLocks/>
          </p:cNvCxnSpPr>
          <p:nvPr/>
        </p:nvCxnSpPr>
        <p:spPr>
          <a:xfrm flipH="1" flipV="1">
            <a:off x="5839231" y="4322618"/>
            <a:ext cx="2613940" cy="111390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D8823BC4-FB90-4D3B-B2AF-E991303899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070" y="1115209"/>
            <a:ext cx="4335161" cy="447410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1A7E445-BF38-46F4-82A7-30FD5642AFC8}"/>
              </a:ext>
            </a:extLst>
          </p:cNvPr>
          <p:cNvSpPr txBox="1"/>
          <p:nvPr/>
        </p:nvSpPr>
        <p:spPr>
          <a:xfrm>
            <a:off x="124237" y="68025"/>
            <a:ext cx="2128512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Applying a Theme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1BA71D69-569B-46C1-93B3-B867E14742C7}"/>
              </a:ext>
            </a:extLst>
          </p:cNvPr>
          <p:cNvSpPr txBox="1">
            <a:spLocks/>
          </p:cNvSpPr>
          <p:nvPr/>
        </p:nvSpPr>
        <p:spPr>
          <a:xfrm>
            <a:off x="0" y="6618674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35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285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9ECFA3C-2349-454B-B3E4-F9AEA338E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8564" y="68025"/>
            <a:ext cx="7369214" cy="67420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04233D5-920E-439A-86E8-E93E62CE7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977" y="629631"/>
            <a:ext cx="334679" cy="5689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3B9693-6B3D-4F31-A8DE-50D16E3342F9}"/>
              </a:ext>
            </a:extLst>
          </p:cNvPr>
          <p:cNvSpPr txBox="1"/>
          <p:nvPr/>
        </p:nvSpPr>
        <p:spPr>
          <a:xfrm>
            <a:off x="222422" y="782595"/>
            <a:ext cx="3789405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You can also change the font for this theme.</a:t>
            </a:r>
            <a:endParaRPr lang="en-GB" sz="2000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8B19A4D-19B6-464D-BE05-D6356056F6F9}"/>
              </a:ext>
            </a:extLst>
          </p:cNvPr>
          <p:cNvCxnSpPr>
            <a:cxnSpLocks/>
            <a:stCxn id="5" idx="3"/>
          </p:cNvCxnSpPr>
          <p:nvPr/>
        </p:nvCxnSpPr>
        <p:spPr>
          <a:xfrm flipV="1">
            <a:off x="4011827" y="1055716"/>
            <a:ext cx="4725150" cy="8082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8571580B-E5E8-4087-BEFC-CEAE6F3BAE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977" y="1198585"/>
            <a:ext cx="2263336" cy="512870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C4F4445-6FB8-4CDB-82EC-3897773DAF4A}"/>
              </a:ext>
            </a:extLst>
          </p:cNvPr>
          <p:cNvSpPr txBox="1"/>
          <p:nvPr/>
        </p:nvSpPr>
        <p:spPr>
          <a:xfrm>
            <a:off x="222422" y="5025081"/>
            <a:ext cx="3789405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You can also customize the font set for the theme</a:t>
            </a:r>
            <a:endParaRPr lang="en-GB" sz="2000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5FBD22D-D5C1-4156-9828-05C72A8950C2}"/>
              </a:ext>
            </a:extLst>
          </p:cNvPr>
          <p:cNvCxnSpPr>
            <a:cxnSpLocks/>
            <a:stCxn id="19" idx="3"/>
            <a:endCxn id="18" idx="1"/>
          </p:cNvCxnSpPr>
          <p:nvPr/>
        </p:nvCxnSpPr>
        <p:spPr>
          <a:xfrm flipV="1">
            <a:off x="4011827" y="3762937"/>
            <a:ext cx="4725150" cy="161608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4FE9704-2DF8-4E83-85CF-6293B5A532B2}"/>
              </a:ext>
            </a:extLst>
          </p:cNvPr>
          <p:cNvSpPr txBox="1"/>
          <p:nvPr/>
        </p:nvSpPr>
        <p:spPr>
          <a:xfrm>
            <a:off x="124237" y="68025"/>
            <a:ext cx="2128512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Applying a Theme</a:t>
            </a:r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72BDCFAE-894A-4013-B7CD-3851A8E7CD83}"/>
              </a:ext>
            </a:extLst>
          </p:cNvPr>
          <p:cNvSpPr txBox="1">
            <a:spLocks/>
          </p:cNvSpPr>
          <p:nvPr/>
        </p:nvSpPr>
        <p:spPr>
          <a:xfrm>
            <a:off x="0" y="6618674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36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283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9" grpId="0" animBg="1"/>
      <p:bldP spid="19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B0D40CA-CE87-4134-A91C-4BD43992EC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8564" y="68025"/>
            <a:ext cx="7369214" cy="67420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04233D5-920E-439A-86E8-E93E62CE7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792" y="625154"/>
            <a:ext cx="334679" cy="56895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571580B-E5E8-4087-BEFC-CEAE6F3BAE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792" y="1194108"/>
            <a:ext cx="2263336" cy="5128704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A257C9C7-F96A-4473-85EE-F2A43FEA286D}"/>
              </a:ext>
            </a:extLst>
          </p:cNvPr>
          <p:cNvCxnSpPr>
            <a:cxnSpLocks/>
          </p:cNvCxnSpPr>
          <p:nvPr/>
        </p:nvCxnSpPr>
        <p:spPr>
          <a:xfrm flipH="1" flipV="1">
            <a:off x="7372866" y="5239265"/>
            <a:ext cx="1518639" cy="87890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FC73AD7E-56D0-41C7-A303-932B4A6957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206" y="3299662"/>
            <a:ext cx="4481341" cy="19362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A699DB5-F2F5-40DC-963C-62130394793C}"/>
              </a:ext>
            </a:extLst>
          </p:cNvPr>
          <p:cNvSpPr txBox="1"/>
          <p:nvPr/>
        </p:nvSpPr>
        <p:spPr>
          <a:xfrm>
            <a:off x="124237" y="68025"/>
            <a:ext cx="2128512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Applying a Theme</a:t>
            </a:r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A20A49D7-42C1-4DEA-8C42-B65D16F2599A}"/>
              </a:ext>
            </a:extLst>
          </p:cNvPr>
          <p:cNvSpPr txBox="1">
            <a:spLocks/>
          </p:cNvSpPr>
          <p:nvPr/>
        </p:nvSpPr>
        <p:spPr>
          <a:xfrm>
            <a:off x="0" y="6618674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37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601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046F915F-3F48-431E-B791-F374B50D8C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8564" y="68026"/>
            <a:ext cx="7369214" cy="67420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237" y="68025"/>
            <a:ext cx="2851719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Making of Columns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9780" y="4022762"/>
            <a:ext cx="3968150" cy="101566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Now let’s make three columns on the second-to-last paragraph in the document … found on page three.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72200" y="2568322"/>
            <a:ext cx="5398714" cy="229881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8" name="Straight Arrow Connector 7"/>
          <p:cNvCxnSpPr>
            <a:cxnSpLocks/>
            <a:stCxn id="6" idx="3"/>
            <a:endCxn id="10" idx="1"/>
          </p:cNvCxnSpPr>
          <p:nvPr/>
        </p:nvCxnSpPr>
        <p:spPr>
          <a:xfrm flipV="1">
            <a:off x="4157930" y="3717731"/>
            <a:ext cx="1614270" cy="81286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89780" y="1581291"/>
            <a:ext cx="3968150" cy="707886"/>
          </a:xfrm>
          <a:prstGeom prst="rect">
            <a:avLst/>
          </a:prstGeom>
          <a:solidFill>
            <a:schemeClr val="bg1"/>
          </a:solidFill>
          <a:effectLst>
            <a:glow rad="50800">
              <a:schemeClr val="accent2">
                <a:alpha val="7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sz="2000" dirty="0"/>
              <a:t>First, take note of the document width.  In this case it is 6 5/8 inches.</a:t>
            </a:r>
          </a:p>
        </p:txBody>
      </p:sp>
      <p:cxnSp>
        <p:nvCxnSpPr>
          <p:cNvPr id="17" name="Straight Arrow Connector 16"/>
          <p:cNvCxnSpPr>
            <a:cxnSpLocks/>
            <a:endCxn id="18" idx="1"/>
          </p:cNvCxnSpPr>
          <p:nvPr/>
        </p:nvCxnSpPr>
        <p:spPr>
          <a:xfrm flipV="1">
            <a:off x="4200681" y="1834190"/>
            <a:ext cx="4270877" cy="21904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Left Brace 17"/>
          <p:cNvSpPr/>
          <p:nvPr/>
        </p:nvSpPr>
        <p:spPr>
          <a:xfrm rot="16200000">
            <a:off x="8326695" y="-923011"/>
            <a:ext cx="289724" cy="5224677"/>
          </a:xfrm>
          <a:prstGeom prst="leftBrace">
            <a:avLst>
              <a:gd name="adj1" fmla="val 65717"/>
              <a:gd name="adj2" fmla="val 50000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9E3B57BD-50E6-49C0-86DF-0533DFC27C73}"/>
              </a:ext>
            </a:extLst>
          </p:cNvPr>
          <p:cNvSpPr txBox="1">
            <a:spLocks/>
          </p:cNvSpPr>
          <p:nvPr/>
        </p:nvSpPr>
        <p:spPr>
          <a:xfrm>
            <a:off x="0" y="6618674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38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2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6" grpId="1" animBg="1"/>
      <p:bldP spid="10" grpId="0" animBg="1"/>
      <p:bldP spid="10" grpId="1" animBg="1"/>
      <p:bldP spid="13" grpId="0" animBg="1"/>
      <p:bldP spid="13" grpId="1" animBg="1"/>
      <p:bldP spid="18" grpId="0" animBg="1"/>
      <p:bldP spid="18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4E5043AB-88CB-498D-8E86-05990B20C3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8564" y="68026"/>
            <a:ext cx="7369214" cy="6742046"/>
          </a:xfrm>
          <a:prstGeom prst="rect">
            <a:avLst/>
          </a:prstGeom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A5226E9C-DAD3-4533-9FB7-84292B470E10}"/>
              </a:ext>
            </a:extLst>
          </p:cNvPr>
          <p:cNvSpPr/>
          <p:nvPr/>
        </p:nvSpPr>
        <p:spPr>
          <a:xfrm>
            <a:off x="5867210" y="2489663"/>
            <a:ext cx="5171922" cy="107093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8F5FE17-166B-4460-8C73-A830B14A55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348" y="630987"/>
            <a:ext cx="2510255" cy="4057392"/>
          </a:xfrm>
          <a:prstGeom prst="rect">
            <a:avLst/>
          </a:prstGeom>
        </p:spPr>
      </p:pic>
      <p:cxnSp>
        <p:nvCxnSpPr>
          <p:cNvPr id="25" name="Straight Arrow Connector 24"/>
          <p:cNvCxnSpPr>
            <a:cxnSpLocks/>
            <a:stCxn id="53" idx="3"/>
            <a:endCxn id="77" idx="1"/>
          </p:cNvCxnSpPr>
          <p:nvPr/>
        </p:nvCxnSpPr>
        <p:spPr>
          <a:xfrm>
            <a:off x="4626081" y="1863879"/>
            <a:ext cx="1241129" cy="67933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DF4C3A8-48E0-4474-A645-374657EF182E}"/>
              </a:ext>
            </a:extLst>
          </p:cNvPr>
          <p:cNvSpPr txBox="1"/>
          <p:nvPr/>
        </p:nvSpPr>
        <p:spPr>
          <a:xfrm>
            <a:off x="124237" y="557985"/>
            <a:ext cx="4505952" cy="70788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>
            <a:glow rad="101600">
              <a:schemeClr val="accent2">
                <a:alpha val="40000"/>
              </a:schemeClr>
            </a:glow>
            <a:softEdge rad="38100"/>
          </a:effectLst>
        </p:spPr>
        <p:txBody>
          <a:bodyPr wrap="square" rtlCol="0">
            <a:spAutoFit/>
          </a:bodyPr>
          <a:lstStyle/>
          <a:p>
            <a:pPr marL="342900" indent="-342900" algn="ctr">
              <a:buFont typeface="+mj-lt"/>
              <a:buAutoNum type="arabicPeriod"/>
            </a:pPr>
            <a:r>
              <a:rPr lang="en-CA" sz="2000" dirty="0"/>
              <a:t>Reveal the hidden markers found on the </a:t>
            </a:r>
            <a:r>
              <a:rPr lang="en-CA" sz="2000" b="1" i="1" dirty="0"/>
              <a:t>Home</a:t>
            </a:r>
            <a:r>
              <a:rPr lang="en-CA" sz="2000" dirty="0"/>
              <a:t> ribbon in the </a:t>
            </a:r>
            <a:r>
              <a:rPr lang="en-CA" sz="2000" b="1" dirty="0"/>
              <a:t>Font</a:t>
            </a:r>
            <a:r>
              <a:rPr lang="en-CA" sz="2000" dirty="0"/>
              <a:t> group.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3BC978-23F9-4E93-9ED2-B643873A2BDB}"/>
              </a:ext>
            </a:extLst>
          </p:cNvPr>
          <p:cNvSpPr txBox="1"/>
          <p:nvPr/>
        </p:nvSpPr>
        <p:spPr>
          <a:xfrm>
            <a:off x="8796863" y="278578"/>
            <a:ext cx="3173464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sz="2000" dirty="0"/>
              <a:t>Click on the </a:t>
            </a:r>
            <a:r>
              <a:rPr lang="en-CA" sz="2000" b="1" dirty="0"/>
              <a:t>Breaks</a:t>
            </a:r>
            <a:r>
              <a:rPr lang="en-CA" sz="2000" dirty="0"/>
              <a:t> menu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935FA96-3534-4F32-8646-FA9D17885E89}"/>
              </a:ext>
            </a:extLst>
          </p:cNvPr>
          <p:cNvCxnSpPr>
            <a:cxnSpLocks/>
            <a:stCxn id="15" idx="1"/>
          </p:cNvCxnSpPr>
          <p:nvPr/>
        </p:nvCxnSpPr>
        <p:spPr>
          <a:xfrm flipH="1">
            <a:off x="6631461" y="478633"/>
            <a:ext cx="2165402" cy="21054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FABC88A1-0C6D-4505-B499-A555466C5FBB}"/>
              </a:ext>
            </a:extLst>
          </p:cNvPr>
          <p:cNvSpPr txBox="1"/>
          <p:nvPr/>
        </p:nvSpPr>
        <p:spPr>
          <a:xfrm>
            <a:off x="120128" y="1509936"/>
            <a:ext cx="4505953" cy="70788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2000" dirty="0"/>
              <a:t>Place your cursor </a:t>
            </a:r>
            <a:r>
              <a:rPr lang="en-CA" sz="2000" b="1" dirty="0"/>
              <a:t>before</a:t>
            </a:r>
            <a:r>
              <a:rPr lang="en-CA" sz="2000" dirty="0"/>
              <a:t> the text you want to make into columns.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5334DC0-8B3E-4628-9CEE-5ECE2FCDA500}"/>
              </a:ext>
            </a:extLst>
          </p:cNvPr>
          <p:cNvSpPr txBox="1"/>
          <p:nvPr/>
        </p:nvSpPr>
        <p:spPr>
          <a:xfrm>
            <a:off x="8019497" y="2017767"/>
            <a:ext cx="4031450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sz="2000" dirty="0"/>
              <a:t>Select </a:t>
            </a:r>
            <a:r>
              <a:rPr lang="en-CA" sz="2000" b="1" i="1" dirty="0"/>
              <a:t>Continuous Section Break</a:t>
            </a:r>
            <a:endParaRPr lang="en-CA" sz="2000" dirty="0"/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2592F1E6-4729-449A-A067-F8564CB982D8}"/>
              </a:ext>
            </a:extLst>
          </p:cNvPr>
          <p:cNvCxnSpPr>
            <a:cxnSpLocks/>
            <a:stCxn id="58" idx="1"/>
          </p:cNvCxnSpPr>
          <p:nvPr/>
        </p:nvCxnSpPr>
        <p:spPr>
          <a:xfrm flipH="1">
            <a:off x="7206219" y="2217822"/>
            <a:ext cx="813278" cy="107487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00492DAB-68A5-4DF8-BF74-AF678546FA1A}"/>
              </a:ext>
            </a:extLst>
          </p:cNvPr>
          <p:cNvCxnSpPr>
            <a:cxnSpLocks/>
            <a:stCxn id="66" idx="3"/>
          </p:cNvCxnSpPr>
          <p:nvPr/>
        </p:nvCxnSpPr>
        <p:spPr>
          <a:xfrm>
            <a:off x="4630190" y="4021187"/>
            <a:ext cx="1305097" cy="95813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9784EE09-7EB6-4811-A976-9F519BDB0DBB}"/>
              </a:ext>
            </a:extLst>
          </p:cNvPr>
          <p:cNvSpPr txBox="1"/>
          <p:nvPr/>
        </p:nvSpPr>
        <p:spPr>
          <a:xfrm>
            <a:off x="124237" y="3667244"/>
            <a:ext cx="4505953" cy="70788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sz="2000" dirty="0"/>
              <a:t>Place your cursor </a:t>
            </a:r>
            <a:r>
              <a:rPr lang="en-CA" sz="2000" b="1" dirty="0"/>
              <a:t>after</a:t>
            </a:r>
            <a:r>
              <a:rPr lang="en-CA" sz="2000" dirty="0"/>
              <a:t> the text you want to make into columns.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006F403-A6E9-4D6E-8E6D-3D0617E7F5B3}"/>
              </a:ext>
            </a:extLst>
          </p:cNvPr>
          <p:cNvSpPr txBox="1"/>
          <p:nvPr/>
        </p:nvSpPr>
        <p:spPr>
          <a:xfrm>
            <a:off x="120128" y="2584811"/>
            <a:ext cx="4505953" cy="70788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en-CA" sz="2000" dirty="0"/>
              <a:t>Once again click on the </a:t>
            </a:r>
            <a:r>
              <a:rPr lang="en-CA" sz="2000" b="1" dirty="0"/>
              <a:t>Breaks</a:t>
            </a:r>
            <a:r>
              <a:rPr lang="en-CA" sz="2000" dirty="0"/>
              <a:t> menu and select </a:t>
            </a:r>
            <a:r>
              <a:rPr lang="en-CA" sz="2000" b="1" i="1" dirty="0"/>
              <a:t>Continuous Section Break</a:t>
            </a:r>
            <a:endParaRPr lang="en-CA" sz="2000" dirty="0"/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AE900572-0288-44E7-9CB5-60A0CB59FC81}"/>
              </a:ext>
            </a:extLst>
          </p:cNvPr>
          <p:cNvCxnSpPr>
            <a:cxnSpLocks/>
            <a:stCxn id="69" idx="3"/>
          </p:cNvCxnSpPr>
          <p:nvPr/>
        </p:nvCxnSpPr>
        <p:spPr>
          <a:xfrm>
            <a:off x="4626081" y="2938754"/>
            <a:ext cx="1481492" cy="33490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52704D5-3DE8-400F-A8CF-3A07C6C88193}"/>
              </a:ext>
            </a:extLst>
          </p:cNvPr>
          <p:cNvSpPr txBox="1"/>
          <p:nvPr/>
        </p:nvSpPr>
        <p:spPr>
          <a:xfrm>
            <a:off x="124237" y="68025"/>
            <a:ext cx="2851719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Making of Columns</a:t>
            </a:r>
          </a:p>
        </p:txBody>
      </p:sp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CCB84F73-A80E-4A6B-B3E1-B64E8D0C303F}"/>
              </a:ext>
            </a:extLst>
          </p:cNvPr>
          <p:cNvSpPr txBox="1">
            <a:spLocks/>
          </p:cNvSpPr>
          <p:nvPr/>
        </p:nvSpPr>
        <p:spPr>
          <a:xfrm>
            <a:off x="0" y="6618674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39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455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10" grpId="0" animBg="1"/>
      <p:bldP spid="15" grpId="0" animBg="1"/>
      <p:bldP spid="15" grpId="1" animBg="1"/>
      <p:bldP spid="53" grpId="0" animBg="1"/>
      <p:bldP spid="53" grpId="1" animBg="1"/>
      <p:bldP spid="58" grpId="0" animBg="1"/>
      <p:bldP spid="58" grpId="1" animBg="1"/>
      <p:bldP spid="66" grpId="0" animBg="1"/>
      <p:bldP spid="66" grpId="1" animBg="1"/>
      <p:bldP spid="69" grpId="0" animBg="1"/>
      <p:bldP spid="69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912" y="94004"/>
            <a:ext cx="4287269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Suggested Prerequisites for this Course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00613" y="991311"/>
            <a:ext cx="3677722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You should be comfortable with: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00611" y="1589520"/>
            <a:ext cx="9272187" cy="400110"/>
          </a:xfrm>
          <a:prstGeom prst="rect">
            <a:avLst/>
          </a:prstGeom>
          <a:noFill/>
          <a:ln w="1905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How to navigate MS Word both by mouse and keyboard.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00612" y="2187729"/>
            <a:ext cx="9272188" cy="400110"/>
          </a:xfrm>
          <a:prstGeom prst="rect">
            <a:avLst/>
          </a:prstGeom>
          <a:noFill/>
          <a:ln w="1905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What the ribbons are and generally where the commands that you want are located.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00612" y="2785938"/>
            <a:ext cx="9272188" cy="400110"/>
          </a:xfrm>
          <a:prstGeom prst="rect">
            <a:avLst/>
          </a:prstGeom>
          <a:noFill/>
          <a:ln w="1905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How to expose the hidden characters and what those characters are.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00612" y="3384147"/>
            <a:ext cx="2829824" cy="400110"/>
          </a:xfrm>
          <a:prstGeom prst="rect">
            <a:avLst/>
          </a:prstGeom>
          <a:noFill/>
          <a:ln w="1905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Basic text formatting.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00612" y="3982356"/>
            <a:ext cx="9465619" cy="400110"/>
          </a:xfrm>
          <a:prstGeom prst="rect">
            <a:avLst/>
          </a:prstGeom>
          <a:noFill/>
          <a:ln w="1905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The parts of the main screen (i.e. Title Bar, Ribbon, Rulers, Scroll Bars, Status Bar, etc.)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00612" y="4587632"/>
            <a:ext cx="5406770" cy="400110"/>
          </a:xfrm>
          <a:prstGeom prst="rect">
            <a:avLst/>
          </a:prstGeom>
          <a:noFill/>
          <a:ln w="1905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What the </a:t>
            </a:r>
            <a:r>
              <a:rPr lang="en-CA" sz="2000" b="1" i="1" dirty="0"/>
              <a:t>Backstage</a:t>
            </a:r>
            <a:r>
              <a:rPr lang="en-CA" sz="2000" dirty="0"/>
              <a:t> is and where it is located.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882008" y="5666634"/>
            <a:ext cx="6909392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Generally you should be comfortable with the basic use of Word</a:t>
            </a:r>
          </a:p>
        </p:txBody>
      </p:sp>
      <p:sp>
        <p:nvSpPr>
          <p:cNvPr id="14" name="Slide Number Placeholder 2">
            <a:extLst>
              <a:ext uri="{FF2B5EF4-FFF2-40B4-BE49-F238E27FC236}">
                <a16:creationId xmlns:a16="http://schemas.microsoft.com/office/drawing/2014/main" id="{7E4A1E15-8965-4B04-B063-D116320A6956}"/>
              </a:ext>
            </a:extLst>
          </p:cNvPr>
          <p:cNvSpPr txBox="1">
            <a:spLocks/>
          </p:cNvSpPr>
          <p:nvPr/>
        </p:nvSpPr>
        <p:spPr>
          <a:xfrm>
            <a:off x="0" y="6601812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4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04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7" grpId="0" animBg="1"/>
      <p:bldP spid="17" grpId="1" animBg="1"/>
      <p:bldP spid="19" grpId="0" animBg="1"/>
      <p:bldP spid="19" grpId="1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>
            <a:extLst>
              <a:ext uri="{FF2B5EF4-FFF2-40B4-BE49-F238E27FC236}">
                <a16:creationId xmlns:a16="http://schemas.microsoft.com/office/drawing/2014/main" id="{860A2F4D-758B-4E3B-BE36-CEFE318F84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0249" y="58191"/>
            <a:ext cx="7369727" cy="6742516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A40F8C70-2847-4232-87E0-4554E9040F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4570" y="2034174"/>
            <a:ext cx="3246326" cy="2922524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7837912" y="5209616"/>
            <a:ext cx="396815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  <a:effectLst>
            <a:glow rad="101600">
              <a:schemeClr val="accent2">
                <a:alpha val="7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sz="2000" dirty="0"/>
              <a:t>Place a line between the columns.</a:t>
            </a:r>
          </a:p>
        </p:txBody>
      </p:sp>
      <p:cxnSp>
        <p:nvCxnSpPr>
          <p:cNvPr id="34" name="Straight Arrow Connector 33"/>
          <p:cNvCxnSpPr>
            <a:cxnSpLocks/>
          </p:cNvCxnSpPr>
          <p:nvPr/>
        </p:nvCxnSpPr>
        <p:spPr>
          <a:xfrm flipH="1" flipV="1">
            <a:off x="9684327" y="3192087"/>
            <a:ext cx="1259965" cy="201753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547251B7-010C-4EA8-96EE-9A0B73D97355}"/>
              </a:ext>
            </a:extLst>
          </p:cNvPr>
          <p:cNvSpPr txBox="1"/>
          <p:nvPr/>
        </p:nvSpPr>
        <p:spPr>
          <a:xfrm>
            <a:off x="1006873" y="4363515"/>
            <a:ext cx="3234929" cy="1323439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Make sure to uncheck the </a:t>
            </a:r>
            <a:r>
              <a:rPr lang="en-CA" sz="2000" b="1" i="1" dirty="0"/>
              <a:t>Equal column width</a:t>
            </a:r>
            <a:r>
              <a:rPr lang="en-CA" sz="2000" dirty="0"/>
              <a:t> box before entering the column widths.</a:t>
            </a:r>
            <a:endParaRPr lang="en-GB" sz="2000" dirty="0"/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F167685A-AD0D-49BE-98FE-E3A649570F08}"/>
              </a:ext>
            </a:extLst>
          </p:cNvPr>
          <p:cNvCxnSpPr>
            <a:cxnSpLocks/>
            <a:stCxn id="62" idx="3"/>
          </p:cNvCxnSpPr>
          <p:nvPr/>
        </p:nvCxnSpPr>
        <p:spPr>
          <a:xfrm flipV="1">
            <a:off x="4241802" y="4245706"/>
            <a:ext cx="3320926" cy="77952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FABC88A1-0C6D-4505-B499-A555466C5FBB}"/>
              </a:ext>
            </a:extLst>
          </p:cNvPr>
          <p:cNvSpPr txBox="1"/>
          <p:nvPr/>
        </p:nvSpPr>
        <p:spPr>
          <a:xfrm>
            <a:off x="1280160" y="893629"/>
            <a:ext cx="2945016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the </a:t>
            </a:r>
            <a:r>
              <a:rPr lang="en-CA" sz="2000" b="1" dirty="0"/>
              <a:t>Columns </a:t>
            </a:r>
            <a:r>
              <a:rPr lang="en-CA" sz="2000" dirty="0"/>
              <a:t>menu.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7E781D5-AEEF-44BE-91D8-D50CE459CACE}"/>
              </a:ext>
            </a:extLst>
          </p:cNvPr>
          <p:cNvCxnSpPr>
            <a:cxnSpLocks/>
            <a:stCxn id="53" idx="3"/>
          </p:cNvCxnSpPr>
          <p:nvPr/>
        </p:nvCxnSpPr>
        <p:spPr>
          <a:xfrm>
            <a:off x="4225176" y="1093684"/>
            <a:ext cx="1014305" cy="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EDC6F043-7B68-40D7-9996-0268F1AD0C81}"/>
              </a:ext>
            </a:extLst>
          </p:cNvPr>
          <p:cNvSpPr txBox="1"/>
          <p:nvPr/>
        </p:nvSpPr>
        <p:spPr>
          <a:xfrm>
            <a:off x="124237" y="68025"/>
            <a:ext cx="2851719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Making of Columns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7EF31B20-D5F3-432F-8815-0F13463888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2049" y="1003935"/>
            <a:ext cx="1272986" cy="2495723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5701A4C5-3B9A-43CA-857E-0647F65AB39F}"/>
              </a:ext>
            </a:extLst>
          </p:cNvPr>
          <p:cNvSpPr txBox="1"/>
          <p:nvPr/>
        </p:nvSpPr>
        <p:spPr>
          <a:xfrm>
            <a:off x="1787237" y="1489905"/>
            <a:ext cx="2446252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three columns.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A0919E83-EA63-480A-A0CF-7026118206F5}"/>
              </a:ext>
            </a:extLst>
          </p:cNvPr>
          <p:cNvCxnSpPr>
            <a:cxnSpLocks/>
            <a:stCxn id="60" idx="3"/>
          </p:cNvCxnSpPr>
          <p:nvPr/>
        </p:nvCxnSpPr>
        <p:spPr>
          <a:xfrm>
            <a:off x="4233489" y="1689960"/>
            <a:ext cx="1178096" cy="58772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2340AA5C-154F-45A1-89A5-19583F804F23}"/>
              </a:ext>
            </a:extLst>
          </p:cNvPr>
          <p:cNvSpPr txBox="1"/>
          <p:nvPr/>
        </p:nvSpPr>
        <p:spPr>
          <a:xfrm>
            <a:off x="1006873" y="1998937"/>
            <a:ext cx="3226616" cy="224676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For these columns make it …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Three columns</a:t>
            </a:r>
          </a:p>
          <a:p>
            <a:pPr marL="534988" indent="-285750">
              <a:buFont typeface="Wingdings" panose="05000000000000000000" pitchFamily="2" charset="2"/>
              <a:buChar char="ü"/>
            </a:pPr>
            <a:r>
              <a:rPr lang="en-CA" sz="2000" dirty="0"/>
              <a:t>First column = 1.33” (spacing 0.28”)</a:t>
            </a:r>
          </a:p>
          <a:p>
            <a:pPr marL="534988" indent="-285750">
              <a:buFont typeface="Wingdings" panose="05000000000000000000" pitchFamily="2" charset="2"/>
              <a:buChar char="ü"/>
            </a:pPr>
            <a:r>
              <a:rPr lang="en-CA" sz="2000" dirty="0"/>
              <a:t>Second column = 3.44” (spacing 0.28”)</a:t>
            </a:r>
          </a:p>
          <a:p>
            <a:pPr marL="534988" indent="-285750">
              <a:buFont typeface="Wingdings" panose="05000000000000000000" pitchFamily="2" charset="2"/>
              <a:buChar char="ü"/>
            </a:pPr>
            <a:r>
              <a:rPr lang="en-CA" sz="2000" dirty="0"/>
              <a:t>Third column = 1.34”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C135B15-50F0-45D5-940A-85325491EE6E}"/>
              </a:ext>
            </a:extLst>
          </p:cNvPr>
          <p:cNvSpPr txBox="1"/>
          <p:nvPr/>
        </p:nvSpPr>
        <p:spPr>
          <a:xfrm>
            <a:off x="1006873" y="5813748"/>
            <a:ext cx="3234929" cy="1015663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 </a:t>
            </a:r>
            <a:r>
              <a:rPr lang="en-CA" sz="2000" b="1" dirty="0"/>
              <a:t>Section</a:t>
            </a:r>
            <a:r>
              <a:rPr lang="en-CA" sz="2000" dirty="0"/>
              <a:t> subdivides your document into separately managed document sections.</a:t>
            </a:r>
            <a:endParaRPr lang="en-GB" sz="2000" dirty="0"/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22B79CA3-D5A8-4EC7-9504-622A7B1A836F}"/>
              </a:ext>
            </a:extLst>
          </p:cNvPr>
          <p:cNvCxnSpPr>
            <a:cxnSpLocks/>
            <a:stCxn id="79" idx="3"/>
          </p:cNvCxnSpPr>
          <p:nvPr/>
        </p:nvCxnSpPr>
        <p:spPr>
          <a:xfrm flipV="1">
            <a:off x="4241802" y="4476961"/>
            <a:ext cx="3708398" cy="184461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2">
            <a:extLst>
              <a:ext uri="{FF2B5EF4-FFF2-40B4-BE49-F238E27FC236}">
                <a16:creationId xmlns:a16="http://schemas.microsoft.com/office/drawing/2014/main" id="{8D37A947-F999-416C-8325-EA12EF72DC64}"/>
              </a:ext>
            </a:extLst>
          </p:cNvPr>
          <p:cNvSpPr txBox="1">
            <a:spLocks/>
          </p:cNvSpPr>
          <p:nvPr/>
        </p:nvSpPr>
        <p:spPr>
          <a:xfrm>
            <a:off x="0" y="6618674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40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36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62" grpId="0" animBg="1"/>
      <p:bldP spid="62" grpId="1" animBg="1"/>
      <p:bldP spid="53" grpId="0" animBg="1"/>
      <p:bldP spid="53" grpId="1" animBg="1"/>
      <p:bldP spid="60" grpId="0" animBg="1"/>
      <p:bldP spid="60" grpId="1" animBg="1"/>
      <p:bldP spid="63" grpId="0" animBg="1"/>
      <p:bldP spid="63" grpId="1" animBg="1"/>
      <p:bldP spid="79" grpId="0" animBg="1"/>
      <p:bldP spid="79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4939BFF-FD86-45F9-A2D5-08DFCD984A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8564" y="57293"/>
            <a:ext cx="7369727" cy="67425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48145" y="3238981"/>
            <a:ext cx="3392453" cy="400110"/>
          </a:xfrm>
          <a:prstGeom prst="rect">
            <a:avLst/>
          </a:prstGeom>
          <a:solidFill>
            <a:schemeClr val="bg1"/>
          </a:solidFill>
          <a:effectLst>
            <a:glow rad="508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This is how it should look now.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5643362" y="2380590"/>
            <a:ext cx="5620130" cy="2465729"/>
          </a:xfrm>
          <a:prstGeom prst="roundRect">
            <a:avLst/>
          </a:prstGeom>
          <a:solidFill>
            <a:schemeClr val="accent1">
              <a:alpha val="2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 dirty="0"/>
          </a:p>
        </p:txBody>
      </p:sp>
      <p:cxnSp>
        <p:nvCxnSpPr>
          <p:cNvPr id="6" name="Straight Arrow Connector 5"/>
          <p:cNvCxnSpPr>
            <a:cxnSpLocks/>
            <a:stCxn id="5" idx="3"/>
            <a:endCxn id="2" idx="1"/>
          </p:cNvCxnSpPr>
          <p:nvPr/>
        </p:nvCxnSpPr>
        <p:spPr>
          <a:xfrm>
            <a:off x="4140598" y="3439036"/>
            <a:ext cx="1502764" cy="17441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80E3033-C05C-4105-93E4-4B6F5B6CD0EA}"/>
              </a:ext>
            </a:extLst>
          </p:cNvPr>
          <p:cNvSpPr txBox="1"/>
          <p:nvPr/>
        </p:nvSpPr>
        <p:spPr>
          <a:xfrm>
            <a:off x="124237" y="68025"/>
            <a:ext cx="2851719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Making of Columns</a:t>
            </a: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3CB2EE43-BC29-43F0-ADA4-615CF6149BD5}"/>
              </a:ext>
            </a:extLst>
          </p:cNvPr>
          <p:cNvSpPr txBox="1">
            <a:spLocks/>
          </p:cNvSpPr>
          <p:nvPr/>
        </p:nvSpPr>
        <p:spPr>
          <a:xfrm>
            <a:off x="0" y="6618674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41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673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2" grpId="0" animBg="1"/>
      <p:bldP spid="2" grpId="1" animBg="1"/>
      <p:bldP spid="2" grpId="2" animBg="1"/>
      <p:bldP spid="1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FAC29429-2DF9-4E62-B49F-D4F7D17AE7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1629" y="35704"/>
            <a:ext cx="7400342" cy="67705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1346" y="1000664"/>
            <a:ext cx="2930865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2000" dirty="0"/>
              <a:t>Scroll to the bottom of the first page.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29" y="47210"/>
            <a:ext cx="3692106" cy="70788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Adding Date &amp; Page Number</a:t>
            </a:r>
          </a:p>
          <a:p>
            <a:r>
              <a:rPr lang="en-CA" dirty="0"/>
              <a:t>to the Footer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9728" y="3888053"/>
            <a:ext cx="2935165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You can also simply double-click on the footer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5129" y="5022938"/>
            <a:ext cx="3692107" cy="1631216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70000"/>
              </a:schemeClr>
            </a:glow>
            <a:softEdge rad="381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sz="2000" dirty="0"/>
              <a:t>We could just add a </a:t>
            </a:r>
            <a:r>
              <a:rPr lang="en-CA" sz="2000" b="1" i="1" dirty="0"/>
              <a:t>Built-In</a:t>
            </a:r>
            <a:r>
              <a:rPr lang="en-CA" sz="2000" dirty="0"/>
              <a:t> footer from the </a:t>
            </a:r>
            <a:r>
              <a:rPr lang="en-CA" sz="2000" b="1" i="1" dirty="0"/>
              <a:t>Footer menu</a:t>
            </a:r>
            <a:r>
              <a:rPr lang="en-CA" sz="2000" dirty="0"/>
              <a:t>, but let’s take the long route and create our own page footer … just for the experience.</a:t>
            </a:r>
          </a:p>
        </p:txBody>
      </p:sp>
      <p:sp>
        <p:nvSpPr>
          <p:cNvPr id="7" name="Rectangle 6"/>
          <p:cNvSpPr/>
          <p:nvPr/>
        </p:nvSpPr>
        <p:spPr>
          <a:xfrm>
            <a:off x="480102" y="2406770"/>
            <a:ext cx="3105510" cy="2501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 indent="-361950">
              <a:buFont typeface="Calibri" panose="020F0502020204030204" pitchFamily="34" charset="0"/>
              <a:buChar char="→"/>
            </a:pPr>
            <a:r>
              <a:rPr lang="en-CA" sz="2000" dirty="0">
                <a:solidFill>
                  <a:schemeClr val="tx1"/>
                </a:solidFill>
              </a:rPr>
              <a:t>Insert ribbon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09757" y="2648507"/>
            <a:ext cx="3105510" cy="2501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34988" indent="-361950">
              <a:buFont typeface="Calibri" panose="020F0502020204030204" pitchFamily="34" charset="0"/>
              <a:buChar char="→"/>
            </a:pPr>
            <a:r>
              <a:rPr lang="en-CA" sz="2000" dirty="0">
                <a:solidFill>
                  <a:schemeClr val="tx1"/>
                </a:solidFill>
              </a:rPr>
              <a:t>Footer menu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31914" y="2903112"/>
            <a:ext cx="3105510" cy="2501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15963" indent="-361950">
              <a:buFont typeface="Calibri" panose="020F0502020204030204" pitchFamily="34" charset="0"/>
              <a:buChar char="→"/>
            </a:pPr>
            <a:r>
              <a:rPr lang="en-CA" sz="2000" dirty="0">
                <a:solidFill>
                  <a:schemeClr val="tx1"/>
                </a:solidFill>
              </a:rPr>
              <a:t>Edit Footer option</a:t>
            </a:r>
          </a:p>
        </p:txBody>
      </p:sp>
      <p:cxnSp>
        <p:nvCxnSpPr>
          <p:cNvPr id="16" name="Straight Arrow Connector 15"/>
          <p:cNvCxnSpPr>
            <a:cxnSpLocks/>
            <a:endCxn id="17" idx="2"/>
          </p:cNvCxnSpPr>
          <p:nvPr/>
        </p:nvCxnSpPr>
        <p:spPr>
          <a:xfrm flipV="1">
            <a:off x="2277687" y="571185"/>
            <a:ext cx="3673507" cy="197251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5709654" y="381404"/>
            <a:ext cx="483080" cy="189781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2" name="Straight Arrow Connector 21"/>
          <p:cNvCxnSpPr>
            <a:cxnSpLocks/>
          </p:cNvCxnSpPr>
          <p:nvPr/>
        </p:nvCxnSpPr>
        <p:spPr>
          <a:xfrm flipV="1">
            <a:off x="2277687" y="888762"/>
            <a:ext cx="7140633" cy="188865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4710" y="1205344"/>
            <a:ext cx="3114687" cy="5448809"/>
          </a:xfrm>
          <a:prstGeom prst="rect">
            <a:avLst/>
          </a:prstGeom>
        </p:spPr>
      </p:pic>
      <p:cxnSp>
        <p:nvCxnSpPr>
          <p:cNvPr id="27" name="Straight Arrow Connector 26"/>
          <p:cNvCxnSpPr>
            <a:cxnSpLocks/>
            <a:endCxn id="28" idx="1"/>
          </p:cNvCxnSpPr>
          <p:nvPr/>
        </p:nvCxnSpPr>
        <p:spPr>
          <a:xfrm>
            <a:off x="2793076" y="3059083"/>
            <a:ext cx="6198236" cy="316809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8991312" y="6143105"/>
            <a:ext cx="854015" cy="16813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5" name="Straight Arrow Connector 24"/>
          <p:cNvCxnSpPr>
            <a:cxnSpLocks/>
          </p:cNvCxnSpPr>
          <p:nvPr/>
        </p:nvCxnSpPr>
        <p:spPr>
          <a:xfrm>
            <a:off x="2277687" y="2777421"/>
            <a:ext cx="6891251" cy="111063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CA29010D-24F8-44E3-80B3-CE839D22A789}"/>
              </a:ext>
            </a:extLst>
          </p:cNvPr>
          <p:cNvSpPr txBox="1">
            <a:spLocks/>
          </p:cNvSpPr>
          <p:nvPr/>
        </p:nvSpPr>
        <p:spPr>
          <a:xfrm>
            <a:off x="0" y="6618674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42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64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7" grpId="0"/>
      <p:bldP spid="7" grpId="1"/>
      <p:bldP spid="11" grpId="0"/>
      <p:bldP spid="11" grpId="1"/>
      <p:bldP spid="12" grpId="0"/>
      <p:bldP spid="12" grpId="1"/>
      <p:bldP spid="17" grpId="0" animBg="1"/>
      <p:bldP spid="17" grpId="1" animBg="1"/>
      <p:bldP spid="28" grpId="0" animBg="1"/>
      <p:bldP spid="28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33F1BCAC-2B40-450B-9B3A-8DEC92D951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1629" y="51644"/>
            <a:ext cx="7394558" cy="67652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2997" y="1938103"/>
            <a:ext cx="3915924" cy="101566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In the left position</a:t>
            </a:r>
          </a:p>
          <a:p>
            <a:pPr marL="534988" indent="-285750">
              <a:buFont typeface="Wingdings" panose="05000000000000000000" pitchFamily="2" charset="2"/>
              <a:buChar char="Ø"/>
            </a:pPr>
            <a:r>
              <a:rPr lang="en-CA" sz="2000" dirty="0"/>
              <a:t>enter the current date/time in whatever format you like.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2528" y="3258287"/>
            <a:ext cx="3916393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When done, </a:t>
            </a:r>
            <a:r>
              <a:rPr lang="en-CA" sz="2000" b="1" i="1" dirty="0"/>
              <a:t>Close Header &amp; Footer</a:t>
            </a:r>
          </a:p>
        </p:txBody>
      </p:sp>
      <p:cxnSp>
        <p:nvCxnSpPr>
          <p:cNvPr id="8" name="Straight Arrow Connector 7"/>
          <p:cNvCxnSpPr>
            <a:cxnSpLocks/>
            <a:stCxn id="5" idx="3"/>
          </p:cNvCxnSpPr>
          <p:nvPr/>
        </p:nvCxnSpPr>
        <p:spPr>
          <a:xfrm flipV="1">
            <a:off x="4088921" y="1847982"/>
            <a:ext cx="704192" cy="59795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10252302" y="389230"/>
            <a:ext cx="1087394" cy="20097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032DDE4-61ED-42F6-9752-082743762BE4}"/>
              </a:ext>
            </a:extLst>
          </p:cNvPr>
          <p:cNvGrpSpPr/>
          <p:nvPr/>
        </p:nvGrpSpPr>
        <p:grpSpPr>
          <a:xfrm>
            <a:off x="4792645" y="1003425"/>
            <a:ext cx="5175443" cy="5971285"/>
            <a:chOff x="4792645" y="1003425"/>
            <a:chExt cx="5175443" cy="5971285"/>
          </a:xfrm>
        </p:grpSpPr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2645" y="1003425"/>
              <a:ext cx="1582562" cy="1408654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2645" y="1772996"/>
              <a:ext cx="5175443" cy="5201714"/>
            </a:xfrm>
            <a:prstGeom prst="rect">
              <a:avLst/>
            </a:prstGeom>
          </p:spPr>
        </p:pic>
      </p:grpSp>
      <p:cxnSp>
        <p:nvCxnSpPr>
          <p:cNvPr id="9" name="Straight Arrow Connector 8"/>
          <p:cNvCxnSpPr>
            <a:cxnSpLocks/>
            <a:stCxn id="7" idx="3"/>
            <a:endCxn id="48" idx="1"/>
          </p:cNvCxnSpPr>
          <p:nvPr/>
        </p:nvCxnSpPr>
        <p:spPr>
          <a:xfrm flipV="1">
            <a:off x="4088921" y="1004503"/>
            <a:ext cx="6025591" cy="245383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10114512" y="615142"/>
            <a:ext cx="681487" cy="77872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E3A5792-38CF-4192-944F-E644AC954DCE}"/>
              </a:ext>
            </a:extLst>
          </p:cNvPr>
          <p:cNvSpPr txBox="1"/>
          <p:nvPr/>
        </p:nvSpPr>
        <p:spPr>
          <a:xfrm>
            <a:off x="172528" y="146649"/>
            <a:ext cx="4276673" cy="1323439"/>
          </a:xfrm>
          <a:prstGeom prst="rect">
            <a:avLst/>
          </a:prstGeom>
          <a:solidFill>
            <a:schemeClr val="bg1"/>
          </a:solidFill>
          <a:effectLst>
            <a:glow rad="76200">
              <a:schemeClr val="accent2">
                <a:alpha val="7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sz="2000" dirty="0"/>
              <a:t>There are three position in the</a:t>
            </a:r>
          </a:p>
          <a:p>
            <a:pPr algn="ctr"/>
            <a:r>
              <a:rPr lang="en-CA" sz="2000" dirty="0"/>
              <a:t>header and the footer: </a:t>
            </a:r>
          </a:p>
          <a:p>
            <a:pPr algn="ctr"/>
            <a:r>
              <a:rPr lang="en-CA" sz="2000" i="1" dirty="0"/>
              <a:t>left</a:t>
            </a:r>
            <a:r>
              <a:rPr lang="en-CA" sz="2000" dirty="0"/>
              <a:t>, </a:t>
            </a:r>
            <a:r>
              <a:rPr lang="en-CA" sz="2000" i="1" dirty="0"/>
              <a:t>center</a:t>
            </a:r>
            <a:r>
              <a:rPr lang="en-CA" sz="2000" dirty="0"/>
              <a:t> and </a:t>
            </a:r>
            <a:r>
              <a:rPr lang="en-CA" sz="2000" i="1" dirty="0"/>
              <a:t>right</a:t>
            </a:r>
            <a:r>
              <a:rPr lang="en-CA" sz="2000" dirty="0"/>
              <a:t>.</a:t>
            </a:r>
          </a:p>
          <a:p>
            <a:pPr algn="ctr"/>
            <a:r>
              <a:rPr lang="en-CA" sz="2000" dirty="0"/>
              <a:t>Use the </a:t>
            </a:r>
            <a:r>
              <a:rPr lang="en-CA" sz="2000" b="1" dirty="0"/>
              <a:t>Tab</a:t>
            </a:r>
            <a:r>
              <a:rPr lang="en-CA" sz="2000" dirty="0"/>
              <a:t> key to advance position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B3E042A5-6A12-44EB-A6FD-32B22B9E63B4}"/>
              </a:ext>
            </a:extLst>
          </p:cNvPr>
          <p:cNvSpPr txBox="1">
            <a:spLocks/>
          </p:cNvSpPr>
          <p:nvPr/>
        </p:nvSpPr>
        <p:spPr>
          <a:xfrm>
            <a:off x="0" y="6618674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43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44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  <p:bldP spid="7" grpId="1" animBg="1"/>
      <p:bldP spid="28" grpId="0" animBg="1"/>
      <p:bldP spid="48" grpId="0" animBg="1"/>
      <p:bldP spid="48" grpId="1" animBg="1"/>
      <p:bldP spid="35" grpId="0" animBg="1"/>
      <p:bldP spid="35" grpId="1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53"/>
            <a:ext cx="1219200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00"/>
          <a:stretch/>
        </p:blipFill>
        <p:spPr bwMode="auto">
          <a:xfrm rot="10800000">
            <a:off x="0" y="5309118"/>
            <a:ext cx="12192000" cy="154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4" name="TextBox 3"/>
          <p:cNvSpPr txBox="1"/>
          <p:nvPr/>
        </p:nvSpPr>
        <p:spPr>
          <a:xfrm>
            <a:off x="345623" y="144757"/>
            <a:ext cx="5978977" cy="523220"/>
          </a:xfrm>
          <a:prstGeom prst="rect">
            <a:avLst/>
          </a:prstGeom>
          <a:effectLst>
            <a:glow rad="139700">
              <a:schemeClr val="accent2">
                <a:lumMod val="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800" dirty="0"/>
              <a:t>We have covered here in this course 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2170D99-0F2F-4833-9523-E541BEC01461}"/>
              </a:ext>
            </a:extLst>
          </p:cNvPr>
          <p:cNvSpPr txBox="1"/>
          <p:nvPr/>
        </p:nvSpPr>
        <p:spPr>
          <a:xfrm>
            <a:off x="3766507" y="1813203"/>
            <a:ext cx="4819651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Suggested Prerequisites for this Course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7F5688D-543A-4E9F-B898-C84DA69FA1BD}"/>
              </a:ext>
            </a:extLst>
          </p:cNvPr>
          <p:cNvSpPr txBox="1"/>
          <p:nvPr/>
        </p:nvSpPr>
        <p:spPr>
          <a:xfrm>
            <a:off x="3766507" y="2479356"/>
            <a:ext cx="4819651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Formatting Your Document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924C462-2402-4D25-BC73-BEDE4BDA57E1}"/>
              </a:ext>
            </a:extLst>
          </p:cNvPr>
          <p:cNvSpPr txBox="1"/>
          <p:nvPr/>
        </p:nvSpPr>
        <p:spPr>
          <a:xfrm>
            <a:off x="4218316" y="3213124"/>
            <a:ext cx="2380893" cy="4001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Create Style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64D7BB5-9673-4A05-95BB-4C2BD509713F}"/>
              </a:ext>
            </a:extLst>
          </p:cNvPr>
          <p:cNvSpPr txBox="1"/>
          <p:nvPr/>
        </p:nvSpPr>
        <p:spPr>
          <a:xfrm>
            <a:off x="4218315" y="3575259"/>
            <a:ext cx="2380894" cy="4001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Inspecting Style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C617D83-EE79-4E5B-BAAF-91783DCEB2E2}"/>
              </a:ext>
            </a:extLst>
          </p:cNvPr>
          <p:cNvSpPr txBox="1"/>
          <p:nvPr/>
        </p:nvSpPr>
        <p:spPr>
          <a:xfrm>
            <a:off x="4218314" y="3938266"/>
            <a:ext cx="3853343" cy="4001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Page Layout Ribbon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B297B68-6237-4E6A-B951-BF8B45625D94}"/>
              </a:ext>
            </a:extLst>
          </p:cNvPr>
          <p:cNvSpPr txBox="1"/>
          <p:nvPr/>
        </p:nvSpPr>
        <p:spPr>
          <a:xfrm>
            <a:off x="4218318" y="2848250"/>
            <a:ext cx="2380891" cy="4001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Home Tab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40BDF3D-6DC5-4B08-A90F-F7D512A0D1EC}"/>
              </a:ext>
            </a:extLst>
          </p:cNvPr>
          <p:cNvSpPr txBox="1"/>
          <p:nvPr/>
        </p:nvSpPr>
        <p:spPr>
          <a:xfrm>
            <a:off x="4218312" y="4310493"/>
            <a:ext cx="3853345" cy="4001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Breaks, Tabs &amp; Such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46D514B-FB40-4261-800C-ED61F1766F70}"/>
              </a:ext>
            </a:extLst>
          </p:cNvPr>
          <p:cNvSpPr txBox="1"/>
          <p:nvPr/>
        </p:nvSpPr>
        <p:spPr>
          <a:xfrm>
            <a:off x="3766507" y="4674929"/>
            <a:ext cx="4819651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Add Date &amp; Page Number to the Footer</a:t>
            </a:r>
          </a:p>
        </p:txBody>
      </p:sp>
    </p:spTree>
    <p:extLst>
      <p:ext uri="{BB962C8B-B14F-4D97-AF65-F5344CB8AC3E}">
        <p14:creationId xmlns:p14="http://schemas.microsoft.com/office/powerpoint/2010/main" val="107587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4" grpId="0" animBg="1"/>
      <p:bldP spid="14" grpId="1" animBg="1"/>
      <p:bldP spid="19" grpId="0" animBg="1"/>
      <p:bldP spid="19" grpId="1" animBg="1"/>
      <p:bldP spid="20" grpId="0"/>
      <p:bldP spid="20" grpId="1"/>
      <p:bldP spid="21" grpId="0"/>
      <p:bldP spid="21" grpId="1"/>
      <p:bldP spid="22" grpId="0"/>
      <p:bldP spid="22" grpId="1"/>
      <p:bldP spid="24" grpId="0"/>
      <p:bldP spid="24" grpId="1"/>
      <p:bldP spid="25" grpId="0"/>
      <p:bldP spid="25" grpId="1"/>
      <p:bldP spid="26" grpId="0" animBg="1"/>
      <p:bldP spid="26" grpId="1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7F3BCFD-538F-49D4-9ECF-A70C065C0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19"/>
            <a:ext cx="12192000" cy="684756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FC3E90C-15F8-4D2E-8C40-759E6203ED1D}"/>
              </a:ext>
            </a:extLst>
          </p:cNvPr>
          <p:cNvSpPr/>
          <p:nvPr/>
        </p:nvSpPr>
        <p:spPr>
          <a:xfrm>
            <a:off x="2435630" y="980903"/>
            <a:ext cx="7323513" cy="34165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800" dirty="0">
              <a:solidFill>
                <a:schemeClr val="tx1"/>
              </a:solidFill>
            </a:endParaRPr>
          </a:p>
          <a:p>
            <a:pPr algn="ctr"/>
            <a:endParaRPr lang="en-CA" sz="4800" dirty="0">
              <a:solidFill>
                <a:schemeClr val="tx1"/>
              </a:solidFill>
            </a:endParaRPr>
          </a:p>
          <a:p>
            <a:pPr algn="ctr"/>
            <a:endParaRPr lang="en-CA" sz="48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0872C0-37D4-427C-8A86-6ED8570E0717}"/>
              </a:ext>
            </a:extLst>
          </p:cNvPr>
          <p:cNvSpPr txBox="1"/>
          <p:nvPr/>
        </p:nvSpPr>
        <p:spPr>
          <a:xfrm>
            <a:off x="3091543" y="1124744"/>
            <a:ext cx="6008915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333" dirty="0"/>
              <a:t>NITHA IT Helpdesk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7063A2-4328-4368-A158-A5E26DB01651}"/>
              </a:ext>
            </a:extLst>
          </p:cNvPr>
          <p:cNvSpPr txBox="1"/>
          <p:nvPr/>
        </p:nvSpPr>
        <p:spPr>
          <a:xfrm>
            <a:off x="3091543" y="2014535"/>
            <a:ext cx="61308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helpdesk@nitha.com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07D3C2-1B0E-4004-85DE-0017032B2081}"/>
              </a:ext>
            </a:extLst>
          </p:cNvPr>
          <p:cNvSpPr txBox="1"/>
          <p:nvPr/>
        </p:nvSpPr>
        <p:spPr>
          <a:xfrm>
            <a:off x="3664817" y="3066004"/>
            <a:ext cx="5184576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867" dirty="0"/>
              <a:t>1(306)953-5008</a:t>
            </a:r>
            <a:endParaRPr lang="en-CA" sz="5400" dirty="0"/>
          </a:p>
        </p:txBody>
      </p:sp>
    </p:spTree>
    <p:extLst>
      <p:ext uri="{BB962C8B-B14F-4D97-AF65-F5344CB8AC3E}">
        <p14:creationId xmlns:p14="http://schemas.microsoft.com/office/powerpoint/2010/main" val="3276101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9088E1F-9A95-4EBC-99E9-C6C9E474F25C}"/>
              </a:ext>
            </a:extLst>
          </p:cNvPr>
          <p:cNvGrpSpPr/>
          <p:nvPr/>
        </p:nvGrpSpPr>
        <p:grpSpPr>
          <a:xfrm>
            <a:off x="2" y="35275"/>
            <a:ext cx="12191999" cy="6858000"/>
            <a:chOff x="0" y="0"/>
            <a:chExt cx="9143999" cy="51435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3999" cy="5143500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A36E123F-C767-4C9A-AB34-EE60B3D8A973}"/>
                </a:ext>
              </a:extLst>
            </p:cNvPr>
            <p:cNvSpPr/>
            <p:nvPr/>
          </p:nvSpPr>
          <p:spPr>
            <a:xfrm>
              <a:off x="467544" y="1635646"/>
              <a:ext cx="3384376" cy="9361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sz="2400"/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CE91203-453E-4FBE-90BD-374E30B63EB2}"/>
              </a:ext>
            </a:extLst>
          </p:cNvPr>
          <p:cNvSpPr/>
          <p:nvPr/>
        </p:nvSpPr>
        <p:spPr>
          <a:xfrm>
            <a:off x="431371" y="1796819"/>
            <a:ext cx="5472608" cy="16321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8000" dirty="0">
                <a:solidFill>
                  <a:schemeClr val="tx1"/>
                </a:solidFill>
                <a:latin typeface="Script MT Bold" panose="03040602040607080904" pitchFamily="66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3441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71933585-0310-4776-A14F-B83D2CE20C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8995" y="64419"/>
            <a:ext cx="7688249" cy="676864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3886" y="89656"/>
            <a:ext cx="3078325" cy="707886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Formatting Your Document</a:t>
            </a:r>
          </a:p>
          <a:p>
            <a:pPr algn="ctr"/>
            <a:r>
              <a:rPr lang="en-CA" sz="2000" dirty="0"/>
              <a:t>Enabling the Ruler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65529" y="2569429"/>
            <a:ext cx="3373109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2000" dirty="0"/>
              <a:t>Click on the </a:t>
            </a:r>
            <a:r>
              <a:rPr lang="en-CA" sz="2000" b="1" i="1" dirty="0"/>
              <a:t>View</a:t>
            </a:r>
            <a:r>
              <a:rPr lang="en-CA" sz="2000" dirty="0"/>
              <a:t> ribbon</a:t>
            </a:r>
          </a:p>
        </p:txBody>
      </p:sp>
      <p:cxnSp>
        <p:nvCxnSpPr>
          <p:cNvPr id="21" name="Straight Arrow Connector 20"/>
          <p:cNvCxnSpPr>
            <a:cxnSpLocks/>
            <a:stCxn id="5" idx="0"/>
            <a:endCxn id="12" idx="2"/>
          </p:cNvCxnSpPr>
          <p:nvPr/>
        </p:nvCxnSpPr>
        <p:spPr>
          <a:xfrm flipH="1" flipV="1">
            <a:off x="9280957" y="623455"/>
            <a:ext cx="1071127" cy="194597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477FC8A4-0F6A-4A71-8097-3DFC85A06500}"/>
              </a:ext>
            </a:extLst>
          </p:cNvPr>
          <p:cNvSpPr/>
          <p:nvPr/>
        </p:nvSpPr>
        <p:spPr>
          <a:xfrm>
            <a:off x="9126968" y="418660"/>
            <a:ext cx="307978" cy="20479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BD14E4E-9A20-401C-A6E4-158E6799445A}"/>
              </a:ext>
            </a:extLst>
          </p:cNvPr>
          <p:cNvSpPr txBox="1"/>
          <p:nvPr/>
        </p:nvSpPr>
        <p:spPr>
          <a:xfrm>
            <a:off x="2776452" y="1961901"/>
            <a:ext cx="2818482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2000" dirty="0"/>
              <a:t>Show the show menu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46345451-E528-4A6C-A749-514DBFA79C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001" y="642509"/>
            <a:ext cx="1052758" cy="1504059"/>
          </a:xfrm>
          <a:prstGeom prst="rect">
            <a:avLst/>
          </a:prstGeom>
          <a:ln w="19050">
            <a:noFill/>
          </a:ln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12A5D1F3-5EBC-4564-8C4B-B04B51878474}"/>
              </a:ext>
            </a:extLst>
          </p:cNvPr>
          <p:cNvSpPr txBox="1"/>
          <p:nvPr/>
        </p:nvSpPr>
        <p:spPr>
          <a:xfrm>
            <a:off x="2166067" y="2967046"/>
            <a:ext cx="3192514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sz="2000" dirty="0"/>
              <a:t>Check the Ruler checkbox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8E315915-F412-4D56-94D3-B78FC777E26F}"/>
              </a:ext>
            </a:extLst>
          </p:cNvPr>
          <p:cNvCxnSpPr>
            <a:cxnSpLocks/>
          </p:cNvCxnSpPr>
          <p:nvPr/>
        </p:nvCxnSpPr>
        <p:spPr>
          <a:xfrm flipV="1">
            <a:off x="5358581" y="1521229"/>
            <a:ext cx="2713077" cy="163048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13FB79B-8903-4753-948B-B7DFA05035AF}"/>
              </a:ext>
            </a:extLst>
          </p:cNvPr>
          <p:cNvCxnSpPr>
            <a:cxnSpLocks/>
          </p:cNvCxnSpPr>
          <p:nvPr/>
        </p:nvCxnSpPr>
        <p:spPr>
          <a:xfrm flipV="1">
            <a:off x="5594934" y="964276"/>
            <a:ext cx="2476724" cy="118229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B1D3C227-1AC6-44E7-9BA1-BEC4C9A8DDDF}"/>
              </a:ext>
            </a:extLst>
          </p:cNvPr>
          <p:cNvSpPr txBox="1">
            <a:spLocks/>
          </p:cNvSpPr>
          <p:nvPr/>
        </p:nvSpPr>
        <p:spPr>
          <a:xfrm>
            <a:off x="0" y="6601812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5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147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7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5" grpId="1" animBg="1"/>
      <p:bldP spid="12" grpId="0" animBg="1"/>
      <p:bldP spid="12" grpId="1" animBg="1"/>
      <p:bldP spid="24" grpId="0" animBg="1"/>
      <p:bldP spid="24" grpId="1" animBg="1"/>
      <p:bldP spid="36" grpId="0" animBg="1"/>
      <p:bldP spid="3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DAEE5A7-37A6-46FB-A4E0-C9CE402DE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8994" y="24939"/>
            <a:ext cx="7721499" cy="679791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912" y="94004"/>
            <a:ext cx="3081923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Formatting Your Document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9550" y="1116738"/>
            <a:ext cx="4051381" cy="1015663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sz="2000" dirty="0"/>
              <a:t>Most of the formatting commands for your text and paragraph structure are found on the </a:t>
            </a:r>
            <a:r>
              <a:rPr lang="en-CA" sz="2000" b="1" i="1" dirty="0"/>
              <a:t>Home</a:t>
            </a:r>
            <a:r>
              <a:rPr lang="en-CA" sz="2000" dirty="0"/>
              <a:t> ribbon</a:t>
            </a:r>
          </a:p>
        </p:txBody>
      </p:sp>
      <p:cxnSp>
        <p:nvCxnSpPr>
          <p:cNvPr id="25" name="Straight Arrow Connector 24"/>
          <p:cNvCxnSpPr>
            <a:cxnSpLocks/>
            <a:endCxn id="26" idx="1"/>
          </p:cNvCxnSpPr>
          <p:nvPr/>
        </p:nvCxnSpPr>
        <p:spPr>
          <a:xfrm flipV="1">
            <a:off x="3815231" y="462324"/>
            <a:ext cx="1142380" cy="65441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4957611" y="367694"/>
            <a:ext cx="395786" cy="18925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DF85596-EC04-471E-AAF7-C66AEE4B68C8}"/>
              </a:ext>
            </a:extLst>
          </p:cNvPr>
          <p:cNvCxnSpPr>
            <a:cxnSpLocks/>
          </p:cNvCxnSpPr>
          <p:nvPr/>
        </p:nvCxnSpPr>
        <p:spPr>
          <a:xfrm flipV="1">
            <a:off x="5559156" y="1352100"/>
            <a:ext cx="1371600" cy="59822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AF05369-A856-445C-B0D5-9DBE084C1209}"/>
              </a:ext>
            </a:extLst>
          </p:cNvPr>
          <p:cNvCxnSpPr>
            <a:cxnSpLocks/>
          </p:cNvCxnSpPr>
          <p:nvPr/>
        </p:nvCxnSpPr>
        <p:spPr>
          <a:xfrm>
            <a:off x="7727805" y="1381311"/>
            <a:ext cx="1175126" cy="45838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99C6CDB6-C9B1-4DEB-99C8-9C3C5883372D}"/>
              </a:ext>
            </a:extLst>
          </p:cNvPr>
          <p:cNvSpPr txBox="1">
            <a:spLocks/>
          </p:cNvSpPr>
          <p:nvPr/>
        </p:nvSpPr>
        <p:spPr>
          <a:xfrm>
            <a:off x="0" y="6601812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6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9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EDF5D9-38F4-4598-8D8D-476EAC0CBF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5621" y="58641"/>
            <a:ext cx="7694813" cy="677442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567843D-10EC-4EF6-8A4D-692EFB640771}"/>
              </a:ext>
            </a:extLst>
          </p:cNvPr>
          <p:cNvSpPr txBox="1"/>
          <p:nvPr/>
        </p:nvSpPr>
        <p:spPr>
          <a:xfrm>
            <a:off x="307571" y="1120047"/>
            <a:ext cx="4305993" cy="1015663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sz="2000" dirty="0"/>
              <a:t>Formatting commands for the pages and paragraph layout in your document can also be found on the </a:t>
            </a:r>
            <a:r>
              <a:rPr lang="en-CA" sz="2000" b="1" i="1" dirty="0"/>
              <a:t>Layout</a:t>
            </a:r>
            <a:r>
              <a:rPr lang="en-CA" sz="2000" dirty="0"/>
              <a:t> ribbon.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A565DA2-66F0-4CA3-9F24-D83D661F73A0}"/>
              </a:ext>
            </a:extLst>
          </p:cNvPr>
          <p:cNvCxnSpPr>
            <a:cxnSpLocks/>
          </p:cNvCxnSpPr>
          <p:nvPr/>
        </p:nvCxnSpPr>
        <p:spPr>
          <a:xfrm>
            <a:off x="7387217" y="1397237"/>
            <a:ext cx="1136591" cy="59821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cxnSpLocks/>
            <a:endCxn id="23" idx="1"/>
          </p:cNvCxnSpPr>
          <p:nvPr/>
        </p:nvCxnSpPr>
        <p:spPr>
          <a:xfrm flipV="1">
            <a:off x="4114025" y="494114"/>
            <a:ext cx="2478279" cy="62679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592304" y="376874"/>
            <a:ext cx="427289" cy="23448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34E9E30-004A-41BC-A931-153E92F2DD1C}"/>
              </a:ext>
            </a:extLst>
          </p:cNvPr>
          <p:cNvCxnSpPr>
            <a:cxnSpLocks/>
          </p:cNvCxnSpPr>
          <p:nvPr/>
        </p:nvCxnSpPr>
        <p:spPr>
          <a:xfrm>
            <a:off x="5204389" y="1397237"/>
            <a:ext cx="891611" cy="5982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CFAFB09-3A2E-48EC-8188-CBE63D61CCF8}"/>
              </a:ext>
            </a:extLst>
          </p:cNvPr>
          <p:cNvSpPr txBox="1"/>
          <p:nvPr/>
        </p:nvSpPr>
        <p:spPr>
          <a:xfrm>
            <a:off x="76912" y="94004"/>
            <a:ext cx="3081923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Formatting Your Document</a:t>
            </a:r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2168F1F4-E2D8-4072-9F20-B0A164DC3B0D}"/>
              </a:ext>
            </a:extLst>
          </p:cNvPr>
          <p:cNvSpPr txBox="1">
            <a:spLocks/>
          </p:cNvSpPr>
          <p:nvPr/>
        </p:nvSpPr>
        <p:spPr>
          <a:xfrm>
            <a:off x="0" y="6601812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7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966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23" grpId="0" animBg="1"/>
      <p:bldP spid="2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3F2D032-8DBF-4FCE-84BA-6C96F83F04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41" y="580157"/>
            <a:ext cx="10428571" cy="153333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912" y="94004"/>
            <a:ext cx="4677967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Formatting Your Document – Home Ribbon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4952" y="3160792"/>
            <a:ext cx="2342973" cy="132343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You can apply formatting to text by using the commands in the: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22566" y="3152822"/>
            <a:ext cx="2342972" cy="163121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You can apply formatting to paragraphs by using the commands in the:</a:t>
            </a:r>
          </a:p>
        </p:txBody>
      </p:sp>
      <p:sp>
        <p:nvSpPr>
          <p:cNvPr id="6" name="Rectangle 5"/>
          <p:cNvSpPr/>
          <p:nvPr/>
        </p:nvSpPr>
        <p:spPr>
          <a:xfrm>
            <a:off x="5247663" y="1957905"/>
            <a:ext cx="607364" cy="14508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622565" y="2604701"/>
            <a:ext cx="2342973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2000" b="1" i="1" dirty="0"/>
              <a:t>Paragraph</a:t>
            </a:r>
            <a:r>
              <a:rPr lang="en-CA" sz="2000" dirty="0"/>
              <a:t> </a:t>
            </a:r>
            <a:r>
              <a:rPr lang="en-CA" sz="2000" b="1" dirty="0"/>
              <a:t>group</a:t>
            </a:r>
            <a:endParaRPr lang="en-CA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9622565" y="4930951"/>
            <a:ext cx="2342973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2000" b="1" i="1" dirty="0"/>
              <a:t>Paragraph</a:t>
            </a:r>
            <a:r>
              <a:rPr lang="en-CA" sz="2000" dirty="0"/>
              <a:t> </a:t>
            </a:r>
            <a:r>
              <a:rPr lang="en-CA" sz="2000" b="1" dirty="0"/>
              <a:t>dialog</a:t>
            </a:r>
            <a:r>
              <a:rPr lang="en-CA" sz="2000" dirty="0"/>
              <a:t> </a:t>
            </a:r>
          </a:p>
        </p:txBody>
      </p:sp>
      <p:cxnSp>
        <p:nvCxnSpPr>
          <p:cNvPr id="10" name="Straight Arrow Connector 9"/>
          <p:cNvCxnSpPr>
            <a:cxnSpLocks/>
            <a:stCxn id="7" idx="1"/>
            <a:endCxn id="6" idx="3"/>
          </p:cNvCxnSpPr>
          <p:nvPr/>
        </p:nvCxnSpPr>
        <p:spPr>
          <a:xfrm flipH="1" flipV="1">
            <a:off x="5855027" y="2030447"/>
            <a:ext cx="3767538" cy="77430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15249" y="1952878"/>
            <a:ext cx="365715" cy="14948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4952" y="2604701"/>
            <a:ext cx="2342973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2000" b="1" i="1" dirty="0"/>
              <a:t>Font</a:t>
            </a:r>
            <a:r>
              <a:rPr lang="en-CA" sz="2000" dirty="0"/>
              <a:t> </a:t>
            </a:r>
            <a:r>
              <a:rPr lang="en-CA" sz="2000" b="1" dirty="0"/>
              <a:t>group</a:t>
            </a:r>
            <a:endParaRPr lang="en-CA" sz="2000" dirty="0"/>
          </a:p>
        </p:txBody>
      </p:sp>
      <p:cxnSp>
        <p:nvCxnSpPr>
          <p:cNvPr id="16" name="Straight Arrow Connector 15"/>
          <p:cNvCxnSpPr>
            <a:cxnSpLocks/>
            <a:stCxn id="15" idx="3"/>
            <a:endCxn id="14" idx="2"/>
          </p:cNvCxnSpPr>
          <p:nvPr/>
        </p:nvCxnSpPr>
        <p:spPr>
          <a:xfrm flipV="1">
            <a:off x="2477925" y="2102360"/>
            <a:ext cx="520182" cy="70239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34952" y="4553539"/>
            <a:ext cx="2342973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2000" b="1" i="1" dirty="0"/>
              <a:t>Font </a:t>
            </a:r>
            <a:r>
              <a:rPr lang="en-CA" sz="2000" b="1" dirty="0"/>
              <a:t>dialog</a:t>
            </a:r>
            <a:r>
              <a:rPr lang="en-CA" sz="2000" dirty="0"/>
              <a:t> 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624" y="2753707"/>
            <a:ext cx="2874342" cy="3990090"/>
          </a:xfrm>
          <a:prstGeom prst="rect">
            <a:avLst/>
          </a:prstGeom>
        </p:spPr>
      </p:pic>
      <p:cxnSp>
        <p:nvCxnSpPr>
          <p:cNvPr id="23" name="Straight Arrow Connector 22"/>
          <p:cNvCxnSpPr>
            <a:cxnSpLocks/>
            <a:stCxn id="8" idx="1"/>
          </p:cNvCxnSpPr>
          <p:nvPr/>
        </p:nvCxnSpPr>
        <p:spPr>
          <a:xfrm flipH="1">
            <a:off x="9360131" y="5131006"/>
            <a:ext cx="262434" cy="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860" y="2753707"/>
            <a:ext cx="3721450" cy="3990090"/>
          </a:xfrm>
          <a:prstGeom prst="rect">
            <a:avLst/>
          </a:prstGeom>
        </p:spPr>
      </p:pic>
      <p:cxnSp>
        <p:nvCxnSpPr>
          <p:cNvPr id="28" name="Straight Arrow Connector 27"/>
          <p:cNvCxnSpPr>
            <a:stCxn id="19" idx="3"/>
            <a:endCxn id="24" idx="1"/>
          </p:cNvCxnSpPr>
          <p:nvPr/>
        </p:nvCxnSpPr>
        <p:spPr>
          <a:xfrm flipV="1">
            <a:off x="2477925" y="4748752"/>
            <a:ext cx="198935" cy="484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1656789" y="1257240"/>
            <a:ext cx="2719289" cy="632389"/>
          </a:xfrm>
          <a:prstGeom prst="roundRect">
            <a:avLst/>
          </a:prstGeom>
          <a:solidFill>
            <a:srgbClr val="7030A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ectangle 11"/>
          <p:cNvSpPr/>
          <p:nvPr/>
        </p:nvSpPr>
        <p:spPr>
          <a:xfrm>
            <a:off x="4307063" y="1968407"/>
            <a:ext cx="138030" cy="14508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tx1"/>
              </a:solidFill>
            </a:endParaRPr>
          </a:p>
        </p:txBody>
      </p:sp>
      <p:cxnSp>
        <p:nvCxnSpPr>
          <p:cNvPr id="17" name="Straight Arrow Connector 16"/>
          <p:cNvCxnSpPr>
            <a:cxnSpLocks/>
            <a:stCxn id="12" idx="2"/>
            <a:endCxn id="24" idx="0"/>
          </p:cNvCxnSpPr>
          <p:nvPr/>
        </p:nvCxnSpPr>
        <p:spPr>
          <a:xfrm>
            <a:off x="4376078" y="2113490"/>
            <a:ext cx="161507" cy="64021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6658156" y="1945691"/>
            <a:ext cx="137325" cy="15524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tx1"/>
              </a:solidFill>
            </a:endParaRPr>
          </a:p>
        </p:txBody>
      </p:sp>
      <p:cxnSp>
        <p:nvCxnSpPr>
          <p:cNvPr id="26" name="Straight Arrow Connector 25"/>
          <p:cNvCxnSpPr>
            <a:cxnSpLocks/>
            <a:stCxn id="25" idx="2"/>
            <a:endCxn id="21" idx="0"/>
          </p:cNvCxnSpPr>
          <p:nvPr/>
        </p:nvCxnSpPr>
        <p:spPr>
          <a:xfrm>
            <a:off x="6726819" y="2100931"/>
            <a:ext cx="1264976" cy="65277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4472527" y="1264778"/>
            <a:ext cx="2254292" cy="666572"/>
          </a:xfrm>
          <a:prstGeom prst="roundRect">
            <a:avLst/>
          </a:prstGeom>
          <a:solidFill>
            <a:srgbClr val="7030A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" name="Slide Number Placeholder 2">
            <a:extLst>
              <a:ext uri="{FF2B5EF4-FFF2-40B4-BE49-F238E27FC236}">
                <a16:creationId xmlns:a16="http://schemas.microsoft.com/office/drawing/2014/main" id="{3535BB16-7814-4470-A9EA-5ACED07B8C91}"/>
              </a:ext>
            </a:extLst>
          </p:cNvPr>
          <p:cNvSpPr txBox="1">
            <a:spLocks/>
          </p:cNvSpPr>
          <p:nvPr/>
        </p:nvSpPr>
        <p:spPr>
          <a:xfrm>
            <a:off x="0" y="6601812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8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396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0"/>
                            </p:stCondLst>
                            <p:childTnLst>
                              <p:par>
                                <p:cTn id="8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4" grpId="0" animBg="1"/>
      <p:bldP spid="14" grpId="1" animBg="1"/>
      <p:bldP spid="15" grpId="0" animBg="1"/>
      <p:bldP spid="15" grpId="1" animBg="1"/>
      <p:bldP spid="19" grpId="0" animBg="1"/>
      <p:bldP spid="19" grpId="1" animBg="1"/>
      <p:bldP spid="12" grpId="0" animBg="1"/>
      <p:bldP spid="12" grpId="1" animBg="1"/>
      <p:bldP spid="25" grpId="0" animBg="1"/>
      <p:bldP spid="2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4421AA16-9B73-4529-8E46-BD01C29131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41" y="580157"/>
            <a:ext cx="10428571" cy="153333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77713" y="102550"/>
            <a:ext cx="5571858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And … you can apply most formatting in one style!</a:t>
            </a:r>
          </a:p>
        </p:txBody>
      </p:sp>
      <p:cxnSp>
        <p:nvCxnSpPr>
          <p:cNvPr id="6" name="Straight Arrow Connector 5"/>
          <p:cNvCxnSpPr>
            <a:cxnSpLocks/>
            <a:stCxn id="4" idx="2"/>
            <a:endCxn id="7" idx="3"/>
          </p:cNvCxnSpPr>
          <p:nvPr/>
        </p:nvCxnSpPr>
        <p:spPr>
          <a:xfrm flipH="1">
            <a:off x="8526673" y="502660"/>
            <a:ext cx="736969" cy="152624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8009499" y="1951031"/>
            <a:ext cx="517174" cy="15575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0" name="Straight Arrow Connector 9"/>
          <p:cNvCxnSpPr>
            <a:cxnSpLocks/>
          </p:cNvCxnSpPr>
          <p:nvPr/>
        </p:nvCxnSpPr>
        <p:spPr>
          <a:xfrm>
            <a:off x="9892145" y="2106781"/>
            <a:ext cx="407324" cy="59115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511" y="2697934"/>
            <a:ext cx="1565589" cy="3913974"/>
          </a:xfrm>
          <a:prstGeom prst="rect">
            <a:avLst/>
          </a:prstGeom>
        </p:spPr>
      </p:pic>
      <p:cxnSp>
        <p:nvCxnSpPr>
          <p:cNvPr id="13" name="Straight Arrow Connector 12"/>
          <p:cNvCxnSpPr>
            <a:cxnSpLocks/>
          </p:cNvCxnSpPr>
          <p:nvPr/>
        </p:nvCxnSpPr>
        <p:spPr>
          <a:xfrm>
            <a:off x="8526673" y="2028906"/>
            <a:ext cx="1249094" cy="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80394" y="2497879"/>
            <a:ext cx="46779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You can apply formatting by two methods: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1849" y="2942261"/>
            <a:ext cx="53394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2000" dirty="0"/>
              <a:t>By setting the formatting first and then typing.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8936" y="3311593"/>
            <a:ext cx="51779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2000" dirty="0"/>
              <a:t>By selecting the text and then applying the formatting to that selected text.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724304" y="2762267"/>
            <a:ext cx="3649051" cy="193899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sz="2000" dirty="0"/>
              <a:t>Styles can make your life easier by applying all the formatting you wish in one application of the style, </a:t>
            </a:r>
            <a:r>
              <a:rPr lang="en-CA" sz="2000" i="1" dirty="0"/>
              <a:t>however</a:t>
            </a:r>
            <a:r>
              <a:rPr lang="en-CA" sz="2000" dirty="0"/>
              <a:t> you may not have a style to match your exact requirements.</a:t>
            </a:r>
          </a:p>
        </p:txBody>
      </p:sp>
      <p:sp>
        <p:nvSpPr>
          <p:cNvPr id="24" name="Down Arrow 23"/>
          <p:cNvSpPr/>
          <p:nvPr/>
        </p:nvSpPr>
        <p:spPr>
          <a:xfrm>
            <a:off x="7110101" y="4721629"/>
            <a:ext cx="824669" cy="474213"/>
          </a:xfrm>
          <a:prstGeom prst="downArrow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TextBox 24"/>
          <p:cNvSpPr txBox="1"/>
          <p:nvPr/>
        </p:nvSpPr>
        <p:spPr>
          <a:xfrm>
            <a:off x="5934333" y="5195843"/>
            <a:ext cx="3739249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So, what can we do to solve this?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6912" y="4549512"/>
            <a:ext cx="5022444" cy="206210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b="1" dirty="0"/>
              <a:t>Making a new style or modify an existing one</a:t>
            </a:r>
            <a:endParaRPr lang="en-CA" sz="2000" b="1" dirty="0">
              <a:solidFill>
                <a:srgbClr val="A64C0E"/>
              </a:solidFill>
            </a:endParaRPr>
          </a:p>
          <a:p>
            <a:endParaRPr lang="en-CA" sz="800" dirty="0"/>
          </a:p>
          <a:p>
            <a:r>
              <a:rPr lang="en-CA" sz="2000" dirty="0"/>
              <a:t>In the next few slides we will:</a:t>
            </a:r>
          </a:p>
          <a:p>
            <a:pPr marL="358775" indent="-342900">
              <a:buFont typeface="+mj-lt"/>
              <a:buAutoNum type="arabicPeriod"/>
            </a:pPr>
            <a:r>
              <a:rPr lang="en-CA" sz="2000" dirty="0"/>
              <a:t>Create a new style</a:t>
            </a:r>
          </a:p>
          <a:p>
            <a:pPr marL="358775" indent="-342900">
              <a:buFont typeface="+mj-lt"/>
              <a:buAutoNum type="arabicPeriod"/>
            </a:pPr>
            <a:r>
              <a:rPr lang="en-CA" sz="2000" dirty="0"/>
              <a:t>Name it </a:t>
            </a:r>
          </a:p>
          <a:p>
            <a:pPr marL="358775" indent="-342900">
              <a:buFont typeface="+mj-lt"/>
              <a:buAutoNum type="arabicPeriod"/>
            </a:pPr>
            <a:r>
              <a:rPr lang="en-CA" sz="2000" dirty="0"/>
              <a:t>Save it</a:t>
            </a:r>
          </a:p>
          <a:p>
            <a:pPr marL="358775" indent="-342900">
              <a:buFont typeface="+mj-lt"/>
              <a:buAutoNum type="arabicPeriod"/>
            </a:pPr>
            <a:r>
              <a:rPr lang="en-CA" sz="2000" dirty="0"/>
              <a:t>Use it</a:t>
            </a:r>
          </a:p>
        </p:txBody>
      </p:sp>
      <p:sp>
        <p:nvSpPr>
          <p:cNvPr id="30" name="Left Arrow 29"/>
          <p:cNvSpPr/>
          <p:nvPr/>
        </p:nvSpPr>
        <p:spPr>
          <a:xfrm>
            <a:off x="5099356" y="5002739"/>
            <a:ext cx="824669" cy="791024"/>
          </a:xfrm>
          <a:prstGeom prst="leftArrow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47A81F9-E7EA-4FD0-8331-25F078348FFD}"/>
              </a:ext>
            </a:extLst>
          </p:cNvPr>
          <p:cNvSpPr txBox="1"/>
          <p:nvPr/>
        </p:nvSpPr>
        <p:spPr>
          <a:xfrm>
            <a:off x="76912" y="94004"/>
            <a:ext cx="4677967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Formatting Your Document – Home Ribbon</a:t>
            </a:r>
          </a:p>
        </p:txBody>
      </p:sp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4F18DAE0-4E30-4755-A179-6AFE80C47D95}"/>
              </a:ext>
            </a:extLst>
          </p:cNvPr>
          <p:cNvSpPr txBox="1">
            <a:spLocks/>
          </p:cNvSpPr>
          <p:nvPr/>
        </p:nvSpPr>
        <p:spPr>
          <a:xfrm>
            <a:off x="0" y="6601812"/>
            <a:ext cx="697761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9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395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 animBg="1"/>
      <p:bldP spid="7" grpId="1" animBg="1"/>
      <p:bldP spid="14" grpId="0"/>
      <p:bldP spid="14" grpId="1"/>
      <p:bldP spid="15" grpId="0"/>
      <p:bldP spid="15" grpId="1"/>
      <p:bldP spid="16" grpId="0"/>
      <p:bldP spid="16" grpId="1"/>
      <p:bldP spid="21" grpId="0" animBg="1"/>
      <p:bldP spid="21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30" grpId="0" animBg="1"/>
      <p:bldP spid="30" grpId="1" animBg="1"/>
      <p:bldP spid="3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8C6F0EE4D416448B08A0A9C2309DCF" ma:contentTypeVersion="8" ma:contentTypeDescription="Create a new document." ma:contentTypeScope="" ma:versionID="e25b42b5db4ef2fce0519e33ca23b2c7">
  <xsd:schema xmlns:xsd="http://www.w3.org/2001/XMLSchema" xmlns:xs="http://www.w3.org/2001/XMLSchema" xmlns:p="http://schemas.microsoft.com/office/2006/metadata/properties" xmlns:ns2="428c9905-0105-41d2-b6b1-7940a0b0482d" xmlns:ns3="3d6fc04e-7a8e-4eb5-b21f-815b2cabcec1" targetNamespace="http://schemas.microsoft.com/office/2006/metadata/properties" ma:root="true" ma:fieldsID="d3753595328a70c41c3f4f701ad7ce52" ns2:_="" ns3:_="">
    <xsd:import namespace="428c9905-0105-41d2-b6b1-7940a0b0482d"/>
    <xsd:import namespace="3d6fc04e-7a8e-4eb5-b21f-815b2cabce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8c9905-0105-41d2-b6b1-7940a0b048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86bb179-aa6e-4e86-b8b1-d610b8151f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6fc04e-7a8e-4eb5-b21f-815b2cabcec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848134b-c5b9-4b55-ad71-f65d02626ae0}" ma:internalName="TaxCatchAll" ma:showField="CatchAllData" ma:web="3d6fc04e-7a8e-4eb5-b21f-815b2cabce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6fc04e-7a8e-4eb5-b21f-815b2cabcec1" xsi:nil="true"/>
    <lcf76f155ced4ddcb4097134ff3c332f xmlns="428c9905-0105-41d2-b6b1-7940a0b0482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AF8E427-06A3-4060-889D-62D6D152AB3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8c9905-0105-41d2-b6b1-7940a0b0482d"/>
    <ds:schemaRef ds:uri="3d6fc04e-7a8e-4eb5-b21f-815b2cabce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7A60FF4-53EC-451E-9371-E5E2B3E173F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602C895-16EE-45E7-AEF0-C52563193E4F}">
  <ds:schemaRefs>
    <ds:schemaRef ds:uri="http://schemas.microsoft.com/office/2006/metadata/properties"/>
    <ds:schemaRef ds:uri="http://schemas.microsoft.com/office/infopath/2007/PartnerControls"/>
    <ds:schemaRef ds:uri="3d6fc04e-7a8e-4eb5-b21f-815b2cabcec1"/>
    <ds:schemaRef ds:uri="428c9905-0105-41d2-b6b1-7940a0b0482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50872</TotalTime>
  <Words>3194</Words>
  <Application>Microsoft Office PowerPoint</Application>
  <PresentationFormat>Widescreen</PresentationFormat>
  <Paragraphs>395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3" baseType="lpstr">
      <vt:lpstr>Arial</vt:lpstr>
      <vt:lpstr>Calibri</vt:lpstr>
      <vt:lpstr>Calibri Light</vt:lpstr>
      <vt:lpstr>Script MT Bold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Netterville</dc:creator>
  <cp:lastModifiedBy>help desk</cp:lastModifiedBy>
  <cp:revision>1056</cp:revision>
  <dcterms:created xsi:type="dcterms:W3CDTF">2017-09-29T13:57:00Z</dcterms:created>
  <dcterms:modified xsi:type="dcterms:W3CDTF">2026-08-10T22:09:36Z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0x010100DF8C6F0EE4D416448B08A0A9C2309DCF</vt:lpwstr>
  </property>
  <property fmtid="{D5CDD505-2E9C-101B-9397-08002B2CF9AE}" pid="3" name="Order">
    <vt:r8>33400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ComplianceAssetId">
    <vt:lpwstr/>
  </property>
</Properties>
</file>