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2"/>
  </p:notesMasterIdLst>
  <p:sldIdLst>
    <p:sldId id="257" r:id="rId5"/>
    <p:sldId id="258" r:id="rId6"/>
    <p:sldId id="259" r:id="rId7"/>
    <p:sldId id="369" r:id="rId8"/>
    <p:sldId id="372" r:id="rId9"/>
    <p:sldId id="388" r:id="rId10"/>
    <p:sldId id="431" r:id="rId11"/>
    <p:sldId id="432" r:id="rId12"/>
    <p:sldId id="433" r:id="rId13"/>
    <p:sldId id="434" r:id="rId14"/>
    <p:sldId id="435" r:id="rId15"/>
    <p:sldId id="436" r:id="rId16"/>
    <p:sldId id="437" r:id="rId17"/>
    <p:sldId id="438" r:id="rId18"/>
    <p:sldId id="439" r:id="rId19"/>
    <p:sldId id="440" r:id="rId20"/>
    <p:sldId id="441" r:id="rId21"/>
    <p:sldId id="442" r:id="rId22"/>
    <p:sldId id="443" r:id="rId23"/>
    <p:sldId id="444" r:id="rId24"/>
    <p:sldId id="445" r:id="rId25"/>
    <p:sldId id="446" r:id="rId26"/>
    <p:sldId id="447" r:id="rId27"/>
    <p:sldId id="448" r:id="rId28"/>
    <p:sldId id="449" r:id="rId29"/>
    <p:sldId id="450" r:id="rId30"/>
    <p:sldId id="451" r:id="rId31"/>
    <p:sldId id="392" r:id="rId32"/>
    <p:sldId id="393" r:id="rId33"/>
    <p:sldId id="409" r:id="rId34"/>
    <p:sldId id="389" r:id="rId35"/>
    <p:sldId id="383" r:id="rId36"/>
    <p:sldId id="390" r:id="rId37"/>
    <p:sldId id="384" r:id="rId38"/>
    <p:sldId id="391" r:id="rId39"/>
    <p:sldId id="385" r:id="rId40"/>
    <p:sldId id="386" r:id="rId41"/>
    <p:sldId id="387" r:id="rId42"/>
    <p:sldId id="410" r:id="rId43"/>
    <p:sldId id="406" r:id="rId44"/>
    <p:sldId id="405" r:id="rId45"/>
    <p:sldId id="407" r:id="rId46"/>
    <p:sldId id="395" r:id="rId47"/>
    <p:sldId id="396" r:id="rId48"/>
    <p:sldId id="350" r:id="rId49"/>
    <p:sldId id="452" r:id="rId50"/>
    <p:sldId id="261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DCA"/>
    <a:srgbClr val="F5B88F"/>
    <a:srgbClr val="C5FFDF"/>
    <a:srgbClr val="C1FFDD"/>
    <a:srgbClr val="9A0000"/>
    <a:srgbClr val="C5F0FF"/>
    <a:srgbClr val="F8CCAE"/>
    <a:srgbClr val="F1F8EC"/>
    <a:srgbClr val="E0E0E0"/>
    <a:srgbClr val="F9A1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8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1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73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 desk" userId="076106f8-e622-4bba-bf8d-41b4b1aaf204" providerId="ADAL" clId="{04CC2BBA-88F7-4704-8E29-2883358A5FC8}"/>
    <pc:docChg chg="custSel addSld delSld modSld">
      <pc:chgData name="help desk" userId="076106f8-e622-4bba-bf8d-41b4b1aaf204" providerId="ADAL" clId="{04CC2BBA-88F7-4704-8E29-2883358A5FC8}" dt="2025-01-27T15:18:14.361" v="12" actId="478"/>
      <pc:docMkLst>
        <pc:docMk/>
      </pc:docMkLst>
      <pc:sldChg chg="addSp delSp modSp mod">
        <pc:chgData name="help desk" userId="076106f8-e622-4bba-bf8d-41b4b1aaf204" providerId="ADAL" clId="{04CC2BBA-88F7-4704-8E29-2883358A5FC8}" dt="2025-01-27T15:18:14.361" v="12" actId="478"/>
        <pc:sldMkLst>
          <pc:docMk/>
          <pc:sldMk cId="2847858403" sldId="257"/>
        </pc:sldMkLst>
        <pc:spChg chg="del mod">
          <ac:chgData name="help desk" userId="076106f8-e622-4bba-bf8d-41b4b1aaf204" providerId="ADAL" clId="{04CC2BBA-88F7-4704-8E29-2883358A5FC8}" dt="2025-01-27T15:18:14.361" v="12" actId="478"/>
          <ac:spMkLst>
            <pc:docMk/>
            <pc:sldMk cId="2847858403" sldId="257"/>
            <ac:spMk id="2" creationId="{00000000-0000-0000-0000-000000000000}"/>
          </ac:spMkLst>
        </pc:spChg>
        <pc:spChg chg="add mod">
          <ac:chgData name="help desk" userId="076106f8-e622-4bba-bf8d-41b4b1aaf204" providerId="ADAL" clId="{04CC2BBA-88F7-4704-8E29-2883358A5FC8}" dt="2025-01-27T15:18:12.060" v="11" actId="1076"/>
          <ac:spMkLst>
            <pc:docMk/>
            <pc:sldMk cId="2847858403" sldId="257"/>
            <ac:spMk id="7" creationId="{6E9D104A-A9F8-48F4-BAC3-85E098DCE5CE}"/>
          </ac:spMkLst>
        </pc:spChg>
      </pc:sldChg>
      <pc:sldChg chg="modSp">
        <pc:chgData name="help desk" userId="076106f8-e622-4bba-bf8d-41b4b1aaf204" providerId="ADAL" clId="{04CC2BBA-88F7-4704-8E29-2883358A5FC8}" dt="2025-01-14T21:50:25.583" v="2"/>
        <pc:sldMkLst>
          <pc:docMk/>
          <pc:sldMk cId="3125298073" sldId="258"/>
        </pc:sldMkLst>
        <pc:spChg chg="mod">
          <ac:chgData name="help desk" userId="076106f8-e622-4bba-bf8d-41b4b1aaf204" providerId="ADAL" clId="{04CC2BBA-88F7-4704-8E29-2883358A5FC8}" dt="2025-01-14T21:50:25.583" v="2"/>
          <ac:spMkLst>
            <pc:docMk/>
            <pc:sldMk cId="3125298073" sldId="258"/>
            <ac:spMk id="4" creationId="{AD148FFB-0773-4F1D-987F-DFDD48FB2726}"/>
          </ac:spMkLst>
        </pc:spChg>
      </pc:sldChg>
      <pc:sldChg chg="del">
        <pc:chgData name="help desk" userId="076106f8-e622-4bba-bf8d-41b4b1aaf204" providerId="ADAL" clId="{04CC2BBA-88F7-4704-8E29-2883358A5FC8}" dt="2025-01-10T14:55:51.710" v="1" actId="47"/>
        <pc:sldMkLst>
          <pc:docMk/>
          <pc:sldMk cId="4268497802" sldId="260"/>
        </pc:sldMkLst>
      </pc:sldChg>
      <pc:sldChg chg="add">
        <pc:chgData name="help desk" userId="076106f8-e622-4bba-bf8d-41b4b1aaf204" providerId="ADAL" clId="{04CC2BBA-88F7-4704-8E29-2883358A5FC8}" dt="2025-01-10T14:55:49.423" v="0"/>
        <pc:sldMkLst>
          <pc:docMk/>
          <pc:sldMk cId="1956238382" sldId="452"/>
        </pc:sldMkLst>
      </pc:sldChg>
    </pc:docChg>
  </pc:docChgLst>
  <pc:docChgLst>
    <pc:chgData name="help desk" userId="076106f8-e622-4bba-bf8d-41b4b1aaf204" providerId="ADAL" clId="{D7A681C1-A0B5-4DE2-9FAA-111FF72AC289}"/>
    <pc:docChg chg="undo custSel addSld delSld modSld">
      <pc:chgData name="help desk" userId="076106f8-e622-4bba-bf8d-41b4b1aaf204" providerId="ADAL" clId="{D7A681C1-A0B5-4DE2-9FAA-111FF72AC289}" dt="2024-08-12T16:49:43.271" v="1200" actId="478"/>
      <pc:docMkLst>
        <pc:docMk/>
      </pc:docMkLst>
      <pc:sldChg chg="del">
        <pc:chgData name="help desk" userId="076106f8-e622-4bba-bf8d-41b4b1aaf204" providerId="ADAL" clId="{D7A681C1-A0B5-4DE2-9FAA-111FF72AC289}" dt="2024-08-09T16:21:04.393" v="0" actId="47"/>
        <pc:sldMkLst>
          <pc:docMk/>
          <pc:sldMk cId="1625631789" sldId="256"/>
        </pc:sldMkLst>
      </pc:sldChg>
      <pc:sldChg chg="addSp delSp modSp mod delAnim modAnim">
        <pc:chgData name="help desk" userId="076106f8-e622-4bba-bf8d-41b4b1aaf204" providerId="ADAL" clId="{D7A681C1-A0B5-4DE2-9FAA-111FF72AC289}" dt="2024-08-12T14:38:38.506" v="228"/>
        <pc:sldMkLst>
          <pc:docMk/>
          <pc:sldMk cId="3443636487" sldId="259"/>
        </pc:sldMkLst>
        <pc:spChg chg="del mod">
          <ac:chgData name="help desk" userId="076106f8-e622-4bba-bf8d-41b4b1aaf204" providerId="ADAL" clId="{D7A681C1-A0B5-4DE2-9FAA-111FF72AC289}" dt="2024-08-12T14:34:12.086" v="206" actId="478"/>
          <ac:spMkLst>
            <pc:docMk/>
            <pc:sldMk cId="3443636487" sldId="259"/>
            <ac:spMk id="2" creationId="{00000000-0000-0000-0000-000000000000}"/>
          </ac:spMkLst>
        </pc:spChg>
        <pc:spChg chg="mod">
          <ac:chgData name="help desk" userId="076106f8-e622-4bba-bf8d-41b4b1aaf204" providerId="ADAL" clId="{D7A681C1-A0B5-4DE2-9FAA-111FF72AC289}" dt="2024-08-09T21:39:43.578" v="20" actId="14100"/>
          <ac:spMkLst>
            <pc:docMk/>
            <pc:sldMk cId="3443636487" sldId="259"/>
            <ac:spMk id="6" creationId="{00000000-0000-0000-0000-000000000000}"/>
          </ac:spMkLst>
        </pc:spChg>
        <pc:spChg chg="add mod">
          <ac:chgData name="help desk" userId="076106f8-e622-4bba-bf8d-41b4b1aaf204" providerId="ADAL" clId="{D7A681C1-A0B5-4DE2-9FAA-111FF72AC289}" dt="2024-08-12T14:35:27.107" v="224" actId="20577"/>
          <ac:spMkLst>
            <pc:docMk/>
            <pc:sldMk cId="3443636487" sldId="259"/>
            <ac:spMk id="12" creationId="{41B8BCF2-6116-4440-95BD-083576075AB1}"/>
          </ac:spMkLst>
        </pc:spChg>
        <pc:spChg chg="mod">
          <ac:chgData name="help desk" userId="076106f8-e622-4bba-bf8d-41b4b1aaf204" providerId="ADAL" clId="{D7A681C1-A0B5-4DE2-9FAA-111FF72AC289}" dt="2024-08-12T14:34:16.726" v="207" actId="1076"/>
          <ac:spMkLst>
            <pc:docMk/>
            <pc:sldMk cId="3443636487" sldId="259"/>
            <ac:spMk id="71" creationId="{00000000-0000-0000-0000-000000000000}"/>
          </ac:spMkLst>
        </pc:spChg>
        <pc:spChg chg="mod">
          <ac:chgData name="help desk" userId="076106f8-e622-4bba-bf8d-41b4b1aaf204" providerId="ADAL" clId="{D7A681C1-A0B5-4DE2-9FAA-111FF72AC289}" dt="2024-08-12T14:35:10.047" v="212" actId="1076"/>
          <ac:spMkLst>
            <pc:docMk/>
            <pc:sldMk cId="3443636487" sldId="259"/>
            <ac:spMk id="75" creationId="{00000000-0000-0000-0000-000000000000}"/>
          </ac:spMkLst>
        </pc:spChg>
        <pc:spChg chg="mod">
          <ac:chgData name="help desk" userId="076106f8-e622-4bba-bf8d-41b4b1aaf204" providerId="ADAL" clId="{D7A681C1-A0B5-4DE2-9FAA-111FF72AC289}" dt="2024-08-09T16:30:07.499" v="6" actId="14100"/>
          <ac:spMkLst>
            <pc:docMk/>
            <pc:sldMk cId="3443636487" sldId="259"/>
            <ac:spMk id="77" creationId="{00000000-0000-0000-0000-000000000000}"/>
          </ac:spMkLst>
        </pc:spChg>
        <pc:spChg chg="mod">
          <ac:chgData name="help desk" userId="076106f8-e622-4bba-bf8d-41b4b1aaf204" providerId="ADAL" clId="{D7A681C1-A0B5-4DE2-9FAA-111FF72AC289}" dt="2024-08-09T16:30:20.907" v="9" actId="14100"/>
          <ac:spMkLst>
            <pc:docMk/>
            <pc:sldMk cId="3443636487" sldId="259"/>
            <ac:spMk id="78" creationId="{00000000-0000-0000-0000-000000000000}"/>
          </ac:spMkLst>
        </pc:spChg>
        <pc:spChg chg="mod">
          <ac:chgData name="help desk" userId="076106f8-e622-4bba-bf8d-41b4b1aaf204" providerId="ADAL" clId="{D7A681C1-A0B5-4DE2-9FAA-111FF72AC289}" dt="2024-08-09T16:30:23.731" v="10" actId="14100"/>
          <ac:spMkLst>
            <pc:docMk/>
            <pc:sldMk cId="3443636487" sldId="259"/>
            <ac:spMk id="79" creationId="{00000000-0000-0000-0000-000000000000}"/>
          </ac:spMkLst>
        </pc:spChg>
        <pc:spChg chg="mod">
          <ac:chgData name="help desk" userId="076106f8-e622-4bba-bf8d-41b4b1aaf204" providerId="ADAL" clId="{D7A681C1-A0B5-4DE2-9FAA-111FF72AC289}" dt="2024-08-09T16:30:26.956" v="11" actId="14100"/>
          <ac:spMkLst>
            <pc:docMk/>
            <pc:sldMk cId="3443636487" sldId="259"/>
            <ac:spMk id="80" creationId="{00000000-0000-0000-0000-000000000000}"/>
          </ac:spMkLst>
        </pc:spChg>
        <pc:spChg chg="mod">
          <ac:chgData name="help desk" userId="076106f8-e622-4bba-bf8d-41b4b1aaf204" providerId="ADAL" clId="{D7A681C1-A0B5-4DE2-9FAA-111FF72AC289}" dt="2024-08-09T16:30:29.997" v="12" actId="14100"/>
          <ac:spMkLst>
            <pc:docMk/>
            <pc:sldMk cId="3443636487" sldId="259"/>
            <ac:spMk id="87" creationId="{00000000-0000-0000-0000-000000000000}"/>
          </ac:spMkLst>
        </pc:spChg>
      </pc:sldChg>
      <pc:sldChg chg="del">
        <pc:chgData name="help desk" userId="076106f8-e622-4bba-bf8d-41b4b1aaf204" providerId="ADAL" clId="{D7A681C1-A0B5-4DE2-9FAA-111FF72AC289}" dt="2024-08-09T16:21:04.393" v="0" actId="47"/>
        <pc:sldMkLst>
          <pc:docMk/>
          <pc:sldMk cId="3038758337" sldId="263"/>
        </pc:sldMkLst>
      </pc:sldChg>
      <pc:sldChg chg="del">
        <pc:chgData name="help desk" userId="076106f8-e622-4bba-bf8d-41b4b1aaf204" providerId="ADAL" clId="{D7A681C1-A0B5-4DE2-9FAA-111FF72AC289}" dt="2024-08-09T16:21:04.393" v="0" actId="47"/>
        <pc:sldMkLst>
          <pc:docMk/>
          <pc:sldMk cId="1538006657" sldId="264"/>
        </pc:sldMkLst>
      </pc:sldChg>
      <pc:sldChg chg="del">
        <pc:chgData name="help desk" userId="076106f8-e622-4bba-bf8d-41b4b1aaf204" providerId="ADAL" clId="{D7A681C1-A0B5-4DE2-9FAA-111FF72AC289}" dt="2024-08-09T16:21:04.393" v="0" actId="47"/>
        <pc:sldMkLst>
          <pc:docMk/>
          <pc:sldMk cId="2521371328" sldId="265"/>
        </pc:sldMkLst>
      </pc:sldChg>
      <pc:sldChg chg="del">
        <pc:chgData name="help desk" userId="076106f8-e622-4bba-bf8d-41b4b1aaf204" providerId="ADAL" clId="{D7A681C1-A0B5-4DE2-9FAA-111FF72AC289}" dt="2024-08-09T16:21:04.393" v="0" actId="47"/>
        <pc:sldMkLst>
          <pc:docMk/>
          <pc:sldMk cId="212212897" sldId="266"/>
        </pc:sldMkLst>
      </pc:sldChg>
      <pc:sldChg chg="del">
        <pc:chgData name="help desk" userId="076106f8-e622-4bba-bf8d-41b4b1aaf204" providerId="ADAL" clId="{D7A681C1-A0B5-4DE2-9FAA-111FF72AC289}" dt="2024-08-09T16:21:04.393" v="0" actId="47"/>
        <pc:sldMkLst>
          <pc:docMk/>
          <pc:sldMk cId="2651532878" sldId="267"/>
        </pc:sldMkLst>
      </pc:sldChg>
      <pc:sldChg chg="del">
        <pc:chgData name="help desk" userId="076106f8-e622-4bba-bf8d-41b4b1aaf204" providerId="ADAL" clId="{D7A681C1-A0B5-4DE2-9FAA-111FF72AC289}" dt="2024-08-09T16:29:09.084" v="1" actId="2696"/>
        <pc:sldMkLst>
          <pc:docMk/>
          <pc:sldMk cId="742344542" sldId="380"/>
        </pc:sldMkLst>
      </pc:sldChg>
      <pc:sldChg chg="delSp modSp del mod">
        <pc:chgData name="help desk" userId="076106f8-e622-4bba-bf8d-41b4b1aaf204" providerId="ADAL" clId="{D7A681C1-A0B5-4DE2-9FAA-111FF72AC289}" dt="2024-08-09T16:31:14.581" v="19" actId="2696"/>
        <pc:sldMkLst>
          <pc:docMk/>
          <pc:sldMk cId="120098084" sldId="381"/>
        </pc:sldMkLst>
        <pc:spChg chg="del mod">
          <ac:chgData name="help desk" userId="076106f8-e622-4bba-bf8d-41b4b1aaf204" providerId="ADAL" clId="{D7A681C1-A0B5-4DE2-9FAA-111FF72AC289}" dt="2024-08-09T16:30:56.517" v="15" actId="478"/>
          <ac:spMkLst>
            <pc:docMk/>
            <pc:sldMk cId="120098084" sldId="381"/>
            <ac:spMk id="5" creationId="{00000000-0000-0000-0000-000000000000}"/>
          </ac:spMkLst>
        </pc:spChg>
        <pc:spChg chg="del">
          <ac:chgData name="help desk" userId="076106f8-e622-4bba-bf8d-41b4b1aaf204" providerId="ADAL" clId="{D7A681C1-A0B5-4DE2-9FAA-111FF72AC289}" dt="2024-08-09T16:30:50.803" v="13" actId="478"/>
          <ac:spMkLst>
            <pc:docMk/>
            <pc:sldMk cId="120098084" sldId="381"/>
            <ac:spMk id="20" creationId="{00000000-0000-0000-0000-000000000000}"/>
          </ac:spMkLst>
        </pc:spChg>
        <pc:spChg chg="mod">
          <ac:chgData name="help desk" userId="076106f8-e622-4bba-bf8d-41b4b1aaf204" providerId="ADAL" clId="{D7A681C1-A0B5-4DE2-9FAA-111FF72AC289}" dt="2024-08-09T16:31:07.227" v="18" actId="14100"/>
          <ac:spMkLst>
            <pc:docMk/>
            <pc:sldMk cId="120098084" sldId="381"/>
            <ac:spMk id="22" creationId="{00000000-0000-0000-0000-000000000000}"/>
          </ac:spMkLst>
        </pc:spChg>
      </pc:sldChg>
      <pc:sldChg chg="delSp mod">
        <pc:chgData name="help desk" userId="076106f8-e622-4bba-bf8d-41b4b1aaf204" providerId="ADAL" clId="{D7A681C1-A0B5-4DE2-9FAA-111FF72AC289}" dt="2024-08-12T16:49:39.330" v="1199" actId="478"/>
        <pc:sldMkLst>
          <pc:docMk/>
          <pc:sldMk cId="3095708191" sldId="395"/>
        </pc:sldMkLst>
        <pc:spChg chg="del">
          <ac:chgData name="help desk" userId="076106f8-e622-4bba-bf8d-41b4b1aaf204" providerId="ADAL" clId="{D7A681C1-A0B5-4DE2-9FAA-111FF72AC289}" dt="2024-08-12T16:49:39.330" v="1199" actId="478"/>
          <ac:spMkLst>
            <pc:docMk/>
            <pc:sldMk cId="3095708191" sldId="395"/>
            <ac:spMk id="8" creationId="{00000000-0000-0000-0000-000000000000}"/>
          </ac:spMkLst>
        </pc:spChg>
      </pc:sldChg>
      <pc:sldChg chg="delSp mod">
        <pc:chgData name="help desk" userId="076106f8-e622-4bba-bf8d-41b4b1aaf204" providerId="ADAL" clId="{D7A681C1-A0B5-4DE2-9FAA-111FF72AC289}" dt="2024-08-12T16:49:43.271" v="1200" actId="478"/>
        <pc:sldMkLst>
          <pc:docMk/>
          <pc:sldMk cId="4143936190" sldId="396"/>
        </pc:sldMkLst>
        <pc:spChg chg="del">
          <ac:chgData name="help desk" userId="076106f8-e622-4bba-bf8d-41b4b1aaf204" providerId="ADAL" clId="{D7A681C1-A0B5-4DE2-9FAA-111FF72AC289}" dt="2024-08-12T16:49:43.271" v="1200" actId="478"/>
          <ac:spMkLst>
            <pc:docMk/>
            <pc:sldMk cId="4143936190" sldId="396"/>
            <ac:spMk id="41" creationId="{00000000-0000-0000-0000-000000000000}"/>
          </ac:spMkLst>
        </pc:spChg>
      </pc:sldChg>
      <pc:sldChg chg="modSp mod">
        <pc:chgData name="help desk" userId="076106f8-e622-4bba-bf8d-41b4b1aaf204" providerId="ADAL" clId="{D7A681C1-A0B5-4DE2-9FAA-111FF72AC289}" dt="2024-08-12T16:48:22.332" v="1197" actId="20577"/>
        <pc:sldMkLst>
          <pc:docMk/>
          <pc:sldMk cId="2481018527" sldId="405"/>
        </pc:sldMkLst>
        <pc:spChg chg="mod">
          <ac:chgData name="help desk" userId="076106f8-e622-4bba-bf8d-41b4b1aaf204" providerId="ADAL" clId="{D7A681C1-A0B5-4DE2-9FAA-111FF72AC289}" dt="2024-08-12T16:48:22.332" v="1197" actId="20577"/>
          <ac:spMkLst>
            <pc:docMk/>
            <pc:sldMk cId="2481018527" sldId="405"/>
            <ac:spMk id="5" creationId="{00000000-0000-0000-0000-000000000000}"/>
          </ac:spMkLst>
        </pc:spChg>
      </pc:sldChg>
      <pc:sldChg chg="delSp mod">
        <pc:chgData name="help desk" userId="076106f8-e622-4bba-bf8d-41b4b1aaf204" providerId="ADAL" clId="{D7A681C1-A0B5-4DE2-9FAA-111FF72AC289}" dt="2024-08-12T16:49:34.122" v="1198" actId="478"/>
        <pc:sldMkLst>
          <pc:docMk/>
          <pc:sldMk cId="4137864370" sldId="406"/>
        </pc:sldMkLst>
        <pc:spChg chg="del">
          <ac:chgData name="help desk" userId="076106f8-e622-4bba-bf8d-41b4b1aaf204" providerId="ADAL" clId="{D7A681C1-A0B5-4DE2-9FAA-111FF72AC289}" dt="2024-08-12T16:49:34.122" v="1198" actId="478"/>
          <ac:spMkLst>
            <pc:docMk/>
            <pc:sldMk cId="4137864370" sldId="406"/>
            <ac:spMk id="26" creationId="{00000000-0000-0000-0000-000000000000}"/>
          </ac:spMkLst>
        </pc:spChg>
      </pc:sldChg>
      <pc:sldChg chg="addSp delSp modSp new del mod">
        <pc:chgData name="help desk" userId="076106f8-e622-4bba-bf8d-41b4b1aaf204" providerId="ADAL" clId="{D7A681C1-A0B5-4DE2-9FAA-111FF72AC289}" dt="2024-08-12T15:01:02.096" v="286" actId="47"/>
        <pc:sldMkLst>
          <pc:docMk/>
          <pc:sldMk cId="1422988341" sldId="411"/>
        </pc:sldMkLst>
        <pc:spChg chg="del">
          <ac:chgData name="help desk" userId="076106f8-e622-4bba-bf8d-41b4b1aaf204" providerId="ADAL" clId="{D7A681C1-A0B5-4DE2-9FAA-111FF72AC289}" dt="2024-08-12T14:20:41.029" v="38" actId="478"/>
          <ac:spMkLst>
            <pc:docMk/>
            <pc:sldMk cId="1422988341" sldId="411"/>
            <ac:spMk id="2" creationId="{AA00AFC4-07DC-42AD-A32A-C88628D7C9EC}"/>
          </ac:spMkLst>
        </pc:spChg>
        <pc:spChg chg="del">
          <ac:chgData name="help desk" userId="076106f8-e622-4bba-bf8d-41b4b1aaf204" providerId="ADAL" clId="{D7A681C1-A0B5-4DE2-9FAA-111FF72AC289}" dt="2024-08-12T14:20:41.029" v="38" actId="478"/>
          <ac:spMkLst>
            <pc:docMk/>
            <pc:sldMk cId="1422988341" sldId="411"/>
            <ac:spMk id="3" creationId="{A3902BFE-1A99-409C-A3DC-7CB75607DD8A}"/>
          </ac:spMkLst>
        </pc:spChg>
        <pc:spChg chg="del">
          <ac:chgData name="help desk" userId="076106f8-e622-4bba-bf8d-41b4b1aaf204" providerId="ADAL" clId="{D7A681C1-A0B5-4DE2-9FAA-111FF72AC289}" dt="2024-08-12T14:20:41.029" v="38" actId="478"/>
          <ac:spMkLst>
            <pc:docMk/>
            <pc:sldMk cId="1422988341" sldId="411"/>
            <ac:spMk id="4" creationId="{4AF84987-D9BA-4084-8E4A-D784753FA1BF}"/>
          </ac:spMkLst>
        </pc:spChg>
        <pc:spChg chg="add mod">
          <ac:chgData name="help desk" userId="076106f8-e622-4bba-bf8d-41b4b1aaf204" providerId="ADAL" clId="{D7A681C1-A0B5-4DE2-9FAA-111FF72AC289}" dt="2024-08-12T14:36:22.859" v="225" actId="20577"/>
          <ac:spMkLst>
            <pc:docMk/>
            <pc:sldMk cId="1422988341" sldId="411"/>
            <ac:spMk id="5" creationId="{DF5B40A4-7707-45C9-9F68-D3B063F9A143}"/>
          </ac:spMkLst>
        </pc:spChg>
        <pc:spChg chg="add mod">
          <ac:chgData name="help desk" userId="076106f8-e622-4bba-bf8d-41b4b1aaf204" providerId="ADAL" clId="{D7A681C1-A0B5-4DE2-9FAA-111FF72AC289}" dt="2024-08-12T14:55:43.457" v="284" actId="692"/>
          <ac:spMkLst>
            <pc:docMk/>
            <pc:sldMk cId="1422988341" sldId="411"/>
            <ac:spMk id="8" creationId="{021ECC7C-8A44-46B8-915C-7BB2D665B8C4}"/>
          </ac:spMkLst>
        </pc:spChg>
        <pc:picChg chg="add mod">
          <ac:chgData name="help desk" userId="076106f8-e622-4bba-bf8d-41b4b1aaf204" providerId="ADAL" clId="{D7A681C1-A0B5-4DE2-9FAA-111FF72AC289}" dt="2024-08-12T14:23:10.500" v="69" actId="1076"/>
          <ac:picMkLst>
            <pc:docMk/>
            <pc:sldMk cId="1422988341" sldId="411"/>
            <ac:picMk id="7" creationId="{1E5DE6A1-760C-4F6A-B600-9AD2F041C73C}"/>
          </ac:picMkLst>
        </pc:picChg>
      </pc:sldChg>
      <pc:sldChg chg="del">
        <pc:chgData name="help desk" userId="076106f8-e622-4bba-bf8d-41b4b1aaf204" providerId="ADAL" clId="{D7A681C1-A0B5-4DE2-9FAA-111FF72AC289}" dt="2024-08-09T16:21:04.393" v="0" actId="47"/>
        <pc:sldMkLst>
          <pc:docMk/>
          <pc:sldMk cId="2314503019" sldId="411"/>
        </pc:sldMkLst>
      </pc:sldChg>
      <pc:sldChg chg="del">
        <pc:chgData name="help desk" userId="076106f8-e622-4bba-bf8d-41b4b1aaf204" providerId="ADAL" clId="{D7A681C1-A0B5-4DE2-9FAA-111FF72AC289}" dt="2024-08-09T16:21:04.393" v="0" actId="47"/>
        <pc:sldMkLst>
          <pc:docMk/>
          <pc:sldMk cId="528791687" sldId="412"/>
        </pc:sldMkLst>
      </pc:sldChg>
      <pc:sldChg chg="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1690288656" sldId="412"/>
        </pc:sldMkLst>
        <pc:spChg chg="mod">
          <ac:chgData name="help desk" userId="076106f8-e622-4bba-bf8d-41b4b1aaf204" providerId="ADAL" clId="{D7A681C1-A0B5-4DE2-9FAA-111FF72AC289}" dt="2024-08-12T14:36:27.539" v="226" actId="20577"/>
          <ac:spMkLst>
            <pc:docMk/>
            <pc:sldMk cId="1690288656" sldId="412"/>
            <ac:spMk id="5" creationId="{DF5B40A4-7707-45C9-9F68-D3B063F9A143}"/>
          </ac:spMkLst>
        </pc:spChg>
      </pc:sldChg>
      <pc:sldChg chg="addSp delSp 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1710487588" sldId="413"/>
        </pc:sldMkLst>
        <pc:spChg chg="mod">
          <ac:chgData name="help desk" userId="076106f8-e622-4bba-bf8d-41b4b1aaf204" providerId="ADAL" clId="{D7A681C1-A0B5-4DE2-9FAA-111FF72AC289}" dt="2024-08-12T14:36:32.786" v="227" actId="20577"/>
          <ac:spMkLst>
            <pc:docMk/>
            <pc:sldMk cId="1710487588" sldId="413"/>
            <ac:spMk id="5" creationId="{DF5B40A4-7707-45C9-9F68-D3B063F9A143}"/>
          </ac:spMkLst>
        </pc:spChg>
        <pc:picChg chg="add del mod">
          <ac:chgData name="help desk" userId="076106f8-e622-4bba-bf8d-41b4b1aaf204" providerId="ADAL" clId="{D7A681C1-A0B5-4DE2-9FAA-111FF72AC289}" dt="2024-08-12T14:24:00.195" v="74" actId="21"/>
          <ac:picMkLst>
            <pc:docMk/>
            <pc:sldMk cId="1710487588" sldId="413"/>
            <ac:picMk id="3" creationId="{666D7B67-4E5F-4C4A-8551-16A2E92CC48C}"/>
          </ac:picMkLst>
        </pc:picChg>
        <pc:picChg chg="add mod ord">
          <ac:chgData name="help desk" userId="076106f8-e622-4bba-bf8d-41b4b1aaf204" providerId="ADAL" clId="{D7A681C1-A0B5-4DE2-9FAA-111FF72AC289}" dt="2024-08-12T14:24:08.805" v="76" actId="167"/>
          <ac:picMkLst>
            <pc:docMk/>
            <pc:sldMk cId="1710487588" sldId="413"/>
            <ac:picMk id="6" creationId="{D9CC4DDF-C0D4-4731-80B8-455C24DCB11C}"/>
          </ac:picMkLst>
        </pc:picChg>
        <pc:picChg chg="del">
          <ac:chgData name="help desk" userId="076106f8-e622-4bba-bf8d-41b4b1aaf204" providerId="ADAL" clId="{D7A681C1-A0B5-4DE2-9FAA-111FF72AC289}" dt="2024-08-12T14:24:10.405" v="77" actId="478"/>
          <ac:picMkLst>
            <pc:docMk/>
            <pc:sldMk cId="1710487588" sldId="413"/>
            <ac:picMk id="7" creationId="{1E5DE6A1-760C-4F6A-B600-9AD2F041C73C}"/>
          </ac:picMkLst>
        </pc:picChg>
      </pc:sldChg>
      <pc:sldChg chg="del">
        <pc:chgData name="help desk" userId="076106f8-e622-4bba-bf8d-41b4b1aaf204" providerId="ADAL" clId="{D7A681C1-A0B5-4DE2-9FAA-111FF72AC289}" dt="2024-08-09T16:21:04.393" v="0" actId="47"/>
        <pc:sldMkLst>
          <pc:docMk/>
          <pc:sldMk cId="3318881279" sldId="413"/>
        </pc:sldMkLst>
      </pc:sldChg>
      <pc:sldChg chg="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2011981759" sldId="414"/>
        </pc:sldMkLst>
        <pc:spChg chg="mod">
          <ac:chgData name="help desk" userId="076106f8-e622-4bba-bf8d-41b4b1aaf204" providerId="ADAL" clId="{D7A681C1-A0B5-4DE2-9FAA-111FF72AC289}" dt="2024-08-12T14:24:36.082" v="86"/>
          <ac:spMkLst>
            <pc:docMk/>
            <pc:sldMk cId="2011981759" sldId="414"/>
            <ac:spMk id="5" creationId="{DF5B40A4-7707-45C9-9F68-D3B063F9A143}"/>
          </ac:spMkLst>
        </pc:spChg>
      </pc:sldChg>
      <pc:sldChg chg="del">
        <pc:chgData name="help desk" userId="076106f8-e622-4bba-bf8d-41b4b1aaf204" providerId="ADAL" clId="{D7A681C1-A0B5-4DE2-9FAA-111FF72AC289}" dt="2024-08-09T16:21:04.393" v="0" actId="47"/>
        <pc:sldMkLst>
          <pc:docMk/>
          <pc:sldMk cId="3816924526" sldId="414"/>
        </pc:sldMkLst>
      </pc:sldChg>
      <pc:sldChg chg="addSp delSp 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873522741" sldId="415"/>
        </pc:sldMkLst>
        <pc:spChg chg="mod">
          <ac:chgData name="help desk" userId="076106f8-e622-4bba-bf8d-41b4b1aaf204" providerId="ADAL" clId="{D7A681C1-A0B5-4DE2-9FAA-111FF72AC289}" dt="2024-08-12T14:25:38.794" v="99" actId="20577"/>
          <ac:spMkLst>
            <pc:docMk/>
            <pc:sldMk cId="873522741" sldId="415"/>
            <ac:spMk id="5" creationId="{DF5B40A4-7707-45C9-9F68-D3B063F9A143}"/>
          </ac:spMkLst>
        </pc:spChg>
        <pc:picChg chg="add mod ord">
          <ac:chgData name="help desk" userId="076106f8-e622-4bba-bf8d-41b4b1aaf204" providerId="ADAL" clId="{D7A681C1-A0B5-4DE2-9FAA-111FF72AC289}" dt="2024-08-12T14:25:19.523" v="95" actId="167"/>
          <ac:picMkLst>
            <pc:docMk/>
            <pc:sldMk cId="873522741" sldId="415"/>
            <ac:picMk id="3" creationId="{047B47A4-185A-46C0-BE5E-C7CAE10DE3C3}"/>
          </ac:picMkLst>
        </pc:picChg>
        <pc:picChg chg="del">
          <ac:chgData name="help desk" userId="076106f8-e622-4bba-bf8d-41b4b1aaf204" providerId="ADAL" clId="{D7A681C1-A0B5-4DE2-9FAA-111FF72AC289}" dt="2024-08-12T14:25:20.963" v="96" actId="478"/>
          <ac:picMkLst>
            <pc:docMk/>
            <pc:sldMk cId="873522741" sldId="415"/>
            <ac:picMk id="6" creationId="{D9CC4DDF-C0D4-4731-80B8-455C24DCB11C}"/>
          </ac:picMkLst>
        </pc:picChg>
      </pc:sldChg>
      <pc:sldChg chg="del">
        <pc:chgData name="help desk" userId="076106f8-e622-4bba-bf8d-41b4b1aaf204" providerId="ADAL" clId="{D7A681C1-A0B5-4DE2-9FAA-111FF72AC289}" dt="2024-08-09T16:21:04.393" v="0" actId="47"/>
        <pc:sldMkLst>
          <pc:docMk/>
          <pc:sldMk cId="1332410728" sldId="415"/>
        </pc:sldMkLst>
      </pc:sldChg>
      <pc:sldChg chg="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3700381411" sldId="416"/>
        </pc:sldMkLst>
        <pc:spChg chg="mod">
          <ac:chgData name="help desk" userId="076106f8-e622-4bba-bf8d-41b4b1aaf204" providerId="ADAL" clId="{D7A681C1-A0B5-4DE2-9FAA-111FF72AC289}" dt="2024-08-12T14:25:42.463" v="100" actId="20577"/>
          <ac:spMkLst>
            <pc:docMk/>
            <pc:sldMk cId="3700381411" sldId="416"/>
            <ac:spMk id="5" creationId="{DF5B40A4-7707-45C9-9F68-D3B063F9A143}"/>
          </ac:spMkLst>
        </pc:spChg>
      </pc:sldChg>
      <pc:sldChg chg="addSp delSp 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2900061257" sldId="417"/>
        </pc:sldMkLst>
        <pc:spChg chg="mod">
          <ac:chgData name="help desk" userId="076106f8-e622-4bba-bf8d-41b4b1aaf204" providerId="ADAL" clId="{D7A681C1-A0B5-4DE2-9FAA-111FF72AC289}" dt="2024-08-12T14:26:51.667" v="113" actId="20577"/>
          <ac:spMkLst>
            <pc:docMk/>
            <pc:sldMk cId="2900061257" sldId="417"/>
            <ac:spMk id="5" creationId="{DF5B40A4-7707-45C9-9F68-D3B063F9A143}"/>
          </ac:spMkLst>
        </pc:spChg>
        <pc:picChg chg="del">
          <ac:chgData name="help desk" userId="076106f8-e622-4bba-bf8d-41b4b1aaf204" providerId="ADAL" clId="{D7A681C1-A0B5-4DE2-9FAA-111FF72AC289}" dt="2024-08-12T14:26:37.996" v="106" actId="478"/>
          <ac:picMkLst>
            <pc:docMk/>
            <pc:sldMk cId="2900061257" sldId="417"/>
            <ac:picMk id="3" creationId="{047B47A4-185A-46C0-BE5E-C7CAE10DE3C3}"/>
          </ac:picMkLst>
        </pc:picChg>
        <pc:picChg chg="add del">
          <ac:chgData name="help desk" userId="076106f8-e622-4bba-bf8d-41b4b1aaf204" providerId="ADAL" clId="{D7A681C1-A0B5-4DE2-9FAA-111FF72AC289}" dt="2024-08-12T14:26:10.964" v="102" actId="478"/>
          <ac:picMkLst>
            <pc:docMk/>
            <pc:sldMk cId="2900061257" sldId="417"/>
            <ac:picMk id="4" creationId="{EE2B5826-7479-4EB4-BD23-636BCD382B72}"/>
          </ac:picMkLst>
        </pc:picChg>
        <pc:picChg chg="add mod ord">
          <ac:chgData name="help desk" userId="076106f8-e622-4bba-bf8d-41b4b1aaf204" providerId="ADAL" clId="{D7A681C1-A0B5-4DE2-9FAA-111FF72AC289}" dt="2024-08-12T14:26:35.585" v="105" actId="167"/>
          <ac:picMkLst>
            <pc:docMk/>
            <pc:sldMk cId="2900061257" sldId="417"/>
            <ac:picMk id="7" creationId="{88F77881-8E08-4AAB-9D77-5393954408D4}"/>
          </ac:picMkLst>
        </pc:picChg>
      </pc:sldChg>
      <pc:sldChg chg="add del">
        <pc:chgData name="help desk" userId="076106f8-e622-4bba-bf8d-41b4b1aaf204" providerId="ADAL" clId="{D7A681C1-A0B5-4DE2-9FAA-111FF72AC289}" dt="2024-08-12T15:01:02.096" v="286" actId="47"/>
        <pc:sldMkLst>
          <pc:docMk/>
          <pc:sldMk cId="2090708594" sldId="418"/>
        </pc:sldMkLst>
      </pc:sldChg>
      <pc:sldChg chg="addSp delSp 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1172056485" sldId="419"/>
        </pc:sldMkLst>
        <pc:spChg chg="mod">
          <ac:chgData name="help desk" userId="076106f8-e622-4bba-bf8d-41b4b1aaf204" providerId="ADAL" clId="{D7A681C1-A0B5-4DE2-9FAA-111FF72AC289}" dt="2024-08-12T14:27:47.871" v="131" actId="14100"/>
          <ac:spMkLst>
            <pc:docMk/>
            <pc:sldMk cId="1172056485" sldId="419"/>
            <ac:spMk id="5" creationId="{DF5B40A4-7707-45C9-9F68-D3B063F9A143}"/>
          </ac:spMkLst>
        </pc:spChg>
        <pc:picChg chg="add mod ord">
          <ac:chgData name="help desk" userId="076106f8-e622-4bba-bf8d-41b4b1aaf204" providerId="ADAL" clId="{D7A681C1-A0B5-4DE2-9FAA-111FF72AC289}" dt="2024-08-12T14:27:28.126" v="118" actId="167"/>
          <ac:picMkLst>
            <pc:docMk/>
            <pc:sldMk cId="1172056485" sldId="419"/>
            <ac:picMk id="3" creationId="{E892097B-C855-4E4A-A60E-6116F1B7BF39}"/>
          </ac:picMkLst>
        </pc:picChg>
        <pc:picChg chg="del">
          <ac:chgData name="help desk" userId="076106f8-e622-4bba-bf8d-41b4b1aaf204" providerId="ADAL" clId="{D7A681C1-A0B5-4DE2-9FAA-111FF72AC289}" dt="2024-08-12T14:27:29.523" v="119" actId="478"/>
          <ac:picMkLst>
            <pc:docMk/>
            <pc:sldMk cId="1172056485" sldId="419"/>
            <ac:picMk id="7" creationId="{88F77881-8E08-4AAB-9D77-5393954408D4}"/>
          </ac:picMkLst>
        </pc:picChg>
      </pc:sldChg>
      <pc:sldChg chg="addSp delSp 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2326140430" sldId="420"/>
        </pc:sldMkLst>
        <pc:spChg chg="add mod">
          <ac:chgData name="help desk" userId="076106f8-e622-4bba-bf8d-41b4b1aaf204" providerId="ADAL" clId="{D7A681C1-A0B5-4DE2-9FAA-111FF72AC289}" dt="2024-08-12T14:27:53.677" v="133"/>
          <ac:spMkLst>
            <pc:docMk/>
            <pc:sldMk cId="2326140430" sldId="420"/>
            <ac:spMk id="4" creationId="{41EFD2D8-EDF1-448F-8C66-5DF79ECFB15F}"/>
          </ac:spMkLst>
        </pc:spChg>
        <pc:spChg chg="del">
          <ac:chgData name="help desk" userId="076106f8-e622-4bba-bf8d-41b4b1aaf204" providerId="ADAL" clId="{D7A681C1-A0B5-4DE2-9FAA-111FF72AC289}" dt="2024-08-12T14:27:53.148" v="132" actId="478"/>
          <ac:spMkLst>
            <pc:docMk/>
            <pc:sldMk cId="2326140430" sldId="420"/>
            <ac:spMk id="5" creationId="{DF5B40A4-7707-45C9-9F68-D3B063F9A143}"/>
          </ac:spMkLst>
        </pc:spChg>
      </pc:sldChg>
      <pc:sldChg chg="addSp delSp 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67742963" sldId="421"/>
        </pc:sldMkLst>
        <pc:spChg chg="mod">
          <ac:chgData name="help desk" userId="076106f8-e622-4bba-bf8d-41b4b1aaf204" providerId="ADAL" clId="{D7A681C1-A0B5-4DE2-9FAA-111FF72AC289}" dt="2024-08-12T14:28:03.486" v="142" actId="20577"/>
          <ac:spMkLst>
            <pc:docMk/>
            <pc:sldMk cId="67742963" sldId="421"/>
            <ac:spMk id="4" creationId="{41EFD2D8-EDF1-448F-8C66-5DF79ECFB15F}"/>
          </ac:spMkLst>
        </pc:spChg>
        <pc:picChg chg="del">
          <ac:chgData name="help desk" userId="076106f8-e622-4bba-bf8d-41b4b1aaf204" providerId="ADAL" clId="{D7A681C1-A0B5-4DE2-9FAA-111FF72AC289}" dt="2024-08-12T14:28:25.968" v="146" actId="478"/>
          <ac:picMkLst>
            <pc:docMk/>
            <pc:sldMk cId="67742963" sldId="421"/>
            <ac:picMk id="3" creationId="{E892097B-C855-4E4A-A60E-6116F1B7BF39}"/>
          </ac:picMkLst>
        </pc:picChg>
        <pc:picChg chg="add mod ord">
          <ac:chgData name="help desk" userId="076106f8-e622-4bba-bf8d-41b4b1aaf204" providerId="ADAL" clId="{D7A681C1-A0B5-4DE2-9FAA-111FF72AC289}" dt="2024-08-12T14:28:24.481" v="145" actId="167"/>
          <ac:picMkLst>
            <pc:docMk/>
            <pc:sldMk cId="67742963" sldId="421"/>
            <ac:picMk id="5" creationId="{FC721078-14A8-4EF7-AD29-1EBE6EF5B71B}"/>
          </ac:picMkLst>
        </pc:picChg>
      </pc:sldChg>
      <pc:sldChg chg="addSp delSp 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447240411" sldId="422"/>
        </pc:sldMkLst>
        <pc:spChg chg="mod">
          <ac:chgData name="help desk" userId="076106f8-e622-4bba-bf8d-41b4b1aaf204" providerId="ADAL" clId="{D7A681C1-A0B5-4DE2-9FAA-111FF72AC289}" dt="2024-08-12T14:28:41.768" v="154" actId="20577"/>
          <ac:spMkLst>
            <pc:docMk/>
            <pc:sldMk cId="447240411" sldId="422"/>
            <ac:spMk id="4" creationId="{41EFD2D8-EDF1-448F-8C66-5DF79ECFB15F}"/>
          </ac:spMkLst>
        </pc:spChg>
        <pc:picChg chg="add mod ord">
          <ac:chgData name="help desk" userId="076106f8-e622-4bba-bf8d-41b4b1aaf204" providerId="ADAL" clId="{D7A681C1-A0B5-4DE2-9FAA-111FF72AC289}" dt="2024-08-12T14:29:07.043" v="157" actId="167"/>
          <ac:picMkLst>
            <pc:docMk/>
            <pc:sldMk cId="447240411" sldId="422"/>
            <ac:picMk id="3" creationId="{00C36C1C-4B87-42C8-A4DA-DC3544C919FF}"/>
          </ac:picMkLst>
        </pc:picChg>
        <pc:picChg chg="del">
          <ac:chgData name="help desk" userId="076106f8-e622-4bba-bf8d-41b4b1aaf204" providerId="ADAL" clId="{D7A681C1-A0B5-4DE2-9FAA-111FF72AC289}" dt="2024-08-12T14:29:08.712" v="158" actId="478"/>
          <ac:picMkLst>
            <pc:docMk/>
            <pc:sldMk cId="447240411" sldId="422"/>
            <ac:picMk id="5" creationId="{FC721078-14A8-4EF7-AD29-1EBE6EF5B71B}"/>
          </ac:picMkLst>
        </pc:picChg>
      </pc:sldChg>
      <pc:sldChg chg="add del">
        <pc:chgData name="help desk" userId="076106f8-e622-4bba-bf8d-41b4b1aaf204" providerId="ADAL" clId="{D7A681C1-A0B5-4DE2-9FAA-111FF72AC289}" dt="2024-08-12T15:01:02.096" v="286" actId="47"/>
        <pc:sldMkLst>
          <pc:docMk/>
          <pc:sldMk cId="2970930469" sldId="423"/>
        </pc:sldMkLst>
      </pc:sldChg>
      <pc:sldChg chg="addSp delSp 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2325054021" sldId="424"/>
        </pc:sldMkLst>
        <pc:spChg chg="mod">
          <ac:chgData name="help desk" userId="076106f8-e622-4bba-bf8d-41b4b1aaf204" providerId="ADAL" clId="{D7A681C1-A0B5-4DE2-9FAA-111FF72AC289}" dt="2024-08-12T14:30:17.380" v="168" actId="20577"/>
          <ac:spMkLst>
            <pc:docMk/>
            <pc:sldMk cId="2325054021" sldId="424"/>
            <ac:spMk id="4" creationId="{41EFD2D8-EDF1-448F-8C66-5DF79ECFB15F}"/>
          </ac:spMkLst>
        </pc:spChg>
        <pc:picChg chg="del">
          <ac:chgData name="help desk" userId="076106f8-e622-4bba-bf8d-41b4b1aaf204" providerId="ADAL" clId="{D7A681C1-A0B5-4DE2-9FAA-111FF72AC289}" dt="2024-08-12T14:30:10.765" v="164" actId="478"/>
          <ac:picMkLst>
            <pc:docMk/>
            <pc:sldMk cId="2325054021" sldId="424"/>
            <ac:picMk id="3" creationId="{00C36C1C-4B87-42C8-A4DA-DC3544C919FF}"/>
          </ac:picMkLst>
        </pc:picChg>
        <pc:picChg chg="add mod ord">
          <ac:chgData name="help desk" userId="076106f8-e622-4bba-bf8d-41b4b1aaf204" providerId="ADAL" clId="{D7A681C1-A0B5-4DE2-9FAA-111FF72AC289}" dt="2024-08-12T14:30:09.502" v="163" actId="167"/>
          <ac:picMkLst>
            <pc:docMk/>
            <pc:sldMk cId="2325054021" sldId="424"/>
            <ac:picMk id="5" creationId="{9B66DBD4-2BA8-4243-8AFF-3B934ADE25F1}"/>
          </ac:picMkLst>
        </pc:picChg>
      </pc:sldChg>
      <pc:sldChg chg="add del">
        <pc:chgData name="help desk" userId="076106f8-e622-4bba-bf8d-41b4b1aaf204" providerId="ADAL" clId="{D7A681C1-A0B5-4DE2-9FAA-111FF72AC289}" dt="2024-08-12T15:01:02.096" v="286" actId="47"/>
        <pc:sldMkLst>
          <pc:docMk/>
          <pc:sldMk cId="4216237773" sldId="425"/>
        </pc:sldMkLst>
      </pc:sldChg>
      <pc:sldChg chg="add del">
        <pc:chgData name="help desk" userId="076106f8-e622-4bba-bf8d-41b4b1aaf204" providerId="ADAL" clId="{D7A681C1-A0B5-4DE2-9FAA-111FF72AC289}" dt="2024-08-12T15:01:02.096" v="286" actId="47"/>
        <pc:sldMkLst>
          <pc:docMk/>
          <pc:sldMk cId="2070160883" sldId="426"/>
        </pc:sldMkLst>
      </pc:sldChg>
      <pc:sldChg chg="addSp delSp 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3115552328" sldId="427"/>
        </pc:sldMkLst>
        <pc:spChg chg="mod">
          <ac:chgData name="help desk" userId="076106f8-e622-4bba-bf8d-41b4b1aaf204" providerId="ADAL" clId="{D7A681C1-A0B5-4DE2-9FAA-111FF72AC289}" dt="2024-08-12T14:30:45.771" v="179" actId="20577"/>
          <ac:spMkLst>
            <pc:docMk/>
            <pc:sldMk cId="3115552328" sldId="427"/>
            <ac:spMk id="4" creationId="{41EFD2D8-EDF1-448F-8C66-5DF79ECFB15F}"/>
          </ac:spMkLst>
        </pc:spChg>
        <pc:picChg chg="add mod ord">
          <ac:chgData name="help desk" userId="076106f8-e622-4bba-bf8d-41b4b1aaf204" providerId="ADAL" clId="{D7A681C1-A0B5-4DE2-9FAA-111FF72AC289}" dt="2024-08-12T14:31:28.591" v="184" actId="167"/>
          <ac:picMkLst>
            <pc:docMk/>
            <pc:sldMk cId="3115552328" sldId="427"/>
            <ac:picMk id="3" creationId="{A0494F8E-8D58-4439-84BE-C6ABC677C9EB}"/>
          </ac:picMkLst>
        </pc:picChg>
        <pc:picChg chg="del">
          <ac:chgData name="help desk" userId="076106f8-e622-4bba-bf8d-41b4b1aaf204" providerId="ADAL" clId="{D7A681C1-A0B5-4DE2-9FAA-111FF72AC289}" dt="2024-08-12T14:31:29.822" v="185" actId="478"/>
          <ac:picMkLst>
            <pc:docMk/>
            <pc:sldMk cId="3115552328" sldId="427"/>
            <ac:picMk id="5" creationId="{9B66DBD4-2BA8-4243-8AFF-3B934ADE25F1}"/>
          </ac:picMkLst>
        </pc:picChg>
      </pc:sldChg>
      <pc:sldChg chg="addSp delSp 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1797402634" sldId="428"/>
        </pc:sldMkLst>
        <pc:picChg chg="del">
          <ac:chgData name="help desk" userId="076106f8-e622-4bba-bf8d-41b4b1aaf204" providerId="ADAL" clId="{D7A681C1-A0B5-4DE2-9FAA-111FF72AC289}" dt="2024-08-12T14:31:40.502" v="187" actId="478"/>
          <ac:picMkLst>
            <pc:docMk/>
            <pc:sldMk cId="1797402634" sldId="428"/>
            <ac:picMk id="5" creationId="{9B66DBD4-2BA8-4243-8AFF-3B934ADE25F1}"/>
          </ac:picMkLst>
        </pc:picChg>
        <pc:picChg chg="add mod">
          <ac:chgData name="help desk" userId="076106f8-e622-4bba-bf8d-41b4b1aaf204" providerId="ADAL" clId="{D7A681C1-A0B5-4DE2-9FAA-111FF72AC289}" dt="2024-08-12T14:32:00.652" v="192" actId="1035"/>
          <ac:picMkLst>
            <pc:docMk/>
            <pc:sldMk cId="1797402634" sldId="428"/>
            <ac:picMk id="6" creationId="{C07C30D5-D761-41AC-8FDF-588665AC6320}"/>
          </ac:picMkLst>
        </pc:picChg>
      </pc:sldChg>
      <pc:sldChg chg="addSp delSp modSp add del mod">
        <pc:chgData name="help desk" userId="076106f8-e622-4bba-bf8d-41b4b1aaf204" providerId="ADAL" clId="{D7A681C1-A0B5-4DE2-9FAA-111FF72AC289}" dt="2024-08-12T15:01:02.096" v="286" actId="47"/>
        <pc:sldMkLst>
          <pc:docMk/>
          <pc:sldMk cId="490307973" sldId="429"/>
        </pc:sldMkLst>
        <pc:spChg chg="mod">
          <ac:chgData name="help desk" userId="076106f8-e622-4bba-bf8d-41b4b1aaf204" providerId="ADAL" clId="{D7A681C1-A0B5-4DE2-9FAA-111FF72AC289}" dt="2024-08-12T14:32:24.347" v="198" actId="20577"/>
          <ac:spMkLst>
            <pc:docMk/>
            <pc:sldMk cId="490307973" sldId="429"/>
            <ac:spMk id="4" creationId="{41EFD2D8-EDF1-448F-8C66-5DF79ECFB15F}"/>
          </ac:spMkLst>
        </pc:spChg>
        <pc:picChg chg="add mod ord">
          <ac:chgData name="help desk" userId="076106f8-e622-4bba-bf8d-41b4b1aaf204" providerId="ADAL" clId="{D7A681C1-A0B5-4DE2-9FAA-111FF72AC289}" dt="2024-08-12T14:32:48.144" v="201" actId="167"/>
          <ac:picMkLst>
            <pc:docMk/>
            <pc:sldMk cId="490307973" sldId="429"/>
            <ac:picMk id="3" creationId="{AF04F467-1BBC-468F-89DF-E09F1848175F}"/>
          </ac:picMkLst>
        </pc:picChg>
        <pc:picChg chg="del">
          <ac:chgData name="help desk" userId="076106f8-e622-4bba-bf8d-41b4b1aaf204" providerId="ADAL" clId="{D7A681C1-A0B5-4DE2-9FAA-111FF72AC289}" dt="2024-08-12T14:32:06.856" v="193" actId="478"/>
          <ac:picMkLst>
            <pc:docMk/>
            <pc:sldMk cId="490307973" sldId="429"/>
            <ac:picMk id="5" creationId="{9B66DBD4-2BA8-4243-8AFF-3B934ADE25F1}"/>
          </ac:picMkLst>
        </pc:picChg>
        <pc:picChg chg="add del mod">
          <ac:chgData name="help desk" userId="076106f8-e622-4bba-bf8d-41b4b1aaf204" providerId="ADAL" clId="{D7A681C1-A0B5-4DE2-9FAA-111FF72AC289}" dt="2024-08-12T14:32:49.614" v="202" actId="478"/>
          <ac:picMkLst>
            <pc:docMk/>
            <pc:sldMk cId="490307973" sldId="429"/>
            <ac:picMk id="6" creationId="{8174A72A-C9C1-4234-9B7E-CDE3B3EF7AC9}"/>
          </ac:picMkLst>
        </pc:picChg>
      </pc:sldChg>
      <pc:sldChg chg="add del">
        <pc:chgData name="help desk" userId="076106f8-e622-4bba-bf8d-41b4b1aaf204" providerId="ADAL" clId="{D7A681C1-A0B5-4DE2-9FAA-111FF72AC289}" dt="2024-08-12T15:01:02.096" v="286" actId="47"/>
        <pc:sldMkLst>
          <pc:docMk/>
          <pc:sldMk cId="4254739082" sldId="430"/>
        </pc:sldMkLst>
      </pc:sldChg>
      <pc:sldChg chg="add del">
        <pc:chgData name="help desk" userId="076106f8-e622-4bba-bf8d-41b4b1aaf204" providerId="ADAL" clId="{D7A681C1-A0B5-4DE2-9FAA-111FF72AC289}" dt="2024-08-12T14:33:19.249" v="205" actId="2696"/>
        <pc:sldMkLst>
          <pc:docMk/>
          <pc:sldMk cId="319918645" sldId="431"/>
        </pc:sldMkLst>
      </pc:sldChg>
      <pc:sldChg chg="addSp delSp modSp add mod delAnim modAnim">
        <pc:chgData name="help desk" userId="076106f8-e622-4bba-bf8d-41b4b1aaf204" providerId="ADAL" clId="{D7A681C1-A0B5-4DE2-9FAA-111FF72AC289}" dt="2024-08-12T15:07:36.374" v="312"/>
        <pc:sldMkLst>
          <pc:docMk/>
          <pc:sldMk cId="2277059990" sldId="431"/>
        </pc:sldMkLst>
        <pc:spChg chg="mod">
          <ac:chgData name="help desk" userId="076106f8-e622-4bba-bf8d-41b4b1aaf204" providerId="ADAL" clId="{D7A681C1-A0B5-4DE2-9FAA-111FF72AC289}" dt="2024-08-12T15:05:54.852" v="301" actId="14100"/>
          <ac:spMkLst>
            <pc:docMk/>
            <pc:sldMk cId="2277059990" sldId="431"/>
            <ac:spMk id="10" creationId="{A1EF56BB-5D8D-4F6F-B405-E5AA1686CB0F}"/>
          </ac:spMkLst>
        </pc:spChg>
        <pc:picChg chg="add del mod ord">
          <ac:chgData name="help desk" userId="076106f8-e622-4bba-bf8d-41b4b1aaf204" providerId="ADAL" clId="{D7A681C1-A0B5-4DE2-9FAA-111FF72AC289}" dt="2024-08-12T15:05:32.771" v="296" actId="478"/>
          <ac:picMkLst>
            <pc:docMk/>
            <pc:sldMk cId="2277059990" sldId="431"/>
            <ac:picMk id="3" creationId="{DFF4550A-D835-4AC3-A9DE-D0F4DD756A53}"/>
          </ac:picMkLst>
        </pc:picChg>
        <pc:picChg chg="del">
          <ac:chgData name="help desk" userId="076106f8-e622-4bba-bf8d-41b4b1aaf204" providerId="ADAL" clId="{D7A681C1-A0B5-4DE2-9FAA-111FF72AC289}" dt="2024-08-12T15:04:04.219" v="290" actId="478"/>
          <ac:picMkLst>
            <pc:docMk/>
            <pc:sldMk cId="2277059990" sldId="431"/>
            <ac:picMk id="8" creationId="{38AA51F4-D31B-4867-89F0-F287ECFEBAF4}"/>
          </ac:picMkLst>
        </pc:picChg>
        <pc:picChg chg="add mod ord">
          <ac:chgData name="help desk" userId="076106f8-e622-4bba-bf8d-41b4b1aaf204" providerId="ADAL" clId="{D7A681C1-A0B5-4DE2-9FAA-111FF72AC289}" dt="2024-08-12T15:05:37.411" v="298" actId="1076"/>
          <ac:picMkLst>
            <pc:docMk/>
            <pc:sldMk cId="2277059990" sldId="431"/>
            <ac:picMk id="12" creationId="{D22E111C-2A36-4FA9-8F8A-57ED2C4DA81D}"/>
          </ac:picMkLst>
        </pc:picChg>
        <pc:picChg chg="add mod ord">
          <ac:chgData name="help desk" userId="076106f8-e622-4bba-bf8d-41b4b1aaf204" providerId="ADAL" clId="{D7A681C1-A0B5-4DE2-9FAA-111FF72AC289}" dt="2024-08-12T15:07:22.693" v="310" actId="170"/>
          <ac:picMkLst>
            <pc:docMk/>
            <pc:sldMk cId="2277059990" sldId="431"/>
            <ac:picMk id="16" creationId="{4969C12A-A264-4438-9B5F-004E43370FE8}"/>
          </ac:picMkLst>
        </pc:picChg>
        <pc:picChg chg="del mod">
          <ac:chgData name="help desk" userId="076106f8-e622-4bba-bf8d-41b4b1aaf204" providerId="ADAL" clId="{D7A681C1-A0B5-4DE2-9FAA-111FF72AC289}" dt="2024-08-12T15:04:11.999" v="292" actId="478"/>
          <ac:picMkLst>
            <pc:docMk/>
            <pc:sldMk cId="2277059990" sldId="431"/>
            <ac:picMk id="30" creationId="{F268DDF9-D679-4A12-A3AD-76A00FC5CAA0}"/>
          </ac:picMkLst>
        </pc:picChg>
        <pc:cxnChg chg="mod">
          <ac:chgData name="help desk" userId="076106f8-e622-4bba-bf8d-41b4b1aaf204" providerId="ADAL" clId="{D7A681C1-A0B5-4DE2-9FAA-111FF72AC289}" dt="2024-08-12T15:06:08.431" v="303" actId="14100"/>
          <ac:cxnSpMkLst>
            <pc:docMk/>
            <pc:sldMk cId="2277059990" sldId="431"/>
            <ac:cxnSpMk id="11" creationId="{C6565BD7-CF6C-4E1D-868E-EDD047F384F7}"/>
          </ac:cxnSpMkLst>
        </pc:cxnChg>
        <pc:cxnChg chg="mod">
          <ac:chgData name="help desk" userId="076106f8-e622-4bba-bf8d-41b4b1aaf204" providerId="ADAL" clId="{D7A681C1-A0B5-4DE2-9FAA-111FF72AC289}" dt="2024-08-12T15:07:09.813" v="308" actId="14100"/>
          <ac:cxnSpMkLst>
            <pc:docMk/>
            <pc:sldMk cId="2277059990" sldId="431"/>
            <ac:cxnSpMk id="21" creationId="{F9D0091C-5ED0-467B-895A-9BE31DEABDC1}"/>
          </ac:cxnSpMkLst>
        </pc:cxnChg>
      </pc:sldChg>
      <pc:sldChg chg="addSp delSp modSp add mod delAnim">
        <pc:chgData name="help desk" userId="076106f8-e622-4bba-bf8d-41b4b1aaf204" providerId="ADAL" clId="{D7A681C1-A0B5-4DE2-9FAA-111FF72AC289}" dt="2024-08-12T16:08:22.982" v="854" actId="14100"/>
        <pc:sldMkLst>
          <pc:docMk/>
          <pc:sldMk cId="3269894612" sldId="432"/>
        </pc:sldMkLst>
        <pc:spChg chg="mod">
          <ac:chgData name="help desk" userId="076106f8-e622-4bba-bf8d-41b4b1aaf204" providerId="ADAL" clId="{D7A681C1-A0B5-4DE2-9FAA-111FF72AC289}" dt="2024-08-12T16:08:22.982" v="854" actId="14100"/>
          <ac:spMkLst>
            <pc:docMk/>
            <pc:sldMk cId="3269894612" sldId="432"/>
            <ac:spMk id="6" creationId="{90F713FF-08FD-46FE-852F-80290321910A}"/>
          </ac:spMkLst>
        </pc:spChg>
        <pc:spChg chg="mod">
          <ac:chgData name="help desk" userId="076106f8-e622-4bba-bf8d-41b4b1aaf204" providerId="ADAL" clId="{D7A681C1-A0B5-4DE2-9FAA-111FF72AC289}" dt="2024-08-12T15:19:51.781" v="450" actId="14100"/>
          <ac:spMkLst>
            <pc:docMk/>
            <pc:sldMk cId="3269894612" sldId="432"/>
            <ac:spMk id="7" creationId="{66D1AA55-5F3C-4446-BB68-1CD67F5BE9B0}"/>
          </ac:spMkLst>
        </pc:spChg>
        <pc:spChg chg="mod">
          <ac:chgData name="help desk" userId="076106f8-e622-4bba-bf8d-41b4b1aaf204" providerId="ADAL" clId="{D7A681C1-A0B5-4DE2-9FAA-111FF72AC289}" dt="2024-08-12T15:09:36.296" v="322" actId="14100"/>
          <ac:spMkLst>
            <pc:docMk/>
            <pc:sldMk cId="3269894612" sldId="432"/>
            <ac:spMk id="18" creationId="{14BC1434-554A-4AC8-85C2-524F77059591}"/>
          </ac:spMkLst>
        </pc:spChg>
        <pc:spChg chg="del">
          <ac:chgData name="help desk" userId="076106f8-e622-4bba-bf8d-41b4b1aaf204" providerId="ADAL" clId="{D7A681C1-A0B5-4DE2-9FAA-111FF72AC289}" dt="2024-08-12T15:10:05.737" v="324" actId="478"/>
          <ac:spMkLst>
            <pc:docMk/>
            <pc:sldMk cId="3269894612" sldId="432"/>
            <ac:spMk id="27" creationId="{F9C94604-B3C5-43FD-BB5D-DDDE750EDC09}"/>
          </ac:spMkLst>
        </pc:spChg>
        <pc:spChg chg="mod">
          <ac:chgData name="help desk" userId="076106f8-e622-4bba-bf8d-41b4b1aaf204" providerId="ADAL" clId="{D7A681C1-A0B5-4DE2-9FAA-111FF72AC289}" dt="2024-08-12T15:10:46.329" v="332" actId="1076"/>
          <ac:spMkLst>
            <pc:docMk/>
            <pc:sldMk cId="3269894612" sldId="432"/>
            <ac:spMk id="38" creationId="{56E07A84-70A3-4572-B93A-AC254F7A81C9}"/>
          </ac:spMkLst>
        </pc:spChg>
        <pc:spChg chg="del">
          <ac:chgData name="help desk" userId="076106f8-e622-4bba-bf8d-41b4b1aaf204" providerId="ADAL" clId="{D7A681C1-A0B5-4DE2-9FAA-111FF72AC289}" dt="2024-08-12T15:10:39.955" v="331" actId="478"/>
          <ac:spMkLst>
            <pc:docMk/>
            <pc:sldMk cId="3269894612" sldId="432"/>
            <ac:spMk id="43" creationId="{FACF5F51-C849-4992-BCD9-3CCD9F74166E}"/>
          </ac:spMkLst>
        </pc:spChg>
        <pc:spChg chg="mod">
          <ac:chgData name="help desk" userId="076106f8-e622-4bba-bf8d-41b4b1aaf204" providerId="ADAL" clId="{D7A681C1-A0B5-4DE2-9FAA-111FF72AC289}" dt="2024-08-12T15:10:30.164" v="329" actId="1037"/>
          <ac:spMkLst>
            <pc:docMk/>
            <pc:sldMk cId="3269894612" sldId="432"/>
            <ac:spMk id="58" creationId="{792A3343-956A-405F-B3E4-8F5EE465AB78}"/>
          </ac:spMkLst>
        </pc:spChg>
        <pc:spChg chg="mod">
          <ac:chgData name="help desk" userId="076106f8-e622-4bba-bf8d-41b4b1aaf204" providerId="ADAL" clId="{D7A681C1-A0B5-4DE2-9FAA-111FF72AC289}" dt="2024-08-12T15:10:17.418" v="326" actId="1076"/>
          <ac:spMkLst>
            <pc:docMk/>
            <pc:sldMk cId="3269894612" sldId="432"/>
            <ac:spMk id="61" creationId="{77809F25-88D0-4F53-823F-4C5F8C079F71}"/>
          </ac:spMkLst>
        </pc:spChg>
        <pc:picChg chg="del">
          <ac:chgData name="help desk" userId="076106f8-e622-4bba-bf8d-41b4b1aaf204" providerId="ADAL" clId="{D7A681C1-A0B5-4DE2-9FAA-111FF72AC289}" dt="2024-08-12T15:08:55.645" v="315" actId="478"/>
          <ac:picMkLst>
            <pc:docMk/>
            <pc:sldMk cId="3269894612" sldId="432"/>
            <ac:picMk id="5" creationId="{21743D4D-15C9-4614-A1FD-00DCF72F0B8A}"/>
          </ac:picMkLst>
        </pc:picChg>
        <pc:picChg chg="mod">
          <ac:chgData name="help desk" userId="076106f8-e622-4bba-bf8d-41b4b1aaf204" providerId="ADAL" clId="{D7A681C1-A0B5-4DE2-9FAA-111FF72AC289}" dt="2024-08-12T15:09:12.275" v="317" actId="1076"/>
          <ac:picMkLst>
            <pc:docMk/>
            <pc:sldMk cId="3269894612" sldId="432"/>
            <ac:picMk id="25" creationId="{B449E7AB-105E-4A88-9F34-73DCDC9BBDD2}"/>
          </ac:picMkLst>
        </pc:picChg>
        <pc:picChg chg="add mod ord">
          <ac:chgData name="help desk" userId="076106f8-e622-4bba-bf8d-41b4b1aaf204" providerId="ADAL" clId="{D7A681C1-A0B5-4DE2-9FAA-111FF72AC289}" dt="2024-08-12T15:08:53.915" v="314" actId="167"/>
          <ac:picMkLst>
            <pc:docMk/>
            <pc:sldMk cId="3269894612" sldId="432"/>
            <ac:picMk id="26" creationId="{8E014A2C-A651-419E-A00D-83A21025C18C}"/>
          </ac:picMkLst>
        </pc:picChg>
        <pc:cxnChg chg="mod">
          <ac:chgData name="help desk" userId="076106f8-e622-4bba-bf8d-41b4b1aaf204" providerId="ADAL" clId="{D7A681C1-A0B5-4DE2-9FAA-111FF72AC289}" dt="2024-08-12T16:08:22.982" v="854" actId="14100"/>
          <ac:cxnSpMkLst>
            <pc:docMk/>
            <pc:sldMk cId="3269894612" sldId="432"/>
            <ac:cxnSpMk id="8" creationId="{983BB0DC-8A39-43C7-BC79-FC782D81BE45}"/>
          </ac:cxnSpMkLst>
        </pc:cxnChg>
        <pc:cxnChg chg="mod">
          <ac:chgData name="help desk" userId="076106f8-e622-4bba-bf8d-41b4b1aaf204" providerId="ADAL" clId="{D7A681C1-A0B5-4DE2-9FAA-111FF72AC289}" dt="2024-08-12T15:09:50.147" v="323" actId="14100"/>
          <ac:cxnSpMkLst>
            <pc:docMk/>
            <pc:sldMk cId="3269894612" sldId="432"/>
            <ac:cxnSpMk id="19" creationId="{11A663AF-C3B3-40DF-951E-23FF5632399F}"/>
          </ac:cxnSpMkLst>
        </pc:cxnChg>
        <pc:cxnChg chg="del">
          <ac:chgData name="help desk" userId="076106f8-e622-4bba-bf8d-41b4b1aaf204" providerId="ADAL" clId="{D7A681C1-A0B5-4DE2-9FAA-111FF72AC289}" dt="2024-08-12T15:10:06.379" v="325" actId="478"/>
          <ac:cxnSpMkLst>
            <pc:docMk/>
            <pc:sldMk cId="3269894612" sldId="432"/>
            <ac:cxnSpMk id="28" creationId="{7CD3EA85-AACE-451C-A6EF-D6695FE19DD7}"/>
          </ac:cxnSpMkLst>
        </pc:cxnChg>
        <pc:cxnChg chg="mod">
          <ac:chgData name="help desk" userId="076106f8-e622-4bba-bf8d-41b4b1aaf204" providerId="ADAL" clId="{D7A681C1-A0B5-4DE2-9FAA-111FF72AC289}" dt="2024-08-12T15:10:46.329" v="332" actId="1076"/>
          <ac:cxnSpMkLst>
            <pc:docMk/>
            <pc:sldMk cId="3269894612" sldId="432"/>
            <ac:cxnSpMk id="39" creationId="{1DCAD1B9-EAC5-4AD9-984F-1717FC505C27}"/>
          </ac:cxnSpMkLst>
        </pc:cxnChg>
        <pc:cxnChg chg="mod">
          <ac:chgData name="help desk" userId="076106f8-e622-4bba-bf8d-41b4b1aaf204" providerId="ADAL" clId="{D7A681C1-A0B5-4DE2-9FAA-111FF72AC289}" dt="2024-08-12T15:10:37.618" v="330" actId="14100"/>
          <ac:cxnSpMkLst>
            <pc:docMk/>
            <pc:sldMk cId="3269894612" sldId="432"/>
            <ac:cxnSpMk id="44" creationId="{031D35BF-256C-4489-9B96-D3EAB3A06B0B}"/>
          </ac:cxnSpMkLst>
        </pc:cxnChg>
        <pc:cxnChg chg="mod">
          <ac:chgData name="help desk" userId="076106f8-e622-4bba-bf8d-41b4b1aaf204" providerId="ADAL" clId="{D7A681C1-A0B5-4DE2-9FAA-111FF72AC289}" dt="2024-08-12T15:10:17.418" v="326" actId="1076"/>
          <ac:cxnSpMkLst>
            <pc:docMk/>
            <pc:sldMk cId="3269894612" sldId="432"/>
            <ac:cxnSpMk id="62" creationId="{F43D04CB-5546-4329-B579-9EE6B722B323}"/>
          </ac:cxnSpMkLst>
        </pc:cxnChg>
      </pc:sldChg>
      <pc:sldChg chg="addSp delSp modSp add mod addAnim delAnim modAnim">
        <pc:chgData name="help desk" userId="076106f8-e622-4bba-bf8d-41b4b1aaf204" providerId="ADAL" clId="{D7A681C1-A0B5-4DE2-9FAA-111FF72AC289}" dt="2024-08-12T16:16:59.304" v="872"/>
        <pc:sldMkLst>
          <pc:docMk/>
          <pc:sldMk cId="3389651593" sldId="433"/>
        </pc:sldMkLst>
        <pc:spChg chg="mod">
          <ac:chgData name="help desk" userId="076106f8-e622-4bba-bf8d-41b4b1aaf204" providerId="ADAL" clId="{D7A681C1-A0B5-4DE2-9FAA-111FF72AC289}" dt="2024-08-12T15:11:44.539" v="372" actId="1035"/>
          <ac:spMkLst>
            <pc:docMk/>
            <pc:sldMk cId="3389651593" sldId="433"/>
            <ac:spMk id="7" creationId="{913329A9-89B0-4575-B90E-976A8765BD55}"/>
          </ac:spMkLst>
        </pc:spChg>
        <pc:spChg chg="mod">
          <ac:chgData name="help desk" userId="076106f8-e622-4bba-bf8d-41b4b1aaf204" providerId="ADAL" clId="{D7A681C1-A0B5-4DE2-9FAA-111FF72AC289}" dt="2024-08-12T15:11:44.539" v="372" actId="1035"/>
          <ac:spMkLst>
            <pc:docMk/>
            <pc:sldMk cId="3389651593" sldId="433"/>
            <ac:spMk id="8" creationId="{5AC8A252-B590-40FE-B942-CCCFC92680C9}"/>
          </ac:spMkLst>
        </pc:spChg>
        <pc:spChg chg="mod">
          <ac:chgData name="help desk" userId="076106f8-e622-4bba-bf8d-41b4b1aaf204" providerId="ADAL" clId="{D7A681C1-A0B5-4DE2-9FAA-111FF72AC289}" dt="2024-08-12T15:11:44.539" v="372" actId="1035"/>
          <ac:spMkLst>
            <pc:docMk/>
            <pc:sldMk cId="3389651593" sldId="433"/>
            <ac:spMk id="15" creationId="{86FA72CD-83EC-4305-AC87-FC248E7A82D2}"/>
          </ac:spMkLst>
        </pc:spChg>
        <pc:spChg chg="mod">
          <ac:chgData name="help desk" userId="076106f8-e622-4bba-bf8d-41b4b1aaf204" providerId="ADAL" clId="{D7A681C1-A0B5-4DE2-9FAA-111FF72AC289}" dt="2024-08-12T15:11:44.539" v="372" actId="1035"/>
          <ac:spMkLst>
            <pc:docMk/>
            <pc:sldMk cId="3389651593" sldId="433"/>
            <ac:spMk id="16" creationId="{0B694AA2-652E-48AC-A782-AEB9253A7E15}"/>
          </ac:spMkLst>
        </pc:spChg>
        <pc:spChg chg="mod">
          <ac:chgData name="help desk" userId="076106f8-e622-4bba-bf8d-41b4b1aaf204" providerId="ADAL" clId="{D7A681C1-A0B5-4DE2-9FAA-111FF72AC289}" dt="2024-08-12T15:11:44.539" v="372" actId="1035"/>
          <ac:spMkLst>
            <pc:docMk/>
            <pc:sldMk cId="3389651593" sldId="433"/>
            <ac:spMk id="23" creationId="{B091C930-E0F5-440E-8A60-C885923939B8}"/>
          </ac:spMkLst>
        </pc:spChg>
        <pc:spChg chg="mod">
          <ac:chgData name="help desk" userId="076106f8-e622-4bba-bf8d-41b4b1aaf204" providerId="ADAL" clId="{D7A681C1-A0B5-4DE2-9FAA-111FF72AC289}" dt="2024-08-12T15:11:44.539" v="372" actId="1035"/>
          <ac:spMkLst>
            <pc:docMk/>
            <pc:sldMk cId="3389651593" sldId="433"/>
            <ac:spMk id="24" creationId="{AE2831D9-EC50-4B00-B64F-551F2B69F5DA}"/>
          </ac:spMkLst>
        </pc:spChg>
        <pc:spChg chg="mod">
          <ac:chgData name="help desk" userId="076106f8-e622-4bba-bf8d-41b4b1aaf204" providerId="ADAL" clId="{D7A681C1-A0B5-4DE2-9FAA-111FF72AC289}" dt="2024-08-12T15:11:44.539" v="372" actId="1035"/>
          <ac:spMkLst>
            <pc:docMk/>
            <pc:sldMk cId="3389651593" sldId="433"/>
            <ac:spMk id="27" creationId="{7FA59B66-92C5-4B5A-A68F-C8282A6BA653}"/>
          </ac:spMkLst>
        </pc:spChg>
        <pc:spChg chg="mod">
          <ac:chgData name="help desk" userId="076106f8-e622-4bba-bf8d-41b4b1aaf204" providerId="ADAL" clId="{D7A681C1-A0B5-4DE2-9FAA-111FF72AC289}" dt="2024-08-12T15:11:44.539" v="372" actId="1035"/>
          <ac:spMkLst>
            <pc:docMk/>
            <pc:sldMk cId="3389651593" sldId="433"/>
            <ac:spMk id="28" creationId="{23FDF3BF-3FB2-4608-8042-E8293B282C8D}"/>
          </ac:spMkLst>
        </pc:spChg>
        <pc:spChg chg="mod">
          <ac:chgData name="help desk" userId="076106f8-e622-4bba-bf8d-41b4b1aaf204" providerId="ADAL" clId="{D7A681C1-A0B5-4DE2-9FAA-111FF72AC289}" dt="2024-08-12T16:11:10.542" v="856" actId="1076"/>
          <ac:spMkLst>
            <pc:docMk/>
            <pc:sldMk cId="3389651593" sldId="433"/>
            <ac:spMk id="35" creationId="{0802B72D-9E26-4C3A-9C57-C8DDF61C0155}"/>
          </ac:spMkLst>
        </pc:spChg>
        <pc:spChg chg="mod ord">
          <ac:chgData name="help desk" userId="076106f8-e622-4bba-bf8d-41b4b1aaf204" providerId="ADAL" clId="{D7A681C1-A0B5-4DE2-9FAA-111FF72AC289}" dt="2024-08-12T16:13:42.839" v="860" actId="166"/>
          <ac:spMkLst>
            <pc:docMk/>
            <pc:sldMk cId="3389651593" sldId="433"/>
            <ac:spMk id="36" creationId="{D5C2F42E-3F8C-4644-BD57-5A8198E1A3C6}"/>
          </ac:spMkLst>
        </pc:spChg>
        <pc:picChg chg="del">
          <ac:chgData name="help desk" userId="076106f8-e622-4bba-bf8d-41b4b1aaf204" providerId="ADAL" clId="{D7A681C1-A0B5-4DE2-9FAA-111FF72AC289}" dt="2024-08-12T15:11:08.629" v="335" actId="478"/>
          <ac:picMkLst>
            <pc:docMk/>
            <pc:sldMk cId="3389651593" sldId="433"/>
            <ac:picMk id="6" creationId="{C3F5BC4D-67D0-4ACF-B9A7-6864B22E3293}"/>
          </ac:picMkLst>
        </pc:picChg>
        <pc:picChg chg="add del mod ord">
          <ac:chgData name="help desk" userId="076106f8-e622-4bba-bf8d-41b4b1aaf204" providerId="ADAL" clId="{D7A681C1-A0B5-4DE2-9FAA-111FF72AC289}" dt="2024-08-12T16:12:30.077" v="858" actId="167"/>
          <ac:picMkLst>
            <pc:docMk/>
            <pc:sldMk cId="3389651593" sldId="433"/>
            <ac:picMk id="13" creationId="{D35FE07F-DAC8-4C30-920B-DABEEC378D0F}"/>
          </ac:picMkLst>
        </pc:picChg>
        <pc:picChg chg="add mod ord">
          <ac:chgData name="help desk" userId="076106f8-e622-4bba-bf8d-41b4b1aaf204" providerId="ADAL" clId="{D7A681C1-A0B5-4DE2-9FAA-111FF72AC289}" dt="2024-08-12T15:11:07.009" v="334" actId="167"/>
          <ac:picMkLst>
            <pc:docMk/>
            <pc:sldMk cId="3389651593" sldId="433"/>
            <ac:picMk id="20" creationId="{6F7BD05D-F237-44AB-816A-49BEC07576EF}"/>
          </ac:picMkLst>
        </pc:picChg>
        <pc:cxnChg chg="mod">
          <ac:chgData name="help desk" userId="076106f8-e622-4bba-bf8d-41b4b1aaf204" providerId="ADAL" clId="{D7A681C1-A0B5-4DE2-9FAA-111FF72AC289}" dt="2024-08-12T15:11:44.539" v="372" actId="1035"/>
          <ac:cxnSpMkLst>
            <pc:docMk/>
            <pc:sldMk cId="3389651593" sldId="433"/>
            <ac:cxnSpMk id="9" creationId="{9140016A-4578-4A14-AD63-5E183D01002A}"/>
          </ac:cxnSpMkLst>
        </pc:cxnChg>
        <pc:cxnChg chg="mod">
          <ac:chgData name="help desk" userId="076106f8-e622-4bba-bf8d-41b4b1aaf204" providerId="ADAL" clId="{D7A681C1-A0B5-4DE2-9FAA-111FF72AC289}" dt="2024-08-12T15:11:44.539" v="372" actId="1035"/>
          <ac:cxnSpMkLst>
            <pc:docMk/>
            <pc:sldMk cId="3389651593" sldId="433"/>
            <ac:cxnSpMk id="17" creationId="{CD3457BD-84C9-478B-8D7F-BC043F6EE7AB}"/>
          </ac:cxnSpMkLst>
        </pc:cxnChg>
        <pc:cxnChg chg="add mod">
          <ac:chgData name="help desk" userId="076106f8-e622-4bba-bf8d-41b4b1aaf204" providerId="ADAL" clId="{D7A681C1-A0B5-4DE2-9FAA-111FF72AC289}" dt="2024-08-12T16:14:43.991" v="864" actId="14100"/>
          <ac:cxnSpMkLst>
            <pc:docMk/>
            <pc:sldMk cId="3389651593" sldId="433"/>
            <ac:cxnSpMk id="22" creationId="{3287EFAF-5D5E-4524-B3B0-EA976024E8D3}"/>
          </ac:cxnSpMkLst>
        </pc:cxnChg>
        <pc:cxnChg chg="mod">
          <ac:chgData name="help desk" userId="076106f8-e622-4bba-bf8d-41b4b1aaf204" providerId="ADAL" clId="{D7A681C1-A0B5-4DE2-9FAA-111FF72AC289}" dt="2024-08-12T15:11:44.539" v="372" actId="1035"/>
          <ac:cxnSpMkLst>
            <pc:docMk/>
            <pc:sldMk cId="3389651593" sldId="433"/>
            <ac:cxnSpMk id="25" creationId="{E7D1E280-58BC-404A-B94F-113CAD6030F7}"/>
          </ac:cxnSpMkLst>
        </pc:cxnChg>
        <pc:cxnChg chg="mod">
          <ac:chgData name="help desk" userId="076106f8-e622-4bba-bf8d-41b4b1aaf204" providerId="ADAL" clId="{D7A681C1-A0B5-4DE2-9FAA-111FF72AC289}" dt="2024-08-12T15:11:44.539" v="372" actId="1035"/>
          <ac:cxnSpMkLst>
            <pc:docMk/>
            <pc:sldMk cId="3389651593" sldId="433"/>
            <ac:cxnSpMk id="29" creationId="{648236AC-BB39-4179-AACF-A02F7F6208F7}"/>
          </ac:cxnSpMkLst>
        </pc:cxnChg>
        <pc:cxnChg chg="mod">
          <ac:chgData name="help desk" userId="076106f8-e622-4bba-bf8d-41b4b1aaf204" providerId="ADAL" clId="{D7A681C1-A0B5-4DE2-9FAA-111FF72AC289}" dt="2024-08-12T15:12:47.705" v="379" actId="14100"/>
          <ac:cxnSpMkLst>
            <pc:docMk/>
            <pc:sldMk cId="3389651593" sldId="433"/>
            <ac:cxnSpMk id="37" creationId="{B74CE148-F2AF-4ABB-BF54-6859A7A585E8}"/>
          </ac:cxnSpMkLst>
        </pc:cxnChg>
      </pc:sldChg>
      <pc:sldChg chg="addSp delSp modSp add mod delAnim modAnim">
        <pc:chgData name="help desk" userId="076106f8-e622-4bba-bf8d-41b4b1aaf204" providerId="ADAL" clId="{D7A681C1-A0B5-4DE2-9FAA-111FF72AC289}" dt="2024-08-12T16:18:36.048" v="882" actId="14100"/>
        <pc:sldMkLst>
          <pc:docMk/>
          <pc:sldMk cId="4270167663" sldId="434"/>
        </pc:sldMkLst>
        <pc:spChg chg="mod">
          <ac:chgData name="help desk" userId="076106f8-e622-4bba-bf8d-41b4b1aaf204" providerId="ADAL" clId="{D7A681C1-A0B5-4DE2-9FAA-111FF72AC289}" dt="2024-08-12T16:18:32.136" v="881" actId="14100"/>
          <ac:spMkLst>
            <pc:docMk/>
            <pc:sldMk cId="4270167663" sldId="434"/>
            <ac:spMk id="21" creationId="{AF6403C8-BF29-4442-B0B3-8AA07FE2169F}"/>
          </ac:spMkLst>
        </pc:spChg>
        <pc:spChg chg="mod">
          <ac:chgData name="help desk" userId="076106f8-e622-4bba-bf8d-41b4b1aaf204" providerId="ADAL" clId="{D7A681C1-A0B5-4DE2-9FAA-111FF72AC289}" dt="2024-08-12T15:13:45.073" v="392" actId="1037"/>
          <ac:spMkLst>
            <pc:docMk/>
            <pc:sldMk cId="4270167663" sldId="434"/>
            <ac:spMk id="30" creationId="{E2BC13C6-9D50-4379-BEEC-5ACEBC610772}"/>
          </ac:spMkLst>
        </pc:spChg>
        <pc:spChg chg="mod">
          <ac:chgData name="help desk" userId="076106f8-e622-4bba-bf8d-41b4b1aaf204" providerId="ADAL" clId="{D7A681C1-A0B5-4DE2-9FAA-111FF72AC289}" dt="2024-08-12T15:15:04.825" v="405" actId="1076"/>
          <ac:spMkLst>
            <pc:docMk/>
            <pc:sldMk cId="4270167663" sldId="434"/>
            <ac:spMk id="34" creationId="{D705EE9A-1F1B-4C10-872D-618482021ACD}"/>
          </ac:spMkLst>
        </pc:spChg>
        <pc:spChg chg="mod">
          <ac:chgData name="help desk" userId="076106f8-e622-4bba-bf8d-41b4b1aaf204" providerId="ADAL" clId="{D7A681C1-A0B5-4DE2-9FAA-111FF72AC289}" dt="2024-08-12T16:18:36.048" v="882" actId="14100"/>
          <ac:spMkLst>
            <pc:docMk/>
            <pc:sldMk cId="4270167663" sldId="434"/>
            <ac:spMk id="36" creationId="{ACB3064C-6102-4EBF-8788-BAFFBF5010B0}"/>
          </ac:spMkLst>
        </pc:spChg>
        <pc:picChg chg="del">
          <ac:chgData name="help desk" userId="076106f8-e622-4bba-bf8d-41b4b1aaf204" providerId="ADAL" clId="{D7A681C1-A0B5-4DE2-9FAA-111FF72AC289}" dt="2024-08-12T15:13:12.282" v="383" actId="478"/>
          <ac:picMkLst>
            <pc:docMk/>
            <pc:sldMk cId="4270167663" sldId="434"/>
            <ac:picMk id="4" creationId="{9833AD43-702D-456A-A770-05CE67F26594}"/>
          </ac:picMkLst>
        </pc:picChg>
        <pc:picChg chg="add mod ord">
          <ac:chgData name="help desk" userId="076106f8-e622-4bba-bf8d-41b4b1aaf204" providerId="ADAL" clId="{D7A681C1-A0B5-4DE2-9FAA-111FF72AC289}" dt="2024-08-12T15:13:19.642" v="385" actId="1076"/>
          <ac:picMkLst>
            <pc:docMk/>
            <pc:sldMk cId="4270167663" sldId="434"/>
            <ac:picMk id="25" creationId="{558F19F0-DAAA-418C-B645-1B3DD39908C8}"/>
          </ac:picMkLst>
        </pc:picChg>
        <pc:cxnChg chg="mod">
          <ac:chgData name="help desk" userId="076106f8-e622-4bba-bf8d-41b4b1aaf204" providerId="ADAL" clId="{D7A681C1-A0B5-4DE2-9FAA-111FF72AC289}" dt="2024-08-12T15:14:00.185" v="394" actId="14100"/>
          <ac:cxnSpMkLst>
            <pc:docMk/>
            <pc:sldMk cId="4270167663" sldId="434"/>
            <ac:cxnSpMk id="18" creationId="{D0042375-BA44-43AE-99DB-D8071D0DA28E}"/>
          </ac:cxnSpMkLst>
        </pc:cxnChg>
        <pc:cxnChg chg="mod">
          <ac:chgData name="help desk" userId="076106f8-e622-4bba-bf8d-41b4b1aaf204" providerId="ADAL" clId="{D7A681C1-A0B5-4DE2-9FAA-111FF72AC289}" dt="2024-08-12T15:15:15.625" v="408" actId="14100"/>
          <ac:cxnSpMkLst>
            <pc:docMk/>
            <pc:sldMk cId="4270167663" sldId="434"/>
            <ac:cxnSpMk id="22" creationId="{8896A717-787A-4794-8560-0AF12A36757F}"/>
          </ac:cxnSpMkLst>
        </pc:cxnChg>
        <pc:cxnChg chg="mod">
          <ac:chgData name="help desk" userId="076106f8-e622-4bba-bf8d-41b4b1aaf204" providerId="ADAL" clId="{D7A681C1-A0B5-4DE2-9FAA-111FF72AC289}" dt="2024-08-12T15:16:31.576" v="421" actId="14100"/>
          <ac:cxnSpMkLst>
            <pc:docMk/>
            <pc:sldMk cId="4270167663" sldId="434"/>
            <ac:cxnSpMk id="35" creationId="{5AD027F0-5608-4748-8CE0-B576D889AB36}"/>
          </ac:cxnSpMkLst>
        </pc:cxnChg>
        <pc:cxnChg chg="add mod">
          <ac:chgData name="help desk" userId="076106f8-e622-4bba-bf8d-41b4b1aaf204" providerId="ADAL" clId="{D7A681C1-A0B5-4DE2-9FAA-111FF72AC289}" dt="2024-08-12T16:17:53.265" v="878" actId="14100"/>
          <ac:cxnSpMkLst>
            <pc:docMk/>
            <pc:sldMk cId="4270167663" sldId="434"/>
            <ac:cxnSpMk id="45" creationId="{6DA6DE7B-39A0-4F09-BF8A-5AB0BAB310BC}"/>
          </ac:cxnSpMkLst>
        </pc:cxnChg>
        <pc:cxnChg chg="mod">
          <ac:chgData name="help desk" userId="076106f8-e622-4bba-bf8d-41b4b1aaf204" providerId="ADAL" clId="{D7A681C1-A0B5-4DE2-9FAA-111FF72AC289}" dt="2024-08-12T15:15:40.346" v="412" actId="14100"/>
          <ac:cxnSpMkLst>
            <pc:docMk/>
            <pc:sldMk cId="4270167663" sldId="434"/>
            <ac:cxnSpMk id="46" creationId="{225F30B0-6026-47B6-86EA-9643C22194CD}"/>
          </ac:cxnSpMkLst>
        </pc:cxnChg>
        <pc:cxnChg chg="mod">
          <ac:chgData name="help desk" userId="076106f8-e622-4bba-bf8d-41b4b1aaf204" providerId="ADAL" clId="{D7A681C1-A0B5-4DE2-9FAA-111FF72AC289}" dt="2024-08-12T15:15:55.081" v="415" actId="14100"/>
          <ac:cxnSpMkLst>
            <pc:docMk/>
            <pc:sldMk cId="4270167663" sldId="434"/>
            <ac:cxnSpMk id="49" creationId="{D34FE693-4633-4C98-901C-5B6DD436EE2C}"/>
          </ac:cxnSpMkLst>
        </pc:cxnChg>
        <pc:cxnChg chg="mod">
          <ac:chgData name="help desk" userId="076106f8-e622-4bba-bf8d-41b4b1aaf204" providerId="ADAL" clId="{D7A681C1-A0B5-4DE2-9FAA-111FF72AC289}" dt="2024-08-12T15:16:03.058" v="417" actId="14100"/>
          <ac:cxnSpMkLst>
            <pc:docMk/>
            <pc:sldMk cId="4270167663" sldId="434"/>
            <ac:cxnSpMk id="53" creationId="{DF753445-3D72-4B27-829D-73986FD3F3D4}"/>
          </ac:cxnSpMkLst>
        </pc:cxnChg>
        <pc:cxnChg chg="mod">
          <ac:chgData name="help desk" userId="076106f8-e622-4bba-bf8d-41b4b1aaf204" providerId="ADAL" clId="{D7A681C1-A0B5-4DE2-9FAA-111FF72AC289}" dt="2024-08-12T15:16:17.147" v="419" actId="14100"/>
          <ac:cxnSpMkLst>
            <pc:docMk/>
            <pc:sldMk cId="4270167663" sldId="434"/>
            <ac:cxnSpMk id="56" creationId="{12A1DDFD-AD97-419A-AD9D-B4F1CA332ABC}"/>
          </ac:cxnSpMkLst>
        </pc:cxnChg>
        <pc:cxnChg chg="mod">
          <ac:chgData name="help desk" userId="076106f8-e622-4bba-bf8d-41b4b1aaf204" providerId="ADAL" clId="{D7A681C1-A0B5-4DE2-9FAA-111FF72AC289}" dt="2024-08-12T15:15:57.666" v="416" actId="14100"/>
          <ac:cxnSpMkLst>
            <pc:docMk/>
            <pc:sldMk cId="4270167663" sldId="434"/>
            <ac:cxnSpMk id="60" creationId="{3F98907A-BD0A-4047-8734-88DAC5F3BF4C}"/>
          </ac:cxnSpMkLst>
        </pc:cxnChg>
        <pc:cxnChg chg="mod">
          <ac:chgData name="help desk" userId="076106f8-e622-4bba-bf8d-41b4b1aaf204" providerId="ADAL" clId="{D7A681C1-A0B5-4DE2-9FAA-111FF72AC289}" dt="2024-08-12T15:15:44.466" v="413" actId="14100"/>
          <ac:cxnSpMkLst>
            <pc:docMk/>
            <pc:sldMk cId="4270167663" sldId="434"/>
            <ac:cxnSpMk id="61" creationId="{95C21A46-5ADD-48CF-8828-5DC678DBCCF3}"/>
          </ac:cxnSpMkLst>
        </pc:cxnChg>
        <pc:cxnChg chg="mod">
          <ac:chgData name="help desk" userId="076106f8-e622-4bba-bf8d-41b4b1aaf204" providerId="ADAL" clId="{D7A681C1-A0B5-4DE2-9FAA-111FF72AC289}" dt="2024-08-12T15:16:06.736" v="418" actId="14100"/>
          <ac:cxnSpMkLst>
            <pc:docMk/>
            <pc:sldMk cId="4270167663" sldId="434"/>
            <ac:cxnSpMk id="62" creationId="{B1629689-967B-45D2-9E27-3D619E908932}"/>
          </ac:cxnSpMkLst>
        </pc:cxnChg>
        <pc:cxnChg chg="mod">
          <ac:chgData name="help desk" userId="076106f8-e622-4bba-bf8d-41b4b1aaf204" providerId="ADAL" clId="{D7A681C1-A0B5-4DE2-9FAA-111FF72AC289}" dt="2024-08-12T15:16:22.171" v="420" actId="14100"/>
          <ac:cxnSpMkLst>
            <pc:docMk/>
            <pc:sldMk cId="4270167663" sldId="434"/>
            <ac:cxnSpMk id="63" creationId="{5203D959-27A8-4EFB-A179-B88655CC2CD0}"/>
          </ac:cxnSpMkLst>
        </pc:cxnChg>
      </pc:sldChg>
      <pc:sldChg chg="addSp delSp modSp add mod delAnim">
        <pc:chgData name="help desk" userId="076106f8-e622-4bba-bf8d-41b4b1aaf204" providerId="ADAL" clId="{D7A681C1-A0B5-4DE2-9FAA-111FF72AC289}" dt="2024-08-12T15:21:19.298" v="452" actId="478"/>
        <pc:sldMkLst>
          <pc:docMk/>
          <pc:sldMk cId="3773891972" sldId="435"/>
        </pc:sldMkLst>
        <pc:spChg chg="mod">
          <ac:chgData name="help desk" userId="076106f8-e622-4bba-bf8d-41b4b1aaf204" providerId="ADAL" clId="{D7A681C1-A0B5-4DE2-9FAA-111FF72AC289}" dt="2024-08-12T15:17:24.998" v="431" actId="14100"/>
          <ac:spMkLst>
            <pc:docMk/>
            <pc:sldMk cId="3773891972" sldId="435"/>
            <ac:spMk id="17" creationId="{01572E4B-DCC5-4C8C-BBE2-9D02530F972B}"/>
          </ac:spMkLst>
        </pc:spChg>
        <pc:spChg chg="mod">
          <ac:chgData name="help desk" userId="076106f8-e622-4bba-bf8d-41b4b1aaf204" providerId="ADAL" clId="{D7A681C1-A0B5-4DE2-9FAA-111FF72AC289}" dt="2024-08-12T15:19:32.920" v="446" actId="14100"/>
          <ac:spMkLst>
            <pc:docMk/>
            <pc:sldMk cId="3773891972" sldId="435"/>
            <ac:spMk id="28" creationId="{37F2DD90-E36B-40C7-9219-DFDCB4837498}"/>
          </ac:spMkLst>
        </pc:spChg>
        <pc:spChg chg="del">
          <ac:chgData name="help desk" userId="076106f8-e622-4bba-bf8d-41b4b1aaf204" providerId="ADAL" clId="{D7A681C1-A0B5-4DE2-9FAA-111FF72AC289}" dt="2024-08-12T15:17:35.283" v="432" actId="478"/>
          <ac:spMkLst>
            <pc:docMk/>
            <pc:sldMk cId="3773891972" sldId="435"/>
            <ac:spMk id="38" creationId="{4B3D9241-F34E-403A-BF30-E688E09D0A91}"/>
          </ac:spMkLst>
        </pc:spChg>
        <pc:grpChg chg="mod">
          <ac:chgData name="help desk" userId="076106f8-e622-4bba-bf8d-41b4b1aaf204" providerId="ADAL" clId="{D7A681C1-A0B5-4DE2-9FAA-111FF72AC289}" dt="2024-08-12T15:18:15.279" v="437" actId="14100"/>
          <ac:grpSpMkLst>
            <pc:docMk/>
            <pc:sldMk cId="3773891972" sldId="435"/>
            <ac:grpSpMk id="30" creationId="{BEBA5C6D-9097-41DC-9ABA-844864D34A30}"/>
          </ac:grpSpMkLst>
        </pc:grpChg>
        <pc:picChg chg="add del mod">
          <ac:chgData name="help desk" userId="076106f8-e622-4bba-bf8d-41b4b1aaf204" providerId="ADAL" clId="{D7A681C1-A0B5-4DE2-9FAA-111FF72AC289}" dt="2024-08-12T15:18:58.580" v="440" actId="21"/>
          <ac:picMkLst>
            <pc:docMk/>
            <pc:sldMk cId="3773891972" sldId="435"/>
            <ac:picMk id="9" creationId="{A6D74143-13D4-4702-A642-C6A1EB3D38C9}"/>
          </ac:picMkLst>
        </pc:picChg>
        <pc:picChg chg="del">
          <ac:chgData name="help desk" userId="076106f8-e622-4bba-bf8d-41b4b1aaf204" providerId="ADAL" clId="{D7A681C1-A0B5-4DE2-9FAA-111FF72AC289}" dt="2024-08-12T15:16:56.127" v="425" actId="478"/>
          <ac:picMkLst>
            <pc:docMk/>
            <pc:sldMk cId="3773891972" sldId="435"/>
            <ac:picMk id="13" creationId="{21F43F17-35FF-4333-B363-E295F0CBE45D}"/>
          </ac:picMkLst>
        </pc:picChg>
        <pc:picChg chg="add del mod ord">
          <ac:chgData name="help desk" userId="076106f8-e622-4bba-bf8d-41b4b1aaf204" providerId="ADAL" clId="{D7A681C1-A0B5-4DE2-9FAA-111FF72AC289}" dt="2024-08-12T15:19:35.560" v="448" actId="1076"/>
          <ac:picMkLst>
            <pc:docMk/>
            <pc:sldMk cId="3773891972" sldId="435"/>
            <ac:picMk id="19" creationId="{36A72481-CEF5-42AE-B9D2-CD37A97D3385}"/>
          </ac:picMkLst>
        </pc:picChg>
        <pc:picChg chg="add del mod ord">
          <ac:chgData name="help desk" userId="076106f8-e622-4bba-bf8d-41b4b1aaf204" providerId="ADAL" clId="{D7A681C1-A0B5-4DE2-9FAA-111FF72AC289}" dt="2024-08-12T15:21:19.298" v="452" actId="478"/>
          <ac:picMkLst>
            <pc:docMk/>
            <pc:sldMk cId="3773891972" sldId="435"/>
            <ac:picMk id="21" creationId="{6A010863-6271-4600-9C6F-30BCD269B782}"/>
          </ac:picMkLst>
        </pc:picChg>
        <pc:cxnChg chg="mod">
          <ac:chgData name="help desk" userId="076106f8-e622-4bba-bf8d-41b4b1aaf204" providerId="ADAL" clId="{D7A681C1-A0B5-4DE2-9FAA-111FF72AC289}" dt="2024-08-12T15:17:57.975" v="436" actId="14100"/>
          <ac:cxnSpMkLst>
            <pc:docMk/>
            <pc:sldMk cId="3773891972" sldId="435"/>
            <ac:cxnSpMk id="18" creationId="{6F96BEE9-2B2B-403D-9444-58035B851EDF}"/>
          </ac:cxnSpMkLst>
        </pc:cxnChg>
        <pc:cxnChg chg="mod">
          <ac:chgData name="help desk" userId="076106f8-e622-4bba-bf8d-41b4b1aaf204" providerId="ADAL" clId="{D7A681C1-A0B5-4DE2-9FAA-111FF72AC289}" dt="2024-08-12T15:17:42.210" v="434" actId="14100"/>
          <ac:cxnSpMkLst>
            <pc:docMk/>
            <pc:sldMk cId="3773891972" sldId="435"/>
            <ac:cxnSpMk id="29" creationId="{483F6FD2-7D7D-45EA-B318-5A03A08D9494}"/>
          </ac:cxnSpMkLst>
        </pc:cxnChg>
      </pc:sldChg>
      <pc:sldChg chg="addSp delSp modSp add mod">
        <pc:chgData name="help desk" userId="076106f8-e622-4bba-bf8d-41b4b1aaf204" providerId="ADAL" clId="{D7A681C1-A0B5-4DE2-9FAA-111FF72AC289}" dt="2024-08-12T15:22:19.660" v="464" actId="14100"/>
        <pc:sldMkLst>
          <pc:docMk/>
          <pc:sldMk cId="3020566357" sldId="436"/>
        </pc:sldMkLst>
        <pc:spChg chg="mod">
          <ac:chgData name="help desk" userId="076106f8-e622-4bba-bf8d-41b4b1aaf204" providerId="ADAL" clId="{D7A681C1-A0B5-4DE2-9FAA-111FF72AC289}" dt="2024-08-12T15:21:50.429" v="458" actId="14100"/>
          <ac:spMkLst>
            <pc:docMk/>
            <pc:sldMk cId="3020566357" sldId="436"/>
            <ac:spMk id="15" creationId="{26B56CC7-8790-49D7-A3AA-D8707E3B896F}"/>
          </ac:spMkLst>
        </pc:spChg>
        <pc:spChg chg="mod">
          <ac:chgData name="help desk" userId="076106f8-e622-4bba-bf8d-41b4b1aaf204" providerId="ADAL" clId="{D7A681C1-A0B5-4DE2-9FAA-111FF72AC289}" dt="2024-08-12T15:22:04.229" v="461" actId="14100"/>
          <ac:spMkLst>
            <pc:docMk/>
            <pc:sldMk cId="3020566357" sldId="436"/>
            <ac:spMk id="26" creationId="{7F920007-16A7-4BBD-A7ED-81958B678A25}"/>
          </ac:spMkLst>
        </pc:spChg>
        <pc:spChg chg="mod">
          <ac:chgData name="help desk" userId="076106f8-e622-4bba-bf8d-41b4b1aaf204" providerId="ADAL" clId="{D7A681C1-A0B5-4DE2-9FAA-111FF72AC289}" dt="2024-08-12T15:22:19.660" v="464" actId="14100"/>
          <ac:spMkLst>
            <pc:docMk/>
            <pc:sldMk cId="3020566357" sldId="436"/>
            <ac:spMk id="31" creationId="{C24A6DF2-B649-4012-BA33-DB1082D0C821}"/>
          </ac:spMkLst>
        </pc:spChg>
        <pc:picChg chg="del">
          <ac:chgData name="help desk" userId="076106f8-e622-4bba-bf8d-41b4b1aaf204" providerId="ADAL" clId="{D7A681C1-A0B5-4DE2-9FAA-111FF72AC289}" dt="2024-08-12T15:21:40.699" v="455" actId="478"/>
          <ac:picMkLst>
            <pc:docMk/>
            <pc:sldMk cId="3020566357" sldId="436"/>
            <ac:picMk id="9" creationId="{FD30B425-8A4F-4B11-A532-B29EAD402296}"/>
          </ac:picMkLst>
        </pc:picChg>
        <pc:picChg chg="add mod ord">
          <ac:chgData name="help desk" userId="076106f8-e622-4bba-bf8d-41b4b1aaf204" providerId="ADAL" clId="{D7A681C1-A0B5-4DE2-9FAA-111FF72AC289}" dt="2024-08-12T15:21:37.748" v="454" actId="167"/>
          <ac:picMkLst>
            <pc:docMk/>
            <pc:sldMk cId="3020566357" sldId="436"/>
            <ac:picMk id="16" creationId="{124C5BB8-DF83-47CF-BEAB-66B391DADDE2}"/>
          </ac:picMkLst>
        </pc:picChg>
        <pc:cxnChg chg="mod">
          <ac:chgData name="help desk" userId="076106f8-e622-4bba-bf8d-41b4b1aaf204" providerId="ADAL" clId="{D7A681C1-A0B5-4DE2-9FAA-111FF72AC289}" dt="2024-08-12T15:21:50.429" v="458" actId="14100"/>
          <ac:cxnSpMkLst>
            <pc:docMk/>
            <pc:sldMk cId="3020566357" sldId="436"/>
            <ac:cxnSpMk id="13" creationId="{69A311E1-6FDF-4013-8929-3740DD16FB61}"/>
          </ac:cxnSpMkLst>
        </pc:cxnChg>
        <pc:cxnChg chg="mod">
          <ac:chgData name="help desk" userId="076106f8-e622-4bba-bf8d-41b4b1aaf204" providerId="ADAL" clId="{D7A681C1-A0B5-4DE2-9FAA-111FF72AC289}" dt="2024-08-12T15:22:04.229" v="461" actId="14100"/>
          <ac:cxnSpMkLst>
            <pc:docMk/>
            <pc:sldMk cId="3020566357" sldId="436"/>
            <ac:cxnSpMk id="25" creationId="{320E1C48-A559-4D91-A483-F51D6118A16C}"/>
          </ac:cxnSpMkLst>
        </pc:cxnChg>
        <pc:cxnChg chg="mod">
          <ac:chgData name="help desk" userId="076106f8-e622-4bba-bf8d-41b4b1aaf204" providerId="ADAL" clId="{D7A681C1-A0B5-4DE2-9FAA-111FF72AC289}" dt="2024-08-12T15:22:19.660" v="464" actId="14100"/>
          <ac:cxnSpMkLst>
            <pc:docMk/>
            <pc:sldMk cId="3020566357" sldId="436"/>
            <ac:cxnSpMk id="30" creationId="{3BFAF62C-D574-4EC1-AB3C-B631FD227D83}"/>
          </ac:cxnSpMkLst>
        </pc:cxnChg>
      </pc:sldChg>
      <pc:sldChg chg="addSp delSp modSp add mod delAnim modAnim">
        <pc:chgData name="help desk" userId="076106f8-e622-4bba-bf8d-41b4b1aaf204" providerId="ADAL" clId="{D7A681C1-A0B5-4DE2-9FAA-111FF72AC289}" dt="2024-08-12T16:24:29.805" v="889"/>
        <pc:sldMkLst>
          <pc:docMk/>
          <pc:sldMk cId="342056607" sldId="437"/>
        </pc:sldMkLst>
        <pc:spChg chg="mod">
          <ac:chgData name="help desk" userId="076106f8-e622-4bba-bf8d-41b4b1aaf204" providerId="ADAL" clId="{D7A681C1-A0B5-4DE2-9FAA-111FF72AC289}" dt="2024-08-12T15:24:21.843" v="479" actId="1076"/>
          <ac:spMkLst>
            <pc:docMk/>
            <pc:sldMk cId="342056607" sldId="437"/>
            <ac:spMk id="12" creationId="{3F0507FE-E89E-44DD-92C5-0E18EA8B621F}"/>
          </ac:spMkLst>
        </pc:spChg>
        <pc:spChg chg="mod">
          <ac:chgData name="help desk" userId="076106f8-e622-4bba-bf8d-41b4b1aaf204" providerId="ADAL" clId="{D7A681C1-A0B5-4DE2-9FAA-111FF72AC289}" dt="2024-08-12T15:23:33.761" v="471" actId="14100"/>
          <ac:spMkLst>
            <pc:docMk/>
            <pc:sldMk cId="342056607" sldId="437"/>
            <ac:spMk id="15" creationId="{26B56CC7-8790-49D7-A3AA-D8707E3B896F}"/>
          </ac:spMkLst>
        </pc:spChg>
        <pc:spChg chg="mod">
          <ac:chgData name="help desk" userId="076106f8-e622-4bba-bf8d-41b4b1aaf204" providerId="ADAL" clId="{D7A681C1-A0B5-4DE2-9FAA-111FF72AC289}" dt="2024-08-12T15:24:16.157" v="478" actId="1076"/>
          <ac:spMkLst>
            <pc:docMk/>
            <pc:sldMk cId="342056607" sldId="437"/>
            <ac:spMk id="24" creationId="{88BEF76D-CE6B-46A5-B082-927346C6674D}"/>
          </ac:spMkLst>
        </pc:spChg>
        <pc:spChg chg="mod">
          <ac:chgData name="help desk" userId="076106f8-e622-4bba-bf8d-41b4b1aaf204" providerId="ADAL" clId="{D7A681C1-A0B5-4DE2-9FAA-111FF72AC289}" dt="2024-08-12T15:23:48.022" v="475" actId="14100"/>
          <ac:spMkLst>
            <pc:docMk/>
            <pc:sldMk cId="342056607" sldId="437"/>
            <ac:spMk id="26" creationId="{7F920007-16A7-4BBD-A7ED-81958B678A25}"/>
          </ac:spMkLst>
        </pc:spChg>
        <pc:spChg chg="add mod">
          <ac:chgData name="help desk" userId="076106f8-e622-4bba-bf8d-41b4b1aaf204" providerId="ADAL" clId="{D7A681C1-A0B5-4DE2-9FAA-111FF72AC289}" dt="2024-08-12T15:24:53.633" v="487" actId="1076"/>
          <ac:spMkLst>
            <pc:docMk/>
            <pc:sldMk cId="342056607" sldId="437"/>
            <ac:spMk id="27" creationId="{4EEC1F31-61CE-4583-85A3-B92761354BEE}"/>
          </ac:spMkLst>
        </pc:spChg>
        <pc:spChg chg="del">
          <ac:chgData name="help desk" userId="076106f8-e622-4bba-bf8d-41b4b1aaf204" providerId="ADAL" clId="{D7A681C1-A0B5-4DE2-9FAA-111FF72AC289}" dt="2024-08-12T15:24:10.792" v="477" actId="21"/>
          <ac:spMkLst>
            <pc:docMk/>
            <pc:sldMk cId="342056607" sldId="437"/>
            <ac:spMk id="29" creationId="{7671DBB9-59CA-4868-BF04-16200968C3E5}"/>
          </ac:spMkLst>
        </pc:spChg>
        <pc:spChg chg="del mod">
          <ac:chgData name="help desk" userId="076106f8-e622-4bba-bf8d-41b4b1aaf204" providerId="ADAL" clId="{D7A681C1-A0B5-4DE2-9FAA-111FF72AC289}" dt="2024-08-12T15:24:10.792" v="477" actId="21"/>
          <ac:spMkLst>
            <pc:docMk/>
            <pc:sldMk cId="342056607" sldId="437"/>
            <ac:spMk id="31" creationId="{C24A6DF2-B649-4012-BA33-DB1082D0C821}"/>
          </ac:spMkLst>
        </pc:spChg>
        <pc:spChg chg="add mod">
          <ac:chgData name="help desk" userId="076106f8-e622-4bba-bf8d-41b4b1aaf204" providerId="ADAL" clId="{D7A681C1-A0B5-4DE2-9FAA-111FF72AC289}" dt="2024-08-12T15:25:00.026" v="488" actId="1038"/>
          <ac:spMkLst>
            <pc:docMk/>
            <pc:sldMk cId="342056607" sldId="437"/>
            <ac:spMk id="32" creationId="{58AFA080-3E25-4933-9943-8F0F7BA741C4}"/>
          </ac:spMkLst>
        </pc:spChg>
        <pc:picChg chg="del">
          <ac:chgData name="help desk" userId="076106f8-e622-4bba-bf8d-41b4b1aaf204" providerId="ADAL" clId="{D7A681C1-A0B5-4DE2-9FAA-111FF72AC289}" dt="2024-08-12T15:22:44.080" v="467" actId="478"/>
          <ac:picMkLst>
            <pc:docMk/>
            <pc:sldMk cId="342056607" sldId="437"/>
            <ac:picMk id="9" creationId="{FD30B425-8A4F-4B11-A532-B29EAD402296}"/>
          </ac:picMkLst>
        </pc:picChg>
        <pc:picChg chg="add mod ord">
          <ac:chgData name="help desk" userId="076106f8-e622-4bba-bf8d-41b4b1aaf204" providerId="ADAL" clId="{D7A681C1-A0B5-4DE2-9FAA-111FF72AC289}" dt="2024-08-12T15:22:42.200" v="466" actId="167"/>
          <ac:picMkLst>
            <pc:docMk/>
            <pc:sldMk cId="342056607" sldId="437"/>
            <ac:picMk id="16" creationId="{4ED95280-6AD9-433E-B041-7C3A715A9280}"/>
          </ac:picMkLst>
        </pc:picChg>
        <pc:cxnChg chg="mod">
          <ac:chgData name="help desk" userId="076106f8-e622-4bba-bf8d-41b4b1aaf204" providerId="ADAL" clId="{D7A681C1-A0B5-4DE2-9FAA-111FF72AC289}" dt="2024-08-12T15:24:21.843" v="479" actId="1076"/>
          <ac:cxnSpMkLst>
            <pc:docMk/>
            <pc:sldMk cId="342056607" sldId="437"/>
            <ac:cxnSpMk id="13" creationId="{69A311E1-6FDF-4013-8929-3740DD16FB61}"/>
          </ac:cxnSpMkLst>
        </pc:cxnChg>
        <pc:cxnChg chg="mod">
          <ac:chgData name="help desk" userId="076106f8-e622-4bba-bf8d-41b4b1aaf204" providerId="ADAL" clId="{D7A681C1-A0B5-4DE2-9FAA-111FF72AC289}" dt="2024-08-12T15:24:16.157" v="478" actId="1076"/>
          <ac:cxnSpMkLst>
            <pc:docMk/>
            <pc:sldMk cId="342056607" sldId="437"/>
            <ac:cxnSpMk id="25" creationId="{320E1C48-A559-4D91-A483-F51D6118A16C}"/>
          </ac:cxnSpMkLst>
        </pc:cxnChg>
        <pc:cxnChg chg="add mod">
          <ac:chgData name="help desk" userId="076106f8-e622-4bba-bf8d-41b4b1aaf204" providerId="ADAL" clId="{D7A681C1-A0B5-4DE2-9FAA-111FF72AC289}" dt="2024-08-12T15:25:00.026" v="488" actId="1038"/>
          <ac:cxnSpMkLst>
            <pc:docMk/>
            <pc:sldMk cId="342056607" sldId="437"/>
            <ac:cxnSpMk id="28" creationId="{31EC2D70-C2AC-4CB9-8ADB-516FBBCD00C0}"/>
          </ac:cxnSpMkLst>
        </pc:cxnChg>
        <pc:cxnChg chg="del mod">
          <ac:chgData name="help desk" userId="076106f8-e622-4bba-bf8d-41b4b1aaf204" providerId="ADAL" clId="{D7A681C1-A0B5-4DE2-9FAA-111FF72AC289}" dt="2024-08-12T15:24:10.792" v="477" actId="21"/>
          <ac:cxnSpMkLst>
            <pc:docMk/>
            <pc:sldMk cId="342056607" sldId="437"/>
            <ac:cxnSpMk id="30" creationId="{3BFAF62C-D574-4EC1-AB3C-B631FD227D83}"/>
          </ac:cxnSpMkLst>
        </pc:cxnChg>
      </pc:sldChg>
      <pc:sldChg chg="addSp delSp modSp add mod modAnim">
        <pc:chgData name="help desk" userId="076106f8-e622-4bba-bf8d-41b4b1aaf204" providerId="ADAL" clId="{D7A681C1-A0B5-4DE2-9FAA-111FF72AC289}" dt="2024-08-12T16:29:22.502" v="1076"/>
        <pc:sldMkLst>
          <pc:docMk/>
          <pc:sldMk cId="639483675" sldId="438"/>
        </pc:sldMkLst>
        <pc:spChg chg="mod">
          <ac:chgData name="help desk" userId="076106f8-e622-4bba-bf8d-41b4b1aaf204" providerId="ADAL" clId="{D7A681C1-A0B5-4DE2-9FAA-111FF72AC289}" dt="2024-08-12T15:26:06.756" v="520" actId="14100"/>
          <ac:spMkLst>
            <pc:docMk/>
            <pc:sldMk cId="639483675" sldId="438"/>
            <ac:spMk id="15" creationId="{26B56CC7-8790-49D7-A3AA-D8707E3B896F}"/>
          </ac:spMkLst>
        </pc:spChg>
        <pc:spChg chg="add del mod">
          <ac:chgData name="help desk" userId="076106f8-e622-4bba-bf8d-41b4b1aaf204" providerId="ADAL" clId="{D7A681C1-A0B5-4DE2-9FAA-111FF72AC289}" dt="2024-08-12T15:25:31.998" v="490"/>
          <ac:spMkLst>
            <pc:docMk/>
            <pc:sldMk cId="639483675" sldId="438"/>
            <ac:spMk id="16" creationId="{68E6C072-096F-4528-914C-A5C046BBF55D}"/>
          </ac:spMkLst>
        </pc:spChg>
        <pc:spChg chg="add del mod">
          <ac:chgData name="help desk" userId="076106f8-e622-4bba-bf8d-41b4b1aaf204" providerId="ADAL" clId="{D7A681C1-A0B5-4DE2-9FAA-111FF72AC289}" dt="2024-08-12T15:25:31.998" v="490"/>
          <ac:spMkLst>
            <pc:docMk/>
            <pc:sldMk cId="639483675" sldId="438"/>
            <ac:spMk id="18" creationId="{4414F115-3B1C-49F0-85C7-D123295C0B0B}"/>
          </ac:spMkLst>
        </pc:spChg>
        <pc:spChg chg="mod">
          <ac:chgData name="help desk" userId="076106f8-e622-4bba-bf8d-41b4b1aaf204" providerId="ADAL" clId="{D7A681C1-A0B5-4DE2-9FAA-111FF72AC289}" dt="2024-08-12T15:26:21.276" v="524" actId="14100"/>
          <ac:spMkLst>
            <pc:docMk/>
            <pc:sldMk cId="639483675" sldId="438"/>
            <ac:spMk id="26" creationId="{7F920007-16A7-4BBD-A7ED-81958B678A25}"/>
          </ac:spMkLst>
        </pc:spChg>
        <pc:spChg chg="mod">
          <ac:chgData name="help desk" userId="076106f8-e622-4bba-bf8d-41b4b1aaf204" providerId="ADAL" clId="{D7A681C1-A0B5-4DE2-9FAA-111FF72AC289}" dt="2024-08-12T15:26:37.946" v="528" actId="14100"/>
          <ac:spMkLst>
            <pc:docMk/>
            <pc:sldMk cId="639483675" sldId="438"/>
            <ac:spMk id="31" creationId="{C24A6DF2-B649-4012-BA33-DB1082D0C821}"/>
          </ac:spMkLst>
        </pc:spChg>
        <pc:spChg chg="add mod">
          <ac:chgData name="help desk" userId="076106f8-e622-4bba-bf8d-41b4b1aaf204" providerId="ADAL" clId="{D7A681C1-A0B5-4DE2-9FAA-111FF72AC289}" dt="2024-08-12T16:28:22.920" v="1068" actId="20577"/>
          <ac:spMkLst>
            <pc:docMk/>
            <pc:sldMk cId="639483675" sldId="438"/>
            <ac:spMk id="32" creationId="{3AEF7895-E6CE-4CC2-ACC5-99882339A9FB}"/>
          </ac:spMkLst>
        </pc:spChg>
        <pc:spChg chg="add mod">
          <ac:chgData name="help desk" userId="076106f8-e622-4bba-bf8d-41b4b1aaf204" providerId="ADAL" clId="{D7A681C1-A0B5-4DE2-9FAA-111FF72AC289}" dt="2024-08-12T16:25:31.806" v="895" actId="14100"/>
          <ac:spMkLst>
            <pc:docMk/>
            <pc:sldMk cId="639483675" sldId="438"/>
            <ac:spMk id="34" creationId="{E1878764-B809-4B2E-B0C1-7BD95A2796EB}"/>
          </ac:spMkLst>
        </pc:spChg>
        <pc:picChg chg="del">
          <ac:chgData name="help desk" userId="076106f8-e622-4bba-bf8d-41b4b1aaf204" providerId="ADAL" clId="{D7A681C1-A0B5-4DE2-9FAA-111FF72AC289}" dt="2024-08-12T15:25:45.904" v="493" actId="478"/>
          <ac:picMkLst>
            <pc:docMk/>
            <pc:sldMk cId="639483675" sldId="438"/>
            <ac:picMk id="9" creationId="{FD30B425-8A4F-4B11-A532-B29EAD402296}"/>
          </ac:picMkLst>
        </pc:picChg>
        <pc:picChg chg="add mod ord">
          <ac:chgData name="help desk" userId="076106f8-e622-4bba-bf8d-41b4b1aaf204" providerId="ADAL" clId="{D7A681C1-A0B5-4DE2-9FAA-111FF72AC289}" dt="2024-08-12T15:25:44.044" v="492" actId="167"/>
          <ac:picMkLst>
            <pc:docMk/>
            <pc:sldMk cId="639483675" sldId="438"/>
            <ac:picMk id="19" creationId="{15C3F884-7DA6-4073-913D-DDDD11DBFEB2}"/>
          </ac:picMkLst>
        </pc:picChg>
        <pc:cxnChg chg="mod">
          <ac:chgData name="help desk" userId="076106f8-e622-4bba-bf8d-41b4b1aaf204" providerId="ADAL" clId="{D7A681C1-A0B5-4DE2-9FAA-111FF72AC289}" dt="2024-08-12T16:25:49.148" v="897" actId="14100"/>
          <ac:cxnSpMkLst>
            <pc:docMk/>
            <pc:sldMk cId="639483675" sldId="438"/>
            <ac:cxnSpMk id="13" creationId="{69A311E1-6FDF-4013-8929-3740DD16FB61}"/>
          </ac:cxnSpMkLst>
        </pc:cxnChg>
        <pc:cxnChg chg="add del mod">
          <ac:chgData name="help desk" userId="076106f8-e622-4bba-bf8d-41b4b1aaf204" providerId="ADAL" clId="{D7A681C1-A0B5-4DE2-9FAA-111FF72AC289}" dt="2024-08-12T15:25:31.998" v="490"/>
          <ac:cxnSpMkLst>
            <pc:docMk/>
            <pc:sldMk cId="639483675" sldId="438"/>
            <ac:cxnSpMk id="17" creationId="{E403E801-C714-4A05-8990-F43984C695F9}"/>
          </ac:cxnSpMkLst>
        </pc:cxnChg>
        <pc:cxnChg chg="mod">
          <ac:chgData name="help desk" userId="076106f8-e622-4bba-bf8d-41b4b1aaf204" providerId="ADAL" clId="{D7A681C1-A0B5-4DE2-9FAA-111FF72AC289}" dt="2024-08-12T15:26:21.276" v="524" actId="14100"/>
          <ac:cxnSpMkLst>
            <pc:docMk/>
            <pc:sldMk cId="639483675" sldId="438"/>
            <ac:cxnSpMk id="25" creationId="{320E1C48-A559-4D91-A483-F51D6118A16C}"/>
          </ac:cxnSpMkLst>
        </pc:cxnChg>
        <pc:cxnChg chg="mod">
          <ac:chgData name="help desk" userId="076106f8-e622-4bba-bf8d-41b4b1aaf204" providerId="ADAL" clId="{D7A681C1-A0B5-4DE2-9FAA-111FF72AC289}" dt="2024-08-12T15:26:37.946" v="528" actId="14100"/>
          <ac:cxnSpMkLst>
            <pc:docMk/>
            <pc:sldMk cId="639483675" sldId="438"/>
            <ac:cxnSpMk id="30" creationId="{3BFAF62C-D574-4EC1-AB3C-B631FD227D83}"/>
          </ac:cxnSpMkLst>
        </pc:cxnChg>
        <pc:cxnChg chg="add mod">
          <ac:chgData name="help desk" userId="076106f8-e622-4bba-bf8d-41b4b1aaf204" providerId="ADAL" clId="{D7A681C1-A0B5-4DE2-9FAA-111FF72AC289}" dt="2024-08-12T16:27:35.409" v="1001" actId="20577"/>
          <ac:cxnSpMkLst>
            <pc:docMk/>
            <pc:sldMk cId="639483675" sldId="438"/>
            <ac:cxnSpMk id="33" creationId="{64EE380E-949A-401D-BA8F-90E52DB5B6F8}"/>
          </ac:cxnSpMkLst>
        </pc:cxnChg>
      </pc:sldChg>
      <pc:sldChg chg="addSp delSp modSp add mod">
        <pc:chgData name="help desk" userId="076106f8-e622-4bba-bf8d-41b4b1aaf204" providerId="ADAL" clId="{D7A681C1-A0B5-4DE2-9FAA-111FF72AC289}" dt="2024-08-12T16:30:37.513" v="1079" actId="14100"/>
        <pc:sldMkLst>
          <pc:docMk/>
          <pc:sldMk cId="108237957" sldId="439"/>
        </pc:sldMkLst>
        <pc:spChg chg="mod">
          <ac:chgData name="help desk" userId="076106f8-e622-4bba-bf8d-41b4b1aaf204" providerId="ADAL" clId="{D7A681C1-A0B5-4DE2-9FAA-111FF72AC289}" dt="2024-08-12T15:27:15.077" v="545" actId="14100"/>
          <ac:spMkLst>
            <pc:docMk/>
            <pc:sldMk cId="108237957" sldId="439"/>
            <ac:spMk id="15" creationId="{26B56CC7-8790-49D7-A3AA-D8707E3B896F}"/>
          </ac:spMkLst>
        </pc:spChg>
        <pc:spChg chg="mod">
          <ac:chgData name="help desk" userId="076106f8-e622-4bba-bf8d-41b4b1aaf204" providerId="ADAL" clId="{D7A681C1-A0B5-4DE2-9FAA-111FF72AC289}" dt="2024-08-12T15:27:26.807" v="550" actId="14100"/>
          <ac:spMkLst>
            <pc:docMk/>
            <pc:sldMk cId="108237957" sldId="439"/>
            <ac:spMk id="26" creationId="{7F920007-16A7-4BBD-A7ED-81958B678A25}"/>
          </ac:spMkLst>
        </pc:spChg>
        <pc:spChg chg="mod">
          <ac:chgData name="help desk" userId="076106f8-e622-4bba-bf8d-41b4b1aaf204" providerId="ADAL" clId="{D7A681C1-A0B5-4DE2-9FAA-111FF72AC289}" dt="2024-08-12T16:30:06.874" v="1078" actId="14100"/>
          <ac:spMkLst>
            <pc:docMk/>
            <pc:sldMk cId="108237957" sldId="439"/>
            <ac:spMk id="31" creationId="{C24A6DF2-B649-4012-BA33-DB1082D0C821}"/>
          </ac:spMkLst>
        </pc:spChg>
        <pc:picChg chg="del">
          <ac:chgData name="help desk" userId="076106f8-e622-4bba-bf8d-41b4b1aaf204" providerId="ADAL" clId="{D7A681C1-A0B5-4DE2-9FAA-111FF72AC289}" dt="2024-08-12T15:26:54.315" v="531" actId="478"/>
          <ac:picMkLst>
            <pc:docMk/>
            <pc:sldMk cId="108237957" sldId="439"/>
            <ac:picMk id="9" creationId="{FD30B425-8A4F-4B11-A532-B29EAD402296}"/>
          </ac:picMkLst>
        </pc:picChg>
        <pc:picChg chg="add mod ord">
          <ac:chgData name="help desk" userId="076106f8-e622-4bba-bf8d-41b4b1aaf204" providerId="ADAL" clId="{D7A681C1-A0B5-4DE2-9FAA-111FF72AC289}" dt="2024-08-12T15:26:52.744" v="530" actId="167"/>
          <ac:picMkLst>
            <pc:docMk/>
            <pc:sldMk cId="108237957" sldId="439"/>
            <ac:picMk id="16" creationId="{FC44E017-9636-4AB7-9343-EC8C5A3DF3A4}"/>
          </ac:picMkLst>
        </pc:picChg>
        <pc:picChg chg="add del mod">
          <ac:chgData name="help desk" userId="076106f8-e622-4bba-bf8d-41b4b1aaf204" providerId="ADAL" clId="{D7A681C1-A0B5-4DE2-9FAA-111FF72AC289}" dt="2024-08-12T15:28:28.485" v="554" actId="21"/>
          <ac:picMkLst>
            <pc:docMk/>
            <pc:sldMk cId="108237957" sldId="439"/>
            <ac:picMk id="18" creationId="{59006071-24F4-4639-B99F-7C98C1D1DAB9}"/>
          </ac:picMkLst>
        </pc:picChg>
        <pc:cxnChg chg="mod">
          <ac:chgData name="help desk" userId="076106f8-e622-4bba-bf8d-41b4b1aaf204" providerId="ADAL" clId="{D7A681C1-A0B5-4DE2-9FAA-111FF72AC289}" dt="2024-08-12T16:30:37.513" v="1079" actId="14100"/>
          <ac:cxnSpMkLst>
            <pc:docMk/>
            <pc:sldMk cId="108237957" sldId="439"/>
            <ac:cxnSpMk id="13" creationId="{69A311E1-6FDF-4013-8929-3740DD16FB61}"/>
          </ac:cxnSpMkLst>
        </pc:cxnChg>
        <pc:cxnChg chg="mod">
          <ac:chgData name="help desk" userId="076106f8-e622-4bba-bf8d-41b4b1aaf204" providerId="ADAL" clId="{D7A681C1-A0B5-4DE2-9FAA-111FF72AC289}" dt="2024-08-12T15:27:26.807" v="550" actId="14100"/>
          <ac:cxnSpMkLst>
            <pc:docMk/>
            <pc:sldMk cId="108237957" sldId="439"/>
            <ac:cxnSpMk id="25" creationId="{320E1C48-A559-4D91-A483-F51D6118A16C}"/>
          </ac:cxnSpMkLst>
        </pc:cxnChg>
        <pc:cxnChg chg="mod">
          <ac:chgData name="help desk" userId="076106f8-e622-4bba-bf8d-41b4b1aaf204" providerId="ADAL" clId="{D7A681C1-A0B5-4DE2-9FAA-111FF72AC289}" dt="2024-08-12T16:30:06.874" v="1078" actId="14100"/>
          <ac:cxnSpMkLst>
            <pc:docMk/>
            <pc:sldMk cId="108237957" sldId="439"/>
            <ac:cxnSpMk id="30" creationId="{3BFAF62C-D574-4EC1-AB3C-B631FD227D83}"/>
          </ac:cxnSpMkLst>
        </pc:cxnChg>
      </pc:sldChg>
      <pc:sldChg chg="addSp delSp modSp add mod">
        <pc:chgData name="help desk" userId="076106f8-e622-4bba-bf8d-41b4b1aaf204" providerId="ADAL" clId="{D7A681C1-A0B5-4DE2-9FAA-111FF72AC289}" dt="2024-08-12T15:30:45.261" v="589" actId="21"/>
        <pc:sldMkLst>
          <pc:docMk/>
          <pc:sldMk cId="3449908423" sldId="440"/>
        </pc:sldMkLst>
        <pc:spChg chg="mod">
          <ac:chgData name="help desk" userId="076106f8-e622-4bba-bf8d-41b4b1aaf204" providerId="ADAL" clId="{D7A681C1-A0B5-4DE2-9FAA-111FF72AC289}" dt="2024-08-12T15:29:52.471" v="580" actId="14100"/>
          <ac:spMkLst>
            <pc:docMk/>
            <pc:sldMk cId="3449908423" sldId="440"/>
            <ac:spMk id="9" creationId="{CD8D1567-1107-47B8-BD5E-C86F027D9FF2}"/>
          </ac:spMkLst>
        </pc:spChg>
        <pc:spChg chg="mod">
          <ac:chgData name="help desk" userId="076106f8-e622-4bba-bf8d-41b4b1aaf204" providerId="ADAL" clId="{D7A681C1-A0B5-4DE2-9FAA-111FF72AC289}" dt="2024-08-12T15:30:07.293" v="583" actId="14100"/>
          <ac:spMkLst>
            <pc:docMk/>
            <pc:sldMk cId="3449908423" sldId="440"/>
            <ac:spMk id="12" creationId="{85CA2EC2-F9FF-4E49-9BE6-8ECC15438081}"/>
          </ac:spMkLst>
        </pc:spChg>
        <pc:spChg chg="mod">
          <ac:chgData name="help desk" userId="076106f8-e622-4bba-bf8d-41b4b1aaf204" providerId="ADAL" clId="{D7A681C1-A0B5-4DE2-9FAA-111FF72AC289}" dt="2024-08-12T15:29:27.309" v="570" actId="14100"/>
          <ac:spMkLst>
            <pc:docMk/>
            <pc:sldMk cId="3449908423" sldId="440"/>
            <ac:spMk id="15" creationId="{3B21AD4A-EEC3-4C22-8AB7-A3A439E88511}"/>
          </ac:spMkLst>
        </pc:spChg>
        <pc:spChg chg="mod">
          <ac:chgData name="help desk" userId="076106f8-e622-4bba-bf8d-41b4b1aaf204" providerId="ADAL" clId="{D7A681C1-A0B5-4DE2-9FAA-111FF72AC289}" dt="2024-08-12T15:28:54.202" v="565" actId="14100"/>
          <ac:spMkLst>
            <pc:docMk/>
            <pc:sldMk cId="3449908423" sldId="440"/>
            <ac:spMk id="33" creationId="{D1C1031F-CA15-4BC4-A9E1-D7BC752CD0C9}"/>
          </ac:spMkLst>
        </pc:spChg>
        <pc:picChg chg="del">
          <ac:chgData name="help desk" userId="076106f8-e622-4bba-bf8d-41b4b1aaf204" providerId="ADAL" clId="{D7A681C1-A0B5-4DE2-9FAA-111FF72AC289}" dt="2024-08-12T15:28:37.248" v="557" actId="478"/>
          <ac:picMkLst>
            <pc:docMk/>
            <pc:sldMk cId="3449908423" sldId="440"/>
            <ac:picMk id="4" creationId="{643561FD-13B3-4F38-BCBF-003BA1C08D89}"/>
          </ac:picMkLst>
        </pc:picChg>
        <pc:picChg chg="add mod ord">
          <ac:chgData name="help desk" userId="076106f8-e622-4bba-bf8d-41b4b1aaf204" providerId="ADAL" clId="{D7A681C1-A0B5-4DE2-9FAA-111FF72AC289}" dt="2024-08-12T15:28:35.119" v="556" actId="167"/>
          <ac:picMkLst>
            <pc:docMk/>
            <pc:sldMk cId="3449908423" sldId="440"/>
            <ac:picMk id="19" creationId="{E1B2FBD9-BD5A-4068-83B6-2C807D1E7CE7}"/>
          </ac:picMkLst>
        </pc:picChg>
        <pc:picChg chg="add del mod">
          <ac:chgData name="help desk" userId="076106f8-e622-4bba-bf8d-41b4b1aaf204" providerId="ADAL" clId="{D7A681C1-A0B5-4DE2-9FAA-111FF72AC289}" dt="2024-08-12T15:30:45.261" v="589" actId="21"/>
          <ac:picMkLst>
            <pc:docMk/>
            <pc:sldMk cId="3449908423" sldId="440"/>
            <ac:picMk id="23" creationId="{8746B530-AD47-4141-BEE1-3D838BABBBC9}"/>
          </ac:picMkLst>
        </pc:picChg>
        <pc:cxnChg chg="mod">
          <ac:chgData name="help desk" userId="076106f8-e622-4bba-bf8d-41b4b1aaf204" providerId="ADAL" clId="{D7A681C1-A0B5-4DE2-9FAA-111FF72AC289}" dt="2024-08-12T15:29:55.750" v="581" actId="14100"/>
          <ac:cxnSpMkLst>
            <pc:docMk/>
            <pc:sldMk cId="3449908423" sldId="440"/>
            <ac:cxnSpMk id="8" creationId="{2FA808CD-B64F-48C7-A3A7-94D35ECBCAB9}"/>
          </ac:cxnSpMkLst>
        </pc:cxnChg>
        <pc:cxnChg chg="mod">
          <ac:chgData name="help desk" userId="076106f8-e622-4bba-bf8d-41b4b1aaf204" providerId="ADAL" clId="{D7A681C1-A0B5-4DE2-9FAA-111FF72AC289}" dt="2024-08-12T15:30:11.960" v="584" actId="14100"/>
          <ac:cxnSpMkLst>
            <pc:docMk/>
            <pc:sldMk cId="3449908423" sldId="440"/>
            <ac:cxnSpMk id="11" creationId="{6A59289C-2781-4AB4-97C2-2D1676FBE8AC}"/>
          </ac:cxnSpMkLst>
        </pc:cxnChg>
        <pc:cxnChg chg="mod">
          <ac:chgData name="help desk" userId="076106f8-e622-4bba-bf8d-41b4b1aaf204" providerId="ADAL" clId="{D7A681C1-A0B5-4DE2-9FAA-111FF72AC289}" dt="2024-08-12T15:29:30.520" v="571" actId="14100"/>
          <ac:cxnSpMkLst>
            <pc:docMk/>
            <pc:sldMk cId="3449908423" sldId="440"/>
            <ac:cxnSpMk id="14" creationId="{8EB197F5-76F0-4478-9A58-487BD591ED7B}"/>
          </ac:cxnSpMkLst>
        </pc:cxnChg>
        <pc:cxnChg chg="mod">
          <ac:chgData name="help desk" userId="076106f8-e622-4bba-bf8d-41b4b1aaf204" providerId="ADAL" clId="{D7A681C1-A0B5-4DE2-9FAA-111FF72AC289}" dt="2024-08-12T15:28:54.202" v="565" actId="14100"/>
          <ac:cxnSpMkLst>
            <pc:docMk/>
            <pc:sldMk cId="3449908423" sldId="440"/>
            <ac:cxnSpMk id="32" creationId="{4961B445-B145-4A14-83DE-F35E680623DB}"/>
          </ac:cxnSpMkLst>
        </pc:cxnChg>
      </pc:sldChg>
      <pc:sldChg chg="addSp delSp modSp add mod modAnim">
        <pc:chgData name="help desk" userId="076106f8-e622-4bba-bf8d-41b4b1aaf204" providerId="ADAL" clId="{D7A681C1-A0B5-4DE2-9FAA-111FF72AC289}" dt="2024-08-12T16:33:54.968" v="1099" actId="692"/>
        <pc:sldMkLst>
          <pc:docMk/>
          <pc:sldMk cId="252504669" sldId="441"/>
        </pc:sldMkLst>
        <pc:spChg chg="mod">
          <ac:chgData name="help desk" userId="076106f8-e622-4bba-bf8d-41b4b1aaf204" providerId="ADAL" clId="{D7A681C1-A0B5-4DE2-9FAA-111FF72AC289}" dt="2024-08-12T15:31:27.362" v="598" actId="14100"/>
          <ac:spMkLst>
            <pc:docMk/>
            <pc:sldMk cId="252504669" sldId="441"/>
            <ac:spMk id="9" creationId="{0D401A58-006C-44DE-B12A-C2F57DC15F12}"/>
          </ac:spMkLst>
        </pc:spChg>
        <pc:spChg chg="mod">
          <ac:chgData name="help desk" userId="076106f8-e622-4bba-bf8d-41b4b1aaf204" providerId="ADAL" clId="{D7A681C1-A0B5-4DE2-9FAA-111FF72AC289}" dt="2024-08-12T15:32:15.753" v="607" actId="1076"/>
          <ac:spMkLst>
            <pc:docMk/>
            <pc:sldMk cId="252504669" sldId="441"/>
            <ac:spMk id="11" creationId="{6B2D1287-FEDE-428D-9592-8AFA545D542A}"/>
          </ac:spMkLst>
        </pc:spChg>
        <pc:spChg chg="mod">
          <ac:chgData name="help desk" userId="076106f8-e622-4bba-bf8d-41b4b1aaf204" providerId="ADAL" clId="{D7A681C1-A0B5-4DE2-9FAA-111FF72AC289}" dt="2024-08-12T15:31:33.772" v="600" actId="14100"/>
          <ac:spMkLst>
            <pc:docMk/>
            <pc:sldMk cId="252504669" sldId="441"/>
            <ac:spMk id="13" creationId="{8043A4C3-690F-4B69-9252-0D5A401F6029}"/>
          </ac:spMkLst>
        </pc:spChg>
        <pc:spChg chg="mod">
          <ac:chgData name="help desk" userId="076106f8-e622-4bba-bf8d-41b4b1aaf204" providerId="ADAL" clId="{D7A681C1-A0B5-4DE2-9FAA-111FF72AC289}" dt="2024-08-12T15:31:46.793" v="603" actId="14100"/>
          <ac:spMkLst>
            <pc:docMk/>
            <pc:sldMk cId="252504669" sldId="441"/>
            <ac:spMk id="27" creationId="{348911D0-36EC-486D-A234-655F8DFF3983}"/>
          </ac:spMkLst>
        </pc:spChg>
        <pc:spChg chg="mod">
          <ac:chgData name="help desk" userId="076106f8-e622-4bba-bf8d-41b4b1aaf204" providerId="ADAL" clId="{D7A681C1-A0B5-4DE2-9FAA-111FF72AC289}" dt="2024-08-12T15:31:57.653" v="606" actId="14100"/>
          <ac:spMkLst>
            <pc:docMk/>
            <pc:sldMk cId="252504669" sldId="441"/>
            <ac:spMk id="56" creationId="{3A3C303E-1C59-48B4-B049-6031F5A90251}"/>
          </ac:spMkLst>
        </pc:spChg>
        <pc:picChg chg="del">
          <ac:chgData name="help desk" userId="076106f8-e622-4bba-bf8d-41b4b1aaf204" providerId="ADAL" clId="{D7A681C1-A0B5-4DE2-9FAA-111FF72AC289}" dt="2024-08-12T15:30:54.381" v="592" actId="478"/>
          <ac:picMkLst>
            <pc:docMk/>
            <pc:sldMk cId="252504669" sldId="441"/>
            <ac:picMk id="4" creationId="{5AB856C3-A65A-45EC-9029-769053FADC19}"/>
          </ac:picMkLst>
        </pc:picChg>
        <pc:picChg chg="add del">
          <ac:chgData name="help desk" userId="076106f8-e622-4bba-bf8d-41b4b1aaf204" providerId="ADAL" clId="{D7A681C1-A0B5-4DE2-9FAA-111FF72AC289}" dt="2024-08-12T15:30:38.333" v="586" actId="22"/>
          <ac:picMkLst>
            <pc:docMk/>
            <pc:sldMk cId="252504669" sldId="441"/>
            <ac:picMk id="14" creationId="{25BCD247-12FE-43E9-B5A1-C51A1B8FC5CD}"/>
          </ac:picMkLst>
        </pc:picChg>
        <pc:picChg chg="add mod ord">
          <ac:chgData name="help desk" userId="076106f8-e622-4bba-bf8d-41b4b1aaf204" providerId="ADAL" clId="{D7A681C1-A0B5-4DE2-9FAA-111FF72AC289}" dt="2024-08-12T15:30:52.051" v="591" actId="167"/>
          <ac:picMkLst>
            <pc:docMk/>
            <pc:sldMk cId="252504669" sldId="441"/>
            <ac:picMk id="24" creationId="{7D153237-7D78-44A8-B85C-B6DFF48E631D}"/>
          </ac:picMkLst>
        </pc:picChg>
        <pc:picChg chg="add del mod">
          <ac:chgData name="help desk" userId="076106f8-e622-4bba-bf8d-41b4b1aaf204" providerId="ADAL" clId="{D7A681C1-A0B5-4DE2-9FAA-111FF72AC289}" dt="2024-08-12T15:33:51.398" v="614" actId="21"/>
          <ac:picMkLst>
            <pc:docMk/>
            <pc:sldMk cId="252504669" sldId="441"/>
            <ac:picMk id="31" creationId="{106CD82F-F849-4607-9C50-534779CD1447}"/>
          </ac:picMkLst>
        </pc:picChg>
        <pc:cxnChg chg="mod">
          <ac:chgData name="help desk" userId="076106f8-e622-4bba-bf8d-41b4b1aaf204" providerId="ADAL" clId="{D7A681C1-A0B5-4DE2-9FAA-111FF72AC289}" dt="2024-08-12T15:31:11.399" v="596" actId="14100"/>
          <ac:cxnSpMkLst>
            <pc:docMk/>
            <pc:sldMk cId="252504669" sldId="441"/>
            <ac:cxnSpMk id="8" creationId="{25F5596B-0C53-4993-9FF9-DFC07F48CDC9}"/>
          </ac:cxnSpMkLst>
        </pc:cxnChg>
        <pc:cxnChg chg="mod">
          <ac:chgData name="help desk" userId="076106f8-e622-4bba-bf8d-41b4b1aaf204" providerId="ADAL" clId="{D7A681C1-A0B5-4DE2-9FAA-111FF72AC289}" dt="2024-08-12T15:32:15.753" v="607" actId="1076"/>
          <ac:cxnSpMkLst>
            <pc:docMk/>
            <pc:sldMk cId="252504669" sldId="441"/>
            <ac:cxnSpMk id="12" creationId="{4A000BFB-4A3C-46D0-AE8D-04A5711C698B}"/>
          </ac:cxnSpMkLst>
        </pc:cxnChg>
        <pc:cxnChg chg="mod">
          <ac:chgData name="help desk" userId="076106f8-e622-4bba-bf8d-41b4b1aaf204" providerId="ADAL" clId="{D7A681C1-A0B5-4DE2-9FAA-111FF72AC289}" dt="2024-08-12T15:32:52.064" v="611" actId="14100"/>
          <ac:cxnSpMkLst>
            <pc:docMk/>
            <pc:sldMk cId="252504669" sldId="441"/>
            <ac:cxnSpMk id="26" creationId="{D3D23805-6461-4409-BE5D-56AEB9281CD3}"/>
          </ac:cxnSpMkLst>
        </pc:cxnChg>
        <pc:cxnChg chg="mod">
          <ac:chgData name="help desk" userId="076106f8-e622-4bba-bf8d-41b4b1aaf204" providerId="ADAL" clId="{D7A681C1-A0B5-4DE2-9FAA-111FF72AC289}" dt="2024-08-12T16:33:54.968" v="1099" actId="692"/>
          <ac:cxnSpMkLst>
            <pc:docMk/>
            <pc:sldMk cId="252504669" sldId="441"/>
            <ac:cxnSpMk id="38" creationId="{9003F39E-2009-47D1-AFC5-52E1DEF7142F}"/>
          </ac:cxnSpMkLst>
        </pc:cxnChg>
        <pc:cxnChg chg="mod">
          <ac:chgData name="help desk" userId="076106f8-e622-4bba-bf8d-41b4b1aaf204" providerId="ADAL" clId="{D7A681C1-A0B5-4DE2-9FAA-111FF72AC289}" dt="2024-08-12T16:33:54.968" v="1099" actId="692"/>
          <ac:cxnSpMkLst>
            <pc:docMk/>
            <pc:sldMk cId="252504669" sldId="441"/>
            <ac:cxnSpMk id="41" creationId="{1A0F5D1C-25E4-4A17-AA7E-3C68F540EBCF}"/>
          </ac:cxnSpMkLst>
        </pc:cxnChg>
        <pc:cxnChg chg="mod">
          <ac:chgData name="help desk" userId="076106f8-e622-4bba-bf8d-41b4b1aaf204" providerId="ADAL" clId="{D7A681C1-A0B5-4DE2-9FAA-111FF72AC289}" dt="2024-08-12T15:31:57.653" v="606" actId="14100"/>
          <ac:cxnSpMkLst>
            <pc:docMk/>
            <pc:sldMk cId="252504669" sldId="441"/>
            <ac:cxnSpMk id="55" creationId="{7F37250A-68B3-439B-9EB6-1352D8AAF58B}"/>
          </ac:cxnSpMkLst>
        </pc:cxnChg>
      </pc:sldChg>
      <pc:sldChg chg="addSp delSp modSp add mod modAnim">
        <pc:chgData name="help desk" userId="076106f8-e622-4bba-bf8d-41b4b1aaf204" providerId="ADAL" clId="{D7A681C1-A0B5-4DE2-9FAA-111FF72AC289}" dt="2024-08-12T16:36:27.512" v="1134"/>
        <pc:sldMkLst>
          <pc:docMk/>
          <pc:sldMk cId="768639170" sldId="442"/>
        </pc:sldMkLst>
        <pc:spChg chg="mod">
          <ac:chgData name="help desk" userId="076106f8-e622-4bba-bf8d-41b4b1aaf204" providerId="ADAL" clId="{D7A681C1-A0B5-4DE2-9FAA-111FF72AC289}" dt="2024-08-12T15:34:13.396" v="620" actId="14100"/>
          <ac:spMkLst>
            <pc:docMk/>
            <pc:sldMk cId="768639170" sldId="442"/>
            <ac:spMk id="11" creationId="{0763FBAA-ACCB-4849-86A0-9FD0B4E48BED}"/>
          </ac:spMkLst>
        </pc:spChg>
        <pc:spChg chg="ord">
          <ac:chgData name="help desk" userId="076106f8-e622-4bba-bf8d-41b4b1aaf204" providerId="ADAL" clId="{D7A681C1-A0B5-4DE2-9FAA-111FF72AC289}" dt="2024-08-12T15:35:17.707" v="633" actId="166"/>
          <ac:spMkLst>
            <pc:docMk/>
            <pc:sldMk cId="768639170" sldId="442"/>
            <ac:spMk id="16" creationId="{D0E6C8FF-0F3C-454F-B55C-E634B6F5239A}"/>
          </ac:spMkLst>
        </pc:spChg>
        <pc:spChg chg="mod">
          <ac:chgData name="help desk" userId="076106f8-e622-4bba-bf8d-41b4b1aaf204" providerId="ADAL" clId="{D7A681C1-A0B5-4DE2-9FAA-111FF72AC289}" dt="2024-08-12T15:34:44.766" v="627" actId="14100"/>
          <ac:spMkLst>
            <pc:docMk/>
            <pc:sldMk cId="768639170" sldId="442"/>
            <ac:spMk id="18" creationId="{6CCB9E1B-5ECF-4343-8953-F05DB86BAA33}"/>
          </ac:spMkLst>
        </pc:spChg>
        <pc:spChg chg="mod">
          <ac:chgData name="help desk" userId="076106f8-e622-4bba-bf8d-41b4b1aaf204" providerId="ADAL" clId="{D7A681C1-A0B5-4DE2-9FAA-111FF72AC289}" dt="2024-08-12T15:35:00.269" v="630" actId="14100"/>
          <ac:spMkLst>
            <pc:docMk/>
            <pc:sldMk cId="768639170" sldId="442"/>
            <ac:spMk id="25" creationId="{E49DFACB-1919-46E2-9ED0-3ACA4C24B47B}"/>
          </ac:spMkLst>
        </pc:spChg>
        <pc:spChg chg="mod">
          <ac:chgData name="help desk" userId="076106f8-e622-4bba-bf8d-41b4b1aaf204" providerId="ADAL" clId="{D7A681C1-A0B5-4DE2-9FAA-111FF72AC289}" dt="2024-08-12T15:35:39.303" v="639" actId="14100"/>
          <ac:spMkLst>
            <pc:docMk/>
            <pc:sldMk cId="768639170" sldId="442"/>
            <ac:spMk id="37" creationId="{B4291FDE-AB04-46F1-91F7-BF0E831C6C1D}"/>
          </ac:spMkLst>
        </pc:spChg>
        <pc:spChg chg="mod">
          <ac:chgData name="help desk" userId="076106f8-e622-4bba-bf8d-41b4b1aaf204" providerId="ADAL" clId="{D7A681C1-A0B5-4DE2-9FAA-111FF72AC289}" dt="2024-08-12T15:36:01.939" v="642" actId="14100"/>
          <ac:spMkLst>
            <pc:docMk/>
            <pc:sldMk cId="768639170" sldId="442"/>
            <ac:spMk id="47" creationId="{5EC558DB-16B1-40CE-B97D-FE8E0BA5AF34}"/>
          </ac:spMkLst>
        </pc:spChg>
        <pc:spChg chg="mod">
          <ac:chgData name="help desk" userId="076106f8-e622-4bba-bf8d-41b4b1aaf204" providerId="ADAL" clId="{D7A681C1-A0B5-4DE2-9FAA-111FF72AC289}" dt="2024-08-12T15:36:26.419" v="647" actId="14100"/>
          <ac:spMkLst>
            <pc:docMk/>
            <pc:sldMk cId="768639170" sldId="442"/>
            <ac:spMk id="58" creationId="{C6FED1FE-01B6-4AB0-BA4C-7A4DE19CC4F1}"/>
          </ac:spMkLst>
        </pc:spChg>
        <pc:spChg chg="mod">
          <ac:chgData name="help desk" userId="076106f8-e622-4bba-bf8d-41b4b1aaf204" providerId="ADAL" clId="{D7A681C1-A0B5-4DE2-9FAA-111FF72AC289}" dt="2024-08-12T15:36:40.984" v="651" actId="14100"/>
          <ac:spMkLst>
            <pc:docMk/>
            <pc:sldMk cId="768639170" sldId="442"/>
            <ac:spMk id="63" creationId="{C495C883-3CFA-4B2F-8FE0-837B7910ECDC}"/>
          </ac:spMkLst>
        </pc:spChg>
        <pc:picChg chg="del">
          <ac:chgData name="help desk" userId="076106f8-e622-4bba-bf8d-41b4b1aaf204" providerId="ADAL" clId="{D7A681C1-A0B5-4DE2-9FAA-111FF72AC289}" dt="2024-08-12T15:33:58.985" v="617" actId="478"/>
          <ac:picMkLst>
            <pc:docMk/>
            <pc:sldMk cId="768639170" sldId="442"/>
            <ac:picMk id="4" creationId="{BD5AE838-FA7D-42D0-B035-F7243B09F976}"/>
          </ac:picMkLst>
        </pc:picChg>
        <pc:picChg chg="add mod ord">
          <ac:chgData name="help desk" userId="076106f8-e622-4bba-bf8d-41b4b1aaf204" providerId="ADAL" clId="{D7A681C1-A0B5-4DE2-9FAA-111FF72AC289}" dt="2024-08-12T15:33:56.855" v="616" actId="167"/>
          <ac:picMkLst>
            <pc:docMk/>
            <pc:sldMk cId="768639170" sldId="442"/>
            <ac:picMk id="30" creationId="{64A2C879-C630-4504-B00A-CDD6F7978A23}"/>
          </ac:picMkLst>
        </pc:picChg>
        <pc:picChg chg="add del mod">
          <ac:chgData name="help desk" userId="076106f8-e622-4bba-bf8d-41b4b1aaf204" providerId="ADAL" clId="{D7A681C1-A0B5-4DE2-9FAA-111FF72AC289}" dt="2024-08-12T15:37:19.050" v="655" actId="21"/>
          <ac:picMkLst>
            <pc:docMk/>
            <pc:sldMk cId="768639170" sldId="442"/>
            <ac:picMk id="39" creationId="{1D658CA3-45F2-4ABF-B4C8-6824D7694B5F}"/>
          </ac:picMkLst>
        </pc:picChg>
        <pc:cxnChg chg="mod">
          <ac:chgData name="help desk" userId="076106f8-e622-4bba-bf8d-41b4b1aaf204" providerId="ADAL" clId="{D7A681C1-A0B5-4DE2-9FAA-111FF72AC289}" dt="2024-08-12T15:34:16.356" v="621" actId="14100"/>
          <ac:cxnSpMkLst>
            <pc:docMk/>
            <pc:sldMk cId="768639170" sldId="442"/>
            <ac:cxnSpMk id="10" creationId="{8F6766AB-F498-415F-A80F-AE5B85D26FA5}"/>
          </ac:cxnSpMkLst>
        </pc:cxnChg>
        <pc:cxnChg chg="mod">
          <ac:chgData name="help desk" userId="076106f8-e622-4bba-bf8d-41b4b1aaf204" providerId="ADAL" clId="{D7A681C1-A0B5-4DE2-9FAA-111FF72AC289}" dt="2024-08-12T15:34:44.766" v="627" actId="14100"/>
          <ac:cxnSpMkLst>
            <pc:docMk/>
            <pc:sldMk cId="768639170" sldId="442"/>
            <ac:cxnSpMk id="17" creationId="{0A0F1CC1-C02B-4E8F-982A-F0C4B1B955A4}"/>
          </ac:cxnSpMkLst>
        </pc:cxnChg>
        <pc:cxnChg chg="mod">
          <ac:chgData name="help desk" userId="076106f8-e622-4bba-bf8d-41b4b1aaf204" providerId="ADAL" clId="{D7A681C1-A0B5-4DE2-9FAA-111FF72AC289}" dt="2024-08-12T15:35:08.847" v="632" actId="14100"/>
          <ac:cxnSpMkLst>
            <pc:docMk/>
            <pc:sldMk cId="768639170" sldId="442"/>
            <ac:cxnSpMk id="24" creationId="{A8FDAB47-EC5A-4753-A409-293D22FAA710}"/>
          </ac:cxnSpMkLst>
        </pc:cxnChg>
        <pc:cxnChg chg="mod">
          <ac:chgData name="help desk" userId="076106f8-e622-4bba-bf8d-41b4b1aaf204" providerId="ADAL" clId="{D7A681C1-A0B5-4DE2-9FAA-111FF72AC289}" dt="2024-08-12T15:35:39.303" v="639" actId="14100"/>
          <ac:cxnSpMkLst>
            <pc:docMk/>
            <pc:sldMk cId="768639170" sldId="442"/>
            <ac:cxnSpMk id="36" creationId="{26F904B9-9C63-4159-98CB-DE2CC7C56FAF}"/>
          </ac:cxnSpMkLst>
        </pc:cxnChg>
        <pc:cxnChg chg="mod">
          <ac:chgData name="help desk" userId="076106f8-e622-4bba-bf8d-41b4b1aaf204" providerId="ADAL" clId="{D7A681C1-A0B5-4DE2-9FAA-111FF72AC289}" dt="2024-08-12T15:36:11.008" v="644" actId="14100"/>
          <ac:cxnSpMkLst>
            <pc:docMk/>
            <pc:sldMk cId="768639170" sldId="442"/>
            <ac:cxnSpMk id="46" creationId="{F74E3FF1-F967-4C94-81D4-4397638B44EB}"/>
          </ac:cxnSpMkLst>
        </pc:cxnChg>
        <pc:cxnChg chg="mod">
          <ac:chgData name="help desk" userId="076106f8-e622-4bba-bf8d-41b4b1aaf204" providerId="ADAL" clId="{D7A681C1-A0B5-4DE2-9FAA-111FF72AC289}" dt="2024-08-12T15:36:30.695" v="648" actId="14100"/>
          <ac:cxnSpMkLst>
            <pc:docMk/>
            <pc:sldMk cId="768639170" sldId="442"/>
            <ac:cxnSpMk id="57" creationId="{A5ADF322-6584-44AF-8D92-5A258A43CC27}"/>
          </ac:cxnSpMkLst>
        </pc:cxnChg>
        <pc:cxnChg chg="mod">
          <ac:chgData name="help desk" userId="076106f8-e622-4bba-bf8d-41b4b1aaf204" providerId="ADAL" clId="{D7A681C1-A0B5-4DE2-9FAA-111FF72AC289}" dt="2024-08-12T15:36:43.592" v="652" actId="14100"/>
          <ac:cxnSpMkLst>
            <pc:docMk/>
            <pc:sldMk cId="768639170" sldId="442"/>
            <ac:cxnSpMk id="67" creationId="{A993DAD6-C404-4BF9-884E-7A289D68F977}"/>
          </ac:cxnSpMkLst>
        </pc:cxnChg>
      </pc:sldChg>
      <pc:sldChg chg="addSp delSp modSp add mod modAnim">
        <pc:chgData name="help desk" userId="076106f8-e622-4bba-bf8d-41b4b1aaf204" providerId="ADAL" clId="{D7A681C1-A0B5-4DE2-9FAA-111FF72AC289}" dt="2024-08-12T16:37:37.784" v="1138"/>
        <pc:sldMkLst>
          <pc:docMk/>
          <pc:sldMk cId="303046551" sldId="443"/>
        </pc:sldMkLst>
        <pc:spChg chg="mod">
          <ac:chgData name="help desk" userId="076106f8-e622-4bba-bf8d-41b4b1aaf204" providerId="ADAL" clId="{D7A681C1-A0B5-4DE2-9FAA-111FF72AC289}" dt="2024-08-12T15:37:40.511" v="661" actId="14100"/>
          <ac:spMkLst>
            <pc:docMk/>
            <pc:sldMk cId="303046551" sldId="443"/>
            <ac:spMk id="9" creationId="{F0709D0A-F5AA-4E9B-A15D-E44F68043D52}"/>
          </ac:spMkLst>
        </pc:spChg>
        <pc:spChg chg="mod">
          <ac:chgData name="help desk" userId="076106f8-e622-4bba-bf8d-41b4b1aaf204" providerId="ADAL" clId="{D7A681C1-A0B5-4DE2-9FAA-111FF72AC289}" dt="2024-08-12T15:37:52.451" v="669" actId="14100"/>
          <ac:spMkLst>
            <pc:docMk/>
            <pc:sldMk cId="303046551" sldId="443"/>
            <ac:spMk id="16" creationId="{8B86B8A1-93CE-4C3A-8F35-904BB4A7D199}"/>
          </ac:spMkLst>
        </pc:spChg>
        <pc:picChg chg="del">
          <ac:chgData name="help desk" userId="076106f8-e622-4bba-bf8d-41b4b1aaf204" providerId="ADAL" clId="{D7A681C1-A0B5-4DE2-9FAA-111FF72AC289}" dt="2024-08-12T15:37:26.984" v="658" actId="478"/>
          <ac:picMkLst>
            <pc:docMk/>
            <pc:sldMk cId="303046551" sldId="443"/>
            <ac:picMk id="11" creationId="{D8164AE1-46CA-4C4A-88F9-EA9A90286B8E}"/>
          </ac:picMkLst>
        </pc:picChg>
        <pc:picChg chg="add mod ord">
          <ac:chgData name="help desk" userId="076106f8-e622-4bba-bf8d-41b4b1aaf204" providerId="ADAL" clId="{D7A681C1-A0B5-4DE2-9FAA-111FF72AC289}" dt="2024-08-12T15:37:25.184" v="657" actId="167"/>
          <ac:picMkLst>
            <pc:docMk/>
            <pc:sldMk cId="303046551" sldId="443"/>
            <ac:picMk id="13" creationId="{A92B327B-83EB-4319-B3E4-30A85D0AE9A3}"/>
          </ac:picMkLst>
        </pc:picChg>
        <pc:cxnChg chg="mod">
          <ac:chgData name="help desk" userId="076106f8-e622-4bba-bf8d-41b4b1aaf204" providerId="ADAL" clId="{D7A681C1-A0B5-4DE2-9FAA-111FF72AC289}" dt="2024-08-12T16:37:20.224" v="1135" actId="14100"/>
          <ac:cxnSpMkLst>
            <pc:docMk/>
            <pc:sldMk cId="303046551" sldId="443"/>
            <ac:cxnSpMk id="8" creationId="{42BB8B59-6134-4921-B5C3-E31A28738C96}"/>
          </ac:cxnSpMkLst>
        </pc:cxnChg>
        <pc:cxnChg chg="mod">
          <ac:chgData name="help desk" userId="076106f8-e622-4bba-bf8d-41b4b1aaf204" providerId="ADAL" clId="{D7A681C1-A0B5-4DE2-9FAA-111FF72AC289}" dt="2024-08-12T15:37:52.451" v="669" actId="14100"/>
          <ac:cxnSpMkLst>
            <pc:docMk/>
            <pc:sldMk cId="303046551" sldId="443"/>
            <ac:cxnSpMk id="15" creationId="{A4D01F15-6A9E-4751-9D9F-BDA06840CF96}"/>
          </ac:cxnSpMkLst>
        </pc:cxnChg>
      </pc:sldChg>
      <pc:sldChg chg="addSp delSp modSp add mod modAnim">
        <pc:chgData name="help desk" userId="076106f8-e622-4bba-bf8d-41b4b1aaf204" providerId="ADAL" clId="{D7A681C1-A0B5-4DE2-9FAA-111FF72AC289}" dt="2024-08-12T16:38:01.544" v="1141"/>
        <pc:sldMkLst>
          <pc:docMk/>
          <pc:sldMk cId="3968462723" sldId="444"/>
        </pc:sldMkLst>
        <pc:spChg chg="mod">
          <ac:chgData name="help desk" userId="076106f8-e622-4bba-bf8d-41b4b1aaf204" providerId="ADAL" clId="{D7A681C1-A0B5-4DE2-9FAA-111FF72AC289}" dt="2024-08-12T15:38:28.353" v="678" actId="14100"/>
          <ac:spMkLst>
            <pc:docMk/>
            <pc:sldMk cId="3968462723" sldId="444"/>
            <ac:spMk id="9" creationId="{F0709D0A-F5AA-4E9B-A15D-E44F68043D52}"/>
          </ac:spMkLst>
        </pc:spChg>
        <pc:spChg chg="mod">
          <ac:chgData name="help desk" userId="076106f8-e622-4bba-bf8d-41b4b1aaf204" providerId="ADAL" clId="{D7A681C1-A0B5-4DE2-9FAA-111FF72AC289}" dt="2024-08-12T15:38:42.402" v="682" actId="14100"/>
          <ac:spMkLst>
            <pc:docMk/>
            <pc:sldMk cId="3968462723" sldId="444"/>
            <ac:spMk id="16" creationId="{8B86B8A1-93CE-4C3A-8F35-904BB4A7D199}"/>
          </ac:spMkLst>
        </pc:spChg>
        <pc:picChg chg="del">
          <ac:chgData name="help desk" userId="076106f8-e622-4bba-bf8d-41b4b1aaf204" providerId="ADAL" clId="{D7A681C1-A0B5-4DE2-9FAA-111FF72AC289}" dt="2024-08-12T15:38:07.747" v="671" actId="478"/>
          <ac:picMkLst>
            <pc:docMk/>
            <pc:sldMk cId="3968462723" sldId="444"/>
            <ac:picMk id="11" creationId="{D8164AE1-46CA-4C4A-88F9-EA9A90286B8E}"/>
          </ac:picMkLst>
        </pc:picChg>
        <pc:picChg chg="add mod ord">
          <ac:chgData name="help desk" userId="076106f8-e622-4bba-bf8d-41b4b1aaf204" providerId="ADAL" clId="{D7A681C1-A0B5-4DE2-9FAA-111FF72AC289}" dt="2024-08-12T15:38:12.471" v="672" actId="167"/>
          <ac:picMkLst>
            <pc:docMk/>
            <pc:sldMk cId="3968462723" sldId="444"/>
            <ac:picMk id="13" creationId="{256D7B2E-B512-4678-A308-25FB9E43F57A}"/>
          </ac:picMkLst>
        </pc:picChg>
        <pc:cxnChg chg="mod">
          <ac:chgData name="help desk" userId="076106f8-e622-4bba-bf8d-41b4b1aaf204" providerId="ADAL" clId="{D7A681C1-A0B5-4DE2-9FAA-111FF72AC289}" dt="2024-08-12T15:38:30.971" v="679" actId="14100"/>
          <ac:cxnSpMkLst>
            <pc:docMk/>
            <pc:sldMk cId="3968462723" sldId="444"/>
            <ac:cxnSpMk id="8" creationId="{42BB8B59-6134-4921-B5C3-E31A28738C96}"/>
          </ac:cxnSpMkLst>
        </pc:cxnChg>
        <pc:cxnChg chg="mod">
          <ac:chgData name="help desk" userId="076106f8-e622-4bba-bf8d-41b4b1aaf204" providerId="ADAL" clId="{D7A681C1-A0B5-4DE2-9FAA-111FF72AC289}" dt="2024-08-12T15:38:42.402" v="682" actId="14100"/>
          <ac:cxnSpMkLst>
            <pc:docMk/>
            <pc:sldMk cId="3968462723" sldId="444"/>
            <ac:cxnSpMk id="15" creationId="{A4D01F15-6A9E-4751-9D9F-BDA06840CF96}"/>
          </ac:cxnSpMkLst>
        </pc:cxnChg>
      </pc:sldChg>
      <pc:sldChg chg="addSp delSp modSp add mod delAnim">
        <pc:chgData name="help desk" userId="076106f8-e622-4bba-bf8d-41b4b1aaf204" providerId="ADAL" clId="{D7A681C1-A0B5-4DE2-9FAA-111FF72AC289}" dt="2024-08-12T15:40:39.097" v="703" actId="21"/>
        <pc:sldMkLst>
          <pc:docMk/>
          <pc:sldMk cId="726694425" sldId="445"/>
        </pc:sldMkLst>
        <pc:spChg chg="mod">
          <ac:chgData name="help desk" userId="076106f8-e622-4bba-bf8d-41b4b1aaf204" providerId="ADAL" clId="{D7A681C1-A0B5-4DE2-9FAA-111FF72AC289}" dt="2024-08-12T15:40:00.696" v="700" actId="20577"/>
          <ac:spMkLst>
            <pc:docMk/>
            <pc:sldMk cId="726694425" sldId="445"/>
            <ac:spMk id="14" creationId="{CBA9BCD7-C761-4483-A676-BD39B35A99E0}"/>
          </ac:spMkLst>
        </pc:spChg>
        <pc:spChg chg="mod">
          <ac:chgData name="help desk" userId="076106f8-e622-4bba-bf8d-41b4b1aaf204" providerId="ADAL" clId="{D7A681C1-A0B5-4DE2-9FAA-111FF72AC289}" dt="2024-08-12T15:39:44.984" v="693" actId="14100"/>
          <ac:spMkLst>
            <pc:docMk/>
            <pc:sldMk cId="726694425" sldId="445"/>
            <ac:spMk id="16" creationId="{8B86B8A1-93CE-4C3A-8F35-904BB4A7D199}"/>
          </ac:spMkLst>
        </pc:spChg>
        <pc:picChg chg="add mod ord">
          <ac:chgData name="help desk" userId="076106f8-e622-4bba-bf8d-41b4b1aaf204" providerId="ADAL" clId="{D7A681C1-A0B5-4DE2-9FAA-111FF72AC289}" dt="2024-08-12T15:39:08.962" v="684" actId="167"/>
          <ac:picMkLst>
            <pc:docMk/>
            <pc:sldMk cId="726694425" sldId="445"/>
            <ac:picMk id="10" creationId="{5667E9C8-5A0C-4371-8BC2-419444105B47}"/>
          </ac:picMkLst>
        </pc:picChg>
        <pc:picChg chg="del">
          <ac:chgData name="help desk" userId="076106f8-e622-4bba-bf8d-41b4b1aaf204" providerId="ADAL" clId="{D7A681C1-A0B5-4DE2-9FAA-111FF72AC289}" dt="2024-08-12T15:39:10.703" v="685" actId="478"/>
          <ac:picMkLst>
            <pc:docMk/>
            <pc:sldMk cId="726694425" sldId="445"/>
            <ac:picMk id="11" creationId="{D8164AE1-46CA-4C4A-88F9-EA9A90286B8E}"/>
          </ac:picMkLst>
        </pc:picChg>
        <pc:picChg chg="add del mod">
          <ac:chgData name="help desk" userId="076106f8-e622-4bba-bf8d-41b4b1aaf204" providerId="ADAL" clId="{D7A681C1-A0B5-4DE2-9FAA-111FF72AC289}" dt="2024-08-12T15:40:39.097" v="703" actId="21"/>
          <ac:picMkLst>
            <pc:docMk/>
            <pc:sldMk cId="726694425" sldId="445"/>
            <ac:picMk id="17" creationId="{5DF0B5F1-2EED-4FED-B03B-19D61C8CFF89}"/>
          </ac:picMkLst>
        </pc:picChg>
        <pc:cxnChg chg="mod">
          <ac:chgData name="help desk" userId="076106f8-e622-4bba-bf8d-41b4b1aaf204" providerId="ADAL" clId="{D7A681C1-A0B5-4DE2-9FAA-111FF72AC289}" dt="2024-08-12T15:39:44.984" v="693" actId="14100"/>
          <ac:cxnSpMkLst>
            <pc:docMk/>
            <pc:sldMk cId="726694425" sldId="445"/>
            <ac:cxnSpMk id="15" creationId="{A4D01F15-6A9E-4751-9D9F-BDA06840CF96}"/>
          </ac:cxnSpMkLst>
        </pc:cxnChg>
      </pc:sldChg>
      <pc:sldChg chg="addSp delSp modSp add mod modAnim">
        <pc:chgData name="help desk" userId="076106f8-e622-4bba-bf8d-41b4b1aaf204" providerId="ADAL" clId="{D7A681C1-A0B5-4DE2-9FAA-111FF72AC289}" dt="2024-08-12T16:39:33.149" v="1158"/>
        <pc:sldMkLst>
          <pc:docMk/>
          <pc:sldMk cId="305987738" sldId="446"/>
        </pc:sldMkLst>
        <pc:spChg chg="mod">
          <ac:chgData name="help desk" userId="076106f8-e622-4bba-bf8d-41b4b1aaf204" providerId="ADAL" clId="{D7A681C1-A0B5-4DE2-9FAA-111FF72AC289}" dt="2024-08-12T15:41:45.806" v="717" actId="1076"/>
          <ac:spMkLst>
            <pc:docMk/>
            <pc:sldMk cId="305987738" sldId="446"/>
            <ac:spMk id="7" creationId="{5665D607-B76F-4F4D-A8BD-0F9FC7135297}"/>
          </ac:spMkLst>
        </pc:spChg>
        <pc:spChg chg="mod">
          <ac:chgData name="help desk" userId="076106f8-e622-4bba-bf8d-41b4b1aaf204" providerId="ADAL" clId="{D7A681C1-A0B5-4DE2-9FAA-111FF72AC289}" dt="2024-08-12T15:41:13.816" v="712" actId="14100"/>
          <ac:spMkLst>
            <pc:docMk/>
            <pc:sldMk cId="305987738" sldId="446"/>
            <ac:spMk id="9" creationId="{CCAE35E5-FF1C-498D-A345-54AF70E01FA4}"/>
          </ac:spMkLst>
        </pc:spChg>
        <pc:spChg chg="mod">
          <ac:chgData name="help desk" userId="076106f8-e622-4bba-bf8d-41b4b1aaf204" providerId="ADAL" clId="{D7A681C1-A0B5-4DE2-9FAA-111FF72AC289}" dt="2024-08-12T15:41:57.967" v="720" actId="1076"/>
          <ac:spMkLst>
            <pc:docMk/>
            <pc:sldMk cId="305987738" sldId="446"/>
            <ac:spMk id="13" creationId="{F29BCE29-5DFF-4D4F-A66A-2260A7821C5C}"/>
          </ac:spMkLst>
        </pc:spChg>
        <pc:spChg chg="mod">
          <ac:chgData name="help desk" userId="076106f8-e622-4bba-bf8d-41b4b1aaf204" providerId="ADAL" clId="{D7A681C1-A0B5-4DE2-9FAA-111FF72AC289}" dt="2024-08-12T15:41:16.855" v="713" actId="14100"/>
          <ac:spMkLst>
            <pc:docMk/>
            <pc:sldMk cId="305987738" sldId="446"/>
            <ac:spMk id="15" creationId="{1D5FD783-A462-46D9-974D-B22C92079BD3}"/>
          </ac:spMkLst>
        </pc:spChg>
        <pc:spChg chg="mod">
          <ac:chgData name="help desk" userId="076106f8-e622-4bba-bf8d-41b4b1aaf204" providerId="ADAL" clId="{D7A681C1-A0B5-4DE2-9FAA-111FF72AC289}" dt="2024-08-12T15:42:34.797" v="727" actId="1076"/>
          <ac:spMkLst>
            <pc:docMk/>
            <pc:sldMk cId="305987738" sldId="446"/>
            <ac:spMk id="20" creationId="{EE6DD714-9BE3-44A9-ACD8-6CD3D3711504}"/>
          </ac:spMkLst>
        </pc:spChg>
        <pc:spChg chg="mod">
          <ac:chgData name="help desk" userId="076106f8-e622-4bba-bf8d-41b4b1aaf204" providerId="ADAL" clId="{D7A681C1-A0B5-4DE2-9FAA-111FF72AC289}" dt="2024-08-12T15:41:34.776" v="716" actId="14100"/>
          <ac:spMkLst>
            <pc:docMk/>
            <pc:sldMk cId="305987738" sldId="446"/>
            <ac:spMk id="22" creationId="{E094CE5F-DDB0-44B1-BD01-06D9F4F46A5B}"/>
          </ac:spMkLst>
        </pc:spChg>
        <pc:spChg chg="mod">
          <ac:chgData name="help desk" userId="076106f8-e622-4bba-bf8d-41b4b1aaf204" providerId="ADAL" clId="{D7A681C1-A0B5-4DE2-9FAA-111FF72AC289}" dt="2024-08-12T15:42:27.017" v="725" actId="1076"/>
          <ac:spMkLst>
            <pc:docMk/>
            <pc:sldMk cId="305987738" sldId="446"/>
            <ac:spMk id="25" creationId="{645ACAEF-D9C0-4E01-AA2A-BC444BAB90DE}"/>
          </ac:spMkLst>
        </pc:spChg>
        <pc:spChg chg="mod">
          <ac:chgData name="help desk" userId="076106f8-e622-4bba-bf8d-41b4b1aaf204" providerId="ADAL" clId="{D7A681C1-A0B5-4DE2-9FAA-111FF72AC289}" dt="2024-08-12T15:42:15.817" v="722" actId="14100"/>
          <ac:spMkLst>
            <pc:docMk/>
            <pc:sldMk cId="305987738" sldId="446"/>
            <ac:spMk id="27" creationId="{C0B95601-647B-4B9B-AD69-AC0C6D28D8D8}"/>
          </ac:spMkLst>
        </pc:spChg>
        <pc:picChg chg="del">
          <ac:chgData name="help desk" userId="076106f8-e622-4bba-bf8d-41b4b1aaf204" providerId="ADAL" clId="{D7A681C1-A0B5-4DE2-9FAA-111FF72AC289}" dt="2024-08-12T15:40:46.734" v="706" actId="478"/>
          <ac:picMkLst>
            <pc:docMk/>
            <pc:sldMk cId="305987738" sldId="446"/>
            <ac:picMk id="11" creationId="{7606D2E2-871B-489B-A3B4-3FBA3C2A3115}"/>
          </ac:picMkLst>
        </pc:picChg>
        <pc:picChg chg="add mod ord">
          <ac:chgData name="help desk" userId="076106f8-e622-4bba-bf8d-41b4b1aaf204" providerId="ADAL" clId="{D7A681C1-A0B5-4DE2-9FAA-111FF72AC289}" dt="2024-08-12T15:40:43.936" v="705" actId="167"/>
          <ac:picMkLst>
            <pc:docMk/>
            <pc:sldMk cId="305987738" sldId="446"/>
            <ac:picMk id="19" creationId="{00613D24-A4D5-48D2-BFD3-C2F3618878DF}"/>
          </ac:picMkLst>
        </pc:picChg>
        <pc:cxnChg chg="mod">
          <ac:chgData name="help desk" userId="076106f8-e622-4bba-bf8d-41b4b1aaf204" providerId="ADAL" clId="{D7A681C1-A0B5-4DE2-9FAA-111FF72AC289}" dt="2024-08-12T15:41:51.936" v="719" actId="14100"/>
          <ac:cxnSpMkLst>
            <pc:docMk/>
            <pc:sldMk cId="305987738" sldId="446"/>
            <ac:cxnSpMk id="8" creationId="{61D9F7A4-63AB-40B7-8AC3-B68133CB5389}"/>
          </ac:cxnSpMkLst>
        </pc:cxnChg>
        <pc:cxnChg chg="mod">
          <ac:chgData name="help desk" userId="076106f8-e622-4bba-bf8d-41b4b1aaf204" providerId="ADAL" clId="{D7A681C1-A0B5-4DE2-9FAA-111FF72AC289}" dt="2024-08-12T15:41:57.967" v="720" actId="1076"/>
          <ac:cxnSpMkLst>
            <pc:docMk/>
            <pc:sldMk cId="305987738" sldId="446"/>
            <ac:cxnSpMk id="14" creationId="{CD76518E-25CC-4405-9109-C70BCBF1AF3F}"/>
          </ac:cxnSpMkLst>
        </pc:cxnChg>
        <pc:cxnChg chg="mod">
          <ac:chgData name="help desk" userId="076106f8-e622-4bba-bf8d-41b4b1aaf204" providerId="ADAL" clId="{D7A681C1-A0B5-4DE2-9FAA-111FF72AC289}" dt="2024-08-12T15:42:38.049" v="728" actId="14100"/>
          <ac:cxnSpMkLst>
            <pc:docMk/>
            <pc:sldMk cId="305987738" sldId="446"/>
            <ac:cxnSpMk id="21" creationId="{37F2E958-8FED-437E-A7A5-2939EE13E34B}"/>
          </ac:cxnSpMkLst>
        </pc:cxnChg>
        <pc:cxnChg chg="mod">
          <ac:chgData name="help desk" userId="076106f8-e622-4bba-bf8d-41b4b1aaf204" providerId="ADAL" clId="{D7A681C1-A0B5-4DE2-9FAA-111FF72AC289}" dt="2024-08-12T15:42:30.132" v="726" actId="14100"/>
          <ac:cxnSpMkLst>
            <pc:docMk/>
            <pc:sldMk cId="305987738" sldId="446"/>
            <ac:cxnSpMk id="26" creationId="{CCBFC92C-FD7E-40BB-9564-B2E287595D16}"/>
          </ac:cxnSpMkLst>
        </pc:cxnChg>
      </pc:sldChg>
      <pc:sldChg chg="addSp delSp modSp add mod delAnim modAnim">
        <pc:chgData name="help desk" userId="076106f8-e622-4bba-bf8d-41b4b1aaf204" providerId="ADAL" clId="{D7A681C1-A0B5-4DE2-9FAA-111FF72AC289}" dt="2024-08-12T16:40:52.383" v="1176"/>
        <pc:sldMkLst>
          <pc:docMk/>
          <pc:sldMk cId="734133959" sldId="447"/>
        </pc:sldMkLst>
        <pc:spChg chg="mod">
          <ac:chgData name="help desk" userId="076106f8-e622-4bba-bf8d-41b4b1aaf204" providerId="ADAL" clId="{D7A681C1-A0B5-4DE2-9FAA-111FF72AC289}" dt="2024-08-12T15:43:26.389" v="739" actId="14100"/>
          <ac:spMkLst>
            <pc:docMk/>
            <pc:sldMk cId="734133959" sldId="447"/>
            <ac:spMk id="9" creationId="{CCAE35E5-FF1C-498D-A345-54AF70E01FA4}"/>
          </ac:spMkLst>
        </pc:spChg>
        <pc:spChg chg="mod">
          <ac:chgData name="help desk" userId="076106f8-e622-4bba-bf8d-41b4b1aaf204" providerId="ADAL" clId="{D7A681C1-A0B5-4DE2-9FAA-111FF72AC289}" dt="2024-08-12T15:44:00.359" v="749" actId="14100"/>
          <ac:spMkLst>
            <pc:docMk/>
            <pc:sldMk cId="734133959" sldId="447"/>
            <ac:spMk id="15" creationId="{1D5FD783-A462-46D9-974D-B22C92079BD3}"/>
          </ac:spMkLst>
        </pc:spChg>
        <pc:spChg chg="mod">
          <ac:chgData name="help desk" userId="076106f8-e622-4bba-bf8d-41b4b1aaf204" providerId="ADAL" clId="{D7A681C1-A0B5-4DE2-9FAA-111FF72AC289}" dt="2024-08-12T15:44:16.134" v="752" actId="14100"/>
          <ac:spMkLst>
            <pc:docMk/>
            <pc:sldMk cId="734133959" sldId="447"/>
            <ac:spMk id="22" creationId="{E094CE5F-DDB0-44B1-BD01-06D9F4F46A5B}"/>
          </ac:spMkLst>
        </pc:spChg>
        <pc:spChg chg="mod">
          <ac:chgData name="help desk" userId="076106f8-e622-4bba-bf8d-41b4b1aaf204" providerId="ADAL" clId="{D7A681C1-A0B5-4DE2-9FAA-111FF72AC289}" dt="2024-08-12T15:44:27.740" v="757" actId="14100"/>
          <ac:spMkLst>
            <pc:docMk/>
            <pc:sldMk cId="734133959" sldId="447"/>
            <ac:spMk id="27" creationId="{C0B95601-647B-4B9B-AD69-AC0C6D28D8D8}"/>
          </ac:spMkLst>
        </pc:spChg>
        <pc:spChg chg="mod">
          <ac:chgData name="help desk" userId="076106f8-e622-4bba-bf8d-41b4b1aaf204" providerId="ADAL" clId="{D7A681C1-A0B5-4DE2-9FAA-111FF72AC289}" dt="2024-08-12T15:45:18.701" v="765" actId="1076"/>
          <ac:spMkLst>
            <pc:docMk/>
            <pc:sldMk cId="734133959" sldId="447"/>
            <ac:spMk id="52" creationId="{A09CB5B9-D34D-4307-9782-122FFE12A5EA}"/>
          </ac:spMkLst>
        </pc:spChg>
        <pc:spChg chg="mod">
          <ac:chgData name="help desk" userId="076106f8-e622-4bba-bf8d-41b4b1aaf204" providerId="ADAL" clId="{D7A681C1-A0B5-4DE2-9FAA-111FF72AC289}" dt="2024-08-12T15:44:40.830" v="760" actId="14100"/>
          <ac:spMkLst>
            <pc:docMk/>
            <pc:sldMk cId="734133959" sldId="447"/>
            <ac:spMk id="54" creationId="{D1AF8879-4148-4EAF-B811-223A1E40A679}"/>
          </ac:spMkLst>
        </pc:spChg>
        <pc:spChg chg="mod">
          <ac:chgData name="help desk" userId="076106f8-e622-4bba-bf8d-41b4b1aaf204" providerId="ADAL" clId="{D7A681C1-A0B5-4DE2-9FAA-111FF72AC289}" dt="2024-08-12T15:45:02.841" v="764" actId="14100"/>
          <ac:spMkLst>
            <pc:docMk/>
            <pc:sldMk cId="734133959" sldId="447"/>
            <ac:spMk id="65" creationId="{116DFDCC-52CC-4BEE-8633-0F8B5A98CB52}"/>
          </ac:spMkLst>
        </pc:spChg>
        <pc:picChg chg="del">
          <ac:chgData name="help desk" userId="076106f8-e622-4bba-bf8d-41b4b1aaf204" providerId="ADAL" clId="{D7A681C1-A0B5-4DE2-9FAA-111FF72AC289}" dt="2024-08-12T15:43:02.138" v="731" actId="478"/>
          <ac:picMkLst>
            <pc:docMk/>
            <pc:sldMk cId="734133959" sldId="447"/>
            <ac:picMk id="11" creationId="{7606D2E2-871B-489B-A3B4-3FBA3C2A3115}"/>
          </ac:picMkLst>
        </pc:picChg>
        <pc:picChg chg="add mod ord">
          <ac:chgData name="help desk" userId="076106f8-e622-4bba-bf8d-41b4b1aaf204" providerId="ADAL" clId="{D7A681C1-A0B5-4DE2-9FAA-111FF72AC289}" dt="2024-08-12T15:43:00.488" v="730" actId="167"/>
          <ac:picMkLst>
            <pc:docMk/>
            <pc:sldMk cId="734133959" sldId="447"/>
            <ac:picMk id="28" creationId="{E6850D4B-A380-4B7F-9406-7C5018220C47}"/>
          </ac:picMkLst>
        </pc:picChg>
        <pc:picChg chg="add del mod">
          <ac:chgData name="help desk" userId="076106f8-e622-4bba-bf8d-41b4b1aaf204" providerId="ADAL" clId="{D7A681C1-A0B5-4DE2-9FAA-111FF72AC289}" dt="2024-08-12T15:45:52.662" v="768" actId="21"/>
          <ac:picMkLst>
            <pc:docMk/>
            <pc:sldMk cId="734133959" sldId="447"/>
            <ac:picMk id="39" creationId="{FB4E2A3A-B11F-4243-8933-CCAA11CAC4D9}"/>
          </ac:picMkLst>
        </pc:picChg>
        <pc:cxnChg chg="mod">
          <ac:chgData name="help desk" userId="076106f8-e622-4bba-bf8d-41b4b1aaf204" providerId="ADAL" clId="{D7A681C1-A0B5-4DE2-9FAA-111FF72AC289}" dt="2024-08-12T15:43:34.429" v="741" actId="14100"/>
          <ac:cxnSpMkLst>
            <pc:docMk/>
            <pc:sldMk cId="734133959" sldId="447"/>
            <ac:cxnSpMk id="8" creationId="{61D9F7A4-63AB-40B7-8AC3-B68133CB5389}"/>
          </ac:cxnSpMkLst>
        </pc:cxnChg>
        <pc:cxnChg chg="mod">
          <ac:chgData name="help desk" userId="076106f8-e622-4bba-bf8d-41b4b1aaf204" providerId="ADAL" clId="{D7A681C1-A0B5-4DE2-9FAA-111FF72AC289}" dt="2024-08-12T15:44:00.359" v="749" actId="14100"/>
          <ac:cxnSpMkLst>
            <pc:docMk/>
            <pc:sldMk cId="734133959" sldId="447"/>
            <ac:cxnSpMk id="14" creationId="{CD76518E-25CC-4405-9109-C70BCBF1AF3F}"/>
          </ac:cxnSpMkLst>
        </pc:cxnChg>
        <pc:cxnChg chg="mod">
          <ac:chgData name="help desk" userId="076106f8-e622-4bba-bf8d-41b4b1aaf204" providerId="ADAL" clId="{D7A681C1-A0B5-4DE2-9FAA-111FF72AC289}" dt="2024-08-12T15:44:16.134" v="752" actId="14100"/>
          <ac:cxnSpMkLst>
            <pc:docMk/>
            <pc:sldMk cId="734133959" sldId="447"/>
            <ac:cxnSpMk id="21" creationId="{37F2E958-8FED-437E-A7A5-2939EE13E34B}"/>
          </ac:cxnSpMkLst>
        </pc:cxnChg>
        <pc:cxnChg chg="mod">
          <ac:chgData name="help desk" userId="076106f8-e622-4bba-bf8d-41b4b1aaf204" providerId="ADAL" clId="{D7A681C1-A0B5-4DE2-9FAA-111FF72AC289}" dt="2024-08-12T15:44:27.740" v="757" actId="14100"/>
          <ac:cxnSpMkLst>
            <pc:docMk/>
            <pc:sldMk cId="734133959" sldId="447"/>
            <ac:cxnSpMk id="26" creationId="{CCBFC92C-FD7E-40BB-9564-B2E287595D16}"/>
          </ac:cxnSpMkLst>
        </pc:cxnChg>
        <pc:cxnChg chg="mod">
          <ac:chgData name="help desk" userId="076106f8-e622-4bba-bf8d-41b4b1aaf204" providerId="ADAL" clId="{D7A681C1-A0B5-4DE2-9FAA-111FF72AC289}" dt="2024-08-12T15:44:49.140" v="761" actId="14100"/>
          <ac:cxnSpMkLst>
            <pc:docMk/>
            <pc:sldMk cId="734133959" sldId="447"/>
            <ac:cxnSpMk id="53" creationId="{4D8A2310-79BB-4C21-98E1-F4D33A54BB87}"/>
          </ac:cxnSpMkLst>
        </pc:cxnChg>
        <pc:cxnChg chg="mod">
          <ac:chgData name="help desk" userId="076106f8-e622-4bba-bf8d-41b4b1aaf204" providerId="ADAL" clId="{D7A681C1-A0B5-4DE2-9FAA-111FF72AC289}" dt="2024-08-12T15:45:02.841" v="764" actId="14100"/>
          <ac:cxnSpMkLst>
            <pc:docMk/>
            <pc:sldMk cId="734133959" sldId="447"/>
            <ac:cxnSpMk id="64" creationId="{A3502A7D-9B36-437A-BDCC-81DB85597585}"/>
          </ac:cxnSpMkLst>
        </pc:cxnChg>
      </pc:sldChg>
      <pc:sldChg chg="addSp delSp modSp add mod delAnim modAnim">
        <pc:chgData name="help desk" userId="076106f8-e622-4bba-bf8d-41b4b1aaf204" providerId="ADAL" clId="{D7A681C1-A0B5-4DE2-9FAA-111FF72AC289}" dt="2024-08-12T16:41:39.109" v="1183"/>
        <pc:sldMkLst>
          <pc:docMk/>
          <pc:sldMk cId="3542665634" sldId="448"/>
        </pc:sldMkLst>
        <pc:spChg chg="mod">
          <ac:chgData name="help desk" userId="076106f8-e622-4bba-bf8d-41b4b1aaf204" providerId="ADAL" clId="{D7A681C1-A0B5-4DE2-9FAA-111FF72AC289}" dt="2024-08-12T15:46:17.069" v="774" actId="14100"/>
          <ac:spMkLst>
            <pc:docMk/>
            <pc:sldMk cId="3542665634" sldId="448"/>
            <ac:spMk id="8" creationId="{9DCE4848-7DDC-4358-841C-70B6C23A174E}"/>
          </ac:spMkLst>
        </pc:spChg>
        <pc:spChg chg="mod">
          <ac:chgData name="help desk" userId="076106f8-e622-4bba-bf8d-41b4b1aaf204" providerId="ADAL" clId="{D7A681C1-A0B5-4DE2-9FAA-111FF72AC289}" dt="2024-08-12T15:46:51.023" v="778" actId="14100"/>
          <ac:spMkLst>
            <pc:docMk/>
            <pc:sldMk cId="3542665634" sldId="448"/>
            <ac:spMk id="36" creationId="{B1E57DCB-14FD-4305-AA2C-10E82B7A79BA}"/>
          </ac:spMkLst>
        </pc:spChg>
        <pc:spChg chg="mod">
          <ac:chgData name="help desk" userId="076106f8-e622-4bba-bf8d-41b4b1aaf204" providerId="ADAL" clId="{D7A681C1-A0B5-4DE2-9FAA-111FF72AC289}" dt="2024-08-12T15:47:08.904" v="782" actId="14100"/>
          <ac:spMkLst>
            <pc:docMk/>
            <pc:sldMk cId="3542665634" sldId="448"/>
            <ac:spMk id="43" creationId="{9BA2B8B5-5064-4149-926F-10983C5AFBAB}"/>
          </ac:spMkLst>
        </pc:spChg>
        <pc:picChg chg="del">
          <ac:chgData name="help desk" userId="076106f8-e622-4bba-bf8d-41b4b1aaf204" providerId="ADAL" clId="{D7A681C1-A0B5-4DE2-9FAA-111FF72AC289}" dt="2024-08-12T15:46:03.742" v="771" actId="478"/>
          <ac:picMkLst>
            <pc:docMk/>
            <pc:sldMk cId="3542665634" sldId="448"/>
            <ac:picMk id="11" creationId="{3955A8BE-DB01-4D03-A43D-BA06D18746E8}"/>
          </ac:picMkLst>
        </pc:picChg>
        <pc:picChg chg="add mod ord">
          <ac:chgData name="help desk" userId="076106f8-e622-4bba-bf8d-41b4b1aaf204" providerId="ADAL" clId="{D7A681C1-A0B5-4DE2-9FAA-111FF72AC289}" dt="2024-08-12T15:46:01.244" v="770" actId="167"/>
          <ac:picMkLst>
            <pc:docMk/>
            <pc:sldMk cId="3542665634" sldId="448"/>
            <ac:picMk id="16" creationId="{6FF2C5CC-6873-417D-9060-8FF8E5B8C520}"/>
          </ac:picMkLst>
        </pc:picChg>
        <pc:cxnChg chg="mod">
          <ac:chgData name="help desk" userId="076106f8-e622-4bba-bf8d-41b4b1aaf204" providerId="ADAL" clId="{D7A681C1-A0B5-4DE2-9FAA-111FF72AC289}" dt="2024-08-12T15:46:26.763" v="776" actId="14100"/>
          <ac:cxnSpMkLst>
            <pc:docMk/>
            <pc:sldMk cId="3542665634" sldId="448"/>
            <ac:cxnSpMk id="7" creationId="{A163F984-B524-4247-9A03-5D5BBE400F77}"/>
          </ac:cxnSpMkLst>
        </pc:cxnChg>
        <pc:cxnChg chg="mod">
          <ac:chgData name="help desk" userId="076106f8-e622-4bba-bf8d-41b4b1aaf204" providerId="ADAL" clId="{D7A681C1-A0B5-4DE2-9FAA-111FF72AC289}" dt="2024-08-12T15:47:24.787" v="785" actId="14100"/>
          <ac:cxnSpMkLst>
            <pc:docMk/>
            <pc:sldMk cId="3542665634" sldId="448"/>
            <ac:cxnSpMk id="35" creationId="{8254EAAD-9F31-4D85-8453-F58C8345497A}"/>
          </ac:cxnSpMkLst>
        </pc:cxnChg>
        <pc:cxnChg chg="mod">
          <ac:chgData name="help desk" userId="076106f8-e622-4bba-bf8d-41b4b1aaf204" providerId="ADAL" clId="{D7A681C1-A0B5-4DE2-9FAA-111FF72AC289}" dt="2024-08-12T15:47:15.594" v="783" actId="14100"/>
          <ac:cxnSpMkLst>
            <pc:docMk/>
            <pc:sldMk cId="3542665634" sldId="448"/>
            <ac:cxnSpMk id="42" creationId="{53A1C908-BA4A-48BE-B399-821EE4B43B2E}"/>
          </ac:cxnSpMkLst>
        </pc:cxnChg>
      </pc:sldChg>
      <pc:sldChg chg="addSp delSp modSp add mod modAnim">
        <pc:chgData name="help desk" userId="076106f8-e622-4bba-bf8d-41b4b1aaf204" providerId="ADAL" clId="{D7A681C1-A0B5-4DE2-9FAA-111FF72AC289}" dt="2024-08-12T16:42:15.023" v="1189"/>
        <pc:sldMkLst>
          <pc:docMk/>
          <pc:sldMk cId="618563009" sldId="449"/>
        </pc:sldMkLst>
        <pc:spChg chg="mod">
          <ac:chgData name="help desk" userId="076106f8-e622-4bba-bf8d-41b4b1aaf204" providerId="ADAL" clId="{D7A681C1-A0B5-4DE2-9FAA-111FF72AC289}" dt="2024-08-12T15:48:00.044" v="796" actId="14100"/>
          <ac:spMkLst>
            <pc:docMk/>
            <pc:sldMk cId="618563009" sldId="449"/>
            <ac:spMk id="11" creationId="{6D3BCD12-2F48-4B0A-B3C3-053B7FDDAE80}"/>
          </ac:spMkLst>
        </pc:spChg>
        <pc:spChg chg="mod">
          <ac:chgData name="help desk" userId="076106f8-e622-4bba-bf8d-41b4b1aaf204" providerId="ADAL" clId="{D7A681C1-A0B5-4DE2-9FAA-111FF72AC289}" dt="2024-08-12T15:48:25.825" v="806" actId="14100"/>
          <ac:spMkLst>
            <pc:docMk/>
            <pc:sldMk cId="618563009" sldId="449"/>
            <ac:spMk id="19" creationId="{14EB1DD8-7CB1-440B-8DA5-F3903ADA79D0}"/>
          </ac:spMkLst>
        </pc:spChg>
        <pc:spChg chg="mod">
          <ac:chgData name="help desk" userId="076106f8-e622-4bba-bf8d-41b4b1aaf204" providerId="ADAL" clId="{D7A681C1-A0B5-4DE2-9FAA-111FF72AC289}" dt="2024-08-12T15:49:04.436" v="815" actId="14100"/>
          <ac:spMkLst>
            <pc:docMk/>
            <pc:sldMk cId="618563009" sldId="449"/>
            <ac:spMk id="27" creationId="{8E7D9620-A9D6-42F4-99BD-45E2ACAFB217}"/>
          </ac:spMkLst>
        </pc:spChg>
        <pc:picChg chg="del">
          <ac:chgData name="help desk" userId="076106f8-e622-4bba-bf8d-41b4b1aaf204" providerId="ADAL" clId="{D7A681C1-A0B5-4DE2-9FAA-111FF72AC289}" dt="2024-08-12T15:47:44.765" v="788" actId="478"/>
          <ac:picMkLst>
            <pc:docMk/>
            <pc:sldMk cId="618563009" sldId="449"/>
            <ac:picMk id="7" creationId="{0EDC0869-6AD3-4639-A544-FA22EC701FF5}"/>
          </ac:picMkLst>
        </pc:picChg>
        <pc:picChg chg="add mod ord">
          <ac:chgData name="help desk" userId="076106f8-e622-4bba-bf8d-41b4b1aaf204" providerId="ADAL" clId="{D7A681C1-A0B5-4DE2-9FAA-111FF72AC289}" dt="2024-08-12T15:47:43.254" v="787" actId="167"/>
          <ac:picMkLst>
            <pc:docMk/>
            <pc:sldMk cId="618563009" sldId="449"/>
            <ac:picMk id="16" creationId="{9BB229EF-F7B1-48C4-9545-9D342BE6370C}"/>
          </ac:picMkLst>
        </pc:picChg>
        <pc:cxnChg chg="mod">
          <ac:chgData name="help desk" userId="076106f8-e622-4bba-bf8d-41b4b1aaf204" providerId="ADAL" clId="{D7A681C1-A0B5-4DE2-9FAA-111FF72AC289}" dt="2024-08-12T15:48:06.765" v="797" actId="14100"/>
          <ac:cxnSpMkLst>
            <pc:docMk/>
            <pc:sldMk cId="618563009" sldId="449"/>
            <ac:cxnSpMk id="10" creationId="{8ABEACF8-BBC8-4182-B4A9-1C83114C82F7}"/>
          </ac:cxnSpMkLst>
        </pc:cxnChg>
        <pc:cxnChg chg="mod">
          <ac:chgData name="help desk" userId="076106f8-e622-4bba-bf8d-41b4b1aaf204" providerId="ADAL" clId="{D7A681C1-A0B5-4DE2-9FAA-111FF72AC289}" dt="2024-08-12T15:48:25.825" v="806" actId="14100"/>
          <ac:cxnSpMkLst>
            <pc:docMk/>
            <pc:sldMk cId="618563009" sldId="449"/>
            <ac:cxnSpMk id="18" creationId="{C821ABD3-E565-4AE2-8FC5-3CA6010C3583}"/>
          </ac:cxnSpMkLst>
        </pc:cxnChg>
        <pc:cxnChg chg="mod">
          <ac:chgData name="help desk" userId="076106f8-e622-4bba-bf8d-41b4b1aaf204" providerId="ADAL" clId="{D7A681C1-A0B5-4DE2-9FAA-111FF72AC289}" dt="2024-08-12T15:49:04.436" v="815" actId="14100"/>
          <ac:cxnSpMkLst>
            <pc:docMk/>
            <pc:sldMk cId="618563009" sldId="449"/>
            <ac:cxnSpMk id="26" creationId="{258D50B8-288E-4DCF-B214-40ED9EF6FD2C}"/>
          </ac:cxnSpMkLst>
        </pc:cxnChg>
      </pc:sldChg>
      <pc:sldChg chg="addSp delSp modSp add mod delAnim modAnim">
        <pc:chgData name="help desk" userId="076106f8-e622-4bba-bf8d-41b4b1aaf204" providerId="ADAL" clId="{D7A681C1-A0B5-4DE2-9FAA-111FF72AC289}" dt="2024-08-12T16:42:46.121" v="1192"/>
        <pc:sldMkLst>
          <pc:docMk/>
          <pc:sldMk cId="749185174" sldId="450"/>
        </pc:sldMkLst>
        <pc:spChg chg="mod">
          <ac:chgData name="help desk" userId="076106f8-e622-4bba-bf8d-41b4b1aaf204" providerId="ADAL" clId="{D7A681C1-A0B5-4DE2-9FAA-111FF72AC289}" dt="2024-08-12T15:49:42.057" v="826" actId="14100"/>
          <ac:spMkLst>
            <pc:docMk/>
            <pc:sldMk cId="749185174" sldId="450"/>
            <ac:spMk id="19" creationId="{14EB1DD8-7CB1-440B-8DA5-F3903ADA79D0}"/>
          </ac:spMkLst>
        </pc:spChg>
        <pc:spChg chg="mod">
          <ac:chgData name="help desk" userId="076106f8-e622-4bba-bf8d-41b4b1aaf204" providerId="ADAL" clId="{D7A681C1-A0B5-4DE2-9FAA-111FF72AC289}" dt="2024-08-12T15:49:33.927" v="823" actId="14100"/>
          <ac:spMkLst>
            <pc:docMk/>
            <pc:sldMk cId="749185174" sldId="450"/>
            <ac:spMk id="27" creationId="{8E7D9620-A9D6-42F4-99BD-45E2ACAFB217}"/>
          </ac:spMkLst>
        </pc:spChg>
        <pc:picChg chg="del">
          <ac:chgData name="help desk" userId="076106f8-e622-4bba-bf8d-41b4b1aaf204" providerId="ADAL" clId="{D7A681C1-A0B5-4DE2-9FAA-111FF72AC289}" dt="2024-08-12T15:49:18.276" v="818" actId="478"/>
          <ac:picMkLst>
            <pc:docMk/>
            <pc:sldMk cId="749185174" sldId="450"/>
            <ac:picMk id="7" creationId="{0EDC0869-6AD3-4639-A544-FA22EC701FF5}"/>
          </ac:picMkLst>
        </pc:picChg>
        <pc:picChg chg="add mod ord">
          <ac:chgData name="help desk" userId="076106f8-e622-4bba-bf8d-41b4b1aaf204" providerId="ADAL" clId="{D7A681C1-A0B5-4DE2-9FAA-111FF72AC289}" dt="2024-08-12T15:49:16.816" v="817" actId="167"/>
          <ac:picMkLst>
            <pc:docMk/>
            <pc:sldMk cId="749185174" sldId="450"/>
            <ac:picMk id="13" creationId="{81798446-EF85-4DEE-B6FE-D4B5F74E01A8}"/>
          </ac:picMkLst>
        </pc:picChg>
        <pc:picChg chg="add del mod">
          <ac:chgData name="help desk" userId="076106f8-e622-4bba-bf8d-41b4b1aaf204" providerId="ADAL" clId="{D7A681C1-A0B5-4DE2-9FAA-111FF72AC289}" dt="2024-08-12T15:50:42.402" v="830" actId="21"/>
          <ac:picMkLst>
            <pc:docMk/>
            <pc:sldMk cId="749185174" sldId="450"/>
            <ac:picMk id="15" creationId="{FA5323D3-3B47-453D-91AA-5E6DAE2DD6B6}"/>
          </ac:picMkLst>
        </pc:picChg>
        <pc:cxnChg chg="mod">
          <ac:chgData name="help desk" userId="076106f8-e622-4bba-bf8d-41b4b1aaf204" providerId="ADAL" clId="{D7A681C1-A0B5-4DE2-9FAA-111FF72AC289}" dt="2024-08-12T15:49:42.057" v="826" actId="14100"/>
          <ac:cxnSpMkLst>
            <pc:docMk/>
            <pc:sldMk cId="749185174" sldId="450"/>
            <ac:cxnSpMk id="18" creationId="{C821ABD3-E565-4AE2-8FC5-3CA6010C3583}"/>
          </ac:cxnSpMkLst>
        </pc:cxnChg>
        <pc:cxnChg chg="mod">
          <ac:chgData name="help desk" userId="076106f8-e622-4bba-bf8d-41b4b1aaf204" providerId="ADAL" clId="{D7A681C1-A0B5-4DE2-9FAA-111FF72AC289}" dt="2024-08-12T15:49:45.873" v="827" actId="14100"/>
          <ac:cxnSpMkLst>
            <pc:docMk/>
            <pc:sldMk cId="749185174" sldId="450"/>
            <ac:cxnSpMk id="26" creationId="{258D50B8-288E-4DCF-B214-40ED9EF6FD2C}"/>
          </ac:cxnSpMkLst>
        </pc:cxnChg>
      </pc:sldChg>
      <pc:sldChg chg="addSp delSp modSp add mod modAnim">
        <pc:chgData name="help desk" userId="076106f8-e622-4bba-bf8d-41b4b1aaf204" providerId="ADAL" clId="{D7A681C1-A0B5-4DE2-9FAA-111FF72AC289}" dt="2024-08-12T16:43:10.651" v="1195"/>
        <pc:sldMkLst>
          <pc:docMk/>
          <pc:sldMk cId="3619506750" sldId="451"/>
        </pc:sldMkLst>
        <pc:spChg chg="mod">
          <ac:chgData name="help desk" userId="076106f8-e622-4bba-bf8d-41b4b1aaf204" providerId="ADAL" clId="{D7A681C1-A0B5-4DE2-9FAA-111FF72AC289}" dt="2024-08-12T15:51:13.579" v="837" actId="14100"/>
          <ac:spMkLst>
            <pc:docMk/>
            <pc:sldMk cId="3619506750" sldId="451"/>
            <ac:spMk id="19" creationId="{14EB1DD8-7CB1-440B-8DA5-F3903ADA79D0}"/>
          </ac:spMkLst>
        </pc:spChg>
        <pc:spChg chg="mod">
          <ac:chgData name="help desk" userId="076106f8-e622-4bba-bf8d-41b4b1aaf204" providerId="ADAL" clId="{D7A681C1-A0B5-4DE2-9FAA-111FF72AC289}" dt="2024-08-12T15:51:28.430" v="842" actId="14100"/>
          <ac:spMkLst>
            <pc:docMk/>
            <pc:sldMk cId="3619506750" sldId="451"/>
            <ac:spMk id="27" creationId="{8E7D9620-A9D6-42F4-99BD-45E2ACAFB217}"/>
          </ac:spMkLst>
        </pc:spChg>
        <pc:picChg chg="del">
          <ac:chgData name="help desk" userId="076106f8-e622-4bba-bf8d-41b4b1aaf204" providerId="ADAL" clId="{D7A681C1-A0B5-4DE2-9FAA-111FF72AC289}" dt="2024-08-12T15:50:48.998" v="833" actId="478"/>
          <ac:picMkLst>
            <pc:docMk/>
            <pc:sldMk cId="3619506750" sldId="451"/>
            <ac:picMk id="3" creationId="{5D455C35-EE3C-4A11-AED9-36C5171238B1}"/>
          </ac:picMkLst>
        </pc:picChg>
        <pc:picChg chg="add mod ord">
          <ac:chgData name="help desk" userId="076106f8-e622-4bba-bf8d-41b4b1aaf204" providerId="ADAL" clId="{D7A681C1-A0B5-4DE2-9FAA-111FF72AC289}" dt="2024-08-12T15:50:47.632" v="832" actId="167"/>
          <ac:picMkLst>
            <pc:docMk/>
            <pc:sldMk cId="3619506750" sldId="451"/>
            <ac:picMk id="13" creationId="{CFB42207-C9A7-4A0E-A729-9169CD99F519}"/>
          </ac:picMkLst>
        </pc:picChg>
        <pc:cxnChg chg="mod">
          <ac:chgData name="help desk" userId="076106f8-e622-4bba-bf8d-41b4b1aaf204" providerId="ADAL" clId="{D7A681C1-A0B5-4DE2-9FAA-111FF72AC289}" dt="2024-08-12T15:51:17.209" v="838" actId="14100"/>
          <ac:cxnSpMkLst>
            <pc:docMk/>
            <pc:sldMk cId="3619506750" sldId="451"/>
            <ac:cxnSpMk id="18" creationId="{C821ABD3-E565-4AE2-8FC5-3CA6010C3583}"/>
          </ac:cxnSpMkLst>
        </pc:cxnChg>
        <pc:cxnChg chg="mod">
          <ac:chgData name="help desk" userId="076106f8-e622-4bba-bf8d-41b4b1aaf204" providerId="ADAL" clId="{D7A681C1-A0B5-4DE2-9FAA-111FF72AC289}" dt="2024-08-12T15:51:39.434" v="844" actId="14100"/>
          <ac:cxnSpMkLst>
            <pc:docMk/>
            <pc:sldMk cId="3619506750" sldId="451"/>
            <ac:cxnSpMk id="26" creationId="{258D50B8-288E-4DCF-B214-40ED9EF6FD2C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Show them how</a:t>
            </a:r>
            <a:r>
              <a:rPr lang="en-CA" baseline="0" dirty="0"/>
              <a:t> to add a PICTURE, SHAPE, HYPERLINK, TEXTBOX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7410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Show them how</a:t>
            </a:r>
            <a:r>
              <a:rPr lang="en-CA" baseline="0" dirty="0"/>
              <a:t> to add a PICTURE, SHAPE, HYPERLINK, TEXTBOX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3532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46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0.jpe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-173496" y="-44061"/>
            <a:ext cx="12540032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39353" y="2757996"/>
            <a:ext cx="1714334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Entry Level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496" y="1290996"/>
            <a:ext cx="1867468" cy="102088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E9D104A-A9F8-48F4-BAC3-85E098DCE5CE}"/>
              </a:ext>
            </a:extLst>
          </p:cNvPr>
          <p:cNvSpPr/>
          <p:nvPr/>
        </p:nvSpPr>
        <p:spPr>
          <a:xfrm>
            <a:off x="3659214" y="221555"/>
            <a:ext cx="4790032" cy="8038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63500" dist="114300" dir="8100000" algn="tr" rotWithShape="0">
              <a:prstClr val="black">
                <a:alpha val="40000"/>
              </a:prstClr>
            </a:outerShdw>
            <a:softEdge rad="254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</a:rPr>
              <a:t>Word 2016/2019 Intro</a:t>
            </a:r>
          </a:p>
        </p:txBody>
      </p:sp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558F19F0-DAAA-418C-B645-1B3DD3990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070" y="857093"/>
            <a:ext cx="10876190" cy="15333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5D2918-85AE-4B5A-8CF8-AC16A44F5402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Ribbon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8175F7-EDE3-4248-8273-BCA02737BD8E}"/>
              </a:ext>
            </a:extLst>
          </p:cNvPr>
          <p:cNvSpPr txBox="1"/>
          <p:nvPr/>
        </p:nvSpPr>
        <p:spPr>
          <a:xfrm>
            <a:off x="219075" y="3429596"/>
            <a:ext cx="239313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CA" sz="2000" dirty="0"/>
              <a:t>The ribbon tabs.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6403C8-BF29-4442-B0B3-8AA07FE2169F}"/>
              </a:ext>
            </a:extLst>
          </p:cNvPr>
          <p:cNvSpPr/>
          <p:nvPr/>
        </p:nvSpPr>
        <p:spPr>
          <a:xfrm>
            <a:off x="510222" y="854488"/>
            <a:ext cx="10876190" cy="1554604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896A717-787A-4794-8560-0AF12A36757F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319884" y="1331118"/>
            <a:ext cx="209388" cy="209521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E5AC7CE-8532-4914-903B-662560EF371C}"/>
              </a:ext>
            </a:extLst>
          </p:cNvPr>
          <p:cNvSpPr txBox="1"/>
          <p:nvPr/>
        </p:nvSpPr>
        <p:spPr>
          <a:xfrm>
            <a:off x="6096000" y="212205"/>
            <a:ext cx="453390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2.  </a:t>
            </a:r>
            <a:r>
              <a:rPr lang="en-CA" sz="2000" dirty="0"/>
              <a:t>The </a:t>
            </a:r>
            <a:r>
              <a:rPr lang="en-CA" sz="2000" b="1" dirty="0"/>
              <a:t>ribbon</a:t>
            </a:r>
            <a:r>
              <a:rPr lang="en-CA" sz="2000" dirty="0"/>
              <a:t> has four items of interest …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0042375-BA44-43AE-99DB-D8071D0DA28E}"/>
              </a:ext>
            </a:extLst>
          </p:cNvPr>
          <p:cNvCxnSpPr>
            <a:cxnSpLocks/>
            <a:stCxn id="26" idx="2"/>
          </p:cNvCxnSpPr>
          <p:nvPr/>
        </p:nvCxnSpPr>
        <p:spPr>
          <a:xfrm flipH="1">
            <a:off x="8106508" y="612315"/>
            <a:ext cx="256442" cy="24049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2BC13C6-9D50-4379-BEEC-5ACEBC610772}"/>
              </a:ext>
            </a:extLst>
          </p:cNvPr>
          <p:cNvSpPr/>
          <p:nvPr/>
        </p:nvSpPr>
        <p:spPr>
          <a:xfrm>
            <a:off x="529272" y="1183431"/>
            <a:ext cx="10829142" cy="295374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AD027F0-5608-4748-8CE0-B576D889AB36}"/>
              </a:ext>
            </a:extLst>
          </p:cNvPr>
          <p:cNvCxnSpPr>
            <a:cxnSpLocks/>
          </p:cNvCxnSpPr>
          <p:nvPr/>
        </p:nvCxnSpPr>
        <p:spPr>
          <a:xfrm flipH="1" flipV="1">
            <a:off x="11214999" y="1881554"/>
            <a:ext cx="804887" cy="154478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ACB3064C-6102-4EBF-8788-BAFFBF5010B0}"/>
              </a:ext>
            </a:extLst>
          </p:cNvPr>
          <p:cNvSpPr/>
          <p:nvPr/>
        </p:nvSpPr>
        <p:spPr>
          <a:xfrm>
            <a:off x="527806" y="1497341"/>
            <a:ext cx="10829141" cy="885374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25F30B0-6026-47B6-86EA-9643C22194CD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880097" y="2362108"/>
            <a:ext cx="4822862" cy="10136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34FE693-4633-4C98-901C-5B6DD436EE2C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2756513" y="2362108"/>
            <a:ext cx="2946446" cy="10136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DF753445-3D72-4B27-829D-73986FD3F3D4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5373562" y="2362108"/>
            <a:ext cx="329397" cy="10136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2A1DDFD-AD97-419A-AD9D-B4F1CA332ABC}"/>
              </a:ext>
            </a:extLst>
          </p:cNvPr>
          <p:cNvCxnSpPr>
            <a:cxnSpLocks/>
            <a:stCxn id="34" idx="0"/>
          </p:cNvCxnSpPr>
          <p:nvPr/>
        </p:nvCxnSpPr>
        <p:spPr>
          <a:xfrm flipV="1">
            <a:off x="5702959" y="2343572"/>
            <a:ext cx="2445883" cy="103214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226E293-5582-401C-A3CE-6B6A833700F8}"/>
              </a:ext>
            </a:extLst>
          </p:cNvPr>
          <p:cNvSpPr txBox="1"/>
          <p:nvPr/>
        </p:nvSpPr>
        <p:spPr>
          <a:xfrm>
            <a:off x="4946728" y="5706392"/>
            <a:ext cx="353971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dirty="0"/>
              <a:t>Dialog box/panel launchers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F98907A-BD0A-4047-8734-88DAC5F3BF4C}"/>
              </a:ext>
            </a:extLst>
          </p:cNvPr>
          <p:cNvCxnSpPr>
            <a:cxnSpLocks/>
            <a:stCxn id="59" idx="0"/>
          </p:cNvCxnSpPr>
          <p:nvPr/>
        </p:nvCxnSpPr>
        <p:spPr>
          <a:xfrm flipH="1" flipV="1">
            <a:off x="4044462" y="2362108"/>
            <a:ext cx="2672124" cy="3344284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5C21A46-5ADD-48CF-8828-5DC678DBCCF3}"/>
              </a:ext>
            </a:extLst>
          </p:cNvPr>
          <p:cNvCxnSpPr>
            <a:cxnSpLocks/>
            <a:stCxn id="59" idx="0"/>
          </p:cNvCxnSpPr>
          <p:nvPr/>
        </p:nvCxnSpPr>
        <p:spPr>
          <a:xfrm flipH="1" flipV="1">
            <a:off x="1204546" y="2362108"/>
            <a:ext cx="5512040" cy="3344284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B1629689-967B-45D2-9E27-3D619E908932}"/>
              </a:ext>
            </a:extLst>
          </p:cNvPr>
          <p:cNvCxnSpPr>
            <a:cxnSpLocks/>
            <a:stCxn id="59" idx="0"/>
          </p:cNvCxnSpPr>
          <p:nvPr/>
        </p:nvCxnSpPr>
        <p:spPr>
          <a:xfrm flipH="1" flipV="1">
            <a:off x="6399600" y="2362108"/>
            <a:ext cx="316986" cy="3344284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5203D959-27A8-4EFB-A179-B88655CC2CD0}"/>
              </a:ext>
            </a:extLst>
          </p:cNvPr>
          <p:cNvCxnSpPr>
            <a:cxnSpLocks/>
            <a:stCxn id="59" idx="0"/>
          </p:cNvCxnSpPr>
          <p:nvPr/>
        </p:nvCxnSpPr>
        <p:spPr>
          <a:xfrm flipV="1">
            <a:off x="6716586" y="2325036"/>
            <a:ext cx="3428355" cy="3381356"/>
          </a:xfrm>
          <a:prstGeom prst="straightConnector1">
            <a:avLst/>
          </a:prstGeom>
          <a:ln w="190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705EE9A-1F1B-4C10-872D-618482021ACD}"/>
              </a:ext>
            </a:extLst>
          </p:cNvPr>
          <p:cNvSpPr txBox="1"/>
          <p:nvPr/>
        </p:nvSpPr>
        <p:spPr>
          <a:xfrm>
            <a:off x="4506393" y="3375714"/>
            <a:ext cx="239313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dirty="0"/>
              <a:t>Group names.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DA3CEAA-CDE7-4F90-8B42-10A8CB300036}"/>
              </a:ext>
            </a:extLst>
          </p:cNvPr>
          <p:cNvSpPr txBox="1"/>
          <p:nvPr/>
        </p:nvSpPr>
        <p:spPr>
          <a:xfrm>
            <a:off x="9627087" y="3426336"/>
            <a:ext cx="239313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dirty="0"/>
              <a:t>The commands</a:t>
            </a:r>
          </a:p>
        </p:txBody>
      </p:sp>
      <p:sp>
        <p:nvSpPr>
          <p:cNvPr id="74" name="Slide Number Placeholder 61">
            <a:extLst>
              <a:ext uri="{FF2B5EF4-FFF2-40B4-BE49-F238E27FC236}">
                <a16:creationId xmlns:a16="http://schemas.microsoft.com/office/drawing/2014/main" id="{26333DD6-5FEC-4FEC-AA52-799868DF0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10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ED0CEAF-65EC-4FD7-AE43-E379D4678641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DA6DE7B-39A0-4F09-BF8A-5AB0BAB310BC}"/>
              </a:ext>
            </a:extLst>
          </p:cNvPr>
          <p:cNvCxnSpPr>
            <a:cxnSpLocks/>
            <a:stCxn id="34" idx="0"/>
          </p:cNvCxnSpPr>
          <p:nvPr/>
        </p:nvCxnSpPr>
        <p:spPr>
          <a:xfrm flipV="1">
            <a:off x="5702959" y="2325036"/>
            <a:ext cx="4768679" cy="10506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16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1" grpId="0" animBg="1"/>
      <p:bldP spid="26" grpId="0" animBg="1"/>
      <p:bldP spid="30" grpId="0" animBg="1"/>
      <p:bldP spid="36" grpId="0" animBg="1"/>
      <p:bldP spid="59" grpId="0" animBg="1"/>
      <p:bldP spid="34" grpId="0" animBg="1"/>
      <p:bldP spid="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6A72481-CEF5-42AE-B9D2-CD37A97D3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31" y="891126"/>
            <a:ext cx="10876190" cy="15333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8FB36E-693C-4C45-827C-0419C251CC56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Home</a:t>
            </a:r>
          </a:p>
        </p:txBody>
      </p:sp>
      <p:sp>
        <p:nvSpPr>
          <p:cNvPr id="6" name="Slide Number Placeholder 61">
            <a:extLst>
              <a:ext uri="{FF2B5EF4-FFF2-40B4-BE49-F238E27FC236}">
                <a16:creationId xmlns:a16="http://schemas.microsoft.com/office/drawing/2014/main" id="{70ECB183-2E68-4BF4-8B8B-8EA2B5DD1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11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800F80-6AB7-4D4E-85C0-61CC008876D6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8DBFC5-F559-4E91-BEED-D819FFE10111}"/>
              </a:ext>
            </a:extLst>
          </p:cNvPr>
          <p:cNvSpPr txBox="1"/>
          <p:nvPr/>
        </p:nvSpPr>
        <p:spPr>
          <a:xfrm>
            <a:off x="6096000" y="212205"/>
            <a:ext cx="559117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home</a:t>
            </a:r>
            <a:r>
              <a:rPr lang="en-CA" b="0" dirty="0"/>
              <a:t> ribbon has mostly formatting commands.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BE4F18-3B1A-4489-ACCB-5009D6B526C8}"/>
              </a:ext>
            </a:extLst>
          </p:cNvPr>
          <p:cNvSpPr txBox="1"/>
          <p:nvPr/>
        </p:nvSpPr>
        <p:spPr>
          <a:xfrm>
            <a:off x="2867025" y="6002079"/>
            <a:ext cx="870759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Font</a:t>
            </a:r>
            <a:r>
              <a:rPr lang="en-CA" sz="2000" dirty="0"/>
              <a:t>,</a:t>
            </a:r>
            <a:r>
              <a:rPr lang="en-CA" sz="2000" b="1" dirty="0"/>
              <a:t> Paragraph</a:t>
            </a:r>
            <a:r>
              <a:rPr lang="en-CA" sz="2000" dirty="0"/>
              <a:t>,</a:t>
            </a:r>
            <a:r>
              <a:rPr lang="en-CA" sz="2000" b="1" dirty="0"/>
              <a:t> Styles </a:t>
            </a:r>
            <a:r>
              <a:rPr lang="en-CA" sz="2000" dirty="0"/>
              <a:t>&amp;</a:t>
            </a:r>
            <a:r>
              <a:rPr lang="en-CA" sz="2000" b="1" dirty="0"/>
              <a:t> Editing &amp; copy/cut/paste </a:t>
            </a:r>
            <a:r>
              <a:rPr lang="en-CA" sz="2000" dirty="0"/>
              <a:t>are all formatting commands.</a:t>
            </a:r>
            <a:endParaRPr lang="en-CA" sz="2000" b="1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F96BEE9-2B2B-403D-9444-58035B851EDF}"/>
              </a:ext>
            </a:extLst>
          </p:cNvPr>
          <p:cNvCxnSpPr>
            <a:cxnSpLocks/>
          </p:cNvCxnSpPr>
          <p:nvPr/>
        </p:nvCxnSpPr>
        <p:spPr>
          <a:xfrm flipH="1" flipV="1">
            <a:off x="7904285" y="2426916"/>
            <a:ext cx="987303" cy="357516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8EB8C87-B930-4D13-AA30-E9ED7F778B90}"/>
              </a:ext>
            </a:extLst>
          </p:cNvPr>
          <p:cNvSpPr txBox="1"/>
          <p:nvPr/>
        </p:nvSpPr>
        <p:spPr>
          <a:xfrm>
            <a:off x="337306" y="3476499"/>
            <a:ext cx="6754964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Clipboard</a:t>
            </a:r>
            <a:r>
              <a:rPr lang="en-CA" sz="2000" dirty="0"/>
              <a:t> when displayed will hold up to 24 items.</a:t>
            </a:r>
          </a:p>
          <a:p>
            <a:endParaRPr lang="en-CA" sz="2000" dirty="0"/>
          </a:p>
          <a:p>
            <a:r>
              <a:rPr lang="en-CA" sz="2000" dirty="0"/>
              <a:t>Click on the dialog box launcher button and a panel will snap to the left side of the workspace area.</a:t>
            </a:r>
          </a:p>
          <a:p>
            <a:endParaRPr lang="en-CA" sz="2000" dirty="0"/>
          </a:p>
          <a:p>
            <a:r>
              <a:rPr lang="en-CA" sz="2000" dirty="0"/>
              <a:t>Note that when you close the clipboard panel, once again only one item can be held in the clipboard at one time.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EBA5C6D-9097-41DC-9ABA-844864D34A30}"/>
              </a:ext>
            </a:extLst>
          </p:cNvPr>
          <p:cNvGrpSpPr/>
          <p:nvPr/>
        </p:nvGrpSpPr>
        <p:grpSpPr>
          <a:xfrm>
            <a:off x="584155" y="1504346"/>
            <a:ext cx="10511737" cy="922570"/>
            <a:chOff x="1362739" y="1724025"/>
            <a:chExt cx="10600661" cy="9225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1572E4B-DCC5-4C8C-BBE2-9D02530F972B}"/>
                </a:ext>
              </a:extLst>
            </p:cNvPr>
            <p:cNvSpPr/>
            <p:nvPr/>
          </p:nvSpPr>
          <p:spPr>
            <a:xfrm>
              <a:off x="2132599" y="1724025"/>
              <a:ext cx="9830801" cy="922570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7F2DD90-E36B-40C7-9219-DFDCB4837498}"/>
                </a:ext>
              </a:extLst>
            </p:cNvPr>
            <p:cNvSpPr/>
            <p:nvPr/>
          </p:nvSpPr>
          <p:spPr>
            <a:xfrm>
              <a:off x="1362739" y="1724026"/>
              <a:ext cx="725899" cy="914400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83F6FD2-7D7D-45EA-B318-5A03A08D9494}"/>
              </a:ext>
            </a:extLst>
          </p:cNvPr>
          <p:cNvCxnSpPr>
            <a:cxnSpLocks/>
          </p:cNvCxnSpPr>
          <p:nvPr/>
        </p:nvCxnSpPr>
        <p:spPr>
          <a:xfrm flipV="1">
            <a:off x="947104" y="2422281"/>
            <a:ext cx="0" cy="1054218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89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5" grpId="1" animBg="1"/>
      <p:bldP spid="16" grpId="0" animBg="1"/>
      <p:bldP spid="16" grpId="1" animBg="1"/>
      <p:bldP spid="27" grpId="0" animBg="1"/>
      <p:bldP spid="2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24C5BB8-DF83-47CF-BEAB-66B391DAD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31" y="885414"/>
            <a:ext cx="10876190" cy="1533333"/>
          </a:xfrm>
          <a:prstGeom prst="rect">
            <a:avLst/>
          </a:prstGeom>
        </p:spPr>
      </p:pic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A3DC2023-F229-4644-8D69-4A7AE4E0F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12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DDB5B0-88C4-404E-90DF-8BC5251B3C16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3AC48E-C04C-49F0-9E6B-773274F370EE}"/>
              </a:ext>
            </a:extLst>
          </p:cNvPr>
          <p:cNvSpPr txBox="1"/>
          <p:nvPr/>
        </p:nvSpPr>
        <p:spPr>
          <a:xfrm>
            <a:off x="6096000" y="212205"/>
            <a:ext cx="442912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Insert</a:t>
            </a:r>
            <a:r>
              <a:rPr lang="en-CA" b="0" dirty="0"/>
              <a:t> ribbon has lots of stuff to add.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B67DCC-C66D-4F68-8221-0D3522E19BCD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Insert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0507FE-E89E-44DD-92C5-0E18EA8B621F}"/>
              </a:ext>
            </a:extLst>
          </p:cNvPr>
          <p:cNvSpPr txBox="1"/>
          <p:nvPr/>
        </p:nvSpPr>
        <p:spPr>
          <a:xfrm>
            <a:off x="61081" y="5181586"/>
            <a:ext cx="3691769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Pages</a:t>
            </a:r>
            <a:r>
              <a:rPr lang="en-CA" sz="2000" dirty="0"/>
              <a:t> menu offers to insert a</a:t>
            </a:r>
          </a:p>
          <a:p>
            <a:pPr marL="714375" indent="-342900">
              <a:buFont typeface="Arial" panose="020B0604020202020204" pitchFamily="34" charset="0"/>
              <a:buChar char="•"/>
            </a:pPr>
            <a:r>
              <a:rPr lang="en-CA" sz="2000" dirty="0"/>
              <a:t>Cover Page</a:t>
            </a:r>
          </a:p>
          <a:p>
            <a:pPr marL="714375" indent="-342900">
              <a:buFont typeface="Arial" panose="020B0604020202020204" pitchFamily="34" charset="0"/>
              <a:buChar char="•"/>
            </a:pPr>
            <a:r>
              <a:rPr lang="en-CA" sz="2000" dirty="0"/>
              <a:t>Blank Page</a:t>
            </a:r>
          </a:p>
          <a:p>
            <a:pPr marL="714375" indent="-342900">
              <a:buFont typeface="Arial" panose="020B0604020202020204" pitchFamily="34" charset="0"/>
              <a:buChar char="•"/>
            </a:pPr>
            <a:r>
              <a:rPr lang="en-CA" sz="2000" dirty="0"/>
              <a:t>Page Break </a:t>
            </a:r>
            <a:endParaRPr lang="en-CA" sz="2000" b="1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9A311E1-6FDF-4013-8929-3740DD16FB61}"/>
              </a:ext>
            </a:extLst>
          </p:cNvPr>
          <p:cNvCxnSpPr>
            <a:cxnSpLocks/>
            <a:stCxn id="12" idx="0"/>
            <a:endCxn id="15" idx="2"/>
          </p:cNvCxnSpPr>
          <p:nvPr/>
        </p:nvCxnSpPr>
        <p:spPr>
          <a:xfrm flipH="1" flipV="1">
            <a:off x="829268" y="2418747"/>
            <a:ext cx="1077698" cy="276283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6B56CC7-8790-49D7-A3AA-D8707E3B896F}"/>
              </a:ext>
            </a:extLst>
          </p:cNvPr>
          <p:cNvSpPr/>
          <p:nvPr/>
        </p:nvSpPr>
        <p:spPr>
          <a:xfrm>
            <a:off x="585873" y="1524120"/>
            <a:ext cx="486789" cy="89462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BEF76D-CE6B-46A5-B082-927346C6674D}"/>
              </a:ext>
            </a:extLst>
          </p:cNvPr>
          <p:cNvSpPr txBox="1"/>
          <p:nvPr/>
        </p:nvSpPr>
        <p:spPr>
          <a:xfrm>
            <a:off x="3946200" y="5193494"/>
            <a:ext cx="3691769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Tables</a:t>
            </a:r>
            <a:r>
              <a:rPr lang="en-CA" sz="2000" dirty="0"/>
              <a:t> menu offers several methods to create tables which will be covered later in the course. </a:t>
            </a:r>
            <a:endParaRPr lang="en-CA" sz="2000" b="1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20E1C48-A559-4D91-A483-F51D6118A16C}"/>
              </a:ext>
            </a:extLst>
          </p:cNvPr>
          <p:cNvCxnSpPr>
            <a:cxnSpLocks/>
            <a:stCxn id="24" idx="0"/>
            <a:endCxn id="26" idx="2"/>
          </p:cNvCxnSpPr>
          <p:nvPr/>
        </p:nvCxnSpPr>
        <p:spPr>
          <a:xfrm flipH="1" flipV="1">
            <a:off x="1355259" y="2418747"/>
            <a:ext cx="4436826" cy="277474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7F920007-16A7-4BBD-A7ED-81958B678A25}"/>
              </a:ext>
            </a:extLst>
          </p:cNvPr>
          <p:cNvSpPr/>
          <p:nvPr/>
        </p:nvSpPr>
        <p:spPr>
          <a:xfrm>
            <a:off x="1092732" y="1524120"/>
            <a:ext cx="525054" cy="89462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71DBB9-59CA-4868-BF04-16200968C3E5}"/>
              </a:ext>
            </a:extLst>
          </p:cNvPr>
          <p:cNvSpPr txBox="1"/>
          <p:nvPr/>
        </p:nvSpPr>
        <p:spPr>
          <a:xfrm>
            <a:off x="7831319" y="4885717"/>
            <a:ext cx="4299600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Pictures </a:t>
            </a:r>
            <a:r>
              <a:rPr lang="en-CA" sz="2000" dirty="0"/>
              <a:t>menu in the </a:t>
            </a:r>
            <a:r>
              <a:rPr lang="en-CA" sz="2000" b="1" dirty="0"/>
              <a:t>Illustrations group </a:t>
            </a:r>
            <a:r>
              <a:rPr lang="en-CA" sz="2000" dirty="0"/>
              <a:t>lets you insert pictures from</a:t>
            </a:r>
          </a:p>
          <a:p>
            <a:pPr marL="457200" indent="-457200">
              <a:buAutoNum type="arabicPeriod"/>
            </a:pPr>
            <a:r>
              <a:rPr lang="en-CA" sz="2000" dirty="0"/>
              <a:t>This device</a:t>
            </a:r>
          </a:p>
          <a:p>
            <a:pPr marL="457200" indent="-457200">
              <a:buAutoNum type="arabicPeriod"/>
            </a:pPr>
            <a:r>
              <a:rPr lang="en-CA" sz="2000" dirty="0"/>
              <a:t>Stock images</a:t>
            </a:r>
          </a:p>
          <a:p>
            <a:pPr marL="457200" indent="-457200">
              <a:buAutoNum type="arabicPeriod"/>
            </a:pPr>
            <a:r>
              <a:rPr lang="en-CA" sz="2000" dirty="0"/>
              <a:t>Online pictures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BFAF62C-D574-4EC1-AB3C-B631FD227D83}"/>
              </a:ext>
            </a:extLst>
          </p:cNvPr>
          <p:cNvCxnSpPr>
            <a:cxnSpLocks/>
            <a:stCxn id="29" idx="0"/>
            <a:endCxn id="31" idx="2"/>
          </p:cNvCxnSpPr>
          <p:nvPr/>
        </p:nvCxnSpPr>
        <p:spPr>
          <a:xfrm flipH="1" flipV="1">
            <a:off x="2880685" y="2418747"/>
            <a:ext cx="7100434" cy="246697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C24A6DF2-B649-4012-BA33-DB1082D0C821}"/>
              </a:ext>
            </a:extLst>
          </p:cNvPr>
          <p:cNvSpPr/>
          <p:nvPr/>
        </p:nvSpPr>
        <p:spPr>
          <a:xfrm>
            <a:off x="1646569" y="1524120"/>
            <a:ext cx="2468231" cy="89462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056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2" grpId="1" animBg="1"/>
      <p:bldP spid="15" grpId="0" animBg="1"/>
      <p:bldP spid="15" grpId="1" animBg="1"/>
      <p:bldP spid="24" grpId="0" animBg="1"/>
      <p:bldP spid="24" grpId="1" animBg="1"/>
      <p:bldP spid="26" grpId="0" animBg="1"/>
      <p:bldP spid="26" grpId="1" animBg="1"/>
      <p:bldP spid="29" grpId="0" animBg="1"/>
      <p:bldP spid="29" grpId="1" animBg="1"/>
      <p:bldP spid="31" grpId="0" animBg="1"/>
      <p:bldP spid="3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ED95280-6AD9-433E-B041-7C3A715A9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31" y="885414"/>
            <a:ext cx="10876190" cy="1533333"/>
          </a:xfrm>
          <a:prstGeom prst="rect">
            <a:avLst/>
          </a:prstGeom>
        </p:spPr>
      </p:pic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A3DC2023-F229-4644-8D69-4A7AE4E0F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13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DDB5B0-88C4-404E-90DF-8BC5251B3C16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3AC48E-C04C-49F0-9E6B-773274F370EE}"/>
              </a:ext>
            </a:extLst>
          </p:cNvPr>
          <p:cNvSpPr txBox="1"/>
          <p:nvPr/>
        </p:nvSpPr>
        <p:spPr>
          <a:xfrm>
            <a:off x="6096000" y="212205"/>
            <a:ext cx="442912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Insert</a:t>
            </a:r>
            <a:r>
              <a:rPr lang="en-CA" b="0" dirty="0"/>
              <a:t> ribbon has lots of stuff to add.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B67DCC-C66D-4F68-8221-0D3522E19BCD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Insert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0507FE-E89E-44DD-92C5-0E18EA8B621F}"/>
              </a:ext>
            </a:extLst>
          </p:cNvPr>
          <p:cNvSpPr txBox="1"/>
          <p:nvPr/>
        </p:nvSpPr>
        <p:spPr>
          <a:xfrm>
            <a:off x="3905916" y="4138417"/>
            <a:ext cx="3691769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Illustrations </a:t>
            </a:r>
            <a:r>
              <a:rPr lang="en-CA" sz="2000" dirty="0"/>
              <a:t>group menu provides options to insert</a:t>
            </a:r>
          </a:p>
          <a:p>
            <a:pPr marL="714375" indent="-342900">
              <a:buFont typeface="Arial" panose="020B0604020202020204" pitchFamily="34" charset="0"/>
              <a:buChar char="•"/>
            </a:pPr>
            <a:r>
              <a:rPr lang="en-CA" sz="2000" dirty="0"/>
              <a:t>Shapes</a:t>
            </a:r>
          </a:p>
          <a:p>
            <a:pPr marL="714375" indent="-342900">
              <a:buFont typeface="Arial" panose="020B0604020202020204" pitchFamily="34" charset="0"/>
              <a:buChar char="•"/>
            </a:pPr>
            <a:r>
              <a:rPr lang="en-CA" sz="2000" dirty="0"/>
              <a:t>Icons</a:t>
            </a:r>
          </a:p>
          <a:p>
            <a:pPr marL="714375" indent="-342900">
              <a:buFont typeface="Arial" panose="020B0604020202020204" pitchFamily="34" charset="0"/>
              <a:buChar char="•"/>
            </a:pPr>
            <a:r>
              <a:rPr lang="en-CA" sz="2000" dirty="0"/>
              <a:t>3D Models</a:t>
            </a:r>
          </a:p>
          <a:p>
            <a:pPr marL="714375" indent="-342900">
              <a:buFont typeface="Arial" panose="020B0604020202020204" pitchFamily="34" charset="0"/>
              <a:buChar char="•"/>
            </a:pPr>
            <a:r>
              <a:rPr lang="en-CA" sz="2000" dirty="0"/>
              <a:t>Charts</a:t>
            </a:r>
          </a:p>
          <a:p>
            <a:pPr marL="714375" indent="-342900">
              <a:buFont typeface="Arial" panose="020B0604020202020204" pitchFamily="34" charset="0"/>
              <a:buChar char="•"/>
            </a:pPr>
            <a:r>
              <a:rPr lang="en-CA" sz="2000" dirty="0"/>
              <a:t>Screenshot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9A311E1-6FDF-4013-8929-3740DD16FB61}"/>
              </a:ext>
            </a:extLst>
          </p:cNvPr>
          <p:cNvCxnSpPr>
            <a:cxnSpLocks/>
            <a:stCxn id="12" idx="0"/>
            <a:endCxn id="15" idx="2"/>
          </p:cNvCxnSpPr>
          <p:nvPr/>
        </p:nvCxnSpPr>
        <p:spPr>
          <a:xfrm flipH="1" flipV="1">
            <a:off x="3135150" y="2418747"/>
            <a:ext cx="2616651" cy="171967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6B56CC7-8790-49D7-A3AA-D8707E3B896F}"/>
              </a:ext>
            </a:extLst>
          </p:cNvPr>
          <p:cNvSpPr/>
          <p:nvPr/>
        </p:nvSpPr>
        <p:spPr>
          <a:xfrm>
            <a:off x="2155500" y="1512277"/>
            <a:ext cx="1959300" cy="90647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BEF76D-CE6B-46A5-B082-927346C6674D}"/>
              </a:ext>
            </a:extLst>
          </p:cNvPr>
          <p:cNvSpPr txBox="1"/>
          <p:nvPr/>
        </p:nvSpPr>
        <p:spPr>
          <a:xfrm>
            <a:off x="7759852" y="4138417"/>
            <a:ext cx="3691769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Add-in</a:t>
            </a:r>
            <a:r>
              <a:rPr lang="en-CA" sz="2000" dirty="0"/>
              <a:t> menu provide a methods for adding software additions to Word, increasing Words’ functionality.</a:t>
            </a:r>
            <a:endParaRPr lang="en-CA" sz="2000" b="1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20E1C48-A559-4D91-A483-F51D6118A16C}"/>
              </a:ext>
            </a:extLst>
          </p:cNvPr>
          <p:cNvCxnSpPr>
            <a:cxnSpLocks/>
            <a:stCxn id="24" idx="0"/>
            <a:endCxn id="26" idx="2"/>
          </p:cNvCxnSpPr>
          <p:nvPr/>
        </p:nvCxnSpPr>
        <p:spPr>
          <a:xfrm flipH="1" flipV="1">
            <a:off x="4990205" y="2418747"/>
            <a:ext cx="4615532" cy="171967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7F920007-16A7-4BBD-A7ED-81958B678A25}"/>
              </a:ext>
            </a:extLst>
          </p:cNvPr>
          <p:cNvSpPr/>
          <p:nvPr/>
        </p:nvSpPr>
        <p:spPr>
          <a:xfrm>
            <a:off x="4151110" y="1524997"/>
            <a:ext cx="1678190" cy="8937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EC1F31-61CE-4583-85A3-B92761354BEE}"/>
              </a:ext>
            </a:extLst>
          </p:cNvPr>
          <p:cNvSpPr txBox="1"/>
          <p:nvPr/>
        </p:nvSpPr>
        <p:spPr>
          <a:xfrm>
            <a:off x="453905" y="4138417"/>
            <a:ext cx="3212253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Pictures </a:t>
            </a:r>
            <a:r>
              <a:rPr lang="en-CA" sz="2000" dirty="0"/>
              <a:t>menu lets you insert pictures from</a:t>
            </a:r>
          </a:p>
          <a:p>
            <a:pPr marL="457200" indent="-457200">
              <a:buAutoNum type="arabicPeriod"/>
            </a:pPr>
            <a:r>
              <a:rPr lang="en-CA" sz="2000" dirty="0"/>
              <a:t>This device</a:t>
            </a:r>
          </a:p>
          <a:p>
            <a:pPr marL="457200" indent="-457200">
              <a:buAutoNum type="arabicPeriod"/>
            </a:pPr>
            <a:r>
              <a:rPr lang="en-CA" sz="2000" dirty="0"/>
              <a:t>Stock images</a:t>
            </a:r>
          </a:p>
          <a:p>
            <a:pPr marL="457200" indent="-457200">
              <a:buAutoNum type="arabicPeriod"/>
            </a:pPr>
            <a:r>
              <a:rPr lang="en-CA" sz="2000" dirty="0"/>
              <a:t>Online pictures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1EC2D70-C2AC-4CB9-8ADB-516FBBCD00C0}"/>
              </a:ext>
            </a:extLst>
          </p:cNvPr>
          <p:cNvCxnSpPr>
            <a:cxnSpLocks/>
            <a:stCxn id="27" idx="0"/>
            <a:endCxn id="32" idx="2"/>
          </p:cNvCxnSpPr>
          <p:nvPr/>
        </p:nvCxnSpPr>
        <p:spPr>
          <a:xfrm flipH="1" flipV="1">
            <a:off x="1895344" y="2418747"/>
            <a:ext cx="164688" cy="171967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8AFA080-3E25-4933-9943-8F0F7BA741C4}"/>
              </a:ext>
            </a:extLst>
          </p:cNvPr>
          <p:cNvSpPr/>
          <p:nvPr/>
        </p:nvSpPr>
        <p:spPr>
          <a:xfrm>
            <a:off x="1652954" y="1512277"/>
            <a:ext cx="484780" cy="90647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205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24" grpId="0" animBg="1"/>
      <p:bldP spid="24" grpId="1" animBg="1"/>
      <p:bldP spid="26" grpId="0" animBg="1"/>
      <p:bldP spid="26" grpId="1" animBg="1"/>
      <p:bldP spid="27" grpId="0" animBg="1"/>
      <p:bldP spid="27" grpId="1" animBg="1"/>
      <p:bldP spid="32" grpId="0" animBg="1"/>
      <p:bldP spid="3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5C3F884-7DA6-4073-913D-DDDD11DBF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31" y="885414"/>
            <a:ext cx="10876190" cy="1533333"/>
          </a:xfrm>
          <a:prstGeom prst="rect">
            <a:avLst/>
          </a:prstGeom>
        </p:spPr>
      </p:pic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A3DC2023-F229-4644-8D69-4A7AE4E0F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14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DDB5B0-88C4-404E-90DF-8BC5251B3C16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3AC48E-C04C-49F0-9E6B-773274F370EE}"/>
              </a:ext>
            </a:extLst>
          </p:cNvPr>
          <p:cNvSpPr txBox="1"/>
          <p:nvPr/>
        </p:nvSpPr>
        <p:spPr>
          <a:xfrm>
            <a:off x="6096000" y="212205"/>
            <a:ext cx="442912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Insert</a:t>
            </a:r>
            <a:r>
              <a:rPr lang="en-CA" b="0" dirty="0"/>
              <a:t> ribbon has lots of stuff to add.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B67DCC-C66D-4F68-8221-0D3522E19BCD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Insert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0507FE-E89E-44DD-92C5-0E18EA8B621F}"/>
              </a:ext>
            </a:extLst>
          </p:cNvPr>
          <p:cNvSpPr txBox="1"/>
          <p:nvPr/>
        </p:nvSpPr>
        <p:spPr>
          <a:xfrm>
            <a:off x="81263" y="4879928"/>
            <a:ext cx="3691769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With the </a:t>
            </a:r>
            <a:r>
              <a:rPr lang="en-CA" sz="2000" b="1" dirty="0"/>
              <a:t>Links </a:t>
            </a:r>
            <a:r>
              <a:rPr lang="en-CA" sz="2000" dirty="0"/>
              <a:t>menu you can insert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/>
              <a:t>Bookmarks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/>
              <a:t>Cross-references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/>
              <a:t>Hyperlinks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9A311E1-6FDF-4013-8929-3740DD16FB61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3773032" y="2418747"/>
            <a:ext cx="2877355" cy="246118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6B56CC7-8790-49D7-A3AA-D8707E3B896F}"/>
              </a:ext>
            </a:extLst>
          </p:cNvPr>
          <p:cNvSpPr/>
          <p:nvPr/>
        </p:nvSpPr>
        <p:spPr>
          <a:xfrm>
            <a:off x="6407604" y="1511858"/>
            <a:ext cx="485565" cy="90688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BEF76D-CE6B-46A5-B082-927346C6674D}"/>
              </a:ext>
            </a:extLst>
          </p:cNvPr>
          <p:cNvSpPr txBox="1"/>
          <p:nvPr/>
        </p:nvSpPr>
        <p:spPr>
          <a:xfrm>
            <a:off x="3946200" y="4897611"/>
            <a:ext cx="369176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In the </a:t>
            </a:r>
            <a:r>
              <a:rPr lang="en-CA" sz="2000" b="1" dirty="0"/>
              <a:t>Comments</a:t>
            </a:r>
            <a:r>
              <a:rPr lang="en-CA" sz="2000" dirty="0"/>
              <a:t> group is the insert comment command.</a:t>
            </a:r>
            <a:endParaRPr lang="en-CA" sz="2000" b="1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20E1C48-A559-4D91-A483-F51D6118A16C}"/>
              </a:ext>
            </a:extLst>
          </p:cNvPr>
          <p:cNvCxnSpPr>
            <a:cxnSpLocks/>
            <a:stCxn id="24" idx="0"/>
            <a:endCxn id="26" idx="2"/>
          </p:cNvCxnSpPr>
          <p:nvPr/>
        </p:nvCxnSpPr>
        <p:spPr>
          <a:xfrm flipV="1">
            <a:off x="5792085" y="2418747"/>
            <a:ext cx="1488055" cy="247886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7F920007-16A7-4BBD-A7ED-81958B678A25}"/>
              </a:ext>
            </a:extLst>
          </p:cNvPr>
          <p:cNvSpPr/>
          <p:nvPr/>
        </p:nvSpPr>
        <p:spPr>
          <a:xfrm>
            <a:off x="6922310" y="1511858"/>
            <a:ext cx="715659" cy="90688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71DBB9-59CA-4868-BF04-16200968C3E5}"/>
              </a:ext>
            </a:extLst>
          </p:cNvPr>
          <p:cNvSpPr txBox="1"/>
          <p:nvPr/>
        </p:nvSpPr>
        <p:spPr>
          <a:xfrm>
            <a:off x="7795978" y="3648822"/>
            <a:ext cx="4299600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Header &amp; Footer </a:t>
            </a:r>
            <a:r>
              <a:rPr lang="en-CA" sz="2000" dirty="0"/>
              <a:t>group has three menus.  Each has templates for quick insertion or a custom option so you can tailor the header or footer to your own design.</a:t>
            </a:r>
          </a:p>
          <a:p>
            <a:pPr marL="457200" indent="-457200">
              <a:buAutoNum type="arabicPeriod"/>
            </a:pPr>
            <a:r>
              <a:rPr lang="en-CA" sz="2000" dirty="0"/>
              <a:t>Header – has template &amp; custom</a:t>
            </a:r>
          </a:p>
          <a:p>
            <a:pPr marL="457200" indent="-457200">
              <a:buAutoNum type="arabicPeriod"/>
            </a:pPr>
            <a:r>
              <a:rPr lang="en-CA" sz="2000" dirty="0"/>
              <a:t>Footer – has template &amp; custom</a:t>
            </a:r>
          </a:p>
          <a:p>
            <a:pPr marL="457200" indent="-457200">
              <a:buFontTx/>
              <a:buAutoNum type="arabicPeriod"/>
            </a:pPr>
            <a:r>
              <a:rPr lang="en-CA" sz="2000" dirty="0"/>
              <a:t>Page Number – has template &amp; custom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BFAF62C-D574-4EC1-AB3C-B631FD227D83}"/>
              </a:ext>
            </a:extLst>
          </p:cNvPr>
          <p:cNvCxnSpPr>
            <a:cxnSpLocks/>
            <a:stCxn id="29" idx="0"/>
            <a:endCxn id="31" idx="2"/>
          </p:cNvCxnSpPr>
          <p:nvPr/>
        </p:nvCxnSpPr>
        <p:spPr>
          <a:xfrm flipH="1" flipV="1">
            <a:off x="8242898" y="2418747"/>
            <a:ext cx="1702880" cy="12300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C24A6DF2-B649-4012-BA33-DB1082D0C821}"/>
              </a:ext>
            </a:extLst>
          </p:cNvPr>
          <p:cNvSpPr/>
          <p:nvPr/>
        </p:nvSpPr>
        <p:spPr>
          <a:xfrm>
            <a:off x="7658318" y="1511858"/>
            <a:ext cx="1169159" cy="90688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AEF7895-E6CE-4CC2-ACC5-99882339A9FB}"/>
              </a:ext>
            </a:extLst>
          </p:cNvPr>
          <p:cNvSpPr txBox="1"/>
          <p:nvPr/>
        </p:nvSpPr>
        <p:spPr>
          <a:xfrm>
            <a:off x="110404" y="2543446"/>
            <a:ext cx="3691769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Online Videos – Connect to a video using a link (URL) or by embedded code to insert into a webpage.</a:t>
            </a:r>
          </a:p>
          <a:p>
            <a:endParaRPr lang="en-CA" sz="2000" dirty="0"/>
          </a:p>
          <a:p>
            <a:r>
              <a:rPr lang="en-CA" sz="2000" dirty="0"/>
              <a:t>Please be aware of the copywrite.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4EE380E-949A-401D-BA8F-90E52DB5B6F8}"/>
              </a:ext>
            </a:extLst>
          </p:cNvPr>
          <p:cNvCxnSpPr>
            <a:cxnSpLocks/>
            <a:stCxn id="32" idx="3"/>
            <a:endCxn id="34" idx="1"/>
          </p:cNvCxnSpPr>
          <p:nvPr/>
        </p:nvCxnSpPr>
        <p:spPr>
          <a:xfrm flipV="1">
            <a:off x="3802173" y="1968437"/>
            <a:ext cx="2062297" cy="154450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E1878764-B809-4B2E-B0C1-7BD95A2796EB}"/>
              </a:ext>
            </a:extLst>
          </p:cNvPr>
          <p:cNvSpPr/>
          <p:nvPr/>
        </p:nvSpPr>
        <p:spPr>
          <a:xfrm>
            <a:off x="5864470" y="1514992"/>
            <a:ext cx="512594" cy="90688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948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24" grpId="0" animBg="1"/>
      <p:bldP spid="24" grpId="1" animBg="1"/>
      <p:bldP spid="26" grpId="0" animBg="1"/>
      <p:bldP spid="26" grpId="1" animBg="1"/>
      <p:bldP spid="29" grpId="0" animBg="1"/>
      <p:bldP spid="29" grpId="1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C44E017-9636-4AB7-9343-EC8C5A3DF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31" y="885414"/>
            <a:ext cx="10876190" cy="1533333"/>
          </a:xfrm>
          <a:prstGeom prst="rect">
            <a:avLst/>
          </a:prstGeom>
        </p:spPr>
      </p:pic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A3DC2023-F229-4644-8D69-4A7AE4E0F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15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DDB5B0-88C4-404E-90DF-8BC5251B3C16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3AC48E-C04C-49F0-9E6B-773274F370EE}"/>
              </a:ext>
            </a:extLst>
          </p:cNvPr>
          <p:cNvSpPr txBox="1"/>
          <p:nvPr/>
        </p:nvSpPr>
        <p:spPr>
          <a:xfrm>
            <a:off x="6096000" y="212205"/>
            <a:ext cx="442912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Insert</a:t>
            </a:r>
            <a:r>
              <a:rPr lang="en-CA" b="0" dirty="0"/>
              <a:t> ribbon has lots of stuff to add.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B67DCC-C66D-4F68-8221-0D3522E19BCD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Insert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0507FE-E89E-44DD-92C5-0E18EA8B621F}"/>
              </a:ext>
            </a:extLst>
          </p:cNvPr>
          <p:cNvSpPr txBox="1"/>
          <p:nvPr/>
        </p:nvSpPr>
        <p:spPr>
          <a:xfrm>
            <a:off x="77640" y="3612962"/>
            <a:ext cx="6838909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With the </a:t>
            </a:r>
            <a:r>
              <a:rPr lang="en-CA" sz="2000" b="1" dirty="0"/>
              <a:t>Text </a:t>
            </a:r>
            <a:r>
              <a:rPr lang="en-CA" sz="2000" dirty="0"/>
              <a:t>menu the available objects to insert are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/>
              <a:t>Text Box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/>
              <a:t>Quick Parts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/>
              <a:t>Word Art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/>
              <a:t>Drop Cap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/>
              <a:t>Signature line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/>
              <a:t>Date &amp; time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2000" dirty="0"/>
              <a:t>Object (Adobe, Flash &amp; Postscript, Excel, PowerPoint, Word, OpenDocument objects, and more)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9A311E1-6FDF-4013-8929-3740DD16FB61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6916549" y="2410761"/>
            <a:ext cx="2564709" cy="120220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6B56CC7-8790-49D7-A3AA-D8707E3B896F}"/>
              </a:ext>
            </a:extLst>
          </p:cNvPr>
          <p:cNvSpPr/>
          <p:nvPr/>
        </p:nvSpPr>
        <p:spPr>
          <a:xfrm>
            <a:off x="8877738" y="1523337"/>
            <a:ext cx="1207039" cy="88742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BEF76D-CE6B-46A5-B082-927346C6674D}"/>
              </a:ext>
            </a:extLst>
          </p:cNvPr>
          <p:cNvSpPr txBox="1"/>
          <p:nvPr/>
        </p:nvSpPr>
        <p:spPr>
          <a:xfrm>
            <a:off x="7000875" y="4726040"/>
            <a:ext cx="289451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Insert the characters that are not on the keyboard.</a:t>
            </a:r>
            <a:endParaRPr lang="en-CA" sz="2000" b="1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20E1C48-A559-4D91-A483-F51D6118A16C}"/>
              </a:ext>
            </a:extLst>
          </p:cNvPr>
          <p:cNvCxnSpPr>
            <a:cxnSpLocks/>
            <a:stCxn id="24" idx="0"/>
            <a:endCxn id="26" idx="2"/>
          </p:cNvCxnSpPr>
          <p:nvPr/>
        </p:nvCxnSpPr>
        <p:spPr>
          <a:xfrm flipV="1">
            <a:off x="8448135" y="2406552"/>
            <a:ext cx="2179114" cy="231948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7F920007-16A7-4BBD-A7ED-81958B678A25}"/>
              </a:ext>
            </a:extLst>
          </p:cNvPr>
          <p:cNvSpPr/>
          <p:nvPr/>
        </p:nvSpPr>
        <p:spPr>
          <a:xfrm>
            <a:off x="10132229" y="1519128"/>
            <a:ext cx="990040" cy="88742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71DBB9-59CA-4868-BF04-16200968C3E5}"/>
              </a:ext>
            </a:extLst>
          </p:cNvPr>
          <p:cNvSpPr txBox="1"/>
          <p:nvPr/>
        </p:nvSpPr>
        <p:spPr>
          <a:xfrm>
            <a:off x="9976097" y="4726040"/>
            <a:ext cx="2134640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This icon hides the commands on the ribbon but not the ribbon tabs giving you more screen real estate.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BFAF62C-D574-4EC1-AB3C-B631FD227D83}"/>
              </a:ext>
            </a:extLst>
          </p:cNvPr>
          <p:cNvCxnSpPr>
            <a:cxnSpLocks/>
            <a:stCxn id="29" idx="0"/>
            <a:endCxn id="31" idx="2"/>
          </p:cNvCxnSpPr>
          <p:nvPr/>
        </p:nvCxnSpPr>
        <p:spPr>
          <a:xfrm flipV="1">
            <a:off x="11043417" y="2420211"/>
            <a:ext cx="267254" cy="230582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C24A6DF2-B649-4012-BA33-DB1082D0C821}"/>
              </a:ext>
            </a:extLst>
          </p:cNvPr>
          <p:cNvSpPr/>
          <p:nvPr/>
        </p:nvSpPr>
        <p:spPr>
          <a:xfrm>
            <a:off x="11169721" y="2242038"/>
            <a:ext cx="281900" cy="1781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23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24" grpId="0" animBg="1"/>
      <p:bldP spid="24" grpId="1" animBg="1"/>
      <p:bldP spid="26" grpId="0" animBg="1"/>
      <p:bldP spid="26" grpId="1" animBg="1"/>
      <p:bldP spid="29" grpId="0" animBg="1"/>
      <p:bldP spid="29" grpId="1" animBg="1"/>
      <p:bldP spid="31" grpId="0" animBg="1"/>
      <p:bldP spid="3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1B2FBD9-BD5A-4068-83B6-2C807D1E7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31" y="867644"/>
            <a:ext cx="10876190" cy="153333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90D5A110-0D2B-4947-B9F5-AE0D67B09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16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9C99AA-2243-4A36-8B75-83A4F841CBF9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F004E9-A3C3-4C1A-833F-75EBDA6B2F81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Design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1C5065-AAB1-4942-803A-B46BCDAEB624}"/>
              </a:ext>
            </a:extLst>
          </p:cNvPr>
          <p:cNvSpPr txBox="1"/>
          <p:nvPr/>
        </p:nvSpPr>
        <p:spPr>
          <a:xfrm>
            <a:off x="6391275" y="99966"/>
            <a:ext cx="45720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Design</a:t>
            </a:r>
            <a:r>
              <a:rPr lang="en-CA" b="0" dirty="0"/>
              <a:t> ribbon has lots of methods for designing your document to your liking.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7582B-A3CC-4449-88CA-91FAC17DFCFC}"/>
              </a:ext>
            </a:extLst>
          </p:cNvPr>
          <p:cNvSpPr txBox="1"/>
          <p:nvPr/>
        </p:nvSpPr>
        <p:spPr>
          <a:xfrm>
            <a:off x="160399" y="5473682"/>
            <a:ext cx="3034544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Document Formatting </a:t>
            </a:r>
            <a:r>
              <a:rPr lang="en-CA" sz="2000" dirty="0"/>
              <a:t>group has a </a:t>
            </a:r>
            <a:r>
              <a:rPr lang="en-CA" sz="2000" b="1" dirty="0"/>
              <a:t>Themes</a:t>
            </a:r>
            <a:r>
              <a:rPr lang="en-CA" sz="2000" dirty="0"/>
              <a:t> menu, pre-set themes. </a:t>
            </a:r>
            <a:endParaRPr lang="en-CA" sz="2000" b="1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FA808CD-B64F-48C7-A3A7-94D35ECBCAB9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160399" y="2396392"/>
            <a:ext cx="683345" cy="307729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CD8D1567-1107-47B8-BD5E-C86F027D9FF2}"/>
              </a:ext>
            </a:extLst>
          </p:cNvPr>
          <p:cNvSpPr/>
          <p:nvPr/>
        </p:nvSpPr>
        <p:spPr>
          <a:xfrm>
            <a:off x="579656" y="1526119"/>
            <a:ext cx="528176" cy="8702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7C8775-47B7-4A75-9B1B-58F67EF20147}"/>
              </a:ext>
            </a:extLst>
          </p:cNvPr>
          <p:cNvSpPr txBox="1"/>
          <p:nvPr/>
        </p:nvSpPr>
        <p:spPr>
          <a:xfrm>
            <a:off x="3371850" y="5473682"/>
            <a:ext cx="3691769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Document Formatting</a:t>
            </a:r>
            <a:r>
              <a:rPr lang="en-CA" sz="2000" dirty="0"/>
              <a:t> group  offers a live menu which allows you to see a preview as you mouse over the theme.</a:t>
            </a:r>
            <a:endParaRPr lang="en-CA" sz="2000" b="1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A59289C-2781-4AB4-97C2-2D1676FBE8AC}"/>
              </a:ext>
            </a:extLst>
          </p:cNvPr>
          <p:cNvCxnSpPr>
            <a:cxnSpLocks/>
          </p:cNvCxnSpPr>
          <p:nvPr/>
        </p:nvCxnSpPr>
        <p:spPr>
          <a:xfrm flipH="1" flipV="1">
            <a:off x="2026503" y="2400977"/>
            <a:ext cx="1345347" cy="309589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85CA2EC2-F9FF-4E49-9BE6-8ECC15438081}"/>
              </a:ext>
            </a:extLst>
          </p:cNvPr>
          <p:cNvSpPr/>
          <p:nvPr/>
        </p:nvSpPr>
        <p:spPr>
          <a:xfrm>
            <a:off x="1125415" y="1526119"/>
            <a:ext cx="5636813" cy="86789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57E327-99BF-4C4C-B0EA-8B558E14ED32}"/>
              </a:ext>
            </a:extLst>
          </p:cNvPr>
          <p:cNvSpPr txBox="1"/>
          <p:nvPr/>
        </p:nvSpPr>
        <p:spPr>
          <a:xfrm>
            <a:off x="3265114" y="3272680"/>
            <a:ext cx="4918725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Document Formatting </a:t>
            </a:r>
            <a:r>
              <a:rPr lang="en-CA" sz="2000" dirty="0"/>
              <a:t>group also allows you to change your chosen theme to tailor it to your specifications.</a:t>
            </a:r>
          </a:p>
          <a:p>
            <a:r>
              <a:rPr lang="en-CA" sz="2000" dirty="0"/>
              <a:t>Add colors schemes, fonts, paragraph formatting, cool effects.  Then set it as your default theme.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EB197F5-76F0-4478-9A58-487BD591ED7B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6086283" y="2396392"/>
            <a:ext cx="1797945" cy="87390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3B21AD4A-EEC3-4C22-8AB7-A3A439E88511}"/>
              </a:ext>
            </a:extLst>
          </p:cNvPr>
          <p:cNvSpPr/>
          <p:nvPr/>
        </p:nvSpPr>
        <p:spPr>
          <a:xfrm>
            <a:off x="6791784" y="1520325"/>
            <a:ext cx="2184887" cy="87606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60886E4-6EC0-467F-ABE2-11BA3CFD6B69}"/>
              </a:ext>
            </a:extLst>
          </p:cNvPr>
          <p:cNvSpPr txBox="1"/>
          <p:nvPr/>
        </p:nvSpPr>
        <p:spPr>
          <a:xfrm>
            <a:off x="8319612" y="3240717"/>
            <a:ext cx="3691769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Page background </a:t>
            </a:r>
            <a:r>
              <a:rPr lang="en-CA" sz="2000" dirty="0"/>
              <a:t>allows you to change</a:t>
            </a:r>
          </a:p>
          <a:p>
            <a:pPr marL="457200" indent="-457200">
              <a:buAutoNum type="arabicPeriod"/>
            </a:pPr>
            <a:r>
              <a:rPr lang="en-CA" sz="2000" dirty="0"/>
              <a:t>Watermark – text behind the document content.</a:t>
            </a:r>
          </a:p>
          <a:p>
            <a:pPr marL="457200" indent="-457200">
              <a:buAutoNum type="arabicPeriod"/>
            </a:pPr>
            <a:r>
              <a:rPr lang="en-CA" sz="2000" dirty="0"/>
              <a:t>Page color – Color ink waster.</a:t>
            </a:r>
          </a:p>
          <a:p>
            <a:pPr marL="457200" indent="-457200">
              <a:buAutoNum type="arabicPeriod"/>
            </a:pPr>
            <a:r>
              <a:rPr lang="en-CA" sz="2000" dirty="0"/>
              <a:t>Page Borders – Large variety of border from which to choose.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961B445-B145-4A14-83DE-F35E680623DB}"/>
              </a:ext>
            </a:extLst>
          </p:cNvPr>
          <p:cNvCxnSpPr>
            <a:cxnSpLocks/>
            <a:stCxn id="31" idx="0"/>
            <a:endCxn id="33" idx="2"/>
          </p:cNvCxnSpPr>
          <p:nvPr/>
        </p:nvCxnSpPr>
        <p:spPr>
          <a:xfrm flipH="1" flipV="1">
            <a:off x="9778053" y="2400977"/>
            <a:ext cx="387444" cy="83974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D1C1031F-CA15-4BC4-A9E1-D7BC752CD0C9}"/>
              </a:ext>
            </a:extLst>
          </p:cNvPr>
          <p:cNvSpPr/>
          <p:nvPr/>
        </p:nvSpPr>
        <p:spPr>
          <a:xfrm>
            <a:off x="8996544" y="1524910"/>
            <a:ext cx="1563018" cy="87606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4990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31" grpId="0" animBg="1"/>
      <p:bldP spid="31" grpId="1" animBg="1"/>
      <p:bldP spid="33" grpId="0" animBg="1"/>
      <p:bldP spid="3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7D153237-7D78-44A8-B85C-B6DFF48E6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31" y="867644"/>
            <a:ext cx="10876190" cy="153333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8F4580F3-88EB-4B8E-A65E-E10DC5929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17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360521-E009-4D91-A2A3-C47AFEB23E1D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BF9077-4C70-47A2-B75F-E7B0DDD5955C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Layout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1FA49A-B6AD-4F34-966A-1BE88CD91C6E}"/>
              </a:ext>
            </a:extLst>
          </p:cNvPr>
          <p:cNvSpPr txBox="1"/>
          <p:nvPr/>
        </p:nvSpPr>
        <p:spPr>
          <a:xfrm>
            <a:off x="5572125" y="99966"/>
            <a:ext cx="6447096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Layout</a:t>
            </a:r>
            <a:r>
              <a:rPr lang="en-CA" b="0" dirty="0"/>
              <a:t> ribbon has many methods for structuring the content of your document as it appears on the printed page.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942A61-C72A-4358-B01F-0F5C8E418A0E}"/>
              </a:ext>
            </a:extLst>
          </p:cNvPr>
          <p:cNvSpPr txBox="1"/>
          <p:nvPr/>
        </p:nvSpPr>
        <p:spPr>
          <a:xfrm>
            <a:off x="120996" y="5519021"/>
            <a:ext cx="4048541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Margins </a:t>
            </a:r>
            <a:r>
              <a:rPr lang="en-CA" sz="2000" dirty="0"/>
              <a:t>allows you to set up document margins either custom or pre-defined. </a:t>
            </a:r>
            <a:endParaRPr lang="en-CA" sz="2000" b="1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5F5596B-0C53-4993-9FF9-DFC07F48CDC9}"/>
              </a:ext>
            </a:extLst>
          </p:cNvPr>
          <p:cNvCxnSpPr>
            <a:cxnSpLocks/>
          </p:cNvCxnSpPr>
          <p:nvPr/>
        </p:nvCxnSpPr>
        <p:spPr>
          <a:xfrm flipV="1">
            <a:off x="131198" y="2400977"/>
            <a:ext cx="444233" cy="311045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D401A58-006C-44DE-B12A-C2F57DC15F12}"/>
              </a:ext>
            </a:extLst>
          </p:cNvPr>
          <p:cNvSpPr/>
          <p:nvPr/>
        </p:nvSpPr>
        <p:spPr>
          <a:xfrm>
            <a:off x="587155" y="1498701"/>
            <a:ext cx="511884" cy="9022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A000BFB-4A3C-46D0-AE8D-04A5711C698B}"/>
              </a:ext>
            </a:extLst>
          </p:cNvPr>
          <p:cNvCxnSpPr>
            <a:cxnSpLocks/>
            <a:stCxn id="11" idx="0"/>
            <a:endCxn id="13" idx="2"/>
          </p:cNvCxnSpPr>
          <p:nvPr/>
        </p:nvCxnSpPr>
        <p:spPr>
          <a:xfrm flipH="1" flipV="1">
            <a:off x="2441332" y="2399223"/>
            <a:ext cx="625731" cy="50892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043A4C3-690F-4B69-9252-0D5A401F6029}"/>
              </a:ext>
            </a:extLst>
          </p:cNvPr>
          <p:cNvSpPr/>
          <p:nvPr/>
        </p:nvSpPr>
        <p:spPr>
          <a:xfrm>
            <a:off x="1119555" y="1496947"/>
            <a:ext cx="2643554" cy="90227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9D94C6-C328-4B58-BE41-C1D403EC679E}"/>
              </a:ext>
            </a:extLst>
          </p:cNvPr>
          <p:cNvSpPr txBox="1"/>
          <p:nvPr/>
        </p:nvSpPr>
        <p:spPr>
          <a:xfrm>
            <a:off x="6670596" y="5040146"/>
            <a:ext cx="5412076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Paragraph </a:t>
            </a:r>
            <a:r>
              <a:rPr lang="en-CA" sz="2000" dirty="0"/>
              <a:t>group lets you be very specific for settings indentation &amp; spacing. 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3D23805-6461-4409-BE5D-56AEB9281CD3}"/>
              </a:ext>
            </a:extLst>
          </p:cNvPr>
          <p:cNvCxnSpPr>
            <a:cxnSpLocks/>
          </p:cNvCxnSpPr>
          <p:nvPr/>
        </p:nvCxnSpPr>
        <p:spPr>
          <a:xfrm flipH="1" flipV="1">
            <a:off x="6278419" y="2388529"/>
            <a:ext cx="392177" cy="265161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348911D0-36EC-486D-A234-655F8DFF3983}"/>
              </a:ext>
            </a:extLst>
          </p:cNvPr>
          <p:cNvSpPr/>
          <p:nvPr/>
        </p:nvSpPr>
        <p:spPr>
          <a:xfrm>
            <a:off x="3811443" y="1490267"/>
            <a:ext cx="2624526" cy="90895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003F39E-2009-47D1-AFC5-52E1DEF7142F}"/>
              </a:ext>
            </a:extLst>
          </p:cNvPr>
          <p:cNvCxnSpPr>
            <a:cxnSpLocks/>
          </p:cNvCxnSpPr>
          <p:nvPr/>
        </p:nvCxnSpPr>
        <p:spPr>
          <a:xfrm flipH="1" flipV="1">
            <a:off x="3732420" y="2395540"/>
            <a:ext cx="2577689" cy="343707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B2D1287-FEDE-428D-9592-8AFA545D542A}"/>
              </a:ext>
            </a:extLst>
          </p:cNvPr>
          <p:cNvSpPr txBox="1"/>
          <p:nvPr/>
        </p:nvSpPr>
        <p:spPr>
          <a:xfrm>
            <a:off x="532222" y="2908151"/>
            <a:ext cx="5069681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Page Setup </a:t>
            </a:r>
            <a:r>
              <a:rPr lang="en-CA" sz="2000" dirty="0"/>
              <a:t>group</a:t>
            </a:r>
          </a:p>
          <a:p>
            <a:r>
              <a:rPr lang="en-CA" sz="2000" b="1" dirty="0"/>
              <a:t>Orientation</a:t>
            </a:r>
            <a:r>
              <a:rPr lang="en-CA" sz="2000" dirty="0"/>
              <a:t> – portrait or landscape</a:t>
            </a:r>
          </a:p>
          <a:p>
            <a:r>
              <a:rPr lang="en-CA" sz="2000" b="1" dirty="0"/>
              <a:t>Size</a:t>
            </a:r>
            <a:r>
              <a:rPr lang="en-CA" sz="2000" dirty="0"/>
              <a:t> – define a paper size</a:t>
            </a:r>
          </a:p>
          <a:p>
            <a:r>
              <a:rPr lang="en-CA" sz="2000" b="1" dirty="0"/>
              <a:t>Columns</a:t>
            </a:r>
            <a:r>
              <a:rPr lang="en-CA" sz="2000" dirty="0"/>
              <a:t> – Add column(s)</a:t>
            </a:r>
          </a:p>
          <a:p>
            <a:r>
              <a:rPr lang="en-CA" sz="2000" b="1" dirty="0"/>
              <a:t>Breaks</a:t>
            </a:r>
            <a:r>
              <a:rPr lang="en-CA" sz="2000" dirty="0"/>
              <a:t> – Page, column, text wrapping; section breaks: next page, continuous, even page, odd page.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A0F5D1C-25E4-4A17-AA7E-3C68F540EBCF}"/>
              </a:ext>
            </a:extLst>
          </p:cNvPr>
          <p:cNvCxnSpPr>
            <a:cxnSpLocks/>
          </p:cNvCxnSpPr>
          <p:nvPr/>
        </p:nvCxnSpPr>
        <p:spPr>
          <a:xfrm flipV="1">
            <a:off x="6303075" y="2388529"/>
            <a:ext cx="101654" cy="343300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3009F32-F9F9-4D99-ADE1-7B4F60A90412}"/>
              </a:ext>
            </a:extLst>
          </p:cNvPr>
          <p:cNvSpPr txBox="1"/>
          <p:nvPr/>
        </p:nvSpPr>
        <p:spPr>
          <a:xfrm>
            <a:off x="4238628" y="5823287"/>
            <a:ext cx="7844044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dialog box launchers will display a dialog with further commands with more formatting options.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9004286-D858-421A-88EA-6847278F0E59}"/>
              </a:ext>
            </a:extLst>
          </p:cNvPr>
          <p:cNvSpPr txBox="1"/>
          <p:nvPr/>
        </p:nvSpPr>
        <p:spPr>
          <a:xfrm>
            <a:off x="7258803" y="3195255"/>
            <a:ext cx="4824428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dirty="0"/>
              <a:t>Arrange </a:t>
            </a:r>
            <a:r>
              <a:rPr lang="en-CA" dirty="0"/>
              <a:t>group allows you to stack the objects you have inserted, like arranging playing cards on a table. </a:t>
            </a:r>
          </a:p>
          <a:p>
            <a:r>
              <a:rPr lang="en-CA" b="1" dirty="0"/>
              <a:t>Position</a:t>
            </a:r>
            <a:r>
              <a:rPr lang="en-CA" dirty="0"/>
              <a:t>ing moves the selected object on to the same level as the document content, forcing the words to form around the object. </a:t>
            </a:r>
            <a:endParaRPr lang="en-CA" b="1" dirty="0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7F37250A-68B3-439B-9EB6-1352D8AAF58B}"/>
              </a:ext>
            </a:extLst>
          </p:cNvPr>
          <p:cNvCxnSpPr>
            <a:cxnSpLocks/>
            <a:stCxn id="54" idx="0"/>
            <a:endCxn id="56" idx="2"/>
          </p:cNvCxnSpPr>
          <p:nvPr/>
        </p:nvCxnSpPr>
        <p:spPr>
          <a:xfrm flipH="1" flipV="1">
            <a:off x="8157053" y="2395540"/>
            <a:ext cx="1513964" cy="7997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3A3C303E-1C59-48B4-B049-6031F5A90251}"/>
              </a:ext>
            </a:extLst>
          </p:cNvPr>
          <p:cNvSpPr/>
          <p:nvPr/>
        </p:nvSpPr>
        <p:spPr>
          <a:xfrm>
            <a:off x="6475513" y="1486584"/>
            <a:ext cx="3363079" cy="90895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250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9" grpId="0" animBg="1"/>
      <p:bldP spid="9" grpId="1" animBg="1"/>
      <p:bldP spid="13" grpId="0" animBg="1"/>
      <p:bldP spid="13" grpId="1" animBg="1"/>
      <p:bldP spid="25" grpId="0" animBg="1"/>
      <p:bldP spid="25" grpId="1" animBg="1"/>
      <p:bldP spid="27" grpId="0" animBg="1"/>
      <p:bldP spid="27" grpId="1" animBg="1"/>
      <p:bldP spid="11" grpId="0" animBg="1"/>
      <p:bldP spid="11" grpId="1" animBg="1"/>
      <p:bldP spid="46" grpId="0" animBg="1"/>
      <p:bldP spid="46" grpId="1" animBg="1"/>
      <p:bldP spid="54" grpId="0" animBg="1"/>
      <p:bldP spid="54" grpId="1" animBg="1"/>
      <p:bldP spid="56" grpId="0" animBg="1"/>
      <p:bldP spid="5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64A2C879-C630-4504-B00A-CDD6F7978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31" y="868609"/>
            <a:ext cx="10876190" cy="153333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8F4580F3-88EB-4B8E-A65E-E10DC5929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18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360521-E009-4D91-A2A3-C47AFEB23E1D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4D9F94-38A0-4122-B432-572C3AD4386A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References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24B904-164A-4107-8D7D-77DC66441C74}"/>
              </a:ext>
            </a:extLst>
          </p:cNvPr>
          <p:cNvSpPr txBox="1"/>
          <p:nvPr/>
        </p:nvSpPr>
        <p:spPr>
          <a:xfrm>
            <a:off x="6238875" y="99966"/>
            <a:ext cx="500062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References</a:t>
            </a:r>
            <a:r>
              <a:rPr lang="en-CA" b="0" dirty="0"/>
              <a:t> ribbon has many commands for research and further document formatting.</a:t>
            </a:r>
          </a:p>
        </p:txBody>
      </p:sp>
      <p:sp>
        <p:nvSpPr>
          <p:cNvPr id="7" name="Slide Number Placeholder 61">
            <a:extLst>
              <a:ext uri="{FF2B5EF4-FFF2-40B4-BE49-F238E27FC236}">
                <a16:creationId xmlns:a16="http://schemas.microsoft.com/office/drawing/2014/main" id="{7A3977B6-3D2C-483D-B94A-B8237B3610D7}"/>
              </a:ext>
            </a:extLst>
          </p:cNvPr>
          <p:cNvSpPr txBox="1">
            <a:spLocks/>
          </p:cNvSpPr>
          <p:nvPr/>
        </p:nvSpPr>
        <p:spPr>
          <a:xfrm>
            <a:off x="337306" y="6461758"/>
            <a:ext cx="476250" cy="387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18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5AA7BC-08F8-4C3B-BD7B-A5C491043617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00E063-9222-46D4-833C-34295D25F255}"/>
              </a:ext>
            </a:extLst>
          </p:cNvPr>
          <p:cNvSpPr txBox="1"/>
          <p:nvPr/>
        </p:nvSpPr>
        <p:spPr>
          <a:xfrm>
            <a:off x="120996" y="5519021"/>
            <a:ext cx="4048541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Add </a:t>
            </a:r>
            <a:r>
              <a:rPr lang="en-CA" sz="2000" dirty="0"/>
              <a:t>a Table of Contents to your document.  It will compile the TOC based upon your heading hierarchy.</a:t>
            </a:r>
            <a:endParaRPr lang="en-CA" sz="2000" b="1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F6766AB-F498-415F-A80F-AE5B85D26FA5}"/>
              </a:ext>
            </a:extLst>
          </p:cNvPr>
          <p:cNvCxnSpPr>
            <a:cxnSpLocks/>
          </p:cNvCxnSpPr>
          <p:nvPr/>
        </p:nvCxnSpPr>
        <p:spPr>
          <a:xfrm flipV="1">
            <a:off x="131198" y="2401942"/>
            <a:ext cx="444233" cy="310948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763FBAA-ACCB-4849-86A0-9FD0B4E48BED}"/>
              </a:ext>
            </a:extLst>
          </p:cNvPr>
          <p:cNvSpPr/>
          <p:nvPr/>
        </p:nvSpPr>
        <p:spPr>
          <a:xfrm>
            <a:off x="575431" y="1481299"/>
            <a:ext cx="1649023" cy="92064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A0F1CC1-C02B-4E8F-982A-F0C4B1B955A4}"/>
              </a:ext>
            </a:extLst>
          </p:cNvPr>
          <p:cNvCxnSpPr>
            <a:cxnSpLocks/>
            <a:stCxn id="16" idx="0"/>
            <a:endCxn id="18" idx="2"/>
          </p:cNvCxnSpPr>
          <p:nvPr/>
        </p:nvCxnSpPr>
        <p:spPr>
          <a:xfrm flipV="1">
            <a:off x="2936097" y="2409533"/>
            <a:ext cx="228133" cy="137199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CCB9E1B-5ECF-4343-8953-F05DB86BAA33}"/>
              </a:ext>
            </a:extLst>
          </p:cNvPr>
          <p:cNvSpPr/>
          <p:nvPr/>
        </p:nvSpPr>
        <p:spPr>
          <a:xfrm>
            <a:off x="2283998" y="1482722"/>
            <a:ext cx="1760464" cy="92681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73F577-95D3-45FB-A5B1-2FC33D519B94}"/>
              </a:ext>
            </a:extLst>
          </p:cNvPr>
          <p:cNvSpPr txBox="1"/>
          <p:nvPr/>
        </p:nvSpPr>
        <p:spPr>
          <a:xfrm>
            <a:off x="4229452" y="5826896"/>
            <a:ext cx="3375894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Research</a:t>
            </a:r>
            <a:r>
              <a:rPr lang="en-CA" sz="2000" dirty="0"/>
              <a:t> provides suggestions based upon your content.</a:t>
            </a:r>
            <a:endParaRPr lang="en-CA" sz="2000" b="1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8FDAB47-EC5A-4753-A409-293D22FAA710}"/>
              </a:ext>
            </a:extLst>
          </p:cNvPr>
          <p:cNvCxnSpPr>
            <a:cxnSpLocks/>
          </p:cNvCxnSpPr>
          <p:nvPr/>
        </p:nvCxnSpPr>
        <p:spPr>
          <a:xfrm flipH="1" flipV="1">
            <a:off x="4585120" y="2409533"/>
            <a:ext cx="446475" cy="341736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E49DFACB-1919-46E2-9ED0-3ACA4C24B47B}"/>
              </a:ext>
            </a:extLst>
          </p:cNvPr>
          <p:cNvSpPr/>
          <p:nvPr/>
        </p:nvSpPr>
        <p:spPr>
          <a:xfrm>
            <a:off x="4087793" y="1481299"/>
            <a:ext cx="497327" cy="92823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9AD0FD1-8F56-4D26-85B6-07788A90C029}"/>
              </a:ext>
            </a:extLst>
          </p:cNvPr>
          <p:cNvSpPr txBox="1"/>
          <p:nvPr/>
        </p:nvSpPr>
        <p:spPr>
          <a:xfrm>
            <a:off x="5031595" y="3776427"/>
            <a:ext cx="2891205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Citations &amp; Bibliography</a:t>
            </a:r>
            <a:r>
              <a:rPr lang="en-CA" sz="2000" dirty="0"/>
              <a:t> provides methods for managing the content, style, and source of the bibliography.</a:t>
            </a:r>
            <a:endParaRPr lang="en-CA" sz="2000" b="1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6F904B9-9C63-4159-98CB-DE2CC7C56FAF}"/>
              </a:ext>
            </a:extLst>
          </p:cNvPr>
          <p:cNvCxnSpPr>
            <a:cxnSpLocks/>
            <a:stCxn id="35" idx="0"/>
            <a:endCxn id="37" idx="2"/>
          </p:cNvCxnSpPr>
          <p:nvPr/>
        </p:nvCxnSpPr>
        <p:spPr>
          <a:xfrm flipH="1" flipV="1">
            <a:off x="5529784" y="2418325"/>
            <a:ext cx="947414" cy="135810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B4291FDE-AB04-46F1-91F7-BF0E831C6C1D}"/>
              </a:ext>
            </a:extLst>
          </p:cNvPr>
          <p:cNvSpPr/>
          <p:nvPr/>
        </p:nvSpPr>
        <p:spPr>
          <a:xfrm>
            <a:off x="4641182" y="1490091"/>
            <a:ext cx="1777204" cy="92823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805E7DA-A30B-427D-BA19-BBB3CE0BBCE7}"/>
              </a:ext>
            </a:extLst>
          </p:cNvPr>
          <p:cNvSpPr txBox="1"/>
          <p:nvPr/>
        </p:nvSpPr>
        <p:spPr>
          <a:xfrm>
            <a:off x="7679110" y="5826896"/>
            <a:ext cx="434724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Captions</a:t>
            </a:r>
            <a:r>
              <a:rPr lang="en-CA" sz="2000" dirty="0"/>
              <a:t> – Insert, remove or edit Caption</a:t>
            </a:r>
            <a:endParaRPr lang="en-CA" sz="2000" b="1" dirty="0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74E3FF1-F967-4C94-81D4-4397638B44EB}"/>
              </a:ext>
            </a:extLst>
          </p:cNvPr>
          <p:cNvCxnSpPr>
            <a:cxnSpLocks/>
          </p:cNvCxnSpPr>
          <p:nvPr/>
        </p:nvCxnSpPr>
        <p:spPr>
          <a:xfrm flipV="1">
            <a:off x="7961736" y="2418324"/>
            <a:ext cx="0" cy="340857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5EC558DB-16B1-40CE-B97D-FE8E0BA5AF34}"/>
              </a:ext>
            </a:extLst>
          </p:cNvPr>
          <p:cNvSpPr/>
          <p:nvPr/>
        </p:nvSpPr>
        <p:spPr>
          <a:xfrm>
            <a:off x="6460981" y="1490091"/>
            <a:ext cx="1926881" cy="92823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61FE9CE-4C45-4EE5-8643-F1AAE7D0C73B}"/>
              </a:ext>
            </a:extLst>
          </p:cNvPr>
          <p:cNvSpPr txBox="1"/>
          <p:nvPr/>
        </p:nvSpPr>
        <p:spPr>
          <a:xfrm>
            <a:off x="8042982" y="5053700"/>
            <a:ext cx="402802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Index</a:t>
            </a:r>
            <a:r>
              <a:rPr lang="en-CA" sz="2000" dirty="0"/>
              <a:t> – Create, manage, and mark entry points in an index.</a:t>
            </a:r>
            <a:endParaRPr lang="en-CA" sz="2000" b="1" dirty="0"/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A5ADF322-6584-44AF-8D92-5A258A43CC27}"/>
              </a:ext>
            </a:extLst>
          </p:cNvPr>
          <p:cNvCxnSpPr>
            <a:cxnSpLocks/>
          </p:cNvCxnSpPr>
          <p:nvPr/>
        </p:nvCxnSpPr>
        <p:spPr>
          <a:xfrm flipV="1">
            <a:off x="9007906" y="2418324"/>
            <a:ext cx="0" cy="263537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C6FED1FE-01B6-4AB0-BA4C-7A4DE19CC4F1}"/>
              </a:ext>
            </a:extLst>
          </p:cNvPr>
          <p:cNvSpPr/>
          <p:nvPr/>
        </p:nvSpPr>
        <p:spPr>
          <a:xfrm>
            <a:off x="8426798" y="1496617"/>
            <a:ext cx="1445602" cy="9217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6FB913F-BBC8-4A86-A9E1-79C548EC7122}"/>
              </a:ext>
            </a:extLst>
          </p:cNvPr>
          <p:cNvSpPr txBox="1"/>
          <p:nvPr/>
        </p:nvSpPr>
        <p:spPr>
          <a:xfrm>
            <a:off x="9328632" y="3208939"/>
            <a:ext cx="2741371" cy="1785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Table of Authorities</a:t>
            </a:r>
            <a:r>
              <a:rPr lang="en-CA" sz="2000" dirty="0"/>
              <a:t> – </a:t>
            </a:r>
            <a:r>
              <a:rPr lang="en-US" dirty="0"/>
              <a:t>is a list of all legal citations in your document along with every page on which has a reference to each authority that is made.</a:t>
            </a:r>
            <a:endParaRPr lang="en-CA" sz="20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495C883-3CFA-4B2F-8FE0-837B7910ECDC}"/>
              </a:ext>
            </a:extLst>
          </p:cNvPr>
          <p:cNvSpPr/>
          <p:nvPr/>
        </p:nvSpPr>
        <p:spPr>
          <a:xfrm>
            <a:off x="9930568" y="1496617"/>
            <a:ext cx="961310" cy="9217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993DAD6-C404-4BF9-884E-7A289D68F977}"/>
              </a:ext>
            </a:extLst>
          </p:cNvPr>
          <p:cNvCxnSpPr>
            <a:cxnSpLocks/>
            <a:endCxn id="63" idx="2"/>
          </p:cNvCxnSpPr>
          <p:nvPr/>
        </p:nvCxnSpPr>
        <p:spPr>
          <a:xfrm flipH="1" flipV="1">
            <a:off x="10411223" y="2418324"/>
            <a:ext cx="275384" cy="79061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0E6C8FF-0F3C-454F-B55C-E634B6F5239A}"/>
              </a:ext>
            </a:extLst>
          </p:cNvPr>
          <p:cNvSpPr txBox="1"/>
          <p:nvPr/>
        </p:nvSpPr>
        <p:spPr>
          <a:xfrm>
            <a:off x="1035616" y="3781523"/>
            <a:ext cx="3800961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Add</a:t>
            </a:r>
            <a:r>
              <a:rPr lang="en-CA" sz="2000" b="1" dirty="0"/>
              <a:t> footnote</a:t>
            </a:r>
            <a:r>
              <a:rPr lang="en-CA" sz="2000" dirty="0"/>
              <a:t> to your document at the position of your cursor which then jumps your cursor to the bottom of the page where you type (or paste) in the footnote.</a:t>
            </a:r>
            <a:endParaRPr lang="en-CA" sz="2000" b="1" dirty="0"/>
          </a:p>
        </p:txBody>
      </p:sp>
    </p:spTree>
    <p:extLst>
      <p:ext uri="{BB962C8B-B14F-4D97-AF65-F5344CB8AC3E}">
        <p14:creationId xmlns:p14="http://schemas.microsoft.com/office/powerpoint/2010/main" val="76863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9" grpId="1" animBg="1"/>
      <p:bldP spid="11" grpId="0" animBg="1"/>
      <p:bldP spid="11" grpId="1" animBg="1"/>
      <p:bldP spid="18" grpId="0" animBg="1"/>
      <p:bldP spid="18" grpId="1" animBg="1"/>
      <p:bldP spid="23" grpId="0" animBg="1"/>
      <p:bldP spid="23" grpId="1" animBg="1"/>
      <p:bldP spid="25" grpId="0" animBg="1"/>
      <p:bldP spid="25" grpId="1" animBg="1"/>
      <p:bldP spid="35" grpId="0" animBg="1"/>
      <p:bldP spid="35" grpId="1" animBg="1"/>
      <p:bldP spid="37" grpId="0" animBg="1"/>
      <p:bldP spid="37" grpId="1" animBg="1"/>
      <p:bldP spid="45" grpId="0" animBg="1"/>
      <p:bldP spid="45" grpId="1" animBg="1"/>
      <p:bldP spid="47" grpId="0" animBg="1"/>
      <p:bldP spid="47" grpId="1" animBg="1"/>
      <p:bldP spid="56" grpId="0" animBg="1"/>
      <p:bldP spid="56" grpId="1" animBg="1"/>
      <p:bldP spid="58" grpId="0" animBg="1"/>
      <p:bldP spid="58" grpId="1" animBg="1"/>
      <p:bldP spid="61" grpId="0" animBg="1"/>
      <p:bldP spid="61" grpId="1" animBg="1"/>
      <p:bldP spid="63" grpId="0" animBg="1"/>
      <p:bldP spid="63" grpId="1" animBg="1"/>
      <p:bldP spid="16" grpId="0" animBg="1"/>
      <p:bldP spid="1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92B327B-83EB-4319-B3E4-30A85D0AE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96" y="861018"/>
            <a:ext cx="10876190" cy="153333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8F4580F3-88EB-4B8E-A65E-E10DC5929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19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360521-E009-4D91-A2A3-C47AFEB23E1D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D9DB75-2873-4B29-8FED-BEDC004BE654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Mailings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B95090-1173-4B2C-B3AF-30E436C1D4C2}"/>
              </a:ext>
            </a:extLst>
          </p:cNvPr>
          <p:cNvSpPr txBox="1"/>
          <p:nvPr/>
        </p:nvSpPr>
        <p:spPr>
          <a:xfrm>
            <a:off x="410338" y="3995979"/>
            <a:ext cx="3389373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Create </a:t>
            </a:r>
            <a:r>
              <a:rPr lang="en-CA" sz="2000" dirty="0"/>
              <a:t>– This is one point from where you can start a Mail Merge.</a:t>
            </a:r>
          </a:p>
          <a:p>
            <a:pPr marL="457200" indent="-457200">
              <a:buAutoNum type="arabicPeriod"/>
            </a:pPr>
            <a:r>
              <a:rPr lang="en-CA" sz="2000" dirty="0"/>
              <a:t>Envelopes</a:t>
            </a:r>
          </a:p>
          <a:p>
            <a:pPr marL="457200" indent="-457200">
              <a:buAutoNum type="arabicPeriod"/>
            </a:pPr>
            <a:r>
              <a:rPr lang="en-CA" sz="2000" dirty="0"/>
              <a:t>Labels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2BB8B59-6134-4921-B5C3-E31A28738C96}"/>
              </a:ext>
            </a:extLst>
          </p:cNvPr>
          <p:cNvCxnSpPr>
            <a:cxnSpLocks/>
          </p:cNvCxnSpPr>
          <p:nvPr/>
        </p:nvCxnSpPr>
        <p:spPr>
          <a:xfrm flipH="1" flipV="1">
            <a:off x="1419225" y="2394351"/>
            <a:ext cx="1" cy="160200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0709D0A-F5AA-4E9B-A15D-E44F68043D52}"/>
              </a:ext>
            </a:extLst>
          </p:cNvPr>
          <p:cNvSpPr/>
          <p:nvPr/>
        </p:nvSpPr>
        <p:spPr>
          <a:xfrm>
            <a:off x="575431" y="1409421"/>
            <a:ext cx="1059206" cy="9849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A9BCD7-C761-4483-A676-BD39B35A99E0}"/>
              </a:ext>
            </a:extLst>
          </p:cNvPr>
          <p:cNvSpPr txBox="1"/>
          <p:nvPr/>
        </p:nvSpPr>
        <p:spPr>
          <a:xfrm>
            <a:off x="4152903" y="3995979"/>
            <a:ext cx="7851982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Start a Mail Merge </a:t>
            </a:r>
            <a:r>
              <a:rPr lang="en-CA" sz="2000" dirty="0"/>
              <a:t>–</a:t>
            </a:r>
            <a:r>
              <a:rPr lang="en-CA" sz="2000" b="1" dirty="0"/>
              <a:t> </a:t>
            </a:r>
            <a:r>
              <a:rPr lang="en-CA" sz="2000" dirty="0"/>
              <a:t> This is the second place you can start a Mail Merge.</a:t>
            </a:r>
          </a:p>
          <a:p>
            <a:r>
              <a:rPr lang="en-CA" sz="2000" b="1" dirty="0"/>
              <a:t>Letters</a:t>
            </a:r>
            <a:r>
              <a:rPr lang="en-CA" sz="2000" dirty="0"/>
              <a:t> – Add mail merge fields to your document.</a:t>
            </a:r>
          </a:p>
          <a:p>
            <a:r>
              <a:rPr lang="en-CA" sz="2000" b="1" dirty="0"/>
              <a:t>Emails</a:t>
            </a:r>
            <a:r>
              <a:rPr lang="en-CA" sz="2000" dirty="0"/>
              <a:t> – Add mail merge fields to your email.</a:t>
            </a:r>
          </a:p>
          <a:p>
            <a:r>
              <a:rPr lang="en-CA" sz="2000" b="1" dirty="0"/>
              <a:t>Envelopes</a:t>
            </a:r>
            <a:r>
              <a:rPr lang="en-CA" sz="2000" dirty="0"/>
              <a:t> – Print address on envelopes</a:t>
            </a:r>
          </a:p>
          <a:p>
            <a:r>
              <a:rPr lang="en-CA" sz="2000" b="1" dirty="0"/>
              <a:t>Labels</a:t>
            </a:r>
            <a:r>
              <a:rPr lang="en-CA" sz="2000" dirty="0"/>
              <a:t> – Create address labels</a:t>
            </a:r>
          </a:p>
          <a:p>
            <a:r>
              <a:rPr lang="en-CA" sz="2000" b="1" dirty="0"/>
              <a:t>Directory</a:t>
            </a:r>
            <a:r>
              <a:rPr lang="en-CA" sz="2000" dirty="0"/>
              <a:t> – Create a merge from a directory of documents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4D01F15-6A9E-4751-9D9F-BDA06840CF96}"/>
              </a:ext>
            </a:extLst>
          </p:cNvPr>
          <p:cNvCxnSpPr>
            <a:cxnSpLocks/>
            <a:stCxn id="14" idx="0"/>
            <a:endCxn id="16" idx="2"/>
          </p:cNvCxnSpPr>
          <p:nvPr/>
        </p:nvCxnSpPr>
        <p:spPr>
          <a:xfrm flipH="1" flipV="1">
            <a:off x="2683486" y="2394351"/>
            <a:ext cx="5395408" cy="160162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6B8A1-93CE-4C3A-8F35-904BB4A7D199}"/>
              </a:ext>
            </a:extLst>
          </p:cNvPr>
          <p:cNvSpPr/>
          <p:nvPr/>
        </p:nvSpPr>
        <p:spPr>
          <a:xfrm>
            <a:off x="1682995" y="1409421"/>
            <a:ext cx="2000982" cy="9849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57E5F6-C590-4815-B91D-A67E0BDAEE09}"/>
              </a:ext>
            </a:extLst>
          </p:cNvPr>
          <p:cNvSpPr txBox="1"/>
          <p:nvPr/>
        </p:nvSpPr>
        <p:spPr>
          <a:xfrm>
            <a:off x="6238875" y="99966"/>
            <a:ext cx="500062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Mailings</a:t>
            </a:r>
            <a:r>
              <a:rPr lang="en-CA" b="0" dirty="0"/>
              <a:t> ribbon is dedicated to merging dynamic data with mass mailing from Word.</a:t>
            </a:r>
          </a:p>
        </p:txBody>
      </p:sp>
    </p:spTree>
    <p:extLst>
      <p:ext uri="{BB962C8B-B14F-4D97-AF65-F5344CB8AC3E}">
        <p14:creationId xmlns:p14="http://schemas.microsoft.com/office/powerpoint/2010/main" val="30304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14" grpId="0" animBg="1"/>
      <p:bldP spid="14" grpId="1" animBg="1"/>
      <p:bldP spid="16" grpId="0" animBg="1"/>
      <p:bldP spid="16" grpId="1" animBg="1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1(306)953-5008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56D7B2E-B512-4678-A308-25FB9E43F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96" y="861018"/>
            <a:ext cx="10876190" cy="153333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8F4580F3-88EB-4B8E-A65E-E10DC5929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20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360521-E009-4D91-A2A3-C47AFEB23E1D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D9DB75-2873-4B29-8FED-BEDC004BE654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Mailings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33B9EA-89A5-44EF-87F8-CF7C6AA627D7}"/>
              </a:ext>
            </a:extLst>
          </p:cNvPr>
          <p:cNvSpPr txBox="1"/>
          <p:nvPr/>
        </p:nvSpPr>
        <p:spPr>
          <a:xfrm>
            <a:off x="6238875" y="99966"/>
            <a:ext cx="500062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Mailings</a:t>
            </a:r>
            <a:r>
              <a:rPr lang="en-CA" b="0" dirty="0"/>
              <a:t> ribbon is dedicated to merging dynamic data with mass mailing from Word.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B95090-1173-4B2C-B3AF-30E436C1D4C2}"/>
              </a:ext>
            </a:extLst>
          </p:cNvPr>
          <p:cNvSpPr txBox="1"/>
          <p:nvPr/>
        </p:nvSpPr>
        <p:spPr>
          <a:xfrm>
            <a:off x="410338" y="3995979"/>
            <a:ext cx="3389373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Write &amp; Insert Fields </a:t>
            </a:r>
            <a:r>
              <a:rPr lang="en-CA" sz="2000" dirty="0"/>
              <a:t>– This is where you create custom fields or insert from template fields.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2BB8B59-6134-4921-B5C3-E31A28738C96}"/>
              </a:ext>
            </a:extLst>
          </p:cNvPr>
          <p:cNvCxnSpPr>
            <a:cxnSpLocks/>
          </p:cNvCxnSpPr>
          <p:nvPr/>
        </p:nvCxnSpPr>
        <p:spPr>
          <a:xfrm flipV="1">
            <a:off x="1419226" y="2394351"/>
            <a:ext cx="2563689" cy="160200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0709D0A-F5AA-4E9B-A15D-E44F68043D52}"/>
              </a:ext>
            </a:extLst>
          </p:cNvPr>
          <p:cNvSpPr/>
          <p:nvPr/>
        </p:nvSpPr>
        <p:spPr>
          <a:xfrm>
            <a:off x="3740761" y="1466789"/>
            <a:ext cx="3372216" cy="92756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A9BCD7-C761-4483-A676-BD39B35A99E0}"/>
              </a:ext>
            </a:extLst>
          </p:cNvPr>
          <p:cNvSpPr txBox="1"/>
          <p:nvPr/>
        </p:nvSpPr>
        <p:spPr>
          <a:xfrm>
            <a:off x="4152903" y="3995979"/>
            <a:ext cx="7851982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Preview Results </a:t>
            </a:r>
            <a:r>
              <a:rPr lang="en-CA" sz="2000" dirty="0"/>
              <a:t>– Allows you to step through the process without committing any changes so you can see if the procedure is inserting the fields as you require.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4D01F15-6A9E-4751-9D9F-BDA06840CF96}"/>
              </a:ext>
            </a:extLst>
          </p:cNvPr>
          <p:cNvCxnSpPr>
            <a:cxnSpLocks/>
            <a:stCxn id="14" idx="0"/>
            <a:endCxn id="16" idx="2"/>
          </p:cNvCxnSpPr>
          <p:nvPr/>
        </p:nvCxnSpPr>
        <p:spPr>
          <a:xfrm flipV="1">
            <a:off x="8078894" y="2394351"/>
            <a:ext cx="59058" cy="160162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6B8A1-93CE-4C3A-8F35-904BB4A7D199}"/>
              </a:ext>
            </a:extLst>
          </p:cNvPr>
          <p:cNvSpPr/>
          <p:nvPr/>
        </p:nvSpPr>
        <p:spPr>
          <a:xfrm>
            <a:off x="7158280" y="1466789"/>
            <a:ext cx="1959343" cy="92756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846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14" grpId="0" animBg="1"/>
      <p:bldP spid="14" grpId="1" animBg="1"/>
      <p:bldP spid="16" grpId="0" animBg="1"/>
      <p:bldP spid="1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667E9C8-5A0C-4371-8BC2-419444105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96" y="861018"/>
            <a:ext cx="10876190" cy="153333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8F4580F3-88EB-4B8E-A65E-E10DC5929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21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360521-E009-4D91-A2A3-C47AFEB23E1D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D9DB75-2873-4B29-8FED-BEDC004BE654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Mailings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33B9EA-89A5-44EF-87F8-CF7C6AA627D7}"/>
              </a:ext>
            </a:extLst>
          </p:cNvPr>
          <p:cNvSpPr txBox="1"/>
          <p:nvPr/>
        </p:nvSpPr>
        <p:spPr>
          <a:xfrm>
            <a:off x="6238875" y="99966"/>
            <a:ext cx="500062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Mailings</a:t>
            </a:r>
            <a:r>
              <a:rPr lang="en-CA" b="0" dirty="0"/>
              <a:t> ribbon is dedicated to merging dynamic data with mass mailing from Word.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A9BCD7-C761-4483-A676-BD39B35A99E0}"/>
              </a:ext>
            </a:extLst>
          </p:cNvPr>
          <p:cNvSpPr txBox="1"/>
          <p:nvPr/>
        </p:nvSpPr>
        <p:spPr>
          <a:xfrm>
            <a:off x="5156415" y="3995979"/>
            <a:ext cx="6877047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Finish </a:t>
            </a:r>
            <a:r>
              <a:rPr lang="en-CA" sz="2000" dirty="0"/>
              <a:t>– Finalize the process by completing the merge. 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4D01F15-6A9E-4751-9D9F-BDA06840CF96}"/>
              </a:ext>
            </a:extLst>
          </p:cNvPr>
          <p:cNvCxnSpPr>
            <a:cxnSpLocks/>
            <a:stCxn id="14" idx="0"/>
            <a:endCxn id="16" idx="2"/>
          </p:cNvCxnSpPr>
          <p:nvPr/>
        </p:nvCxnSpPr>
        <p:spPr>
          <a:xfrm flipV="1">
            <a:off x="8594939" y="2394351"/>
            <a:ext cx="861555" cy="160162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6B8A1-93CE-4C3A-8F35-904BB4A7D199}"/>
              </a:ext>
            </a:extLst>
          </p:cNvPr>
          <p:cNvSpPr/>
          <p:nvPr/>
        </p:nvSpPr>
        <p:spPr>
          <a:xfrm>
            <a:off x="9162318" y="1475357"/>
            <a:ext cx="588351" cy="91899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669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4" grpId="0" animBg="1"/>
      <p:bldP spid="14" grpId="1" animBg="1"/>
      <p:bldP spid="16" grpId="0" animBg="1"/>
      <p:bldP spid="1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0613D24-A4D5-48D2-BFD3-C2F361887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96" y="861017"/>
            <a:ext cx="10876190" cy="153333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8F4580F3-88EB-4B8E-A65E-E10DC5929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22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360521-E009-4D91-A2A3-C47AFEB23E1D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B96241-5F95-43F5-A5F3-DA8EFCC1DE73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Review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DE3BF9-F93D-43A8-A662-A6F9DF497A5D}"/>
              </a:ext>
            </a:extLst>
          </p:cNvPr>
          <p:cNvSpPr txBox="1"/>
          <p:nvPr/>
        </p:nvSpPr>
        <p:spPr>
          <a:xfrm>
            <a:off x="6238875" y="99966"/>
            <a:ext cx="500062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Check your document or allow others to check your document by using the </a:t>
            </a:r>
            <a:r>
              <a:rPr lang="en-CA" dirty="0"/>
              <a:t>Review</a:t>
            </a:r>
            <a:r>
              <a:rPr lang="en-CA" b="0" dirty="0"/>
              <a:t> ribbon.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65D607-B76F-4F4D-A8BD-0F9FC7135297}"/>
              </a:ext>
            </a:extLst>
          </p:cNvPr>
          <p:cNvSpPr txBox="1"/>
          <p:nvPr/>
        </p:nvSpPr>
        <p:spPr>
          <a:xfrm>
            <a:off x="281752" y="4721372"/>
            <a:ext cx="5285612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Proofing </a:t>
            </a:r>
            <a:r>
              <a:rPr lang="en-CA" sz="2000" dirty="0"/>
              <a:t>– Let Word check your document for spelling and grammar errors.  Some of this is done as you type by underlining the word: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/>
              <a:t>With a </a:t>
            </a:r>
            <a:r>
              <a:rPr lang="en-CA" sz="2000" dirty="0">
                <a:solidFill>
                  <a:srgbClr val="FF0000"/>
                </a:solidFill>
              </a:rPr>
              <a:t>red</a:t>
            </a:r>
            <a:r>
              <a:rPr lang="en-CA" sz="2000" dirty="0"/>
              <a:t> squiggly line for spelling errors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/>
              <a:t>With a </a:t>
            </a:r>
            <a:r>
              <a:rPr lang="en-CA" sz="2000" dirty="0">
                <a:solidFill>
                  <a:srgbClr val="00B050"/>
                </a:solidFill>
              </a:rPr>
              <a:t>green</a:t>
            </a:r>
            <a:r>
              <a:rPr lang="en-CA" sz="2000" dirty="0"/>
              <a:t> squiggly  line for grammar errors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1D9F7A4-63AB-40B7-8AC3-B68133CB5389}"/>
              </a:ext>
            </a:extLst>
          </p:cNvPr>
          <p:cNvCxnSpPr>
            <a:cxnSpLocks/>
          </p:cNvCxnSpPr>
          <p:nvPr/>
        </p:nvCxnSpPr>
        <p:spPr>
          <a:xfrm flipV="1">
            <a:off x="704071" y="2394349"/>
            <a:ext cx="0" cy="232702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CCAE35E5-FF1C-498D-A345-54AF70E01FA4}"/>
              </a:ext>
            </a:extLst>
          </p:cNvPr>
          <p:cNvSpPr/>
          <p:nvPr/>
        </p:nvSpPr>
        <p:spPr>
          <a:xfrm>
            <a:off x="590457" y="1488527"/>
            <a:ext cx="1563658" cy="90582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9BCE29-5DFF-4D4F-A66A-2260A7821C5C}"/>
              </a:ext>
            </a:extLst>
          </p:cNvPr>
          <p:cNvSpPr txBox="1"/>
          <p:nvPr/>
        </p:nvSpPr>
        <p:spPr>
          <a:xfrm>
            <a:off x="747247" y="3726168"/>
            <a:ext cx="3656837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Read Aloud </a:t>
            </a:r>
            <a:r>
              <a:rPr lang="en-CA" sz="2000" dirty="0"/>
              <a:t>– Does what it says.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D76518E-25CC-4405-9109-C70BCBF1AF3F}"/>
              </a:ext>
            </a:extLst>
          </p:cNvPr>
          <p:cNvCxnSpPr>
            <a:cxnSpLocks/>
            <a:stCxn id="13" idx="0"/>
            <a:endCxn id="15" idx="2"/>
          </p:cNvCxnSpPr>
          <p:nvPr/>
        </p:nvCxnSpPr>
        <p:spPr>
          <a:xfrm flipH="1" flipV="1">
            <a:off x="2460289" y="2394350"/>
            <a:ext cx="115377" cy="133181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FD783-A462-46D9-974D-B22C92079BD3}"/>
              </a:ext>
            </a:extLst>
          </p:cNvPr>
          <p:cNvSpPr/>
          <p:nvPr/>
        </p:nvSpPr>
        <p:spPr>
          <a:xfrm>
            <a:off x="2194962" y="1488527"/>
            <a:ext cx="530653" cy="90582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6DD714-9BE3-44A9-ACD8-6CD3D3711504}"/>
              </a:ext>
            </a:extLst>
          </p:cNvPr>
          <p:cNvSpPr txBox="1"/>
          <p:nvPr/>
        </p:nvSpPr>
        <p:spPr>
          <a:xfrm>
            <a:off x="5839588" y="3764003"/>
            <a:ext cx="5285612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Accessibility </a:t>
            </a:r>
            <a:r>
              <a:rPr lang="en-CA" sz="2000" dirty="0"/>
              <a:t>– Deals with making your document accessible to people with various disabilities, mostly hearing and visual.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7F2E958-8FED-437E-A7A5-2939EE13E34B}"/>
              </a:ext>
            </a:extLst>
          </p:cNvPr>
          <p:cNvCxnSpPr>
            <a:cxnSpLocks/>
            <a:stCxn id="20" idx="1"/>
            <a:endCxn id="22" idx="2"/>
          </p:cNvCxnSpPr>
          <p:nvPr/>
        </p:nvCxnSpPr>
        <p:spPr>
          <a:xfrm flipH="1" flipV="1">
            <a:off x="3194485" y="2394349"/>
            <a:ext cx="2645103" cy="18774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E094CE5F-DDB0-44B1-BD01-06D9F4F46A5B}"/>
              </a:ext>
            </a:extLst>
          </p:cNvPr>
          <p:cNvSpPr/>
          <p:nvPr/>
        </p:nvSpPr>
        <p:spPr>
          <a:xfrm>
            <a:off x="2757746" y="1488527"/>
            <a:ext cx="873477" cy="90582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5ACAEF-D9C0-4E01-AA2A-BC444BAB90DE}"/>
              </a:ext>
            </a:extLst>
          </p:cNvPr>
          <p:cNvSpPr txBox="1"/>
          <p:nvPr/>
        </p:nvSpPr>
        <p:spPr>
          <a:xfrm>
            <a:off x="5839588" y="2855235"/>
            <a:ext cx="3656837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Language </a:t>
            </a:r>
            <a:r>
              <a:rPr lang="en-CA" sz="2000" dirty="0"/>
              <a:t>– Change the language.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CBFC92C-FD7E-40BB-9564-B2E287595D16}"/>
              </a:ext>
            </a:extLst>
          </p:cNvPr>
          <p:cNvCxnSpPr>
            <a:cxnSpLocks/>
            <a:stCxn id="25" idx="0"/>
            <a:endCxn id="27" idx="3"/>
          </p:cNvCxnSpPr>
          <p:nvPr/>
        </p:nvCxnSpPr>
        <p:spPr>
          <a:xfrm flipH="1" flipV="1">
            <a:off x="4288708" y="1941438"/>
            <a:ext cx="3379299" cy="91379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C0B95601-647B-4B9B-AD69-AC0C6D28D8D8}"/>
              </a:ext>
            </a:extLst>
          </p:cNvPr>
          <p:cNvSpPr/>
          <p:nvPr/>
        </p:nvSpPr>
        <p:spPr>
          <a:xfrm>
            <a:off x="3686137" y="1488527"/>
            <a:ext cx="602571" cy="90582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98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9" grpId="0" animBg="1"/>
      <p:bldP spid="9" grpId="1" animBg="1"/>
      <p:bldP spid="13" grpId="0" animBg="1"/>
      <p:bldP spid="13" grpId="1" animBg="1"/>
      <p:bldP spid="15" grpId="0" animBg="1"/>
      <p:bldP spid="15" grpId="1" animBg="1"/>
      <p:bldP spid="20" grpId="0" animBg="1"/>
      <p:bldP spid="20" grpId="1" animBg="1"/>
      <p:bldP spid="22" grpId="0" animBg="1"/>
      <p:bldP spid="22" grpId="1" animBg="1"/>
      <p:bldP spid="25" grpId="0" animBg="1"/>
      <p:bldP spid="25" grpId="1" animBg="1"/>
      <p:bldP spid="27" grpId="0" animBg="1"/>
      <p:bldP spid="2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E6850D4B-A380-4B7F-9406-7C5018220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96" y="861017"/>
            <a:ext cx="10876190" cy="153333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8F4580F3-88EB-4B8E-A65E-E10DC5929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23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360521-E009-4D91-A2A3-C47AFEB23E1D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B96241-5F95-43F5-A5F3-DA8EFCC1DE73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Review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65D607-B76F-4F4D-A8BD-0F9FC7135297}"/>
              </a:ext>
            </a:extLst>
          </p:cNvPr>
          <p:cNvSpPr txBox="1"/>
          <p:nvPr/>
        </p:nvSpPr>
        <p:spPr>
          <a:xfrm>
            <a:off x="222302" y="3084303"/>
            <a:ext cx="574034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Comments </a:t>
            </a:r>
            <a:r>
              <a:rPr lang="en-CA" sz="2000" dirty="0"/>
              <a:t>– Add a comment at the cursor location.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1D9F7A4-63AB-40B7-8AC3-B68133CB5389}"/>
              </a:ext>
            </a:extLst>
          </p:cNvPr>
          <p:cNvCxnSpPr>
            <a:cxnSpLocks/>
            <a:stCxn id="7" idx="0"/>
            <a:endCxn id="9" idx="1"/>
          </p:cNvCxnSpPr>
          <p:nvPr/>
        </p:nvCxnSpPr>
        <p:spPr>
          <a:xfrm flipV="1">
            <a:off x="3092476" y="1947771"/>
            <a:ext cx="1235164" cy="113653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CCAE35E5-FF1C-498D-A345-54AF70E01FA4}"/>
              </a:ext>
            </a:extLst>
          </p:cNvPr>
          <p:cNvSpPr/>
          <p:nvPr/>
        </p:nvSpPr>
        <p:spPr>
          <a:xfrm>
            <a:off x="4327640" y="1501191"/>
            <a:ext cx="2233009" cy="89315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9BCE29-5DFF-4D4F-A66A-2260A7821C5C}"/>
              </a:ext>
            </a:extLst>
          </p:cNvPr>
          <p:cNvSpPr txBox="1"/>
          <p:nvPr/>
        </p:nvSpPr>
        <p:spPr>
          <a:xfrm>
            <a:off x="222302" y="3686484"/>
            <a:ext cx="574034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Tracking </a:t>
            </a:r>
            <a:r>
              <a:rPr lang="en-CA" sz="2000" dirty="0"/>
              <a:t>– Start here to track the changes you make in a document which you are reviewing for another.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D76518E-25CC-4405-9109-C70BCBF1AF3F}"/>
              </a:ext>
            </a:extLst>
          </p:cNvPr>
          <p:cNvCxnSpPr>
            <a:cxnSpLocks/>
            <a:stCxn id="13" idx="3"/>
            <a:endCxn id="15" idx="2"/>
          </p:cNvCxnSpPr>
          <p:nvPr/>
        </p:nvCxnSpPr>
        <p:spPr>
          <a:xfrm flipV="1">
            <a:off x="5962650" y="2394350"/>
            <a:ext cx="893962" cy="164607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FD783-A462-46D9-974D-B22C92079BD3}"/>
              </a:ext>
            </a:extLst>
          </p:cNvPr>
          <p:cNvSpPr/>
          <p:nvPr/>
        </p:nvSpPr>
        <p:spPr>
          <a:xfrm>
            <a:off x="6582661" y="1505528"/>
            <a:ext cx="547901" cy="88882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6DD714-9BE3-44A9-ACD8-6CD3D3711504}"/>
              </a:ext>
            </a:extLst>
          </p:cNvPr>
          <p:cNvSpPr txBox="1"/>
          <p:nvPr/>
        </p:nvSpPr>
        <p:spPr>
          <a:xfrm>
            <a:off x="197668" y="4590925"/>
            <a:ext cx="5764982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Changes </a:t>
            </a:r>
            <a:r>
              <a:rPr lang="en-CA" sz="2000" dirty="0"/>
              <a:t>– Various methods of accepting the changes.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7F2E958-8FED-437E-A7A5-2939EE13E34B}"/>
              </a:ext>
            </a:extLst>
          </p:cNvPr>
          <p:cNvCxnSpPr>
            <a:cxnSpLocks/>
            <a:stCxn id="20" idx="3"/>
            <a:endCxn id="22" idx="2"/>
          </p:cNvCxnSpPr>
          <p:nvPr/>
        </p:nvCxnSpPr>
        <p:spPr>
          <a:xfrm flipV="1">
            <a:off x="5962650" y="2390013"/>
            <a:ext cx="1640437" cy="240096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E094CE5F-DDB0-44B1-BD01-06D9F4F46A5B}"/>
              </a:ext>
            </a:extLst>
          </p:cNvPr>
          <p:cNvSpPr/>
          <p:nvPr/>
        </p:nvSpPr>
        <p:spPr>
          <a:xfrm>
            <a:off x="7161212" y="1501191"/>
            <a:ext cx="883750" cy="88882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5ACAEF-D9C0-4E01-AA2A-BC444BAB90DE}"/>
              </a:ext>
            </a:extLst>
          </p:cNvPr>
          <p:cNvSpPr txBox="1"/>
          <p:nvPr/>
        </p:nvSpPr>
        <p:spPr>
          <a:xfrm>
            <a:off x="197668" y="5187590"/>
            <a:ext cx="5764982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Compare </a:t>
            </a:r>
            <a:r>
              <a:rPr lang="en-CA" sz="2000" dirty="0"/>
              <a:t>– Here is where you initiate a comparison between documents, usually a document you received back that was reviewed by another.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CBFC92C-FD7E-40BB-9564-B2E287595D16}"/>
              </a:ext>
            </a:extLst>
          </p:cNvPr>
          <p:cNvCxnSpPr>
            <a:cxnSpLocks/>
            <a:stCxn id="25" idx="3"/>
            <a:endCxn id="27" idx="2"/>
          </p:cNvCxnSpPr>
          <p:nvPr/>
        </p:nvCxnSpPr>
        <p:spPr>
          <a:xfrm flipV="1">
            <a:off x="5962650" y="2403024"/>
            <a:ext cx="2429693" cy="329239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C0B95601-647B-4B9B-AD69-AC0C6D28D8D8}"/>
              </a:ext>
            </a:extLst>
          </p:cNvPr>
          <p:cNvSpPr/>
          <p:nvPr/>
        </p:nvSpPr>
        <p:spPr>
          <a:xfrm>
            <a:off x="8068874" y="1502183"/>
            <a:ext cx="646937" cy="90084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DC0BD6-16A5-43A7-A8C1-BF08DD15A2A4}"/>
              </a:ext>
            </a:extLst>
          </p:cNvPr>
          <p:cNvSpPr txBox="1"/>
          <p:nvPr/>
        </p:nvSpPr>
        <p:spPr>
          <a:xfrm>
            <a:off x="6238875" y="99966"/>
            <a:ext cx="500062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Check your document or allow others to check your document by using the </a:t>
            </a:r>
            <a:r>
              <a:rPr lang="en-CA" dirty="0"/>
              <a:t>Review</a:t>
            </a:r>
            <a:r>
              <a:rPr lang="en-CA" b="0" dirty="0"/>
              <a:t> ribbon.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09CB5B9-D34D-4307-9782-122FFE12A5EA}"/>
              </a:ext>
            </a:extLst>
          </p:cNvPr>
          <p:cNvSpPr txBox="1"/>
          <p:nvPr/>
        </p:nvSpPr>
        <p:spPr>
          <a:xfrm>
            <a:off x="7477576" y="4271944"/>
            <a:ext cx="4110869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Protect </a:t>
            </a:r>
            <a:r>
              <a:rPr lang="en-CA" sz="2000" dirty="0"/>
              <a:t>– Protect your document by blocking an author or by restricting content editing.  Restrict by making</a:t>
            </a:r>
          </a:p>
          <a:p>
            <a:pPr marL="457200" indent="-457200">
              <a:buAutoNum type="arabicPeriod"/>
            </a:pPr>
            <a:r>
              <a:rPr lang="en-CA" sz="2000" dirty="0"/>
              <a:t>formatting restrictions</a:t>
            </a:r>
          </a:p>
          <a:p>
            <a:pPr marL="457200" indent="-457200">
              <a:buAutoNum type="arabicPeriod"/>
            </a:pPr>
            <a:r>
              <a:rPr lang="en-CA" sz="2000" dirty="0"/>
              <a:t>editing restrictions</a:t>
            </a:r>
          </a:p>
          <a:p>
            <a:pPr marL="457200" indent="-457200">
              <a:buAutoNum type="arabicPeriod"/>
            </a:pPr>
            <a:r>
              <a:rPr lang="en-CA" sz="2000" dirty="0"/>
              <a:t>Toggle to start the restrictions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D8A2310-79BB-4C21-98E1-F4D33A54BB87}"/>
              </a:ext>
            </a:extLst>
          </p:cNvPr>
          <p:cNvCxnSpPr>
            <a:cxnSpLocks/>
            <a:endCxn id="54" idx="2"/>
          </p:cNvCxnSpPr>
          <p:nvPr/>
        </p:nvCxnSpPr>
        <p:spPr>
          <a:xfrm flipV="1">
            <a:off x="8364038" y="2402032"/>
            <a:ext cx="622422" cy="186223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D1AF8879-4148-4EAF-B811-223A1E40A679}"/>
              </a:ext>
            </a:extLst>
          </p:cNvPr>
          <p:cNvSpPr/>
          <p:nvPr/>
        </p:nvSpPr>
        <p:spPr>
          <a:xfrm>
            <a:off x="8734822" y="1501191"/>
            <a:ext cx="503276" cy="90084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55A8F44-B50C-45BD-9839-147B1E97E823}"/>
              </a:ext>
            </a:extLst>
          </p:cNvPr>
          <p:cNvSpPr txBox="1"/>
          <p:nvPr/>
        </p:nvSpPr>
        <p:spPr>
          <a:xfrm>
            <a:off x="9810750" y="3084303"/>
            <a:ext cx="2232237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Hide Ink </a:t>
            </a:r>
            <a:r>
              <a:rPr lang="en-CA" sz="2000" dirty="0"/>
              <a:t>– Ink is where you draw on the document.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3502A7D-9B36-437A-BDCC-81DB85597585}"/>
              </a:ext>
            </a:extLst>
          </p:cNvPr>
          <p:cNvCxnSpPr>
            <a:cxnSpLocks/>
            <a:stCxn id="63" idx="0"/>
            <a:endCxn id="65" idx="2"/>
          </p:cNvCxnSpPr>
          <p:nvPr/>
        </p:nvCxnSpPr>
        <p:spPr>
          <a:xfrm flipH="1" flipV="1">
            <a:off x="9533012" y="2402032"/>
            <a:ext cx="1393857" cy="68227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116DFDCC-52CC-4BEE-8633-0F8B5A98CB52}"/>
              </a:ext>
            </a:extLst>
          </p:cNvPr>
          <p:cNvSpPr/>
          <p:nvPr/>
        </p:nvSpPr>
        <p:spPr>
          <a:xfrm>
            <a:off x="9271392" y="1505528"/>
            <a:ext cx="523239" cy="89650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413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2" dur="6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  <p:bldP spid="13" grpId="0" animBg="1"/>
      <p:bldP spid="13" grpId="1" animBg="1"/>
      <p:bldP spid="15" grpId="0" animBg="1"/>
      <p:bldP spid="15" grpId="1" animBg="1"/>
      <p:bldP spid="20" grpId="0" animBg="1"/>
      <p:bldP spid="20" grpId="1" animBg="1"/>
      <p:bldP spid="22" grpId="0" animBg="1"/>
      <p:bldP spid="22" grpId="1" animBg="1"/>
      <p:bldP spid="25" grpId="0" animBg="1"/>
      <p:bldP spid="25" grpId="1" animBg="1"/>
      <p:bldP spid="27" grpId="0" animBg="1"/>
      <p:bldP spid="27" grpId="1" animBg="1"/>
      <p:bldP spid="19" grpId="0" animBg="1"/>
      <p:bldP spid="19" grpId="1" animBg="1"/>
      <p:bldP spid="52" grpId="0" animBg="1"/>
      <p:bldP spid="52" grpId="1" animBg="1"/>
      <p:bldP spid="54" grpId="0" animBg="1"/>
      <p:bldP spid="54" grpId="1" animBg="1"/>
      <p:bldP spid="63" grpId="0" animBg="1"/>
      <p:bldP spid="63" grpId="1" animBg="1"/>
      <p:bldP spid="65" grpId="0" animBg="1"/>
      <p:bldP spid="6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FF2C5CC-6873-417D-9060-8FF8E5B8C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56" y="858849"/>
            <a:ext cx="10876190" cy="153333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8F4580F3-88EB-4B8E-A65E-E10DC5929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24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360521-E009-4D91-A2A3-C47AFEB23E1D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7DB522-0D7D-4DAD-8068-A7DACC707F06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B91B05-C892-4914-AAFD-2314047A348A}"/>
              </a:ext>
            </a:extLst>
          </p:cNvPr>
          <p:cNvSpPr txBox="1"/>
          <p:nvPr/>
        </p:nvSpPr>
        <p:spPr>
          <a:xfrm>
            <a:off x="197669" y="3039058"/>
            <a:ext cx="3917549" cy="3477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Views </a:t>
            </a:r>
            <a:r>
              <a:rPr lang="en-CA" sz="2000" dirty="0"/>
              <a:t>– Change the document view by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CA" sz="2000" b="1" dirty="0"/>
              <a:t>Reading Mode </a:t>
            </a:r>
            <a:r>
              <a:rPr lang="en-CA" sz="2000" dirty="0"/>
              <a:t>displays two pages like an open book.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CA" sz="2000" b="1" dirty="0"/>
              <a:t>Printed Layout</a:t>
            </a:r>
            <a:r>
              <a:rPr lang="en-CA" sz="2000" dirty="0"/>
              <a:t> is the default view.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CA" sz="2000" b="1" dirty="0"/>
              <a:t>Web Layout</a:t>
            </a:r>
            <a:r>
              <a:rPr lang="en-CA" sz="2000" dirty="0"/>
              <a:t> allows you to design as it will be seen on a webpage.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CA" sz="2000" b="1" dirty="0"/>
              <a:t>Outline Mode </a:t>
            </a:r>
            <a:r>
              <a:rPr lang="en-CA" sz="2000" dirty="0"/>
              <a:t>makes it easier to develop a document as an outline.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CA" sz="2000" b="1" dirty="0"/>
              <a:t>Draft Mode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163F984-B524-4247-9A03-5D5BBE400F77}"/>
              </a:ext>
            </a:extLst>
          </p:cNvPr>
          <p:cNvCxnSpPr>
            <a:cxnSpLocks/>
          </p:cNvCxnSpPr>
          <p:nvPr/>
        </p:nvCxnSpPr>
        <p:spPr>
          <a:xfrm flipV="1">
            <a:off x="1589364" y="2392182"/>
            <a:ext cx="0" cy="6468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DCE4848-7DDC-4358-841C-70B6C23A174E}"/>
              </a:ext>
            </a:extLst>
          </p:cNvPr>
          <p:cNvSpPr/>
          <p:nvPr/>
        </p:nvSpPr>
        <p:spPr>
          <a:xfrm>
            <a:off x="561156" y="1456751"/>
            <a:ext cx="1979821" cy="9354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FDB091-8DD8-46F7-B3C3-65CFC3A5DFC8}"/>
              </a:ext>
            </a:extLst>
          </p:cNvPr>
          <p:cNvSpPr txBox="1"/>
          <p:nvPr/>
        </p:nvSpPr>
        <p:spPr>
          <a:xfrm>
            <a:off x="5962650" y="244336"/>
            <a:ext cx="575545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View</a:t>
            </a:r>
            <a:r>
              <a:rPr lang="en-CA" b="0" dirty="0"/>
              <a:t> ribbon deals specifically with the screen.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06607B-5C8C-4132-BBF2-0CAFD965CAD0}"/>
              </a:ext>
            </a:extLst>
          </p:cNvPr>
          <p:cNvSpPr txBox="1"/>
          <p:nvPr/>
        </p:nvSpPr>
        <p:spPr>
          <a:xfrm>
            <a:off x="4251806" y="3429000"/>
            <a:ext cx="4183831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Immersive (</a:t>
            </a:r>
            <a:r>
              <a:rPr lang="en-CA" sz="2000" b="1" dirty="0">
                <a:solidFill>
                  <a:srgbClr val="FF0000"/>
                </a:solidFill>
              </a:rPr>
              <a:t>new</a:t>
            </a:r>
            <a:r>
              <a:rPr lang="en-CA" sz="2000" b="1" dirty="0"/>
              <a:t>) </a:t>
            </a:r>
            <a:r>
              <a:rPr lang="en-CA" sz="2000" dirty="0"/>
              <a:t>–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b="1" dirty="0"/>
              <a:t>Focus</a:t>
            </a:r>
            <a:r>
              <a:rPr lang="en-CA" sz="2000" dirty="0"/>
              <a:t> makes all surrounding area around the document black and fills the screen.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b="1" dirty="0"/>
              <a:t>Immersive Reader </a:t>
            </a:r>
            <a:r>
              <a:rPr lang="en-CA" sz="2000" dirty="0"/>
              <a:t>– breaks up words into syllables to aid in helping people pronounce the words.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254EAAD-9F31-4D85-8453-F58C8345497A}"/>
              </a:ext>
            </a:extLst>
          </p:cNvPr>
          <p:cNvCxnSpPr>
            <a:cxnSpLocks/>
          </p:cNvCxnSpPr>
          <p:nvPr/>
        </p:nvCxnSpPr>
        <p:spPr>
          <a:xfrm flipH="1" flipV="1">
            <a:off x="3586656" y="2376666"/>
            <a:ext cx="1174686" cy="105233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B1E57DCB-14FD-4305-AA2C-10E82B7A79BA}"/>
              </a:ext>
            </a:extLst>
          </p:cNvPr>
          <p:cNvSpPr/>
          <p:nvPr/>
        </p:nvSpPr>
        <p:spPr>
          <a:xfrm>
            <a:off x="2578876" y="1467718"/>
            <a:ext cx="1105102" cy="92446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910A695-5053-4F5E-8040-2F2175B01208}"/>
              </a:ext>
            </a:extLst>
          </p:cNvPr>
          <p:cNvSpPr txBox="1"/>
          <p:nvPr/>
        </p:nvSpPr>
        <p:spPr>
          <a:xfrm>
            <a:off x="8605322" y="3277183"/>
            <a:ext cx="3399537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Page Movement </a:t>
            </a:r>
            <a:r>
              <a:rPr lang="en-CA" sz="2000" dirty="0"/>
              <a:t>–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b="1" dirty="0"/>
              <a:t>Vertical</a:t>
            </a:r>
            <a:r>
              <a:rPr lang="en-CA" sz="2000" dirty="0"/>
              <a:t> – This is the standard view, each page below the previous.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b="1" dirty="0"/>
              <a:t>Side to Side</a:t>
            </a:r>
            <a:r>
              <a:rPr lang="en-CA" sz="2000" dirty="0"/>
              <a:t> – This causes the pages to move sideways, the previous page to the left, next page to the right.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3A1C908-BA4A-48BE-B399-821EE4B43B2E}"/>
              </a:ext>
            </a:extLst>
          </p:cNvPr>
          <p:cNvCxnSpPr>
            <a:cxnSpLocks/>
            <a:endCxn id="43" idx="2"/>
          </p:cNvCxnSpPr>
          <p:nvPr/>
        </p:nvCxnSpPr>
        <p:spPr>
          <a:xfrm flipH="1" flipV="1">
            <a:off x="4164524" y="2391508"/>
            <a:ext cx="4440798" cy="8856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9BA2B8B5-5064-4149-926F-10983C5AFBAB}"/>
              </a:ext>
            </a:extLst>
          </p:cNvPr>
          <p:cNvSpPr/>
          <p:nvPr/>
        </p:nvSpPr>
        <p:spPr>
          <a:xfrm>
            <a:off x="3704293" y="1467718"/>
            <a:ext cx="920461" cy="92379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266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  <p:bldP spid="34" grpId="0" animBg="1"/>
      <p:bldP spid="34" grpId="1" animBg="1"/>
      <p:bldP spid="36" grpId="0" animBg="1"/>
      <p:bldP spid="36" grpId="1" animBg="1"/>
      <p:bldP spid="41" grpId="0" animBg="1"/>
      <p:bldP spid="41" grpId="1" animBg="1"/>
      <p:bldP spid="43" grpId="0" animBg="1"/>
      <p:bldP spid="43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BB229EF-F7B1-48C4-9545-9D342BE63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56" y="858849"/>
            <a:ext cx="10876190" cy="1533333"/>
          </a:xfrm>
          <a:prstGeom prst="rect">
            <a:avLst/>
          </a:prstGeom>
        </p:spPr>
      </p:pic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DF713917-D893-4745-B1E1-C79A4ABE2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25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E42D4F-23EE-46C0-B6D5-7BAD6BC8E6A7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AA241D-AD03-43D2-96E9-124A1EE50273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View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E7EA2E-B5C2-4BF6-9779-AB9F5B869403}"/>
              </a:ext>
            </a:extLst>
          </p:cNvPr>
          <p:cNvSpPr txBox="1"/>
          <p:nvPr/>
        </p:nvSpPr>
        <p:spPr>
          <a:xfrm>
            <a:off x="150044" y="3658183"/>
            <a:ext cx="3917549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Show </a:t>
            </a:r>
            <a:r>
              <a:rPr lang="en-CA" sz="2000" dirty="0"/>
              <a:t>– Change the document view by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CA" sz="2000" b="1" dirty="0"/>
              <a:t>Rule </a:t>
            </a:r>
            <a:r>
              <a:rPr lang="en-CA" sz="2000" dirty="0"/>
              <a:t>displays the ruler as we did earlier in the course.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CA" sz="2000" b="1" dirty="0"/>
              <a:t>Gridlines</a:t>
            </a:r>
            <a:r>
              <a:rPr lang="en-CA" sz="2000" dirty="0"/>
              <a:t> is the default view.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CA" sz="2000" b="1" dirty="0"/>
              <a:t>Navigations Pane</a:t>
            </a:r>
            <a:r>
              <a:rPr lang="en-CA" sz="2000" dirty="0"/>
              <a:t> snaps the Navigation pane on the left side.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ABEACF8-BBC8-4182-B4A9-1C83114C82F7}"/>
              </a:ext>
            </a:extLst>
          </p:cNvPr>
          <p:cNvCxnSpPr>
            <a:cxnSpLocks/>
          </p:cNvCxnSpPr>
          <p:nvPr/>
        </p:nvCxnSpPr>
        <p:spPr>
          <a:xfrm flipV="1">
            <a:off x="4067593" y="2392182"/>
            <a:ext cx="590453" cy="126600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6D3BCD12-2F48-4B0A-B3C3-053B7FDDAE80}"/>
              </a:ext>
            </a:extLst>
          </p:cNvPr>
          <p:cNvSpPr/>
          <p:nvPr/>
        </p:nvSpPr>
        <p:spPr>
          <a:xfrm>
            <a:off x="4658046" y="1462956"/>
            <a:ext cx="1215216" cy="92922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6EE3D2-EBB7-4F78-B315-F405E5E35C25}"/>
              </a:ext>
            </a:extLst>
          </p:cNvPr>
          <p:cNvSpPr txBox="1"/>
          <p:nvPr/>
        </p:nvSpPr>
        <p:spPr>
          <a:xfrm>
            <a:off x="5962650" y="244336"/>
            <a:ext cx="575545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View</a:t>
            </a:r>
            <a:r>
              <a:rPr lang="en-CA" b="0" dirty="0"/>
              <a:t> ribbon deals specifically with the screen.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E1DB26-8DC1-4AE7-9366-56B44F3949A5}"/>
              </a:ext>
            </a:extLst>
          </p:cNvPr>
          <p:cNvSpPr txBox="1"/>
          <p:nvPr/>
        </p:nvSpPr>
        <p:spPr>
          <a:xfrm>
            <a:off x="4206859" y="3658183"/>
            <a:ext cx="2823697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Zoom </a:t>
            </a:r>
            <a:r>
              <a:rPr lang="en-CA" sz="2000" dirty="0"/>
              <a:t>– Self  explanatory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821ABD3-E565-4AE2-8FC5-3CA6010C3583}"/>
              </a:ext>
            </a:extLst>
          </p:cNvPr>
          <p:cNvCxnSpPr>
            <a:cxnSpLocks/>
            <a:stCxn id="17" idx="0"/>
            <a:endCxn id="19" idx="2"/>
          </p:cNvCxnSpPr>
          <p:nvPr/>
        </p:nvCxnSpPr>
        <p:spPr>
          <a:xfrm flipV="1">
            <a:off x="5618708" y="2392182"/>
            <a:ext cx="850785" cy="126600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14EB1DD8-7CB1-440B-8DA5-F3903ADA79D0}"/>
              </a:ext>
            </a:extLst>
          </p:cNvPr>
          <p:cNvSpPr/>
          <p:nvPr/>
        </p:nvSpPr>
        <p:spPr>
          <a:xfrm>
            <a:off x="5908430" y="1462956"/>
            <a:ext cx="1122126" cy="92922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9AE9EC-B130-4236-A07D-5048C9DFDBAB}"/>
              </a:ext>
            </a:extLst>
          </p:cNvPr>
          <p:cNvSpPr txBox="1"/>
          <p:nvPr/>
        </p:nvSpPr>
        <p:spPr>
          <a:xfrm>
            <a:off x="4206859" y="4210403"/>
            <a:ext cx="7835097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Windows </a:t>
            </a:r>
            <a:r>
              <a:rPr lang="en-CA" sz="2000" dirty="0"/>
              <a:t>– Work with different views of your document.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CA" sz="2000" b="1" dirty="0"/>
              <a:t>New Window </a:t>
            </a:r>
            <a:r>
              <a:rPr lang="en-CA" sz="2000" dirty="0"/>
              <a:t>creates a second window on the same document so you can view different parts of the same document at the same time.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CA" sz="2000" b="1" dirty="0"/>
              <a:t>Arrange All &amp; Split</a:t>
            </a:r>
            <a:r>
              <a:rPr lang="en-CA" sz="2000" dirty="0"/>
              <a:t> – arranges all open windows on the document as you like.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CA" sz="2000" b="1" dirty="0"/>
              <a:t>View</a:t>
            </a:r>
            <a:r>
              <a:rPr lang="en-CA" sz="2000" dirty="0"/>
              <a:t> Side-by-side, Synchronous scrolling, Reset window position are all available options.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58D50B8-288E-4DCF-B214-40ED9EF6FD2C}"/>
              </a:ext>
            </a:extLst>
          </p:cNvPr>
          <p:cNvCxnSpPr>
            <a:cxnSpLocks/>
            <a:stCxn id="25" idx="0"/>
            <a:endCxn id="27" idx="2"/>
          </p:cNvCxnSpPr>
          <p:nvPr/>
        </p:nvCxnSpPr>
        <p:spPr>
          <a:xfrm flipH="1" flipV="1">
            <a:off x="8104681" y="2395119"/>
            <a:ext cx="19727" cy="181528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E7D9620-A9D6-42F4-99BD-45E2ACAFB217}"/>
              </a:ext>
            </a:extLst>
          </p:cNvPr>
          <p:cNvSpPr/>
          <p:nvPr/>
        </p:nvSpPr>
        <p:spPr>
          <a:xfrm>
            <a:off x="7074154" y="1462956"/>
            <a:ext cx="2061054" cy="9321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1856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7" grpId="0" animBg="1"/>
      <p:bldP spid="17" grpId="1" animBg="1"/>
      <p:bldP spid="19" grpId="0" animBg="1"/>
      <p:bldP spid="19" grpId="1" animBg="1"/>
      <p:bldP spid="25" grpId="0" animBg="1"/>
      <p:bldP spid="25" grpId="1" animBg="1"/>
      <p:bldP spid="27" grpId="0" animBg="1"/>
      <p:bldP spid="27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1798446-EF85-4DEE-B6FE-D4B5F74E0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56" y="858849"/>
            <a:ext cx="10876190" cy="1533333"/>
          </a:xfrm>
          <a:prstGeom prst="rect">
            <a:avLst/>
          </a:prstGeom>
        </p:spPr>
      </p:pic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DF713917-D893-4745-B1E1-C79A4ABE2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26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E42D4F-23EE-46C0-B6D5-7BAD6BC8E6A7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AA241D-AD03-43D2-96E9-124A1EE50273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View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6EE3D2-EBB7-4F78-B315-F405E5E35C25}"/>
              </a:ext>
            </a:extLst>
          </p:cNvPr>
          <p:cNvSpPr txBox="1"/>
          <p:nvPr/>
        </p:nvSpPr>
        <p:spPr>
          <a:xfrm>
            <a:off x="5962650" y="244336"/>
            <a:ext cx="575545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View</a:t>
            </a:r>
            <a:r>
              <a:rPr lang="en-CA" b="0" dirty="0"/>
              <a:t> ribbon deals specifically with the screen.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E1DB26-8DC1-4AE7-9366-56B44F3949A5}"/>
              </a:ext>
            </a:extLst>
          </p:cNvPr>
          <p:cNvSpPr txBox="1"/>
          <p:nvPr/>
        </p:nvSpPr>
        <p:spPr>
          <a:xfrm>
            <a:off x="1414415" y="3429000"/>
            <a:ext cx="5137284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Macros </a:t>
            </a:r>
            <a:r>
              <a:rPr lang="en-CA" sz="2000" dirty="0"/>
              <a:t>– </a:t>
            </a:r>
            <a:r>
              <a:rPr lang="en-CA" sz="2000" b="1" dirty="0"/>
              <a:t>Macros</a:t>
            </a:r>
            <a:r>
              <a:rPr lang="en-CA" sz="2000" dirty="0"/>
              <a:t> automate the things you do in Word verbatim so you can call them anytime.</a:t>
            </a:r>
          </a:p>
          <a:p>
            <a:endParaRPr lang="en-CA" sz="2000" dirty="0"/>
          </a:p>
          <a:p>
            <a:r>
              <a:rPr lang="en-CA" sz="2000" dirty="0"/>
              <a:t>View, record or pause recording a macro.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821ABD3-E565-4AE2-8FC5-3CA6010C3583}"/>
              </a:ext>
            </a:extLst>
          </p:cNvPr>
          <p:cNvCxnSpPr>
            <a:cxnSpLocks/>
            <a:stCxn id="17" idx="3"/>
            <a:endCxn id="19" idx="2"/>
          </p:cNvCxnSpPr>
          <p:nvPr/>
        </p:nvCxnSpPr>
        <p:spPr>
          <a:xfrm flipV="1">
            <a:off x="6551699" y="2392182"/>
            <a:ext cx="2914135" cy="169853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14EB1DD8-7CB1-440B-8DA5-F3903ADA79D0}"/>
              </a:ext>
            </a:extLst>
          </p:cNvPr>
          <p:cNvSpPr/>
          <p:nvPr/>
        </p:nvSpPr>
        <p:spPr>
          <a:xfrm>
            <a:off x="9179169" y="1504513"/>
            <a:ext cx="573330" cy="88766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9AE9EC-B130-4236-A07D-5048C9DFDBAB}"/>
              </a:ext>
            </a:extLst>
          </p:cNvPr>
          <p:cNvSpPr txBox="1"/>
          <p:nvPr/>
        </p:nvSpPr>
        <p:spPr>
          <a:xfrm>
            <a:off x="6991545" y="4208190"/>
            <a:ext cx="505144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SharePoint </a:t>
            </a:r>
            <a:r>
              <a:rPr lang="en-CA" sz="2000" dirty="0"/>
              <a:t>– Connect with a SharePoint server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58D50B8-288E-4DCF-B214-40ED9EF6FD2C}"/>
              </a:ext>
            </a:extLst>
          </p:cNvPr>
          <p:cNvCxnSpPr>
            <a:cxnSpLocks/>
            <a:endCxn id="27" idx="2"/>
          </p:cNvCxnSpPr>
          <p:nvPr/>
        </p:nvCxnSpPr>
        <p:spPr>
          <a:xfrm flipV="1">
            <a:off x="10081296" y="2392182"/>
            <a:ext cx="0" cy="181600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E7D9620-A9D6-42F4-99BD-45E2ACAFB217}"/>
              </a:ext>
            </a:extLst>
          </p:cNvPr>
          <p:cNvSpPr/>
          <p:nvPr/>
        </p:nvSpPr>
        <p:spPr>
          <a:xfrm>
            <a:off x="9752499" y="1504513"/>
            <a:ext cx="657594" cy="88766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918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7" grpId="0" animBg="1"/>
      <p:bldP spid="17" grpId="1" animBg="1"/>
      <p:bldP spid="19" grpId="0" animBg="1"/>
      <p:bldP spid="19" grpId="1" animBg="1"/>
      <p:bldP spid="25" grpId="0" animBg="1"/>
      <p:bldP spid="25" grpId="1" animBg="1"/>
      <p:bldP spid="27" grpId="0" animBg="1"/>
      <p:bldP spid="27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FB42207-C9A7-4A0E-A729-9169CD99F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431" y="849331"/>
            <a:ext cx="10876190" cy="1533333"/>
          </a:xfrm>
          <a:prstGeom prst="rect">
            <a:avLst/>
          </a:prstGeom>
        </p:spPr>
      </p:pic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DF713917-D893-4745-B1E1-C79A4ABE2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27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E42D4F-23EE-46C0-B6D5-7BAD6BC8E6A7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AA241D-AD03-43D2-96E9-124A1EE50273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Help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6EE3D2-EBB7-4F78-B315-F405E5E35C25}"/>
              </a:ext>
            </a:extLst>
          </p:cNvPr>
          <p:cNvSpPr txBox="1"/>
          <p:nvPr/>
        </p:nvSpPr>
        <p:spPr>
          <a:xfrm>
            <a:off x="5962650" y="244336"/>
            <a:ext cx="575545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The </a:t>
            </a:r>
            <a:r>
              <a:rPr lang="en-CA" dirty="0"/>
              <a:t>Help</a:t>
            </a:r>
            <a:r>
              <a:rPr lang="en-CA" b="0" dirty="0"/>
              <a:t> ribbon deals specifically with the screen.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E1DB26-8DC1-4AE7-9366-56B44F3949A5}"/>
              </a:ext>
            </a:extLst>
          </p:cNvPr>
          <p:cNvSpPr txBox="1"/>
          <p:nvPr/>
        </p:nvSpPr>
        <p:spPr>
          <a:xfrm>
            <a:off x="197669" y="3580858"/>
            <a:ext cx="5137284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Help </a:t>
            </a:r>
            <a:r>
              <a:rPr lang="en-CA" sz="2000" dirty="0"/>
              <a:t>– When you click on the help icon and do not have a connection to the Internet, Word will draw from the local installation of help files.</a:t>
            </a:r>
          </a:p>
          <a:p>
            <a:endParaRPr lang="en-CA" sz="2000" dirty="0"/>
          </a:p>
          <a:p>
            <a:r>
              <a:rPr lang="en-CA" sz="2000" dirty="0"/>
              <a:t>If you have a connection to the Internet, the help will be more extensive and up-to-date.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821ABD3-E565-4AE2-8FC5-3CA6010C3583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848458" y="2382664"/>
            <a:ext cx="0" cy="119819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14EB1DD8-7CB1-440B-8DA5-F3903ADA79D0}"/>
              </a:ext>
            </a:extLst>
          </p:cNvPr>
          <p:cNvSpPr/>
          <p:nvPr/>
        </p:nvSpPr>
        <p:spPr>
          <a:xfrm>
            <a:off x="668215" y="1433211"/>
            <a:ext cx="360485" cy="94945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9AE9EC-B130-4236-A07D-5048C9DFDBAB}"/>
              </a:ext>
            </a:extLst>
          </p:cNvPr>
          <p:cNvSpPr txBox="1"/>
          <p:nvPr/>
        </p:nvSpPr>
        <p:spPr>
          <a:xfrm>
            <a:off x="5619750" y="3339815"/>
            <a:ext cx="6423236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Contact Support </a:t>
            </a:r>
            <a:r>
              <a:rPr lang="en-CA" sz="2000" dirty="0"/>
              <a:t>– Allows you to start a ticketed support incident.</a:t>
            </a:r>
          </a:p>
          <a:p>
            <a:r>
              <a:rPr lang="en-CA" sz="2000" b="1" dirty="0"/>
              <a:t>Feedback</a:t>
            </a:r>
            <a:r>
              <a:rPr lang="en-CA" sz="2000" dirty="0"/>
              <a:t> – Give Microsoft your opinion.</a:t>
            </a:r>
          </a:p>
          <a:p>
            <a:r>
              <a:rPr lang="en-CA" sz="2000" b="1" dirty="0"/>
              <a:t>Show Training</a:t>
            </a:r>
            <a:r>
              <a:rPr lang="en-CA" sz="2000" dirty="0"/>
              <a:t> – Displays training videos for Word 2021.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58D50B8-288E-4DCF-B214-40ED9EF6FD2C}"/>
              </a:ext>
            </a:extLst>
          </p:cNvPr>
          <p:cNvCxnSpPr>
            <a:cxnSpLocks/>
          </p:cNvCxnSpPr>
          <p:nvPr/>
        </p:nvCxnSpPr>
        <p:spPr>
          <a:xfrm flipH="1" flipV="1">
            <a:off x="2551234" y="1890346"/>
            <a:ext cx="3068517" cy="144947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E7D9620-A9D6-42F4-99BD-45E2ACAFB217}"/>
              </a:ext>
            </a:extLst>
          </p:cNvPr>
          <p:cNvSpPr/>
          <p:nvPr/>
        </p:nvSpPr>
        <p:spPr>
          <a:xfrm>
            <a:off x="1038957" y="1433211"/>
            <a:ext cx="1502020" cy="94945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950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7" grpId="0" animBg="1"/>
      <p:bldP spid="17" grpId="1" animBg="1"/>
      <p:bldP spid="19" grpId="0" animBg="1"/>
      <p:bldP spid="19" grpId="1" animBg="1"/>
      <p:bldP spid="25" grpId="0" animBg="1"/>
      <p:bldP spid="25" grpId="1" animBg="1"/>
      <p:bldP spid="27" grpId="0" animBg="1"/>
      <p:bldP spid="27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928" y="662403"/>
            <a:ext cx="6494283" cy="615878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800100" y="3371850"/>
            <a:ext cx="3895725" cy="25389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800100" y="3657885"/>
            <a:ext cx="3895725" cy="25389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800100" y="3943920"/>
            <a:ext cx="3895725" cy="25389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196553" y="3044634"/>
            <a:ext cx="5101840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50"/>
                </a:solidFill>
              </a:rPr>
              <a:t>Left Margin </a:t>
            </a:r>
            <a:r>
              <a:rPr lang="en-CA" dirty="0"/>
              <a:t>– You can: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i="1" dirty="0"/>
              <a:t>Single-click</a:t>
            </a:r>
            <a:r>
              <a:rPr lang="en-CA" dirty="0"/>
              <a:t> to select a single line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i="1" dirty="0"/>
              <a:t>Double-click</a:t>
            </a:r>
            <a:r>
              <a:rPr lang="en-CA" dirty="0"/>
              <a:t> to select  paragraph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i="1" dirty="0"/>
              <a:t>Triple-click</a:t>
            </a:r>
            <a:r>
              <a:rPr lang="en-CA" dirty="0"/>
              <a:t> to select the entire document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6732" y="136813"/>
            <a:ext cx="259792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Parts of Word 2016</a:t>
            </a:r>
          </a:p>
        </p:txBody>
      </p:sp>
      <p:sp>
        <p:nvSpPr>
          <p:cNvPr id="11" name="Double Brace 10"/>
          <p:cNvSpPr/>
          <p:nvPr/>
        </p:nvSpPr>
        <p:spPr>
          <a:xfrm>
            <a:off x="6739249" y="2214987"/>
            <a:ext cx="4213076" cy="709301"/>
          </a:xfrm>
          <a:prstGeom prst="bracePair">
            <a:avLst/>
          </a:prstGeom>
          <a:ln w="15875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/>
          <p:cNvSpPr txBox="1"/>
          <p:nvPr/>
        </p:nvSpPr>
        <p:spPr>
          <a:xfrm>
            <a:off x="196553" y="769121"/>
            <a:ext cx="5101840" cy="1754326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9A0000"/>
                </a:solidFill>
              </a:rPr>
              <a:t>Top Margin </a:t>
            </a:r>
            <a:r>
              <a:rPr lang="en-CA" dirty="0"/>
              <a:t>– You can double-click here to enter the header for your document.</a:t>
            </a:r>
          </a:p>
          <a:p>
            <a:endParaRPr lang="en-CA" dirty="0"/>
          </a:p>
          <a:p>
            <a:r>
              <a:rPr lang="en-CA" dirty="0"/>
              <a:t>By default it will appear at the top of each page in that </a:t>
            </a:r>
            <a:r>
              <a:rPr lang="en-CA" sz="1700" b="1" dirty="0">
                <a:solidFill>
                  <a:schemeClr val="accent6">
                    <a:lumMod val="75000"/>
                  </a:schemeClr>
                </a:solidFill>
              </a:rPr>
              <a:t>section</a:t>
            </a:r>
            <a:r>
              <a:rPr lang="en-CA" dirty="0"/>
              <a:t> of the document but that can be customized.</a:t>
            </a:r>
          </a:p>
        </p:txBody>
      </p:sp>
      <p:cxnSp>
        <p:nvCxnSpPr>
          <p:cNvPr id="14" name="Straight Arrow Connector 13"/>
          <p:cNvCxnSpPr>
            <a:stCxn id="12" idx="3"/>
            <a:endCxn id="11" idx="1"/>
          </p:cNvCxnSpPr>
          <p:nvPr/>
        </p:nvCxnSpPr>
        <p:spPr>
          <a:xfrm>
            <a:off x="5298393" y="1646284"/>
            <a:ext cx="1440856" cy="923354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ouble Brace 15"/>
          <p:cNvSpPr/>
          <p:nvPr/>
        </p:nvSpPr>
        <p:spPr>
          <a:xfrm rot="5400000">
            <a:off x="4432902" y="4198271"/>
            <a:ext cx="3750049" cy="805408"/>
          </a:xfrm>
          <a:prstGeom prst="bracePair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8" name="Straight Arrow Connector 17"/>
          <p:cNvCxnSpPr>
            <a:stCxn id="15" idx="3"/>
          </p:cNvCxnSpPr>
          <p:nvPr/>
        </p:nvCxnSpPr>
        <p:spPr>
          <a:xfrm flipV="1">
            <a:off x="5298393" y="2820838"/>
            <a:ext cx="981637" cy="82396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298393" y="3619928"/>
            <a:ext cx="981637" cy="275499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96552" y="4754483"/>
            <a:ext cx="5101841" cy="175432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2"/>
                </a:solidFill>
              </a:rPr>
              <a:t>Bottom Margin </a:t>
            </a:r>
            <a:r>
              <a:rPr lang="en-CA" dirty="0"/>
              <a:t>– You can double-click here to enter the footer for your document.</a:t>
            </a:r>
          </a:p>
          <a:p>
            <a:endParaRPr lang="en-CA" dirty="0"/>
          </a:p>
          <a:p>
            <a:r>
              <a:rPr lang="en-CA" dirty="0"/>
              <a:t>Like the header, by default you footer will appear at the bottom of each page in that </a:t>
            </a:r>
            <a:r>
              <a:rPr lang="en-CA" sz="1700" b="1" dirty="0">
                <a:solidFill>
                  <a:schemeClr val="accent6">
                    <a:lumMod val="75000"/>
                  </a:schemeClr>
                </a:solidFill>
              </a:rPr>
              <a:t>section</a:t>
            </a:r>
            <a:r>
              <a:rPr lang="en-CA" dirty="0"/>
              <a:t> of the document but can be customized as you like.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54210" y="144651"/>
            <a:ext cx="9205518" cy="353943"/>
          </a:xfrm>
          <a:prstGeom prst="rect">
            <a:avLst/>
          </a:prstGeom>
          <a:solidFill>
            <a:schemeClr val="bg1"/>
          </a:solidFill>
          <a:effectLst>
            <a:glow rad="762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1700" b="1" dirty="0">
                <a:solidFill>
                  <a:schemeClr val="accent6">
                    <a:lumMod val="75000"/>
                  </a:schemeClr>
                </a:solidFill>
              </a:rPr>
              <a:t>Definition</a:t>
            </a:r>
            <a:r>
              <a:rPr lang="en-CA" sz="1700" dirty="0"/>
              <a:t>: A </a:t>
            </a:r>
            <a:r>
              <a:rPr lang="en-CA" sz="1700" b="1" i="1" dirty="0">
                <a:solidFill>
                  <a:schemeClr val="accent6">
                    <a:lumMod val="75000"/>
                  </a:schemeClr>
                </a:solidFill>
              </a:rPr>
              <a:t>Section</a:t>
            </a:r>
            <a:r>
              <a:rPr lang="en-CA" sz="1700" dirty="0"/>
              <a:t> in Word is like a separate document with its’ own formatting, header &amp; footer.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932" y="665664"/>
            <a:ext cx="6493279" cy="6157832"/>
          </a:xfrm>
          <a:prstGeom prst="rect">
            <a:avLst/>
          </a:prstGeom>
        </p:spPr>
      </p:pic>
      <p:sp>
        <p:nvSpPr>
          <p:cNvPr id="30" name="Double Brace 29"/>
          <p:cNvSpPr/>
          <p:nvPr/>
        </p:nvSpPr>
        <p:spPr>
          <a:xfrm>
            <a:off x="6686771" y="5546785"/>
            <a:ext cx="4846746" cy="792907"/>
          </a:xfrm>
          <a:prstGeom prst="bracePair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2" name="Straight Arrow Connector 31"/>
          <p:cNvCxnSpPr>
            <a:stCxn id="20" idx="3"/>
            <a:endCxn id="30" idx="1"/>
          </p:cNvCxnSpPr>
          <p:nvPr/>
        </p:nvCxnSpPr>
        <p:spPr>
          <a:xfrm>
            <a:off x="5298393" y="5631646"/>
            <a:ext cx="1388378" cy="31159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70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15" grpId="0" animBg="1"/>
      <p:bldP spid="11" grpId="0" animBg="1"/>
      <p:bldP spid="12" grpId="0" animBg="1"/>
      <p:bldP spid="16" grpId="0" animBg="1"/>
      <p:bldP spid="20" grpId="0" animBg="1"/>
      <p:bldP spid="33" grpId="0" animBg="1"/>
      <p:bldP spid="33" grpId="1" animBg="1"/>
      <p:bldP spid="3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928" y="662403"/>
            <a:ext cx="6494283" cy="61587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732" y="128187"/>
            <a:ext cx="259792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Parts of Word 2016</a:t>
            </a:r>
          </a:p>
        </p:txBody>
      </p:sp>
      <p:cxnSp>
        <p:nvCxnSpPr>
          <p:cNvPr id="4" name="Straight Arrow Connector 3"/>
          <p:cNvCxnSpPr>
            <a:stCxn id="2" idx="3"/>
          </p:cNvCxnSpPr>
          <p:nvPr/>
        </p:nvCxnSpPr>
        <p:spPr>
          <a:xfrm>
            <a:off x="5343524" y="1276440"/>
            <a:ext cx="410295" cy="60016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2"/>
          </p:cNvCxnSpPr>
          <p:nvPr/>
        </p:nvCxnSpPr>
        <p:spPr>
          <a:xfrm flipH="1">
            <a:off x="6771736" y="627971"/>
            <a:ext cx="1431985" cy="120082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4356340" y="43196"/>
            <a:ext cx="7694761" cy="584775"/>
            <a:chOff x="5334000" y="110935"/>
            <a:chExt cx="4681311" cy="584775"/>
          </a:xfrm>
        </p:grpSpPr>
        <p:sp>
          <p:nvSpPr>
            <p:cNvPr id="8" name="TextBox 7"/>
            <p:cNvSpPr txBox="1"/>
            <p:nvPr/>
          </p:nvSpPr>
          <p:spPr>
            <a:xfrm>
              <a:off x="5334000" y="110935"/>
              <a:ext cx="4681311" cy="58477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sz="1600" b="1" i="1" dirty="0"/>
                <a:t>First Line Indent Marker </a:t>
              </a:r>
              <a:r>
                <a:rPr lang="en-CA" sz="1600" dirty="0"/>
                <a:t> 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sz="1600" dirty="0"/>
                <a:t>This indicated where the first line of each paragraph is positioned from the left margin.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7531" y="250515"/>
              <a:ext cx="114286" cy="101587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136732" y="676275"/>
            <a:ext cx="5206792" cy="1200329"/>
            <a:chOff x="136732" y="676275"/>
            <a:chExt cx="5236565" cy="1200329"/>
          </a:xfrm>
        </p:grpSpPr>
        <p:sp>
          <p:nvSpPr>
            <p:cNvPr id="2" name="TextBox 1"/>
            <p:cNvSpPr txBox="1"/>
            <p:nvPr/>
          </p:nvSpPr>
          <p:spPr>
            <a:xfrm>
              <a:off x="136732" y="676275"/>
              <a:ext cx="5236565" cy="120032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Tab Stop Box</a:t>
              </a:r>
            </a:p>
            <a:p>
              <a:r>
                <a:rPr lang="en-CA" dirty="0"/>
                <a:t>Click to cycle through the different types of Tab stops then click on the ruler to add that </a:t>
              </a:r>
              <a:r>
                <a:rPr lang="en-CA" b="1" i="1" dirty="0"/>
                <a:t>Tab Stop</a:t>
              </a:r>
              <a:r>
                <a:rPr lang="en-CA" dirty="0"/>
                <a:t> at that location on the page.</a:t>
              </a:r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2112" y="771537"/>
              <a:ext cx="190476" cy="190476"/>
            </a:xfrm>
            <a:prstGeom prst="rect">
              <a:avLst/>
            </a:prstGeom>
          </p:spPr>
        </p:pic>
      </p:grpSp>
      <p:cxnSp>
        <p:nvCxnSpPr>
          <p:cNvPr id="40" name="Straight Arrow Connector 39"/>
          <p:cNvCxnSpPr>
            <a:stCxn id="26" idx="3"/>
          </p:cNvCxnSpPr>
          <p:nvPr/>
        </p:nvCxnSpPr>
        <p:spPr>
          <a:xfrm flipV="1">
            <a:off x="5403909" y="1932317"/>
            <a:ext cx="1350574" cy="78308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197116" y="2115235"/>
            <a:ext cx="5206793" cy="1200329"/>
            <a:chOff x="136731" y="2141661"/>
            <a:chExt cx="5206793" cy="1200329"/>
          </a:xfrm>
        </p:grpSpPr>
        <p:sp>
          <p:nvSpPr>
            <p:cNvPr id="26" name="TextBox 25"/>
            <p:cNvSpPr txBox="1"/>
            <p:nvPr/>
          </p:nvSpPr>
          <p:spPr>
            <a:xfrm>
              <a:off x="136731" y="2141661"/>
              <a:ext cx="5206793" cy="1200329"/>
            </a:xfrm>
            <a:prstGeom prst="rect">
              <a:avLst/>
            </a:prstGeom>
            <a:noFill/>
            <a:ln w="19050"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Hanging Indent Marker</a:t>
              </a:r>
              <a:endParaRPr lang="en-CA" dirty="0"/>
            </a:p>
            <a:p>
              <a:r>
                <a:rPr lang="en-CA" dirty="0"/>
                <a:t>First line in the paragraph is aligned with the left margin, all other lines in the paragraph are indented to where the </a:t>
              </a:r>
              <a:r>
                <a:rPr lang="en-CA" b="1" i="1" dirty="0"/>
                <a:t>Hanging Indent Marker </a:t>
              </a:r>
              <a:r>
                <a:rPr lang="en-CA" dirty="0"/>
                <a:t>is set.</a:t>
              </a: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8699" y="2270915"/>
              <a:ext cx="114286" cy="101587"/>
            </a:xfrm>
            <a:prstGeom prst="rect">
              <a:avLst/>
            </a:prstGeom>
          </p:spPr>
        </p:pic>
      </p:grpSp>
      <p:cxnSp>
        <p:nvCxnSpPr>
          <p:cNvPr id="45" name="Straight Arrow Connector 44"/>
          <p:cNvCxnSpPr>
            <a:stCxn id="41" idx="3"/>
          </p:cNvCxnSpPr>
          <p:nvPr/>
        </p:nvCxnSpPr>
        <p:spPr>
          <a:xfrm flipV="1">
            <a:off x="5403909" y="2018581"/>
            <a:ext cx="1367827" cy="198822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197116" y="3545136"/>
            <a:ext cx="5206793" cy="923330"/>
            <a:chOff x="136731" y="3648075"/>
            <a:chExt cx="5206793" cy="923330"/>
          </a:xfrm>
        </p:grpSpPr>
        <p:sp>
          <p:nvSpPr>
            <p:cNvPr id="41" name="TextBox 40"/>
            <p:cNvSpPr txBox="1"/>
            <p:nvPr/>
          </p:nvSpPr>
          <p:spPr>
            <a:xfrm>
              <a:off x="136731" y="3648075"/>
              <a:ext cx="5206793" cy="923330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Left Indent Marker</a:t>
              </a:r>
            </a:p>
            <a:p>
              <a:r>
                <a:rPr lang="en-CA" dirty="0"/>
                <a:t>This is the distance from the left margin to where the whole paragraph is indented.</a:t>
              </a:r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5507" y="3803655"/>
              <a:ext cx="114286" cy="88889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197116" y="4702764"/>
            <a:ext cx="5206793" cy="2031325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It is important to remember that the indents and tab stops can be different for each paragraph.</a:t>
            </a:r>
          </a:p>
          <a:p>
            <a:endParaRPr lang="en-CA" dirty="0"/>
          </a:p>
          <a:p>
            <a:r>
              <a:rPr lang="en-CA" dirty="0"/>
              <a:t>As you are typing along and press </a:t>
            </a:r>
            <a:r>
              <a:rPr lang="en-CA" b="1" i="1" dirty="0"/>
              <a:t>enter</a:t>
            </a:r>
            <a:r>
              <a:rPr lang="en-CA" dirty="0"/>
              <a:t> to start a new paragraph, the indents and tab stops are inherited from the previous paragraph, but can be changed independent of the previous paragraph if you choose.</a:t>
            </a:r>
          </a:p>
        </p:txBody>
      </p:sp>
    </p:spTree>
    <p:extLst>
      <p:ext uri="{BB962C8B-B14F-4D97-AF65-F5344CB8AC3E}">
        <p14:creationId xmlns:p14="http://schemas.microsoft.com/office/powerpoint/2010/main" val="414957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95653" y="1267358"/>
            <a:ext cx="11388663" cy="1130176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52459" y="3282736"/>
            <a:ext cx="5084153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Start Word 2016 &amp; Open the Sample Document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52458" y="3912009"/>
            <a:ext cx="5084153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Parts of Word 2016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2463" y="5170555"/>
            <a:ext cx="5084153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Navigation &amp; Selection Using the Keyboard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455389" y="3282736"/>
            <a:ext cx="5060336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Navigation &amp; Selection Using the Mouse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455388" y="3912009"/>
            <a:ext cx="5060338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/>
              <a:t>Formatting Text </a:t>
            </a:r>
            <a:endParaRPr lang="en-CA" sz="2000" dirty="0"/>
          </a:p>
        </p:txBody>
      </p:sp>
      <p:sp>
        <p:nvSpPr>
          <p:cNvPr id="80" name="TextBox 79"/>
          <p:cNvSpPr txBox="1"/>
          <p:nvPr/>
        </p:nvSpPr>
        <p:spPr>
          <a:xfrm>
            <a:off x="6450627" y="4541282"/>
            <a:ext cx="5060337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Insert Illustrations, Web Links, Text &amp; More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450627" y="5170555"/>
            <a:ext cx="5065097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Working with Tables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B8BCF2-6116-4440-95BD-083576075AB1}"/>
              </a:ext>
            </a:extLst>
          </p:cNvPr>
          <p:cNvSpPr txBox="1"/>
          <p:nvPr/>
        </p:nvSpPr>
        <p:spPr>
          <a:xfrm>
            <a:off x="652458" y="4541282"/>
            <a:ext cx="5084153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Ribbons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5" grpId="0" animBg="1"/>
      <p:bldP spid="77" grpId="0" animBg="1"/>
      <p:bldP spid="78" grpId="0" animBg="1"/>
      <p:bldP spid="79" grpId="0" animBg="1"/>
      <p:bldP spid="80" grpId="0" animBg="1"/>
      <p:bldP spid="87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928" y="662403"/>
            <a:ext cx="6494283" cy="61587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172" y="644348"/>
            <a:ext cx="6499376" cy="61636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731" y="128187"/>
            <a:ext cx="3644694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Parts of Word 2016 - Backstage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912978" y="154065"/>
            <a:ext cx="8189882" cy="338554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1600" dirty="0"/>
              <a:t>The Backstage is where all things that happens </a:t>
            </a:r>
            <a:r>
              <a:rPr lang="en-CA" sz="1600" b="1" dirty="0"/>
              <a:t>to</a:t>
            </a:r>
            <a:r>
              <a:rPr lang="en-CA" sz="1600" dirty="0"/>
              <a:t> the document but not </a:t>
            </a:r>
            <a:r>
              <a:rPr lang="en-CA" sz="1600" b="1" dirty="0"/>
              <a:t>in</a:t>
            </a:r>
            <a:r>
              <a:rPr lang="en-CA" sz="1600" dirty="0"/>
              <a:t> the document occur.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6731" y="724012"/>
            <a:ext cx="5035343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Backstage is accessed through the </a:t>
            </a:r>
            <a:r>
              <a:rPr lang="en-CA" b="1" i="1" dirty="0"/>
              <a:t>File</a:t>
            </a:r>
            <a:r>
              <a:rPr lang="en-CA" dirty="0"/>
              <a:t> tab on the left side of the ribbon.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6731" y="3900085"/>
            <a:ext cx="5012519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714375" indent="-714375"/>
            <a:r>
              <a:rPr lang="en-CA" b="1" dirty="0"/>
              <a:t>Exercise</a:t>
            </a:r>
            <a:r>
              <a:rPr lang="en-CA" dirty="0"/>
              <a:t>:  Convert the current document to the new DOCX format using the </a:t>
            </a:r>
            <a:r>
              <a:rPr lang="en-CA" b="1" i="1" dirty="0"/>
              <a:t>Convert</a:t>
            </a:r>
            <a:r>
              <a:rPr lang="en-CA" dirty="0"/>
              <a:t> button, which displays this warning.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388" y="3689451"/>
            <a:ext cx="4660711" cy="1128453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stCxn id="10" idx="3"/>
            <a:endCxn id="34" idx="1"/>
          </p:cNvCxnSpPr>
          <p:nvPr/>
        </p:nvCxnSpPr>
        <p:spPr>
          <a:xfrm flipV="1">
            <a:off x="5149250" y="3282351"/>
            <a:ext cx="1699764" cy="107939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895725" y="6205025"/>
            <a:ext cx="1276349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dirty="0"/>
              <a:t>OK</a:t>
            </a:r>
            <a:endParaRPr lang="en-CA" dirty="0"/>
          </a:p>
        </p:txBody>
      </p:sp>
      <p:cxnSp>
        <p:nvCxnSpPr>
          <p:cNvPr id="30" name="Straight Arrow Connector 29"/>
          <p:cNvCxnSpPr>
            <a:stCxn id="28" idx="3"/>
          </p:cNvCxnSpPr>
          <p:nvPr/>
        </p:nvCxnSpPr>
        <p:spPr>
          <a:xfrm flipV="1">
            <a:off x="5172074" y="4735902"/>
            <a:ext cx="5214130" cy="165378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7168371" y="3849917"/>
            <a:ext cx="4054666" cy="630917"/>
          </a:xfrm>
          <a:prstGeom prst="roundRect">
            <a:avLst/>
          </a:prstGeom>
          <a:solidFill>
            <a:srgbClr val="C5FFDF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>
                <a:solidFill>
                  <a:schemeClr val="tx1"/>
                </a:solidFill>
              </a:rPr>
              <a:t>Once you save the document, the file will be saved in the new DOCX format.</a:t>
            </a:r>
          </a:p>
        </p:txBody>
      </p:sp>
      <p:cxnSp>
        <p:nvCxnSpPr>
          <p:cNvPr id="12" name="Straight Arrow Connector 11"/>
          <p:cNvCxnSpPr>
            <a:stCxn id="39" idx="3"/>
          </p:cNvCxnSpPr>
          <p:nvPr/>
        </p:nvCxnSpPr>
        <p:spPr>
          <a:xfrm flipV="1">
            <a:off x="5172074" y="1009291"/>
            <a:ext cx="618896" cy="3788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36731" y="1758090"/>
            <a:ext cx="5035343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your document </a:t>
            </a:r>
            <a:r>
              <a:rPr lang="en-CA" b="1" i="1" dirty="0"/>
              <a:t>read only </a:t>
            </a:r>
            <a:r>
              <a:rPr lang="en-CA" dirty="0"/>
              <a:t>you will see this option.</a:t>
            </a:r>
          </a:p>
          <a:p>
            <a:endParaRPr lang="en-CA" dirty="0"/>
          </a:p>
          <a:p>
            <a:r>
              <a:rPr lang="en-CA" dirty="0"/>
              <a:t>The sample document for this course is not only a read only file but it is also an older format file, a .DOC file.  We will convert it to the newer .DOCX format.</a:t>
            </a:r>
          </a:p>
        </p:txBody>
      </p:sp>
      <p:cxnSp>
        <p:nvCxnSpPr>
          <p:cNvPr id="23" name="Straight Arrow Connector 22"/>
          <p:cNvCxnSpPr>
            <a:stCxn id="13" idx="3"/>
            <a:endCxn id="25" idx="1"/>
          </p:cNvCxnSpPr>
          <p:nvPr/>
        </p:nvCxnSpPr>
        <p:spPr>
          <a:xfrm flipV="1">
            <a:off x="5172074" y="2428277"/>
            <a:ext cx="1668314" cy="20697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6840388" y="2053087"/>
            <a:ext cx="2502020" cy="75037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ectangle 33"/>
          <p:cNvSpPr/>
          <p:nvPr/>
        </p:nvSpPr>
        <p:spPr>
          <a:xfrm>
            <a:off x="6849014" y="2984740"/>
            <a:ext cx="638714" cy="59522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1" name="Straight Arrow Connector 40"/>
          <p:cNvCxnSpPr>
            <a:stCxn id="10" idx="3"/>
            <a:endCxn id="15" idx="1"/>
          </p:cNvCxnSpPr>
          <p:nvPr/>
        </p:nvCxnSpPr>
        <p:spPr>
          <a:xfrm flipV="1">
            <a:off x="5149250" y="4253678"/>
            <a:ext cx="1691138" cy="10807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24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10" grpId="0" animBg="1"/>
      <p:bldP spid="28" grpId="0" animBg="1"/>
      <p:bldP spid="31" grpId="0" animBg="1"/>
      <p:bldP spid="13" grpId="0" animBg="1"/>
      <p:bldP spid="25" grpId="0" animBg="1"/>
      <p:bldP spid="25" grpId="1" animBg="1"/>
      <p:bldP spid="34" grpId="0" animBg="1"/>
      <p:bldP spid="34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509" y="666130"/>
            <a:ext cx="6490352" cy="6155057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723896" y="2624296"/>
            <a:ext cx="4276730" cy="515719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ounded Rectangle 44"/>
          <p:cNvSpPr/>
          <p:nvPr/>
        </p:nvSpPr>
        <p:spPr>
          <a:xfrm>
            <a:off x="722459" y="3162467"/>
            <a:ext cx="4276727" cy="266149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ounded Rectangle 45"/>
          <p:cNvSpPr/>
          <p:nvPr/>
        </p:nvSpPr>
        <p:spPr>
          <a:xfrm>
            <a:off x="722459" y="3457295"/>
            <a:ext cx="4276727" cy="510856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136731" y="128187"/>
            <a:ext cx="3644694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Parts of Word 2016 - Backstage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912978" y="154065"/>
            <a:ext cx="8189882" cy="338554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1600" dirty="0"/>
              <a:t>The Backstage is where all things that happens </a:t>
            </a:r>
            <a:r>
              <a:rPr lang="en-CA" sz="1600" b="1" dirty="0"/>
              <a:t>to</a:t>
            </a:r>
            <a:r>
              <a:rPr lang="en-CA" sz="1600" dirty="0"/>
              <a:t> the document but not </a:t>
            </a:r>
            <a:r>
              <a:rPr lang="en-CA" sz="1600" b="1" dirty="0"/>
              <a:t>in</a:t>
            </a:r>
            <a:r>
              <a:rPr lang="en-CA" sz="1600" dirty="0"/>
              <a:t> the document occur.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6731" y="724012"/>
            <a:ext cx="5035343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Once you have converted and saved the older file format, the </a:t>
            </a:r>
            <a:r>
              <a:rPr lang="en-CA" b="1" i="1" dirty="0"/>
              <a:t>Info</a:t>
            </a:r>
            <a:r>
              <a:rPr lang="en-CA" dirty="0"/>
              <a:t> screen will change to the three options.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6864183" y="2073265"/>
            <a:ext cx="632171" cy="60535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ectangle 15"/>
          <p:cNvSpPr/>
          <p:nvPr/>
        </p:nvSpPr>
        <p:spPr>
          <a:xfrm>
            <a:off x="6867370" y="2887847"/>
            <a:ext cx="609600" cy="60773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 16"/>
          <p:cNvSpPr/>
          <p:nvPr/>
        </p:nvSpPr>
        <p:spPr>
          <a:xfrm>
            <a:off x="6866624" y="4088191"/>
            <a:ext cx="609600" cy="61320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/>
          <p:cNvCxnSpPr>
            <a:endCxn id="4" idx="1"/>
          </p:cNvCxnSpPr>
          <p:nvPr/>
        </p:nvCxnSpPr>
        <p:spPr>
          <a:xfrm flipV="1">
            <a:off x="4999186" y="2375941"/>
            <a:ext cx="1864997" cy="51079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6" idx="1"/>
          </p:cNvCxnSpPr>
          <p:nvPr/>
        </p:nvCxnSpPr>
        <p:spPr>
          <a:xfrm flipV="1">
            <a:off x="4999186" y="3191714"/>
            <a:ext cx="1868184" cy="10892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17" idx="1"/>
          </p:cNvCxnSpPr>
          <p:nvPr/>
        </p:nvCxnSpPr>
        <p:spPr>
          <a:xfrm>
            <a:off x="4999186" y="3669092"/>
            <a:ext cx="1867438" cy="72570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9" idx="3"/>
          </p:cNvCxnSpPr>
          <p:nvPr/>
        </p:nvCxnSpPr>
        <p:spPr>
          <a:xfrm>
            <a:off x="5172074" y="1185677"/>
            <a:ext cx="1608288" cy="46166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Double Bracket 40"/>
          <p:cNvSpPr/>
          <p:nvPr/>
        </p:nvSpPr>
        <p:spPr>
          <a:xfrm rot="5400000">
            <a:off x="6310778" y="1823936"/>
            <a:ext cx="3419272" cy="2790646"/>
          </a:xfrm>
          <a:prstGeom prst="bracketPair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TextBox 42"/>
          <p:cNvSpPr txBox="1"/>
          <p:nvPr/>
        </p:nvSpPr>
        <p:spPr>
          <a:xfrm>
            <a:off x="136731" y="2002279"/>
            <a:ext cx="5035344" cy="203132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first screen that appears is the </a:t>
            </a:r>
            <a:r>
              <a:rPr lang="en-CA" b="1" i="1" dirty="0"/>
              <a:t>Info</a:t>
            </a:r>
            <a:r>
              <a:rPr lang="en-CA" dirty="0"/>
              <a:t> screen. In here you can: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Apply permissions for others to access or not access your document.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Check your document before sharing it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Recover from earlier versions of your document</a:t>
            </a:r>
          </a:p>
        </p:txBody>
      </p:sp>
    </p:spTree>
    <p:extLst>
      <p:ext uri="{BB962C8B-B14F-4D97-AF65-F5344CB8AC3E}">
        <p14:creationId xmlns:p14="http://schemas.microsoft.com/office/powerpoint/2010/main" val="35725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39" grpId="0" animBg="1"/>
      <p:bldP spid="4" grpId="0" animBg="1"/>
      <p:bldP spid="16" grpId="0" animBg="1"/>
      <p:bldP spid="17" grpId="0" animBg="1"/>
      <p:bldP spid="41" grpId="0" animBg="1"/>
      <p:bldP spid="4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918311" y="3625441"/>
            <a:ext cx="6911488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719265" y="3909936"/>
            <a:ext cx="7110534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339488" y="4178764"/>
            <a:ext cx="6490311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112841" y="4455259"/>
            <a:ext cx="6716958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3112840" y="4740267"/>
            <a:ext cx="6716959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415688" y="5010508"/>
            <a:ext cx="6414112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517167" y="5287682"/>
            <a:ext cx="6312632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3822700" y="5562280"/>
            <a:ext cx="6007099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57401" y="3538164"/>
            <a:ext cx="88409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Home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– places the cursor at the beginning of the line</a:t>
            </a:r>
          </a:p>
          <a:p>
            <a:r>
              <a:rPr lang="en-US" b="1" dirty="0">
                <a:solidFill>
                  <a:srgbClr val="C00000"/>
                </a:solidFill>
              </a:rPr>
              <a:t>End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– places the cursor at the end of the line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7030A0"/>
                </a:solidFill>
              </a:rPr>
              <a:t>Home</a:t>
            </a:r>
            <a:r>
              <a:rPr lang="en-US" b="1" dirty="0"/>
              <a:t> </a:t>
            </a:r>
            <a:r>
              <a:rPr lang="en-US" dirty="0"/>
              <a:t>– moves cursor to the beginning of the document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C00000"/>
                </a:solidFill>
              </a:rPr>
              <a:t>End</a:t>
            </a:r>
            <a:r>
              <a:rPr lang="en-US" dirty="0"/>
              <a:t> – moves cursor to the end of the document</a:t>
            </a:r>
          </a:p>
          <a:p>
            <a:r>
              <a:rPr lang="en-US" b="1" dirty="0">
                <a:solidFill>
                  <a:srgbClr val="00B050"/>
                </a:solidFill>
              </a:rPr>
              <a:t>Page-up</a:t>
            </a:r>
            <a:r>
              <a:rPr lang="en-US" dirty="0"/>
              <a:t> – moves the cursor up the document the amount of lines displayed</a:t>
            </a:r>
          </a:p>
          <a:p>
            <a:r>
              <a:rPr lang="en-US" b="1" dirty="0">
                <a:solidFill>
                  <a:srgbClr val="00B0F0"/>
                </a:solidFill>
              </a:rPr>
              <a:t>Page-down</a:t>
            </a:r>
            <a:r>
              <a:rPr lang="en-US" dirty="0"/>
              <a:t> – moves the cursor down the document the amount of lines displayed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00B050"/>
                </a:solidFill>
              </a:rPr>
              <a:t>Page-up</a:t>
            </a:r>
            <a:r>
              <a:rPr lang="en-US" b="1" dirty="0"/>
              <a:t> </a:t>
            </a:r>
            <a:r>
              <a:rPr lang="en-US" dirty="0"/>
              <a:t>– moves the cursor to the beginning of the previous page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00B0F0"/>
                </a:solidFill>
              </a:rPr>
              <a:t>Page-down</a:t>
            </a:r>
            <a:r>
              <a:rPr lang="en-US" dirty="0"/>
              <a:t> – moves the cursor to the beginning of the next page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44152" y="253233"/>
            <a:ext cx="1680308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Navigation Keys</a:t>
            </a:r>
          </a:p>
        </p:txBody>
      </p:sp>
      <p:pic>
        <p:nvPicPr>
          <p:cNvPr id="1041" name="Picture 17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703" y="759873"/>
            <a:ext cx="76962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7524750" y="1523999"/>
            <a:ext cx="2857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ounded Rectangle 44"/>
          <p:cNvSpPr/>
          <p:nvPr/>
        </p:nvSpPr>
        <p:spPr>
          <a:xfrm>
            <a:off x="2209800" y="2857499"/>
            <a:ext cx="4381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ounded Rectangle 45"/>
          <p:cNvSpPr/>
          <p:nvPr/>
        </p:nvSpPr>
        <p:spPr>
          <a:xfrm>
            <a:off x="7524750" y="1850240"/>
            <a:ext cx="285750" cy="295276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7" name="Rounded Rectangle 46"/>
          <p:cNvSpPr/>
          <p:nvPr/>
        </p:nvSpPr>
        <p:spPr>
          <a:xfrm>
            <a:off x="7839075" y="1526390"/>
            <a:ext cx="285750" cy="295276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8" name="Rounded Rectangle 47"/>
          <p:cNvSpPr/>
          <p:nvPr/>
        </p:nvSpPr>
        <p:spPr>
          <a:xfrm>
            <a:off x="7839075" y="1850280"/>
            <a:ext cx="285750" cy="295276"/>
          </a:xfrm>
          <a:prstGeom prst="round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9" name="Rounded Rectangle 48"/>
          <p:cNvSpPr/>
          <p:nvPr/>
        </p:nvSpPr>
        <p:spPr>
          <a:xfrm>
            <a:off x="6536104" y="2857038"/>
            <a:ext cx="4381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0" name="TextBox 49"/>
          <p:cNvSpPr txBox="1"/>
          <p:nvPr/>
        </p:nvSpPr>
        <p:spPr>
          <a:xfrm>
            <a:off x="293040" y="253233"/>
            <a:ext cx="43837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Navigation &amp; Selection Using the Keyboard</a:t>
            </a:r>
          </a:p>
        </p:txBody>
      </p:sp>
    </p:spTree>
    <p:extLst>
      <p:ext uri="{BB962C8B-B14F-4D97-AF65-F5344CB8AC3E}">
        <p14:creationId xmlns:p14="http://schemas.microsoft.com/office/powerpoint/2010/main" val="373159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413613" y="3589215"/>
            <a:ext cx="5958987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275379" y="3858822"/>
            <a:ext cx="6097221" cy="201721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198935" y="4136245"/>
            <a:ext cx="6173665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482486" y="4413667"/>
            <a:ext cx="5890114" cy="20028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3787287" y="4684388"/>
            <a:ext cx="5585314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80558" y="4963747"/>
            <a:ext cx="5692042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577736" y="5230717"/>
            <a:ext cx="5794864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3879117" y="5502757"/>
            <a:ext cx="5493483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987060" y="3486641"/>
            <a:ext cx="76903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Right Arrow </a:t>
            </a:r>
            <a:r>
              <a:rPr lang="en-US" dirty="0"/>
              <a:t>– moves the cursor right one character</a:t>
            </a:r>
          </a:p>
          <a:p>
            <a:r>
              <a:rPr lang="en-US" b="1" dirty="0">
                <a:solidFill>
                  <a:srgbClr val="00B0F0"/>
                </a:solidFill>
              </a:rPr>
              <a:t>Left Arrow </a:t>
            </a:r>
            <a:r>
              <a:rPr lang="en-US" dirty="0"/>
              <a:t>– moves the cursor left one character</a:t>
            </a:r>
          </a:p>
          <a:p>
            <a:r>
              <a:rPr lang="en-US" b="1" dirty="0">
                <a:solidFill>
                  <a:srgbClr val="C00000"/>
                </a:solidFill>
              </a:rPr>
              <a:t>Up Arrow </a:t>
            </a:r>
            <a:r>
              <a:rPr lang="en-US" dirty="0"/>
              <a:t>– moves the cursor up one line</a:t>
            </a:r>
          </a:p>
          <a:p>
            <a:r>
              <a:rPr lang="en-US" b="1" dirty="0">
                <a:solidFill>
                  <a:schemeClr val="accent2"/>
                </a:solidFill>
              </a:rPr>
              <a:t>Down Arrow </a:t>
            </a:r>
            <a:r>
              <a:rPr lang="en-US" dirty="0"/>
              <a:t>– moves the cursor down one line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00B050"/>
                </a:solidFill>
              </a:rPr>
              <a:t>Right Arrow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– moves the cursor to the beginning of the next word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00B0F0"/>
                </a:solidFill>
              </a:rPr>
              <a:t>Left Arrow</a:t>
            </a:r>
            <a:r>
              <a:rPr lang="en-US" dirty="0"/>
              <a:t> – moves the cursor to the beginning of the previous word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C00000"/>
                </a:solidFill>
              </a:rPr>
              <a:t>Up Arrow</a:t>
            </a:r>
            <a:r>
              <a:rPr lang="en-US" dirty="0"/>
              <a:t> – moves the cursor to the beginning of the previous paragraph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chemeClr val="accent2"/>
                </a:solidFill>
              </a:rPr>
              <a:t>Down Arrow</a:t>
            </a:r>
            <a:r>
              <a:rPr lang="en-US" dirty="0"/>
              <a:t> – moves the cursor to the beginning of the next paragraph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44152" y="253233"/>
            <a:ext cx="1680308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Navigation Keys</a:t>
            </a:r>
          </a:p>
        </p:txBody>
      </p:sp>
      <p:pic>
        <p:nvPicPr>
          <p:cNvPr id="34" name="Picture 17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703" y="759873"/>
            <a:ext cx="76962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ounded Rectangle 35"/>
          <p:cNvSpPr/>
          <p:nvPr/>
        </p:nvSpPr>
        <p:spPr>
          <a:xfrm>
            <a:off x="2209800" y="2857499"/>
            <a:ext cx="4381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Rounded Rectangle 39"/>
          <p:cNvSpPr/>
          <p:nvPr/>
        </p:nvSpPr>
        <p:spPr>
          <a:xfrm>
            <a:off x="7524750" y="2517697"/>
            <a:ext cx="285750" cy="295276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ounded Rectangle 40"/>
          <p:cNvSpPr/>
          <p:nvPr/>
        </p:nvSpPr>
        <p:spPr>
          <a:xfrm>
            <a:off x="7200900" y="2857499"/>
            <a:ext cx="285750" cy="295276"/>
          </a:xfrm>
          <a:prstGeom prst="round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Rounded Rectangle 41"/>
          <p:cNvSpPr/>
          <p:nvPr/>
        </p:nvSpPr>
        <p:spPr>
          <a:xfrm>
            <a:off x="7524750" y="2857499"/>
            <a:ext cx="285750" cy="295276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ounded Rectangle 42"/>
          <p:cNvSpPr/>
          <p:nvPr/>
        </p:nvSpPr>
        <p:spPr>
          <a:xfrm>
            <a:off x="7848600" y="2857499"/>
            <a:ext cx="285750" cy="295276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ounded Rectangle 43"/>
          <p:cNvSpPr/>
          <p:nvPr/>
        </p:nvSpPr>
        <p:spPr>
          <a:xfrm>
            <a:off x="6536104" y="2857038"/>
            <a:ext cx="4381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TextBox 44"/>
          <p:cNvSpPr txBox="1"/>
          <p:nvPr/>
        </p:nvSpPr>
        <p:spPr>
          <a:xfrm>
            <a:off x="293040" y="253233"/>
            <a:ext cx="43837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Navigation &amp; Selection Using the Keyboard</a:t>
            </a:r>
          </a:p>
        </p:txBody>
      </p:sp>
    </p:spTree>
    <p:extLst>
      <p:ext uri="{BB962C8B-B14F-4D97-AF65-F5344CB8AC3E}">
        <p14:creationId xmlns:p14="http://schemas.microsoft.com/office/powerpoint/2010/main" val="312238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885825" y="1419225"/>
            <a:ext cx="55626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885825" y="1699528"/>
            <a:ext cx="55626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885825" y="1975706"/>
            <a:ext cx="55626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885825" y="2252560"/>
            <a:ext cx="55626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885824" y="3062185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885824" y="3338362"/>
            <a:ext cx="8010525" cy="50973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885823" y="3883665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885823" y="4717000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885823" y="4984567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1343023" y="5270111"/>
            <a:ext cx="7553325" cy="492513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885822" y="5813461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/>
          <p:cNvSpPr txBox="1"/>
          <p:nvPr/>
        </p:nvSpPr>
        <p:spPr>
          <a:xfrm>
            <a:off x="293039" y="1068122"/>
            <a:ext cx="87461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Contiguous Text Block (Option One):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Place mouse pointer at beginning of text you wish to select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Hold down the left mouse button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Drag the mouse pointer to the end of the desired text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Release the left mouse button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803" y="1306866"/>
            <a:ext cx="2231891" cy="41228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93039" y="2719698"/>
            <a:ext cx="87652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Contiguous Text Block (Option Two):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Click once at the beginning of the text you wish to select to place the cursor there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Scroll down to the end of the text you want to select </a:t>
            </a:r>
            <a:r>
              <a:rPr lang="en-US" i="1" dirty="0"/>
              <a:t>using the mouse scroll button</a:t>
            </a:r>
            <a:r>
              <a:rPr lang="en-US" dirty="0"/>
              <a:t> or </a:t>
            </a:r>
            <a:r>
              <a:rPr lang="en-US" i="1" dirty="0"/>
              <a:t>the appropriate scroll bar</a:t>
            </a:r>
            <a:r>
              <a:rPr lang="en-US" dirty="0"/>
              <a:t> but do not move the cursor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Hold down the </a:t>
            </a:r>
            <a:r>
              <a:rPr lang="en-US" b="1" i="1" dirty="0"/>
              <a:t>Shift</a:t>
            </a:r>
            <a:r>
              <a:rPr lang="en-US" dirty="0"/>
              <a:t> button and then click at the end of the text you wish to select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3039" y="4371274"/>
            <a:ext cx="87652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Non-contiguous Text Blocks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Select the first block of text just like Option One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Now to continue to select non-contiguous blocks of text to add to your selection</a:t>
            </a:r>
          </a:p>
          <a:p>
            <a:pPr marL="1000125" lvl="1" indent="-285750">
              <a:buFont typeface="Wingdings" panose="05000000000000000000" pitchFamily="2" charset="2"/>
              <a:buChar char="Ø"/>
            </a:pPr>
            <a:r>
              <a:rPr lang="en-US" dirty="0"/>
              <a:t>Hold down the Ctrl button and then drag the mouse pointer to the end of the desired text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Keep repeating the previous step for each block of non-contiguous text you want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26" name="TextBox 25"/>
          <p:cNvSpPr txBox="1"/>
          <p:nvPr/>
        </p:nvSpPr>
        <p:spPr>
          <a:xfrm>
            <a:off x="293039" y="253233"/>
            <a:ext cx="395511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Navigation &amp; Selection Using the Mouse</a:t>
            </a:r>
          </a:p>
        </p:txBody>
      </p:sp>
    </p:spTree>
    <p:extLst>
      <p:ext uri="{BB962C8B-B14F-4D97-AF65-F5344CB8AC3E}">
        <p14:creationId xmlns:p14="http://schemas.microsoft.com/office/powerpoint/2010/main" val="245743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1" grpId="0"/>
      <p:bldP spid="24" grpId="0"/>
      <p:bldP spid="2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895350" y="1419224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ounded Rectangle 5"/>
          <p:cNvSpPr/>
          <p:nvPr/>
        </p:nvSpPr>
        <p:spPr>
          <a:xfrm>
            <a:off x="895350" y="2238374"/>
            <a:ext cx="7924800" cy="51435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ounded Rectangle 6"/>
          <p:cNvSpPr/>
          <p:nvPr/>
        </p:nvSpPr>
        <p:spPr>
          <a:xfrm>
            <a:off x="895350" y="3335565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895350" y="4168757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895350" y="4992424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895350" y="5806566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293039" y="253233"/>
            <a:ext cx="395511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Navigation &amp; Selection Using the Mouse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3039" y="1068122"/>
            <a:ext cx="874618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a single word: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Double click on the word. Be aware it also selects the space to the right of the word.</a:t>
            </a:r>
          </a:p>
          <a:p>
            <a:endParaRPr lang="en-US" dirty="0"/>
          </a:p>
          <a:p>
            <a:r>
              <a:rPr lang="en-US" dirty="0"/>
              <a:t>Select a paragraph: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Triple click on any word in that paragraph.  Each new paragraph is started with a carriage-return (enter)</a:t>
            </a:r>
          </a:p>
          <a:p>
            <a:endParaRPr lang="en-US" dirty="0"/>
          </a:p>
          <a:p>
            <a:r>
              <a:rPr lang="en-US" dirty="0"/>
              <a:t>Select a line: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Left click once in the left margin beside the line</a:t>
            </a:r>
          </a:p>
          <a:p>
            <a:endParaRPr lang="en-US" dirty="0"/>
          </a:p>
          <a:p>
            <a:r>
              <a:rPr lang="en-US" dirty="0"/>
              <a:t>Select a paragraph (from the left margin):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Double click in the left margin beside the paragraph</a:t>
            </a:r>
          </a:p>
          <a:p>
            <a:endParaRPr lang="en-US" dirty="0"/>
          </a:p>
          <a:p>
            <a:r>
              <a:rPr lang="en-US" dirty="0"/>
              <a:t>Select the entire document (includes all sections)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Triple click in the left margin at any point in the document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r>
              <a:rPr lang="en-US" dirty="0"/>
              <a:t>Select a sentence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Ctrl + Left click over any word in the sentence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803" y="1306866"/>
            <a:ext cx="2231891" cy="41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3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5575790" y="601294"/>
            <a:ext cx="6537273" cy="6199554"/>
            <a:chOff x="5575790" y="601294"/>
            <a:chExt cx="6537273" cy="619955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5790" y="601294"/>
              <a:ext cx="6537273" cy="6199554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856" y="611684"/>
              <a:ext cx="3956151" cy="230284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293040" y="253233"/>
            <a:ext cx="18691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Text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05575" y="128187"/>
            <a:ext cx="5038726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Home</a:t>
            </a:r>
            <a:r>
              <a:rPr lang="en-CA" dirty="0"/>
              <a:t> tab contains the formatting options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7433" y="2107895"/>
            <a:ext cx="4986252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apply the formatting to either the selected text, or if no text is selected, then that formatting will be applied to any new text you type.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457950" y="447675"/>
            <a:ext cx="1076325" cy="433997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3040" y="3823235"/>
            <a:ext cx="4983810" cy="646331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 more formatting options launch the </a:t>
            </a:r>
            <a:r>
              <a:rPr lang="en-CA" b="1" i="1" dirty="0"/>
              <a:t>Font Dialog Box</a:t>
            </a:r>
            <a:r>
              <a:rPr lang="en-CA" dirty="0"/>
              <a:t> by clicking on the Dialog Box Launcher</a:t>
            </a:r>
            <a:endParaRPr lang="en-CA" b="1" i="1" dirty="0"/>
          </a:p>
        </p:txBody>
      </p:sp>
      <p:cxnSp>
        <p:nvCxnSpPr>
          <p:cNvPr id="15" name="Straight Arrow Connector 14"/>
          <p:cNvCxnSpPr>
            <a:stCxn id="13" idx="3"/>
          </p:cNvCxnSpPr>
          <p:nvPr/>
        </p:nvCxnSpPr>
        <p:spPr>
          <a:xfrm flipV="1">
            <a:off x="5276850" y="1720671"/>
            <a:ext cx="2547308" cy="2425730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645" y="2566749"/>
            <a:ext cx="2802585" cy="34358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9875" y="1461564"/>
            <a:ext cx="4983810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Font</a:t>
            </a:r>
            <a:r>
              <a:rPr lang="en-CA" dirty="0"/>
              <a:t> group is where many of the options are located for formatting the text.</a:t>
            </a:r>
          </a:p>
        </p:txBody>
      </p:sp>
      <p:cxnSp>
        <p:nvCxnSpPr>
          <p:cNvPr id="11" name="Straight Arrow Connector 10"/>
          <p:cNvCxnSpPr>
            <a:stCxn id="8" idx="3"/>
          </p:cNvCxnSpPr>
          <p:nvPr/>
        </p:nvCxnSpPr>
        <p:spPr>
          <a:xfrm flipV="1">
            <a:off x="5263685" y="1720671"/>
            <a:ext cx="1585689" cy="6405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7" idx="0"/>
          </p:cNvCxnSpPr>
          <p:nvPr/>
        </p:nvCxnSpPr>
        <p:spPr>
          <a:xfrm>
            <a:off x="7901796" y="1752700"/>
            <a:ext cx="1123142" cy="814049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42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13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575790" y="601294"/>
            <a:ext cx="6537273" cy="6199554"/>
            <a:chOff x="5575790" y="601294"/>
            <a:chExt cx="6537273" cy="619955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5790" y="601294"/>
              <a:ext cx="6537273" cy="6199554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856" y="611684"/>
              <a:ext cx="3956151" cy="230284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293040" y="253233"/>
            <a:ext cx="18691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Text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05575" y="128187"/>
            <a:ext cx="5038726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Home</a:t>
            </a:r>
            <a:r>
              <a:rPr lang="en-CA" dirty="0"/>
              <a:t> tab contains the formatting options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3040" y="1023575"/>
            <a:ext cx="4926660" cy="17543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Paragraph</a:t>
            </a:r>
            <a:r>
              <a:rPr lang="en-CA" dirty="0"/>
              <a:t> group has options for changing the paragraph in which the cursor is located.</a:t>
            </a:r>
          </a:p>
          <a:p>
            <a:endParaRPr lang="en-CA" dirty="0"/>
          </a:p>
          <a:p>
            <a:r>
              <a:rPr lang="en-CA" dirty="0"/>
              <a:t>If more than one paragraph is selected the formatting will be applied to all selected paragraphs.</a:t>
            </a:r>
          </a:p>
        </p:txBody>
      </p:sp>
      <p:cxnSp>
        <p:nvCxnSpPr>
          <p:cNvPr id="11" name="Straight Arrow Connector 10"/>
          <p:cNvCxnSpPr>
            <a:stCxn id="9" idx="3"/>
          </p:cNvCxnSpPr>
          <p:nvPr/>
        </p:nvCxnSpPr>
        <p:spPr>
          <a:xfrm flipV="1">
            <a:off x="5219700" y="1716657"/>
            <a:ext cx="3173802" cy="18408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93040" y="2952750"/>
            <a:ext cx="4926660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Paragraph Dialog </a:t>
            </a:r>
            <a:r>
              <a:rPr lang="en-CA" dirty="0"/>
              <a:t>launcher button displays the a dialog with more paragraph options.</a:t>
            </a:r>
          </a:p>
        </p:txBody>
      </p:sp>
      <p:cxnSp>
        <p:nvCxnSpPr>
          <p:cNvPr id="19" name="Straight Arrow Connector 18"/>
          <p:cNvCxnSpPr>
            <a:stCxn id="17" idx="3"/>
          </p:cNvCxnSpPr>
          <p:nvPr/>
        </p:nvCxnSpPr>
        <p:spPr>
          <a:xfrm flipV="1">
            <a:off x="5219700" y="1716657"/>
            <a:ext cx="4160010" cy="155925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093" y="2391109"/>
            <a:ext cx="2567563" cy="3564227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endCxn id="16" idx="0"/>
          </p:cNvCxnSpPr>
          <p:nvPr/>
        </p:nvCxnSpPr>
        <p:spPr>
          <a:xfrm flipH="1">
            <a:off x="9286875" y="1716657"/>
            <a:ext cx="90038" cy="67445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20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5575790" y="601294"/>
            <a:ext cx="6537273" cy="6199554"/>
            <a:chOff x="5575790" y="601294"/>
            <a:chExt cx="6537273" cy="619955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5790" y="601294"/>
              <a:ext cx="6537273" cy="6199554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856" y="611684"/>
              <a:ext cx="3956151" cy="230284"/>
            </a:xfrm>
            <a:prstGeom prst="rect">
              <a:avLst/>
            </a:prstGeom>
          </p:spPr>
        </p:pic>
      </p:grpSp>
      <p:sp>
        <p:nvSpPr>
          <p:cNvPr id="11" name="Rounded Rectangle 10"/>
          <p:cNvSpPr/>
          <p:nvPr/>
        </p:nvSpPr>
        <p:spPr>
          <a:xfrm>
            <a:off x="904875" y="4257675"/>
            <a:ext cx="4019550" cy="238125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904875" y="4543425"/>
            <a:ext cx="4019550" cy="4953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904875" y="5088374"/>
            <a:ext cx="4019550" cy="2381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904875" y="5362872"/>
            <a:ext cx="4019550" cy="238125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904875" y="5642848"/>
            <a:ext cx="4019550" cy="23812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904875" y="5923120"/>
            <a:ext cx="4019550" cy="2381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312090" y="1943100"/>
            <a:ext cx="4926660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Styles</a:t>
            </a:r>
            <a:r>
              <a:rPr lang="en-CA" dirty="0"/>
              <a:t> group contains pre-set styles you can apply to either the selected text, or if no text is selected, then that style will be applied to any new text you type.</a:t>
            </a:r>
          </a:p>
        </p:txBody>
      </p:sp>
      <p:cxnSp>
        <p:nvCxnSpPr>
          <p:cNvPr id="3" name="Straight Arrow Connector 2"/>
          <p:cNvCxnSpPr>
            <a:stCxn id="2" idx="3"/>
          </p:cNvCxnSpPr>
          <p:nvPr/>
        </p:nvCxnSpPr>
        <p:spPr>
          <a:xfrm flipV="1">
            <a:off x="5238750" y="1708030"/>
            <a:ext cx="4966299" cy="83523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12090" y="3638550"/>
            <a:ext cx="4926660" cy="258532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Styles</a:t>
            </a:r>
            <a:r>
              <a:rPr lang="en-CA" dirty="0"/>
              <a:t> menu launcher shows a menu on which you can choose to: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Select a style from a list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Choose options such as </a:t>
            </a:r>
            <a:r>
              <a:rPr lang="en-CA" i="1" dirty="0"/>
              <a:t>Show Preview </a:t>
            </a:r>
            <a:r>
              <a:rPr lang="en-CA" dirty="0"/>
              <a:t>and </a:t>
            </a:r>
            <a:r>
              <a:rPr lang="en-CA" i="1" dirty="0"/>
              <a:t>Disable Linked Styles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i="1" dirty="0"/>
              <a:t>Create a New Style</a:t>
            </a:r>
            <a:endParaRPr lang="en-CA" dirty="0"/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i="1" dirty="0"/>
              <a:t>Inspect style </a:t>
            </a:r>
            <a:r>
              <a:rPr lang="en-CA" dirty="0"/>
              <a:t>(applies to selected style)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i="1" dirty="0"/>
              <a:t>Manage Style </a:t>
            </a:r>
            <a:r>
              <a:rPr lang="en-CA" dirty="0"/>
              <a:t>(applies to selected style)</a:t>
            </a:r>
            <a:endParaRPr lang="en-CA" i="1" dirty="0"/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i="1" dirty="0"/>
              <a:t>More Options</a:t>
            </a:r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 flipV="1">
            <a:off x="5238750" y="1708030"/>
            <a:ext cx="5934074" cy="322318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171" y="2142370"/>
            <a:ext cx="1346343" cy="336585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744200" y="2428876"/>
            <a:ext cx="1171575" cy="24574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ectangle 18"/>
          <p:cNvSpPr/>
          <p:nvPr/>
        </p:nvSpPr>
        <p:spPr>
          <a:xfrm>
            <a:off x="10744200" y="4905375"/>
            <a:ext cx="1171575" cy="2952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ectangle 19"/>
          <p:cNvSpPr/>
          <p:nvPr/>
        </p:nvSpPr>
        <p:spPr>
          <a:xfrm>
            <a:off x="10725149" y="5276850"/>
            <a:ext cx="161926" cy="14317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10944224" y="5267325"/>
            <a:ext cx="180976" cy="14317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 21"/>
          <p:cNvSpPr/>
          <p:nvPr/>
        </p:nvSpPr>
        <p:spPr>
          <a:xfrm>
            <a:off x="11172824" y="5276850"/>
            <a:ext cx="180976" cy="14317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ectangle 22"/>
          <p:cNvSpPr/>
          <p:nvPr/>
        </p:nvSpPr>
        <p:spPr>
          <a:xfrm>
            <a:off x="11544300" y="5267325"/>
            <a:ext cx="380999" cy="14317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293040" y="253233"/>
            <a:ext cx="18691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Text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05575" y="128187"/>
            <a:ext cx="5038726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Home</a:t>
            </a:r>
            <a:r>
              <a:rPr lang="en-CA" dirty="0"/>
              <a:t> tab contains the formatting options</a:t>
            </a:r>
          </a:p>
        </p:txBody>
      </p:sp>
    </p:spTree>
    <p:extLst>
      <p:ext uri="{BB962C8B-B14F-4D97-AF65-F5344CB8AC3E}">
        <p14:creationId xmlns:p14="http://schemas.microsoft.com/office/powerpoint/2010/main" val="290512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" grpId="0" animBg="1"/>
      <p:bldP spid="8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5575790" y="601294"/>
            <a:ext cx="6537273" cy="6199554"/>
            <a:chOff x="5575790" y="601294"/>
            <a:chExt cx="6537273" cy="619955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5790" y="601294"/>
              <a:ext cx="6537273" cy="6199554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856" y="611684"/>
              <a:ext cx="3956151" cy="230284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293039" y="999428"/>
            <a:ext cx="5132975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Styles</a:t>
            </a:r>
            <a:r>
              <a:rPr lang="en-CA" dirty="0"/>
              <a:t> menu </a:t>
            </a:r>
            <a:r>
              <a:rPr lang="en-CA" b="1" i="1" dirty="0"/>
              <a:t>Options</a:t>
            </a:r>
            <a:r>
              <a:rPr lang="en-CA" dirty="0"/>
              <a:t> dialog box contains settings that affect the behavior of how styles are viewed in the menu.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CA" dirty="0"/>
              <a:t>The styles menu is also called a window pane.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171" y="2142370"/>
            <a:ext cx="1346343" cy="336585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1544300" y="5267325"/>
            <a:ext cx="380999" cy="14317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293040" y="253233"/>
            <a:ext cx="18691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Text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05575" y="128187"/>
            <a:ext cx="5038726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Home</a:t>
            </a:r>
            <a:r>
              <a:rPr lang="en-CA" dirty="0"/>
              <a:t> tab contains the formatting options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35178" y="6037948"/>
            <a:ext cx="3057524" cy="369332"/>
          </a:xfrm>
          <a:prstGeom prst="rect">
            <a:avLst/>
          </a:prstGeom>
          <a:solidFill>
            <a:srgbClr val="FADDCA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Options…</a:t>
            </a:r>
            <a:r>
              <a:rPr lang="en-CA" dirty="0"/>
              <a:t> button</a:t>
            </a:r>
          </a:p>
        </p:txBody>
      </p:sp>
      <p:cxnSp>
        <p:nvCxnSpPr>
          <p:cNvPr id="9" name="Straight Arrow Connector 8"/>
          <p:cNvCxnSpPr>
            <a:endCxn id="23" idx="2"/>
          </p:cNvCxnSpPr>
          <p:nvPr/>
        </p:nvCxnSpPr>
        <p:spPr>
          <a:xfrm flipV="1">
            <a:off x="11192702" y="5410497"/>
            <a:ext cx="542098" cy="62745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856" y="2180877"/>
            <a:ext cx="2831819" cy="2610198"/>
          </a:xfrm>
          <a:prstGeom prst="rect">
            <a:avLst/>
          </a:prstGeom>
        </p:spPr>
      </p:pic>
      <p:cxnSp>
        <p:nvCxnSpPr>
          <p:cNvPr id="32" name="Straight Arrow Connector 31"/>
          <p:cNvCxnSpPr>
            <a:stCxn id="23" idx="1"/>
            <a:endCxn id="26" idx="3"/>
          </p:cNvCxnSpPr>
          <p:nvPr/>
        </p:nvCxnSpPr>
        <p:spPr>
          <a:xfrm flipH="1" flipV="1">
            <a:off x="9577675" y="3485976"/>
            <a:ext cx="1966625" cy="185293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93039" y="2491428"/>
            <a:ext cx="5132974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choose what styles to display on the menu.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93038" y="3152431"/>
            <a:ext cx="5132975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Set how the list of styles is sorted on the menu.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3038" y="3788036"/>
            <a:ext cx="5132975" cy="923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Formatting that is not a style can be included in the list for your convenience by checking any of these three options.</a:t>
            </a:r>
          </a:p>
        </p:txBody>
      </p:sp>
      <p:cxnSp>
        <p:nvCxnSpPr>
          <p:cNvPr id="38" name="Straight Arrow Connector 37"/>
          <p:cNvCxnSpPr>
            <a:stCxn id="34" idx="3"/>
          </p:cNvCxnSpPr>
          <p:nvPr/>
        </p:nvCxnSpPr>
        <p:spPr>
          <a:xfrm flipV="1">
            <a:off x="5426013" y="2621628"/>
            <a:ext cx="1388855" cy="5446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14868" y="2474176"/>
            <a:ext cx="2682815" cy="29490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2" name="Straight Arrow Connector 41"/>
          <p:cNvCxnSpPr>
            <a:stCxn id="35" idx="3"/>
          </p:cNvCxnSpPr>
          <p:nvPr/>
        </p:nvCxnSpPr>
        <p:spPr>
          <a:xfrm flipV="1">
            <a:off x="5426013" y="2938657"/>
            <a:ext cx="1388855" cy="39844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6814868" y="2791205"/>
            <a:ext cx="2682815" cy="29490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5" name="Straight Arrow Connector 44"/>
          <p:cNvCxnSpPr>
            <a:stCxn id="36" idx="3"/>
          </p:cNvCxnSpPr>
          <p:nvPr/>
        </p:nvCxnSpPr>
        <p:spPr>
          <a:xfrm flipV="1">
            <a:off x="5426013" y="3477446"/>
            <a:ext cx="1388855" cy="77225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6814868" y="3114697"/>
            <a:ext cx="2682815" cy="5863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0" name="TextBox 49"/>
          <p:cNvSpPr txBox="1"/>
          <p:nvPr/>
        </p:nvSpPr>
        <p:spPr>
          <a:xfrm>
            <a:off x="293038" y="4971308"/>
            <a:ext cx="5132975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Display how the style names are listed.</a:t>
            </a:r>
          </a:p>
        </p:txBody>
      </p:sp>
      <p:cxnSp>
        <p:nvCxnSpPr>
          <p:cNvPr id="51" name="Straight Arrow Connector 50"/>
          <p:cNvCxnSpPr>
            <a:stCxn id="50" idx="3"/>
            <a:endCxn id="52" idx="1"/>
          </p:cNvCxnSpPr>
          <p:nvPr/>
        </p:nvCxnSpPr>
        <p:spPr>
          <a:xfrm flipV="1">
            <a:off x="5426013" y="3963095"/>
            <a:ext cx="1388855" cy="119287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6814868" y="3725125"/>
            <a:ext cx="2682815" cy="47593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5" name="Straight Arrow Connector 54"/>
          <p:cNvCxnSpPr>
            <a:stCxn id="59" idx="3"/>
          </p:cNvCxnSpPr>
          <p:nvPr/>
        </p:nvCxnSpPr>
        <p:spPr>
          <a:xfrm flipV="1">
            <a:off x="5426013" y="4342045"/>
            <a:ext cx="1388855" cy="1716848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6814868" y="4222863"/>
            <a:ext cx="2682815" cy="202156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9" name="TextBox 58"/>
          <p:cNvSpPr txBox="1"/>
          <p:nvPr/>
        </p:nvSpPr>
        <p:spPr>
          <a:xfrm>
            <a:off x="293038" y="5597228"/>
            <a:ext cx="5132975" cy="92333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Finally, will these display options be for this document only or will they be saved into the template upon which this document was created?</a:t>
            </a:r>
          </a:p>
        </p:txBody>
      </p:sp>
    </p:spTree>
    <p:extLst>
      <p:ext uri="{BB962C8B-B14F-4D97-AF65-F5344CB8AC3E}">
        <p14:creationId xmlns:p14="http://schemas.microsoft.com/office/powerpoint/2010/main" val="209503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23" grpId="1" animBg="1"/>
      <p:bldP spid="6" grpId="0" animBg="1"/>
      <p:bldP spid="34" grpId="0" animBg="1"/>
      <p:bldP spid="35" grpId="0" animBg="1"/>
      <p:bldP spid="36" grpId="0" animBg="1"/>
      <p:bldP spid="40" grpId="0" animBg="1"/>
      <p:bldP spid="43" grpId="0" animBg="1"/>
      <p:bldP spid="46" grpId="0" animBg="1"/>
      <p:bldP spid="50" grpId="0" animBg="1"/>
      <p:bldP spid="52" grpId="0" animBg="1"/>
      <p:bldP spid="56" grpId="0" animBg="1"/>
      <p:bldP spid="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598205" y="2421657"/>
            <a:ext cx="1644664" cy="28488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222260" y="2379436"/>
            <a:ext cx="3211284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</a:t>
            </a:r>
            <a:r>
              <a:rPr lang="en-CA" b="1" i="1" dirty="0"/>
              <a:t>Browse</a:t>
            </a:r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524" y="1788910"/>
            <a:ext cx="7683273" cy="50391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83363" y="199340"/>
            <a:ext cx="7515980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you open MS Word 2016 from the Start Menu, the first screen you will see is the backstage </a:t>
            </a:r>
            <a:r>
              <a:rPr lang="en-CA" b="1" i="1" dirty="0"/>
              <a:t>Open</a:t>
            </a:r>
            <a:r>
              <a:rPr lang="en-CA" dirty="0"/>
              <a:t> screen.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Open a </a:t>
            </a:r>
            <a:r>
              <a:rPr lang="en-CA" b="1" i="1" dirty="0"/>
              <a:t>Recent</a:t>
            </a:r>
            <a:r>
              <a:rPr lang="en-CA" dirty="0"/>
              <a:t> document, on OneDrive, or on </a:t>
            </a:r>
            <a:r>
              <a:rPr lang="en-CA" b="1" i="1" dirty="0"/>
              <a:t>This PC.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b="1" i="1" dirty="0"/>
              <a:t>Browse</a:t>
            </a:r>
            <a:r>
              <a:rPr lang="en-CA" dirty="0"/>
              <a:t> for a document at another location.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98206" y="3815156"/>
            <a:ext cx="1644664" cy="287261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573118" y="3125651"/>
            <a:ext cx="2841756" cy="287261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222260" y="3075731"/>
            <a:ext cx="3547483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Word_2016_Sample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239215" y="813855"/>
            <a:ext cx="5129735" cy="26492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5239214" y="1096027"/>
            <a:ext cx="5129736" cy="26492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136732" y="128187"/>
            <a:ext cx="417034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Sample Document in MS Word 2016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2260" y="1258454"/>
            <a:ext cx="3883177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If you chose to open the program first then use the Open dialog, then …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98566" y="3630214"/>
            <a:ext cx="2272242" cy="24857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ectangle 19"/>
          <p:cNvSpPr/>
          <p:nvPr/>
        </p:nvSpPr>
        <p:spPr>
          <a:xfrm>
            <a:off x="5698566" y="2854592"/>
            <a:ext cx="2272242" cy="24857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2" name="Straight Arrow Connector 21"/>
          <p:cNvCxnSpPr>
            <a:stCxn id="15" idx="3"/>
            <a:endCxn id="37" idx="1"/>
          </p:cNvCxnSpPr>
          <p:nvPr/>
        </p:nvCxnSpPr>
        <p:spPr>
          <a:xfrm>
            <a:off x="3433544" y="2564102"/>
            <a:ext cx="2265022" cy="194658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698566" y="3261085"/>
            <a:ext cx="2272242" cy="24857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TextBox 31"/>
          <p:cNvSpPr txBox="1"/>
          <p:nvPr/>
        </p:nvSpPr>
        <p:spPr>
          <a:xfrm>
            <a:off x="222259" y="3767910"/>
            <a:ext cx="3209215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</a:t>
            </a:r>
            <a:r>
              <a:rPr lang="en-CA" b="1" i="1" dirty="0"/>
              <a:t>Open</a:t>
            </a:r>
            <a:endParaRPr lang="en-CA" dirty="0"/>
          </a:p>
        </p:txBody>
      </p:sp>
      <p:sp>
        <p:nvSpPr>
          <p:cNvPr id="37" name="Rectangle 36"/>
          <p:cNvSpPr/>
          <p:nvPr/>
        </p:nvSpPr>
        <p:spPr>
          <a:xfrm>
            <a:off x="5698566" y="4386404"/>
            <a:ext cx="2272242" cy="24857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569" y="1904785"/>
            <a:ext cx="6151145" cy="3803257"/>
          </a:xfrm>
          <a:prstGeom prst="rect">
            <a:avLst/>
          </a:prstGeom>
        </p:spPr>
      </p:pic>
      <p:cxnSp>
        <p:nvCxnSpPr>
          <p:cNvPr id="44" name="Straight Arrow Connector 43"/>
          <p:cNvCxnSpPr>
            <a:stCxn id="15" idx="3"/>
          </p:cNvCxnSpPr>
          <p:nvPr/>
        </p:nvCxnSpPr>
        <p:spPr>
          <a:xfrm flipV="1">
            <a:off x="3433544" y="2096219"/>
            <a:ext cx="1371369" cy="46788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568" y="1904785"/>
            <a:ext cx="6149077" cy="3808783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stCxn id="24" idx="3"/>
          </p:cNvCxnSpPr>
          <p:nvPr/>
        </p:nvCxnSpPr>
        <p:spPr>
          <a:xfrm flipV="1">
            <a:off x="3769743" y="3164339"/>
            <a:ext cx="2372266" cy="9605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2" idx="3"/>
          </p:cNvCxnSpPr>
          <p:nvPr/>
        </p:nvCxnSpPr>
        <p:spPr>
          <a:xfrm>
            <a:off x="3431474" y="3952576"/>
            <a:ext cx="5641331" cy="151657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404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22" presetClass="exit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4" grpId="0" animBg="1"/>
      <p:bldP spid="33" grpId="0" animBg="1"/>
      <p:bldP spid="17" grpId="0" animBg="1"/>
      <p:bldP spid="24" grpId="0" animBg="1"/>
      <p:bldP spid="6" grpId="0" animBg="1"/>
      <p:bldP spid="8" grpId="0" animBg="1"/>
      <p:bldP spid="14" grpId="0" animBg="1"/>
      <p:bldP spid="14" grpId="1" animBg="1"/>
      <p:bldP spid="18" grpId="0" animBg="1"/>
      <p:bldP spid="18" grpId="1" animBg="1"/>
      <p:bldP spid="20" grpId="0" animBg="1"/>
      <p:bldP spid="20" grpId="1" animBg="1"/>
      <p:bldP spid="23" grpId="0" animBg="1"/>
      <p:bldP spid="23" grpId="1" animBg="1"/>
      <p:bldP spid="32" grpId="0" animBg="1"/>
      <p:bldP spid="37" grpId="0" animBg="1"/>
      <p:bldP spid="37" grpId="1" animBg="1"/>
      <p:bldP spid="37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575790" y="601294"/>
            <a:ext cx="6537273" cy="6199554"/>
            <a:chOff x="5575790" y="601294"/>
            <a:chExt cx="6537273" cy="619955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5790" y="601294"/>
              <a:ext cx="6537273" cy="619955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5856" y="611684"/>
              <a:ext cx="3956151" cy="230284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8000345" y="146578"/>
            <a:ext cx="168816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Text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5274" y="1544974"/>
            <a:ext cx="4772025" cy="5078313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some text and use the formatting from the </a:t>
            </a:r>
            <a:r>
              <a:rPr lang="en-CA" b="1" i="1" dirty="0">
                <a:effectLst>
                  <a:glow rad="508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Font</a:t>
            </a:r>
            <a:r>
              <a:rPr lang="en-CA" dirty="0">
                <a:effectLst>
                  <a:glow rad="508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group</a:t>
            </a:r>
            <a:r>
              <a:rPr lang="en-CA" dirty="0"/>
              <a:t> to change it as you like.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Now open the </a:t>
            </a:r>
            <a:r>
              <a:rPr lang="en-CA" b="1" i="1" dirty="0">
                <a:effectLst>
                  <a:glow rad="508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Font </a:t>
            </a:r>
            <a:r>
              <a:rPr lang="en-CA" dirty="0">
                <a:effectLst>
                  <a:glow rad="508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Dialog Box</a:t>
            </a:r>
            <a:r>
              <a:rPr lang="en-CA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CA" dirty="0"/>
              <a:t>and add some effects, such as </a:t>
            </a:r>
            <a:r>
              <a:rPr lang="en-CA" i="1" strike="sngStrike" dirty="0"/>
              <a:t>Strikethrough</a:t>
            </a:r>
            <a:r>
              <a:rPr lang="en-CA" dirty="0"/>
              <a:t> or </a:t>
            </a:r>
            <a:r>
              <a:rPr lang="en-CA" i="1" baseline="30000" dirty="0"/>
              <a:t>Superscript</a:t>
            </a:r>
            <a:r>
              <a:rPr lang="en-CA" dirty="0"/>
              <a:t> or </a:t>
            </a:r>
            <a:r>
              <a:rPr lang="en-CA" cap="small" dirty="0"/>
              <a:t>Small Caps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CA" cap="small" dirty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Choose a paragraph, place your cursor anywhere in that paragraph and the modify it using the </a:t>
            </a:r>
            <a:r>
              <a:rPr lang="en-CA" b="1" i="1" dirty="0">
                <a:effectLst>
                  <a:glow rad="508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Paragraph</a:t>
            </a:r>
            <a:r>
              <a:rPr lang="en-CA" dirty="0">
                <a:effectLst>
                  <a:glow rad="508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group</a:t>
            </a:r>
            <a:r>
              <a:rPr lang="en-CA" dirty="0"/>
              <a:t>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Now open the </a:t>
            </a:r>
            <a:r>
              <a:rPr lang="en-CA" b="1" i="1" dirty="0">
                <a:effectLst>
                  <a:glow rad="508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Paragraph</a:t>
            </a:r>
            <a:r>
              <a:rPr lang="en-CA" dirty="0">
                <a:effectLst>
                  <a:glow rad="508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Dialog Box </a:t>
            </a:r>
            <a:r>
              <a:rPr lang="en-CA" dirty="0"/>
              <a:t>and change the </a:t>
            </a:r>
            <a:r>
              <a:rPr lang="en-CA" i="1" dirty="0"/>
              <a:t>spacing</a:t>
            </a:r>
            <a:r>
              <a:rPr lang="en-CA" dirty="0"/>
              <a:t> between the lines before and after by 2 points</a:t>
            </a:r>
          </a:p>
          <a:p>
            <a:pPr marL="342900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Select some text and apply a character style type.</a:t>
            </a:r>
          </a:p>
          <a:p>
            <a:pPr marL="342900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Click once to place your cursor in a paragraph and apply a paragraph style type.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5274" y="839951"/>
            <a:ext cx="473392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Apply formatting to the text in your document</a:t>
            </a:r>
          </a:p>
        </p:txBody>
      </p:sp>
    </p:spTree>
    <p:extLst>
      <p:ext uri="{BB962C8B-B14F-4D97-AF65-F5344CB8AC3E}">
        <p14:creationId xmlns:p14="http://schemas.microsoft.com/office/powerpoint/2010/main" val="41378643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790" y="598775"/>
            <a:ext cx="6532242" cy="6194783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740345" y="3426281"/>
            <a:ext cx="136207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8" name="Rounded Rectangle 47"/>
          <p:cNvSpPr/>
          <p:nvPr/>
        </p:nvSpPr>
        <p:spPr>
          <a:xfrm>
            <a:off x="740344" y="3694915"/>
            <a:ext cx="136207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9" name="Rounded Rectangle 48"/>
          <p:cNvSpPr/>
          <p:nvPr/>
        </p:nvSpPr>
        <p:spPr>
          <a:xfrm>
            <a:off x="740344" y="3970349"/>
            <a:ext cx="136207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740346" y="1866357"/>
            <a:ext cx="136207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740345" y="2148825"/>
            <a:ext cx="136207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740345" y="2427148"/>
            <a:ext cx="136207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740345" y="3153258"/>
            <a:ext cx="136207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780889" y="4760405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782906" y="5038511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777641" y="5319773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777640" y="5588354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777640" y="5863788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777640" y="6140539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2960737" y="1890751"/>
            <a:ext cx="1650431" cy="234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2963440" y="2168958"/>
            <a:ext cx="1647728" cy="234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2960736" y="2447165"/>
            <a:ext cx="1650432" cy="234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2988266" y="3163268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988266" y="3448868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989847" y="3734468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013107" y="4762377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013107" y="5044191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013107" y="5332020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993593" y="6151940"/>
            <a:ext cx="1650432" cy="234000"/>
          </a:xfrm>
          <a:prstGeom prst="round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3039" y="253233"/>
            <a:ext cx="427896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Insert Illustrations, Web Links, Text &amp; More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24938" y="139169"/>
            <a:ext cx="4724401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Insert</a:t>
            </a:r>
            <a:r>
              <a:rPr lang="en-CA" dirty="0"/>
              <a:t> tab contains many objects to add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9100" y="787103"/>
            <a:ext cx="450532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insert into your document a plethora of cool things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02903" y="2410509"/>
            <a:ext cx="3638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				Symbols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209" y="1520086"/>
            <a:ext cx="1838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2"/>
                </a:solidFill>
              </a:rPr>
              <a:t>Pages</a:t>
            </a:r>
            <a:r>
              <a:rPr lang="en-CA" dirty="0">
                <a:solidFill>
                  <a:schemeClr val="accent2"/>
                </a:solidFill>
              </a:rPr>
              <a:t>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Cover Page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Blank Pages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Page Breaks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209" y="2807067"/>
            <a:ext cx="18383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F0"/>
                </a:solidFill>
              </a:rPr>
              <a:t>Tables</a:t>
            </a:r>
            <a:r>
              <a:rPr lang="en-CA" dirty="0">
                <a:solidFill>
                  <a:srgbClr val="00B0F0"/>
                </a:solidFill>
              </a:rPr>
              <a:t>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Insert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Draw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Embed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Quick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3870" y="4422528"/>
            <a:ext cx="18895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50"/>
                </a:solidFill>
              </a:rPr>
              <a:t>Illustration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Pictures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Online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Shapes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Smart Art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Excel Charts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Screenshots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37979" y="1541026"/>
            <a:ext cx="2371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7030A0"/>
                </a:solidFill>
              </a:rPr>
              <a:t>Add-Ins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Store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My Apps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Wikipedia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70113" y="2825740"/>
            <a:ext cx="23733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9A0000"/>
                </a:solidFill>
              </a:rPr>
              <a:t>Media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Online Videos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YouTube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Embedded Code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90321" y="4422528"/>
            <a:ext cx="2296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/>
              <a:t>Links </a:t>
            </a:r>
            <a:r>
              <a:rPr lang="en-CA" dirty="0"/>
              <a:t>menu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Hyperlink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Bookmark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Cross-Reference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46346" y="5807522"/>
            <a:ext cx="2521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1">
                    <a:lumMod val="50000"/>
                  </a:schemeClr>
                </a:solidFill>
              </a:rPr>
              <a:t>Comments</a:t>
            </a:r>
            <a:endParaRPr lang="en-CA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Insert Comment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599169" y="1119793"/>
            <a:ext cx="258706" cy="63280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ectangle 40"/>
          <p:cNvSpPr/>
          <p:nvPr/>
        </p:nvSpPr>
        <p:spPr>
          <a:xfrm>
            <a:off x="5905500" y="1136346"/>
            <a:ext cx="323850" cy="61625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Rectangle 41"/>
          <p:cNvSpPr/>
          <p:nvPr/>
        </p:nvSpPr>
        <p:spPr>
          <a:xfrm>
            <a:off x="6256029" y="1136346"/>
            <a:ext cx="1506846" cy="61625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ectangle 42"/>
          <p:cNvSpPr/>
          <p:nvPr/>
        </p:nvSpPr>
        <p:spPr>
          <a:xfrm>
            <a:off x="7799079" y="1119793"/>
            <a:ext cx="268595" cy="63280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ectangle 43"/>
          <p:cNvSpPr/>
          <p:nvPr/>
        </p:nvSpPr>
        <p:spPr>
          <a:xfrm>
            <a:off x="8469534" y="1119792"/>
            <a:ext cx="274416" cy="6328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ectangle 44"/>
          <p:cNvSpPr/>
          <p:nvPr/>
        </p:nvSpPr>
        <p:spPr>
          <a:xfrm>
            <a:off x="8783859" y="1119792"/>
            <a:ext cx="426816" cy="632808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ectangle 45"/>
          <p:cNvSpPr/>
          <p:nvPr/>
        </p:nvSpPr>
        <p:spPr>
          <a:xfrm>
            <a:off x="8098059" y="1119793"/>
            <a:ext cx="331566" cy="634597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856" y="611684"/>
            <a:ext cx="3956151" cy="23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1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500"/>
                            </p:stCondLst>
                            <p:childTnLst>
                              <p:par>
                                <p:cTn id="19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000"/>
                            </p:stCondLst>
                            <p:childTnLst>
                              <p:par>
                                <p:cTn id="1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500"/>
                            </p:stCondLst>
                            <p:childTnLst>
                              <p:par>
                                <p:cTn id="23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000"/>
                            </p:stCondLst>
                            <p:childTnLst>
                              <p:par>
                                <p:cTn id="2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000"/>
                            </p:stCondLst>
                            <p:childTnLst>
                              <p:par>
                                <p:cTn id="2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1500"/>
                            </p:stCondLst>
                            <p:childTnLst>
                              <p:par>
                                <p:cTn id="26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000"/>
                            </p:stCondLst>
                            <p:childTnLst>
                              <p:par>
                                <p:cTn id="2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8" grpId="0" animBg="1"/>
      <p:bldP spid="4" grpId="0"/>
      <p:bldP spid="7" grpId="0"/>
      <p:bldP spid="9" grpId="0"/>
      <p:bldP spid="10" grpId="0"/>
      <p:bldP spid="11" grpId="0"/>
      <p:bldP spid="12" grpId="0"/>
      <p:bldP spid="13" grpId="0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790" y="598775"/>
            <a:ext cx="6532242" cy="619478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702087" y="1935500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702087" y="2221100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703668" y="2506700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702087" y="3219191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702087" y="3501005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702087" y="3788834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1706610" y="4067138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702087" y="4341015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1702087" y="4617045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702087" y="4893075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711924" y="5613302"/>
            <a:ext cx="1650432" cy="234000"/>
          </a:xfrm>
          <a:prstGeom prst="round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711924" y="5893233"/>
            <a:ext cx="1650432" cy="234000"/>
          </a:xfrm>
          <a:prstGeom prst="round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3039" y="253233"/>
            <a:ext cx="427896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Insert Illustrations, Web Links, Text &amp; More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9100" y="787103"/>
            <a:ext cx="450532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insert into your document a plethora of cool things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54748" y="2300534"/>
            <a:ext cx="3638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				Symbols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83934" y="1597972"/>
            <a:ext cx="23733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9A0000"/>
                </a:solidFill>
              </a:rPr>
              <a:t>Header &amp; Footer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Header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Footer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Page Number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9301" y="2879342"/>
            <a:ext cx="22960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/>
              <a:t>Text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Text Box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Quick Parts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Word Art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Drop Cap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Signature Line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Date &amp; Time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Objects</a:t>
            </a:r>
            <a:endParaRPr lang="en-CA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1364677" y="5268884"/>
            <a:ext cx="25217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1">
                    <a:lumMod val="50000"/>
                  </a:schemeClr>
                </a:solidFill>
              </a:rPr>
              <a:t>Symbols</a:t>
            </a:r>
            <a:r>
              <a:rPr lang="en-CA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Equation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Symbol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0123584" y="1105612"/>
            <a:ext cx="782541" cy="6469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ectangle 44"/>
          <p:cNvSpPr/>
          <p:nvPr/>
        </p:nvSpPr>
        <p:spPr>
          <a:xfrm>
            <a:off x="10944491" y="1105612"/>
            <a:ext cx="361684" cy="646988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ectangle 45"/>
          <p:cNvSpPr/>
          <p:nvPr/>
        </p:nvSpPr>
        <p:spPr>
          <a:xfrm>
            <a:off x="9277272" y="1105612"/>
            <a:ext cx="800178" cy="646988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TextBox 26"/>
          <p:cNvSpPr txBox="1"/>
          <p:nvPr/>
        </p:nvSpPr>
        <p:spPr>
          <a:xfrm>
            <a:off x="6424938" y="139169"/>
            <a:ext cx="4724401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Insert</a:t>
            </a:r>
            <a:r>
              <a:rPr lang="en-CA" dirty="0"/>
              <a:t> tab contains many objects to add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856" y="611684"/>
            <a:ext cx="3956151" cy="23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9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11" grpId="0"/>
      <p:bldP spid="12" grpId="0"/>
      <p:bldP spid="13" grpId="0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790" y="598775"/>
            <a:ext cx="6532242" cy="61947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3064" y="1528193"/>
            <a:ext cx="4278961" cy="507831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dirty="0">
                <a:solidFill>
                  <a:srgbClr val="00B050"/>
                </a:solidFill>
              </a:rPr>
              <a:t>Picture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Make the text wrap around it.</a:t>
            </a:r>
          </a:p>
          <a:p>
            <a:pPr marL="800100" lvl="1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b="1" dirty="0">
                <a:solidFill>
                  <a:srgbClr val="00B050"/>
                </a:solidFill>
              </a:rPr>
              <a:t>Shape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Give it a color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Make it 60% transparent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Make it overlay on top of the text</a:t>
            </a:r>
          </a:p>
          <a:p>
            <a:pPr marL="800100" lvl="1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b="1" dirty="0">
                <a:solidFill>
                  <a:srgbClr val="7030A0"/>
                </a:solidFill>
              </a:rPr>
              <a:t>Hyperlink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Link to your favorite website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Format it to your liking</a:t>
            </a:r>
          </a:p>
          <a:p>
            <a:pPr marL="800100" lvl="1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b="1" dirty="0"/>
              <a:t>Text Box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Format to you liking, but make the text wrap around it.</a:t>
            </a:r>
          </a:p>
          <a:p>
            <a:pPr marL="800100" lvl="1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Insert one more item of your choice and format that.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3976" y="798109"/>
            <a:ext cx="2343150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Add to your document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856" y="611684"/>
            <a:ext cx="3956151" cy="23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7081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790" y="598775"/>
            <a:ext cx="6532242" cy="619478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856" y="611684"/>
            <a:ext cx="3956151" cy="230284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>
          <a:xfrm>
            <a:off x="1160932" y="3277064"/>
            <a:ext cx="3849218" cy="216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Rounded Rectangle 30"/>
          <p:cNvSpPr/>
          <p:nvPr/>
        </p:nvSpPr>
        <p:spPr>
          <a:xfrm>
            <a:off x="1160932" y="3561367"/>
            <a:ext cx="3849218" cy="48460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Rounded Rectangle 31"/>
          <p:cNvSpPr/>
          <p:nvPr/>
        </p:nvSpPr>
        <p:spPr>
          <a:xfrm>
            <a:off x="1160932" y="4106079"/>
            <a:ext cx="3849218" cy="508776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1160932" y="4665097"/>
            <a:ext cx="3849218" cy="216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1160932" y="4921814"/>
            <a:ext cx="3849218" cy="216000"/>
          </a:xfrm>
          <a:prstGeom prst="roundRect">
            <a:avLst/>
          </a:prstGeom>
          <a:solidFill>
            <a:schemeClr val="accent4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169214" y="121801"/>
            <a:ext cx="224061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Tables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3039" y="838200"/>
            <a:ext cx="1735786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To insert a table: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039" y="1266825"/>
            <a:ext cx="2631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</a:t>
            </a:r>
            <a:r>
              <a:rPr lang="en-CA" b="1" i="1" dirty="0"/>
              <a:t> Insert</a:t>
            </a:r>
            <a:r>
              <a:rPr lang="en-CA" dirty="0"/>
              <a:t> tab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800350" y="990600"/>
            <a:ext cx="3713566" cy="46672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93039" y="2445388"/>
            <a:ext cx="2876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the </a:t>
            </a:r>
            <a:r>
              <a:rPr lang="en-CA" b="1" i="1" dirty="0"/>
              <a:t>Table</a:t>
            </a:r>
            <a:r>
              <a:rPr lang="en-CA" dirty="0"/>
              <a:t> button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057525" y="1352550"/>
            <a:ext cx="2924175" cy="129540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93039" y="2922046"/>
            <a:ext cx="51171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You can choose to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Select the number of rows and columns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Insert a table by entering the number of columns and rows in a dialog box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Draw a table using the mouse directly on the document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Insert an Excel Spreadsheet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Insert a Quick Table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08" y="1894025"/>
            <a:ext cx="1444898" cy="2105632"/>
          </a:xfrm>
          <a:prstGeom prst="rect">
            <a:avLst/>
          </a:prstGeom>
        </p:spPr>
      </p:pic>
      <p:cxnSp>
        <p:nvCxnSpPr>
          <p:cNvPr id="27" name="Straight Arrow Connector 26"/>
          <p:cNvCxnSpPr/>
          <p:nvPr/>
        </p:nvCxnSpPr>
        <p:spPr>
          <a:xfrm flipV="1">
            <a:off x="5005388" y="3739673"/>
            <a:ext cx="827027" cy="10239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34" idx="3"/>
          </p:cNvCxnSpPr>
          <p:nvPr/>
        </p:nvCxnSpPr>
        <p:spPr>
          <a:xfrm flipV="1">
            <a:off x="5010150" y="3928627"/>
            <a:ext cx="822265" cy="1101187"/>
          </a:xfrm>
          <a:prstGeom prst="straightConnector1">
            <a:avLst/>
          </a:prstGeom>
          <a:ln w="190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00037" y="1714039"/>
            <a:ext cx="5019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in the document where you want</a:t>
            </a:r>
          </a:p>
          <a:p>
            <a:pPr marL="361950"/>
            <a:r>
              <a:rPr lang="en-CA" dirty="0"/>
              <a:t>the table to appear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005" y="1501989"/>
            <a:ext cx="1505777" cy="1774666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111" y="3445453"/>
            <a:ext cx="2507976" cy="3368377"/>
          </a:xfrm>
          <a:prstGeom prst="rect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</p:pic>
      <p:cxnSp>
        <p:nvCxnSpPr>
          <p:cNvPr id="54" name="Straight Arrow Connector 53"/>
          <p:cNvCxnSpPr/>
          <p:nvPr/>
        </p:nvCxnSpPr>
        <p:spPr>
          <a:xfrm flipV="1">
            <a:off x="7192615" y="3803671"/>
            <a:ext cx="572496" cy="124956"/>
          </a:xfrm>
          <a:prstGeom prst="straightConnector1">
            <a:avLst/>
          </a:prstGeom>
          <a:ln w="190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325" y="1894248"/>
            <a:ext cx="1427182" cy="1284329"/>
          </a:xfrm>
          <a:prstGeom prst="rect">
            <a:avLst/>
          </a:prstGeom>
        </p:spPr>
      </p:pic>
      <p:cxnSp>
        <p:nvCxnSpPr>
          <p:cNvPr id="19" name="Straight Arrow Connector 18"/>
          <p:cNvCxnSpPr>
            <a:stCxn id="30" idx="3"/>
          </p:cNvCxnSpPr>
          <p:nvPr/>
        </p:nvCxnSpPr>
        <p:spPr>
          <a:xfrm flipV="1">
            <a:off x="5010150" y="2327984"/>
            <a:ext cx="872873" cy="105708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31" idx="3"/>
          </p:cNvCxnSpPr>
          <p:nvPr/>
        </p:nvCxnSpPr>
        <p:spPr>
          <a:xfrm flipV="1">
            <a:off x="5010150" y="3276655"/>
            <a:ext cx="806188" cy="52701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5010150" y="3484812"/>
            <a:ext cx="806188" cy="887630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6513916" y="2814721"/>
            <a:ext cx="1441321" cy="46193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93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5" grpId="0"/>
      <p:bldP spid="10" grpId="0"/>
      <p:bldP spid="16" grpId="0"/>
      <p:bldP spid="4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26535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8174" y="22921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 a Sample Document from NITHA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174" y="29214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Start Word 2016 &amp; Open the Sample Document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3413" y="35506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Parts of Word 2016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3413" y="41799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Navigation &amp; Selection Using the Keyboard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77023" y="22921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Navigation &amp; Selection Using the Mouse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77024" y="29214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Formatting Text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72263" y="35506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Insert Illustrations, Web Links, Text &amp; More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77023" y="41799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Working with Tables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8292A26-07CA-4CC4-AACD-430B1AA5DD55}"/>
              </a:ext>
            </a:extLst>
          </p:cNvPr>
          <p:cNvGrpSpPr/>
          <p:nvPr/>
        </p:nvGrpSpPr>
        <p:grpSpPr>
          <a:xfrm>
            <a:off x="2159922" y="2011678"/>
            <a:ext cx="7813964" cy="2518754"/>
            <a:chOff x="2252748" y="2277687"/>
            <a:chExt cx="7813964" cy="251875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6F2FC7F-4F6F-46D8-BE8E-D601F407F063}"/>
                </a:ext>
              </a:extLst>
            </p:cNvPr>
            <p:cNvSpPr/>
            <p:nvPr/>
          </p:nvSpPr>
          <p:spPr>
            <a:xfrm>
              <a:off x="2310938" y="2277687"/>
              <a:ext cx="7755774" cy="2493818"/>
            </a:xfrm>
            <a:prstGeom prst="roundRect">
              <a:avLst>
                <a:gd name="adj" fmla="val 50000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softEdge rad="25400"/>
            </a:effectLst>
            <a:scene3d>
              <a:camera prst="orthographicFront"/>
              <a:lightRig rig="balanced" dir="t"/>
            </a:scene3d>
            <a:sp3d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4B05320-F88F-435E-AB52-A35B1E685A20}"/>
                </a:ext>
              </a:extLst>
            </p:cNvPr>
            <p:cNvSpPr/>
            <p:nvPr/>
          </p:nvSpPr>
          <p:spPr>
            <a:xfrm>
              <a:off x="2252748" y="2302623"/>
              <a:ext cx="7755775" cy="2493818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6000" b="1" dirty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NITHA IT Helpdesk</a:t>
              </a:r>
              <a:br>
                <a:rPr lang="en-CA" sz="3200" dirty="0"/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helpdesk@nitha.com</a:t>
              </a:r>
              <a:br>
                <a:rPr lang="en-CA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br>
                <a:rPr lang="en-CA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1(306)953-5008</a:t>
              </a:r>
              <a:endParaRPr lang="en-CA" sz="3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6238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452" y="1799656"/>
            <a:ext cx="7668091" cy="50219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732" y="128187"/>
            <a:ext cx="417034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Sample Document in MS Word 2016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6731" y="731329"/>
            <a:ext cx="10646288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If you see bar under the ribbon that has a button on it that reads </a:t>
            </a:r>
            <a:r>
              <a:rPr lang="en-CA" b="1" i="1" dirty="0"/>
              <a:t>Enable Editing</a:t>
            </a:r>
            <a:r>
              <a:rPr lang="en-CA" dirty="0"/>
              <a:t>, then click on that button.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9169879" y="1100661"/>
            <a:ext cx="871268" cy="129748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36731" y="3556071"/>
            <a:ext cx="410746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US" dirty="0"/>
              <a:t>Our document is now ready for editing.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453" y="1788552"/>
            <a:ext cx="7668090" cy="501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4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928" y="662403"/>
            <a:ext cx="6494283" cy="6158785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790576" y="5029200"/>
            <a:ext cx="3493760" cy="180975"/>
          </a:xfrm>
          <a:prstGeom prst="roundRect">
            <a:avLst/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790576" y="5298435"/>
            <a:ext cx="3493760" cy="18097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790576" y="5573905"/>
            <a:ext cx="3493760" cy="18097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790576" y="5840875"/>
            <a:ext cx="3493760" cy="78036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/>
          <p:cNvSpPr txBox="1"/>
          <p:nvPr/>
        </p:nvSpPr>
        <p:spPr>
          <a:xfrm>
            <a:off x="205098" y="4648200"/>
            <a:ext cx="4227141" cy="20313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2"/>
                </a:solidFill>
              </a:rPr>
              <a:t>Status Bar </a:t>
            </a:r>
            <a:r>
              <a:rPr lang="en-CA" dirty="0"/>
              <a:t>– Contains: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Zoom bar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Document view buttons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Current document information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Right-click on the status bar will present a menu from which you can personalize 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6732" y="128187"/>
            <a:ext cx="259792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Parts of Word 2016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12322" y="128187"/>
            <a:ext cx="2153540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Quick Access Toolbar</a:t>
            </a:r>
          </a:p>
        </p:txBody>
      </p:sp>
      <p:cxnSp>
        <p:nvCxnSpPr>
          <p:cNvPr id="14" name="Straight Arrow Connector 13"/>
          <p:cNvCxnSpPr>
            <a:stCxn id="9" idx="2"/>
          </p:cNvCxnSpPr>
          <p:nvPr/>
        </p:nvCxnSpPr>
        <p:spPr>
          <a:xfrm>
            <a:off x="10796210" y="495848"/>
            <a:ext cx="124832" cy="21685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05099" y="712704"/>
            <a:ext cx="4227141" cy="17543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50"/>
                </a:solidFill>
              </a:rPr>
              <a:t>The Ribbon </a:t>
            </a:r>
            <a:r>
              <a:rPr lang="en-CA" dirty="0"/>
              <a:t>– From where all the functions and commands of Word are accessed.</a:t>
            </a:r>
          </a:p>
          <a:p>
            <a:endParaRPr lang="en-CA" dirty="0"/>
          </a:p>
          <a:p>
            <a:r>
              <a:rPr lang="en-CA" dirty="0"/>
              <a:t>The Ribbon is similar to the older style toolbars found in MS Office 2003 and earlier.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098" y="2682215"/>
            <a:ext cx="4227141" cy="175432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C00000"/>
                </a:solidFill>
              </a:rPr>
              <a:t>Document Workspace </a:t>
            </a:r>
            <a:r>
              <a:rPr lang="en-CA" dirty="0"/>
              <a:t>– This area is where you create your document.  It is WYSIWYG (</a:t>
            </a:r>
            <a:r>
              <a:rPr lang="en-CA" b="1" dirty="0"/>
              <a:t>W</a:t>
            </a:r>
            <a:r>
              <a:rPr lang="en-CA" dirty="0"/>
              <a:t>hat </a:t>
            </a:r>
            <a:r>
              <a:rPr lang="en-CA" b="1" dirty="0"/>
              <a:t>Y</a:t>
            </a:r>
            <a:r>
              <a:rPr lang="en-CA" dirty="0"/>
              <a:t>ou </a:t>
            </a:r>
            <a:r>
              <a:rPr lang="en-CA" b="1" dirty="0"/>
              <a:t>S</a:t>
            </a:r>
            <a:r>
              <a:rPr lang="en-CA" dirty="0"/>
              <a:t>ee </a:t>
            </a:r>
            <a:r>
              <a:rPr lang="en-CA" b="1" dirty="0"/>
              <a:t>I</a:t>
            </a:r>
            <a:r>
              <a:rPr lang="en-CA" dirty="0"/>
              <a:t>s </a:t>
            </a:r>
            <a:r>
              <a:rPr lang="en-CA" b="1" dirty="0"/>
              <a:t>W</a:t>
            </a:r>
            <a:r>
              <a:rPr lang="en-CA" dirty="0"/>
              <a:t>hat </a:t>
            </a:r>
            <a:r>
              <a:rPr lang="en-CA" b="1" dirty="0"/>
              <a:t>Y</a:t>
            </a:r>
            <a:r>
              <a:rPr lang="en-CA" dirty="0"/>
              <a:t>ou </a:t>
            </a:r>
            <a:r>
              <a:rPr lang="en-CA" b="1" dirty="0"/>
              <a:t>G</a:t>
            </a:r>
            <a:r>
              <a:rPr lang="en-CA" dirty="0"/>
              <a:t>et), which means that your document will appear on paper as you see it on the screen.  It is not exact, but close.</a:t>
            </a:r>
          </a:p>
        </p:txBody>
      </p:sp>
      <p:cxnSp>
        <p:nvCxnSpPr>
          <p:cNvPr id="31" name="Straight Arrow Connector 30"/>
          <p:cNvCxnSpPr>
            <a:stCxn id="19" idx="3"/>
            <a:endCxn id="41" idx="1"/>
          </p:cNvCxnSpPr>
          <p:nvPr/>
        </p:nvCxnSpPr>
        <p:spPr>
          <a:xfrm>
            <a:off x="4432239" y="3559378"/>
            <a:ext cx="1233622" cy="69756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9467851" y="126516"/>
            <a:ext cx="2656718" cy="369332"/>
            <a:chOff x="9467851" y="126516"/>
            <a:chExt cx="2656718" cy="369332"/>
          </a:xfrm>
        </p:grpSpPr>
        <p:sp>
          <p:nvSpPr>
            <p:cNvPr id="9" name="TextBox 8"/>
            <p:cNvSpPr txBox="1"/>
            <p:nvPr/>
          </p:nvSpPr>
          <p:spPr>
            <a:xfrm>
              <a:off x="9467851" y="126516"/>
              <a:ext cx="2656718" cy="369332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dirty="0"/>
                <a:t>Ribbon Control Menu</a:t>
              </a: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34812" y="234991"/>
              <a:ext cx="190476" cy="152381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5665862" y="910358"/>
            <a:ext cx="6497563" cy="9229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4" name="Straight Arrow Connector 23"/>
          <p:cNvCxnSpPr>
            <a:stCxn id="18" idx="3"/>
            <a:endCxn id="15" idx="1"/>
          </p:cNvCxnSpPr>
          <p:nvPr/>
        </p:nvCxnSpPr>
        <p:spPr>
          <a:xfrm flipV="1">
            <a:off x="4432240" y="1371823"/>
            <a:ext cx="1233622" cy="21804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665862" y="676268"/>
            <a:ext cx="1133476" cy="212253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0" name="Straight Arrow Connector 39"/>
          <p:cNvCxnSpPr>
            <a:stCxn id="7" idx="2"/>
            <a:endCxn id="36" idx="1"/>
          </p:cNvCxnSpPr>
          <p:nvPr/>
        </p:nvCxnSpPr>
        <p:spPr>
          <a:xfrm>
            <a:off x="4589092" y="497519"/>
            <a:ext cx="1076770" cy="28487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5665861" y="1854621"/>
            <a:ext cx="6497383" cy="480464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ectangle 44"/>
          <p:cNvSpPr/>
          <p:nvPr/>
        </p:nvSpPr>
        <p:spPr>
          <a:xfrm>
            <a:off x="5658928" y="6679525"/>
            <a:ext cx="6504497" cy="1499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7" name="Straight Arrow Connector 46"/>
          <p:cNvCxnSpPr>
            <a:endCxn id="45" idx="1"/>
          </p:cNvCxnSpPr>
          <p:nvPr/>
        </p:nvCxnSpPr>
        <p:spPr>
          <a:xfrm>
            <a:off x="4432239" y="6667500"/>
            <a:ext cx="1226689" cy="869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26" idx="3"/>
          </p:cNvCxnSpPr>
          <p:nvPr/>
        </p:nvCxnSpPr>
        <p:spPr>
          <a:xfrm>
            <a:off x="4284336" y="5119688"/>
            <a:ext cx="6909087" cy="155983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27" idx="3"/>
          </p:cNvCxnSpPr>
          <p:nvPr/>
        </p:nvCxnSpPr>
        <p:spPr>
          <a:xfrm>
            <a:off x="4284336" y="5388923"/>
            <a:ext cx="5850886" cy="135153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4284336" y="5656251"/>
            <a:ext cx="2254487" cy="106541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222" y="837696"/>
            <a:ext cx="2006599" cy="146383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cxnSp>
        <p:nvCxnSpPr>
          <p:cNvPr id="57" name="Straight Arrow Connector 56"/>
          <p:cNvCxnSpPr>
            <a:endCxn id="58" idx="1"/>
          </p:cNvCxnSpPr>
          <p:nvPr/>
        </p:nvCxnSpPr>
        <p:spPr>
          <a:xfrm flipV="1">
            <a:off x="4274122" y="4311583"/>
            <a:ext cx="2647592" cy="191012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714" y="1882708"/>
            <a:ext cx="2743201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42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23" grpId="0" animBg="1"/>
      <p:bldP spid="7" grpId="0" animBg="1"/>
      <p:bldP spid="18" grpId="0" animBg="1"/>
      <p:bldP spid="19" grpId="0" animBg="1"/>
      <p:bldP spid="15" grpId="0" animBg="1"/>
      <p:bldP spid="36" grpId="0" animBg="1"/>
      <p:bldP spid="41" grpId="0" animBg="1"/>
      <p:bldP spid="41" grpId="1" animBg="1"/>
      <p:bldP spid="45" grpId="0" animBg="1"/>
      <p:bldP spid="4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22E111C-2A36-4FA9-8F8A-57ED2C4DA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56" y="1210277"/>
            <a:ext cx="10876190" cy="15333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969C12A-A264-4438-9B5F-004E43370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6280" y="1572236"/>
            <a:ext cx="3458058" cy="1743318"/>
          </a:xfrm>
          <a:prstGeom prst="rect">
            <a:avLst/>
          </a:prstGeom>
        </p:spPr>
      </p:pic>
      <p:sp>
        <p:nvSpPr>
          <p:cNvPr id="5" name="Slide Number Placeholder 61">
            <a:extLst>
              <a:ext uri="{FF2B5EF4-FFF2-40B4-BE49-F238E27FC236}">
                <a16:creationId xmlns:a16="http://schemas.microsoft.com/office/drawing/2014/main" id="{B61EF7D8-C4E7-4A0E-AA84-617A29DB8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7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139D7D-A6EA-4972-B056-C9A0FCF94E9B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4061EE-7395-4013-96CF-8BC8370E6C03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Titlebar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37DD0E-5182-4B3E-A484-67328474DAD7}"/>
              </a:ext>
            </a:extLst>
          </p:cNvPr>
          <p:cNvSpPr txBox="1"/>
          <p:nvPr/>
        </p:nvSpPr>
        <p:spPr>
          <a:xfrm>
            <a:off x="337306" y="2808896"/>
            <a:ext cx="2920244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Name of the opened file.</a:t>
            </a:r>
          </a:p>
          <a:p>
            <a:endParaRPr lang="en-CA" sz="2000" dirty="0"/>
          </a:p>
          <a:p>
            <a:r>
              <a:rPr lang="en-CA" sz="2000" dirty="0"/>
              <a:t>It will be named </a:t>
            </a:r>
            <a:r>
              <a:rPr lang="en-CA" sz="2000" b="1" dirty="0"/>
              <a:t>Document1</a:t>
            </a:r>
            <a:r>
              <a:rPr lang="en-CA" sz="2000" dirty="0"/>
              <a:t> if you have not yet saved it.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EF56BB-5D8D-4F6F-B405-E5AA1686CB0F}"/>
              </a:ext>
            </a:extLst>
          </p:cNvPr>
          <p:cNvSpPr/>
          <p:nvPr/>
        </p:nvSpPr>
        <p:spPr>
          <a:xfrm>
            <a:off x="3256037" y="1195753"/>
            <a:ext cx="5281294" cy="36195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6565BD7-CF6C-4E1D-868E-EDD047F384F7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1797428" y="1557712"/>
            <a:ext cx="1649157" cy="125118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BD0792E-E901-41E6-A72D-7CF011D975F3}"/>
              </a:ext>
            </a:extLst>
          </p:cNvPr>
          <p:cNvSpPr txBox="1"/>
          <p:nvPr/>
        </p:nvSpPr>
        <p:spPr>
          <a:xfrm>
            <a:off x="8096250" y="5314838"/>
            <a:ext cx="3841372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New Feature</a:t>
            </a:r>
            <a:r>
              <a:rPr lang="en-CA" sz="2000" dirty="0"/>
              <a:t>: You can save your document to OneDrive from here by clicking on the drop arrow.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9D0091C-5ED0-467B-895A-9BE31DEABDC1}"/>
              </a:ext>
            </a:extLst>
          </p:cNvPr>
          <p:cNvCxnSpPr>
            <a:cxnSpLocks/>
            <a:stCxn id="19" idx="0"/>
          </p:cNvCxnSpPr>
          <p:nvPr/>
        </p:nvCxnSpPr>
        <p:spPr>
          <a:xfrm flipH="1" flipV="1">
            <a:off x="6646985" y="2523392"/>
            <a:ext cx="3369951" cy="279144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05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 animBg="1"/>
      <p:bldP spid="9" grpId="1" animBg="1"/>
      <p:bldP spid="10" grpId="0" animBg="1"/>
      <p:bldP spid="10" grpId="1" animBg="1"/>
      <p:bldP spid="19" grpId="0" animBg="1"/>
      <p:bldP spid="1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8E014A2C-A651-419E-A00D-83A21025C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56" y="1210277"/>
            <a:ext cx="10876190" cy="153333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AEFFA3BF-A551-45CA-8D96-D32EDD29D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8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77D497-B031-4079-9E86-E494804895F4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6C4E00-A245-4C04-BC91-4924E1104072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Titlebar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F713FF-08FD-46FE-852F-80290321910A}"/>
              </a:ext>
            </a:extLst>
          </p:cNvPr>
          <p:cNvSpPr txBox="1"/>
          <p:nvPr/>
        </p:nvSpPr>
        <p:spPr>
          <a:xfrm>
            <a:off x="297634" y="1958090"/>
            <a:ext cx="252918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Search the document.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D1AA55-5F3C-4446-BB68-1CD67F5BE9B0}"/>
              </a:ext>
            </a:extLst>
          </p:cNvPr>
          <p:cNvSpPr/>
          <p:nvPr/>
        </p:nvSpPr>
        <p:spPr>
          <a:xfrm>
            <a:off x="5520470" y="1210276"/>
            <a:ext cx="2981692" cy="31269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83BB0DC-8A39-43C7-BC79-FC782D81BE45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 flipV="1">
            <a:off x="2826818" y="1366624"/>
            <a:ext cx="2693652" cy="79152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5ED3A7A-3E7F-4FC6-9A33-E5A9F2EAC088}"/>
              </a:ext>
            </a:extLst>
          </p:cNvPr>
          <p:cNvSpPr txBox="1"/>
          <p:nvPr/>
        </p:nvSpPr>
        <p:spPr>
          <a:xfrm>
            <a:off x="297634" y="2636743"/>
            <a:ext cx="4241526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This is one of the places you can log in and out of your Microsoft account.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BC1434-554A-4AC8-85C2-524F77059591}"/>
              </a:ext>
            </a:extLst>
          </p:cNvPr>
          <p:cNvSpPr/>
          <p:nvPr/>
        </p:nvSpPr>
        <p:spPr>
          <a:xfrm>
            <a:off x="8669215" y="1222143"/>
            <a:ext cx="975946" cy="30082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1A663AF-C3B3-40DF-951E-23FF5632399F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4539160" y="1398278"/>
            <a:ext cx="4130055" cy="159240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B449E7AB-105E-4A88-9F34-73DCDC9BBD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669" y="2849680"/>
            <a:ext cx="4088889" cy="293333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E3681A3-9896-41F4-9927-21150BE3319B}"/>
              </a:ext>
            </a:extLst>
          </p:cNvPr>
          <p:cNvSpPr txBox="1"/>
          <p:nvPr/>
        </p:nvSpPr>
        <p:spPr>
          <a:xfrm>
            <a:off x="6482595" y="5947546"/>
            <a:ext cx="54102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You are not required to be signed in to a Microsoft account before you are able to use Word.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6E07A84-70A3-4572-B93A-AC254F7A81C9}"/>
              </a:ext>
            </a:extLst>
          </p:cNvPr>
          <p:cNvSpPr/>
          <p:nvPr/>
        </p:nvSpPr>
        <p:spPr>
          <a:xfrm>
            <a:off x="7866925" y="4246984"/>
            <a:ext cx="952308" cy="20704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DCAD1B9-EAC5-4AD9-984F-1717FC505C27}"/>
              </a:ext>
            </a:extLst>
          </p:cNvPr>
          <p:cNvCxnSpPr>
            <a:cxnSpLocks/>
            <a:stCxn id="40" idx="3"/>
            <a:endCxn id="38" idx="1"/>
          </p:cNvCxnSpPr>
          <p:nvPr/>
        </p:nvCxnSpPr>
        <p:spPr>
          <a:xfrm>
            <a:off x="4238624" y="3849384"/>
            <a:ext cx="3628301" cy="50112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17A6B4B2-48AB-4824-8673-EE93C29929FC}"/>
              </a:ext>
            </a:extLst>
          </p:cNvPr>
          <p:cNvSpPr txBox="1"/>
          <p:nvPr/>
        </p:nvSpPr>
        <p:spPr>
          <a:xfrm>
            <a:off x="297633" y="3649329"/>
            <a:ext cx="394099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Manage/view your account settings.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31D35BF-256C-4489-9B96-D3EAB3A06B0B}"/>
              </a:ext>
            </a:extLst>
          </p:cNvPr>
          <p:cNvCxnSpPr>
            <a:cxnSpLocks/>
            <a:stCxn id="45" idx="3"/>
            <a:endCxn id="58" idx="1"/>
          </p:cNvCxnSpPr>
          <p:nvPr/>
        </p:nvCxnSpPr>
        <p:spPr>
          <a:xfrm>
            <a:off x="4457700" y="4550788"/>
            <a:ext cx="3409225" cy="321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6CCE3AD4-ED5F-46FD-8FB3-82B1F9D6949B}"/>
              </a:ext>
            </a:extLst>
          </p:cNvPr>
          <p:cNvSpPr txBox="1"/>
          <p:nvPr/>
        </p:nvSpPr>
        <p:spPr>
          <a:xfrm>
            <a:off x="297634" y="4350733"/>
            <a:ext cx="416006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View additional  account information.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92A3343-956A-405F-B3E4-8F5EE465AB78}"/>
              </a:ext>
            </a:extLst>
          </p:cNvPr>
          <p:cNvSpPr/>
          <p:nvPr/>
        </p:nvSpPr>
        <p:spPr>
          <a:xfrm>
            <a:off x="7866925" y="4479406"/>
            <a:ext cx="1078509" cy="20704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7809F25-88D0-4F53-823F-4C5F8C079F71}"/>
              </a:ext>
            </a:extLst>
          </p:cNvPr>
          <p:cNvSpPr/>
          <p:nvPr/>
        </p:nvSpPr>
        <p:spPr>
          <a:xfrm>
            <a:off x="6292669" y="4993430"/>
            <a:ext cx="4080414" cy="7725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F43D04CB-5546-4329-B579-9EE6B722B323}"/>
              </a:ext>
            </a:extLst>
          </p:cNvPr>
          <p:cNvCxnSpPr>
            <a:cxnSpLocks/>
            <a:stCxn id="63" idx="3"/>
            <a:endCxn id="61" idx="1"/>
          </p:cNvCxnSpPr>
          <p:nvPr/>
        </p:nvCxnSpPr>
        <p:spPr>
          <a:xfrm>
            <a:off x="4857750" y="5259667"/>
            <a:ext cx="1434919" cy="12001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7E97955A-A127-4E88-A091-B136CBFD0345}"/>
              </a:ext>
            </a:extLst>
          </p:cNvPr>
          <p:cNvSpPr txBox="1"/>
          <p:nvPr/>
        </p:nvSpPr>
        <p:spPr>
          <a:xfrm>
            <a:off x="297634" y="5059612"/>
            <a:ext cx="456011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Not you?  Change the account to another.</a:t>
            </a:r>
          </a:p>
        </p:txBody>
      </p:sp>
    </p:spTree>
    <p:extLst>
      <p:ext uri="{BB962C8B-B14F-4D97-AF65-F5344CB8AC3E}">
        <p14:creationId xmlns:p14="http://schemas.microsoft.com/office/powerpoint/2010/main" val="326989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6" grpId="1" animBg="1"/>
      <p:bldP spid="7" grpId="0" animBg="1"/>
      <p:bldP spid="7" grpId="1" animBg="1"/>
      <p:bldP spid="17" grpId="0" animBg="1"/>
      <p:bldP spid="17" grpId="1" animBg="1"/>
      <p:bldP spid="18" grpId="0" animBg="1"/>
      <p:bldP spid="18" grpId="1" animBg="1"/>
      <p:bldP spid="36" grpId="0" animBg="1"/>
      <p:bldP spid="36" grpId="1" animBg="1"/>
      <p:bldP spid="38" grpId="0" animBg="1"/>
      <p:bldP spid="38" grpId="1" animBg="1"/>
      <p:bldP spid="40" grpId="0" animBg="1"/>
      <p:bldP spid="40" grpId="1" animBg="1"/>
      <p:bldP spid="45" grpId="0" animBg="1"/>
      <p:bldP spid="45" grpId="1" animBg="1"/>
      <p:bldP spid="58" grpId="0" animBg="1"/>
      <p:bldP spid="58" grpId="1" animBg="1"/>
      <p:bldP spid="61" grpId="0" animBg="1"/>
      <p:bldP spid="61" grpId="1" animBg="1"/>
      <p:bldP spid="63" grpId="0" animBg="1"/>
      <p:bldP spid="6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35FE07F-DAC8-4C30-920B-DABEEC378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650" y="2803905"/>
            <a:ext cx="3214020" cy="285832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F7BD05D-F237-44AB-816A-49BEC0757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56" y="1210277"/>
            <a:ext cx="10876190" cy="15333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5D2918-85AE-4B5A-8CF8-AC16A44F5402}"/>
              </a:ext>
            </a:extLst>
          </p:cNvPr>
          <p:cNvSpPr txBox="1"/>
          <p:nvPr/>
        </p:nvSpPr>
        <p:spPr>
          <a:xfrm>
            <a:off x="197669" y="253854"/>
            <a:ext cx="52125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Parts of the Word 2021 Screen – </a:t>
            </a:r>
            <a:r>
              <a:rPr lang="en-CA" sz="2000" b="1" dirty="0"/>
              <a:t>Titlebar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3329A9-89B0-4575-B90E-976A8765BD55}"/>
              </a:ext>
            </a:extLst>
          </p:cNvPr>
          <p:cNvSpPr txBox="1"/>
          <p:nvPr/>
        </p:nvSpPr>
        <p:spPr>
          <a:xfrm>
            <a:off x="348330" y="3499752"/>
            <a:ext cx="419082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This icon provides options for hiding or revealing the ribbon.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C8A252-B590-40FE-B942-CCCFC92680C9}"/>
              </a:ext>
            </a:extLst>
          </p:cNvPr>
          <p:cNvSpPr/>
          <p:nvPr/>
        </p:nvSpPr>
        <p:spPr>
          <a:xfrm>
            <a:off x="8729988" y="2805998"/>
            <a:ext cx="333375" cy="40005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140016A-4578-4A14-AD63-5E183D01002A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4539159" y="3006024"/>
            <a:ext cx="4190829" cy="84767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6FA72CD-83EC-4305-AC87-FC248E7A82D2}"/>
              </a:ext>
            </a:extLst>
          </p:cNvPr>
          <p:cNvSpPr txBox="1"/>
          <p:nvPr/>
        </p:nvSpPr>
        <p:spPr>
          <a:xfrm>
            <a:off x="348330" y="4366323"/>
            <a:ext cx="419082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Auto-hide Ribbon</a:t>
            </a:r>
            <a:r>
              <a:rPr lang="en-CA" sz="2000" dirty="0"/>
              <a:t> gives you the maximum screen real estate.</a:t>
            </a:r>
            <a:endParaRPr lang="en-CA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694AA2-652E-48AC-A782-AEB9253A7E15}"/>
              </a:ext>
            </a:extLst>
          </p:cNvPr>
          <p:cNvSpPr/>
          <p:nvPr/>
        </p:nvSpPr>
        <p:spPr>
          <a:xfrm>
            <a:off x="8710938" y="3367769"/>
            <a:ext cx="3014337" cy="60342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D3457BD-84C9-478B-8D7F-BC043F6EE7AB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4539159" y="3675922"/>
            <a:ext cx="4204620" cy="104434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091C930-E0F5-440E-8A60-C885923939B8}"/>
              </a:ext>
            </a:extLst>
          </p:cNvPr>
          <p:cNvSpPr txBox="1"/>
          <p:nvPr/>
        </p:nvSpPr>
        <p:spPr>
          <a:xfrm>
            <a:off x="348330" y="5247036"/>
            <a:ext cx="419082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Show Tabs </a:t>
            </a:r>
            <a:r>
              <a:rPr lang="en-CA" sz="2000" dirty="0"/>
              <a:t>reveals only the ribbon tabs.</a:t>
            </a:r>
            <a:endParaRPr lang="en-CA" sz="2000" b="1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E2831D9-EC50-4B00-B64F-551F2B69F5DA}"/>
              </a:ext>
            </a:extLst>
          </p:cNvPr>
          <p:cNvSpPr/>
          <p:nvPr/>
        </p:nvSpPr>
        <p:spPr>
          <a:xfrm>
            <a:off x="8710938" y="4150427"/>
            <a:ext cx="3014337" cy="60342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7D1E280-58BC-404A-B94F-113CAD6030F7}"/>
              </a:ext>
            </a:extLst>
          </p:cNvPr>
          <p:cNvCxnSpPr>
            <a:cxnSpLocks/>
            <a:stCxn id="23" idx="3"/>
            <a:endCxn id="24" idx="1"/>
          </p:cNvCxnSpPr>
          <p:nvPr/>
        </p:nvCxnSpPr>
        <p:spPr>
          <a:xfrm flipV="1">
            <a:off x="4539159" y="4452140"/>
            <a:ext cx="4171779" cy="114883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FA59B66-92C5-4B5A-A68F-C8282A6BA653}"/>
              </a:ext>
            </a:extLst>
          </p:cNvPr>
          <p:cNvSpPr txBox="1"/>
          <p:nvPr/>
        </p:nvSpPr>
        <p:spPr>
          <a:xfrm>
            <a:off x="367379" y="6123334"/>
            <a:ext cx="419082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Show Tabs and Commands</a:t>
            </a:r>
            <a:r>
              <a:rPr lang="en-CA" sz="2000" dirty="0"/>
              <a:t> shows the full ribbon</a:t>
            </a:r>
            <a:endParaRPr lang="en-CA" sz="2000" b="1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3FDF3BF-3FB2-4608-8042-E8293B282C8D}"/>
              </a:ext>
            </a:extLst>
          </p:cNvPr>
          <p:cNvSpPr/>
          <p:nvPr/>
        </p:nvSpPr>
        <p:spPr>
          <a:xfrm>
            <a:off x="8729987" y="4924755"/>
            <a:ext cx="3014337" cy="60342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48236AC-BB39-4179-AACF-A02F7F6208F7}"/>
              </a:ext>
            </a:extLst>
          </p:cNvPr>
          <p:cNvCxnSpPr>
            <a:cxnSpLocks/>
            <a:stCxn id="27" idx="3"/>
            <a:endCxn id="28" idx="1"/>
          </p:cNvCxnSpPr>
          <p:nvPr/>
        </p:nvCxnSpPr>
        <p:spPr>
          <a:xfrm flipV="1">
            <a:off x="4558208" y="5226468"/>
            <a:ext cx="4171779" cy="12508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0802B72D-9E26-4C3A-9C57-C8DDF61C0155}"/>
              </a:ext>
            </a:extLst>
          </p:cNvPr>
          <p:cNvSpPr txBox="1"/>
          <p:nvPr/>
        </p:nvSpPr>
        <p:spPr>
          <a:xfrm>
            <a:off x="3291302" y="1596341"/>
            <a:ext cx="4190829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three buttons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/>
              <a:t>Minimize Word to the taskbar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/>
              <a:t>Maximize Word to full screen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/>
              <a:t>Exit out of Word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74CE148-F2AF-4ABB-BF54-6859A7A585E8}"/>
              </a:ext>
            </a:extLst>
          </p:cNvPr>
          <p:cNvCxnSpPr>
            <a:cxnSpLocks/>
          </p:cNvCxnSpPr>
          <p:nvPr/>
        </p:nvCxnSpPr>
        <p:spPr>
          <a:xfrm flipV="1">
            <a:off x="7482131" y="1478841"/>
            <a:ext cx="2664192" cy="72924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D5C2F42E-3F8C-4644-BD57-5A8198E1A3C6}"/>
              </a:ext>
            </a:extLst>
          </p:cNvPr>
          <p:cNvSpPr/>
          <p:nvPr/>
        </p:nvSpPr>
        <p:spPr>
          <a:xfrm>
            <a:off x="9353543" y="2815523"/>
            <a:ext cx="1461762" cy="40005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287EFAF-5D5E-4524-B3B0-EA976024E8D3}"/>
              </a:ext>
            </a:extLst>
          </p:cNvPr>
          <p:cNvCxnSpPr>
            <a:cxnSpLocks/>
          </p:cNvCxnSpPr>
          <p:nvPr/>
        </p:nvCxnSpPr>
        <p:spPr>
          <a:xfrm>
            <a:off x="7482131" y="2208086"/>
            <a:ext cx="1871412" cy="60743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965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7" grpId="1" animBg="1"/>
      <p:bldP spid="8" grpId="0" animBg="1"/>
      <p:bldP spid="8" grpId="1" animBg="1"/>
      <p:bldP spid="15" grpId="0" animBg="1"/>
      <p:bldP spid="15" grpId="1" animBg="1"/>
      <p:bldP spid="16" grpId="0" animBg="1"/>
      <p:bldP spid="16" grpId="1" animBg="1"/>
      <p:bldP spid="23" grpId="0" animBg="1"/>
      <p:bldP spid="23" grpId="1" animBg="1"/>
      <p:bldP spid="24" grpId="0" animBg="1"/>
      <p:bldP spid="24" grpId="1" animBg="1"/>
      <p:bldP spid="27" grpId="0" animBg="1"/>
      <p:bldP spid="27" grpId="1" animBg="1"/>
      <p:bldP spid="28" grpId="0" animBg="1"/>
      <p:bldP spid="28" grpId="1" animBg="1"/>
      <p:bldP spid="35" grpId="0" animBg="1"/>
      <p:bldP spid="35" grpId="1" animBg="1"/>
      <p:bldP spid="36" grpId="0" animBg="1"/>
      <p:bldP spid="36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CC8A8F-D457-4205-91B2-900B8FF4D12B}">
  <ds:schemaRefs>
    <ds:schemaRef ds:uri="http://schemas.microsoft.com/office/2006/metadata/properties"/>
    <ds:schemaRef ds:uri="http://schemas.microsoft.com/office/infopath/2007/PartnerControls"/>
    <ds:schemaRef ds:uri="3d6fc04e-7a8e-4eb5-b21f-815b2cabcec1"/>
    <ds:schemaRef ds:uri="428c9905-0105-41d2-b6b1-7940a0b0482d"/>
  </ds:schemaRefs>
</ds:datastoreItem>
</file>

<file path=customXml/itemProps2.xml><?xml version="1.0" encoding="utf-8"?>
<ds:datastoreItem xmlns:ds="http://schemas.openxmlformats.org/officeDocument/2006/customXml" ds:itemID="{05D21C65-84F6-4613-B571-C24C712958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7D17A0-DADF-4ECD-9104-157BAE2CCB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8c9905-0105-41d2-b6b1-7940a0b0482d"/>
    <ds:schemaRef ds:uri="3d6fc04e-7a8e-4eb5-b21f-815b2cabce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44144</TotalTime>
  <Words>4143</Words>
  <Application>Microsoft Office PowerPoint</Application>
  <PresentationFormat>Widescreen</PresentationFormat>
  <Paragraphs>506</Paragraphs>
  <Slides>47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Calibri</vt:lpstr>
      <vt:lpstr>Calibri Light</vt:lpstr>
      <vt:lpstr>MV Boli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help desk</cp:lastModifiedBy>
  <cp:revision>945</cp:revision>
  <dcterms:created xsi:type="dcterms:W3CDTF">2017-09-29T13:57:00Z</dcterms:created>
  <dcterms:modified xsi:type="dcterms:W3CDTF">2025-01-27T15:18:15Z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33500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