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7.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8.xml" ContentType="application/vnd.openxmlformats-officedocument.presentationml.slide+xml"/>
  <Override PartName="/ppt/slides/slide31.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258" r:id="rId3"/>
    <p:sldId id="399" r:id="rId4"/>
    <p:sldId id="267" r:id="rId5"/>
    <p:sldId id="256" r:id="rId6"/>
    <p:sldId id="400" r:id="rId7"/>
    <p:sldId id="401" r:id="rId8"/>
    <p:sldId id="266" r:id="rId9"/>
    <p:sldId id="402" r:id="rId10"/>
    <p:sldId id="264" r:id="rId11"/>
    <p:sldId id="263" r:id="rId12"/>
    <p:sldId id="403" r:id="rId13"/>
    <p:sldId id="265" r:id="rId14"/>
    <p:sldId id="259" r:id="rId15"/>
    <p:sldId id="378" r:id="rId16"/>
    <p:sldId id="374" r:id="rId17"/>
    <p:sldId id="380" r:id="rId18"/>
    <p:sldId id="379" r:id="rId19"/>
    <p:sldId id="373" r:id="rId20"/>
    <p:sldId id="398" r:id="rId21"/>
    <p:sldId id="375" r:id="rId22"/>
    <p:sldId id="381" r:id="rId23"/>
    <p:sldId id="382" r:id="rId24"/>
    <p:sldId id="394" r:id="rId25"/>
    <p:sldId id="395" r:id="rId26"/>
    <p:sldId id="390" r:id="rId27"/>
    <p:sldId id="389" r:id="rId28"/>
    <p:sldId id="397" r:id="rId29"/>
    <p:sldId id="377" r:id="rId30"/>
    <p:sldId id="384" r:id="rId31"/>
    <p:sldId id="383" r:id="rId32"/>
    <p:sldId id="385" r:id="rId33"/>
    <p:sldId id="393" r:id="rId34"/>
    <p:sldId id="392" r:id="rId35"/>
    <p:sldId id="350" r:id="rId36"/>
    <p:sldId id="260" r:id="rId37"/>
    <p:sldId id="26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D5"/>
    <a:srgbClr val="FF99FF"/>
    <a:srgbClr val="F2F2F2"/>
    <a:srgbClr val="F8CCAE"/>
    <a:srgbClr val="F5B88F"/>
    <a:srgbClr val="F1F8EC"/>
    <a:srgbClr val="FADDCA"/>
    <a:srgbClr val="E0E0E0"/>
    <a:srgbClr val="F9A119"/>
    <a:srgbClr val="9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107" autoAdjust="0"/>
    <p:restoredTop sz="94660"/>
  </p:normalViewPr>
  <p:slideViewPr>
    <p:cSldViewPr snapToGrid="0">
      <p:cViewPr varScale="1">
        <p:scale>
          <a:sx n="112" d="100"/>
          <a:sy n="112" d="100"/>
        </p:scale>
        <p:origin x="10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2020-08-05</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dirty="0"/>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dirty="0"/>
          </a:p>
        </p:txBody>
      </p:sp>
    </p:spTree>
    <p:extLst>
      <p:ext uri="{BB962C8B-B14F-4D97-AF65-F5344CB8AC3E}">
        <p14:creationId xmlns:p14="http://schemas.microsoft.com/office/powerpoint/2010/main" val="310551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B8BEBD6-E9C6-4D02-8BBB-C6BBFADC817C}" type="slidenum">
              <a:rPr lang="en-CA" smtClean="0"/>
              <a:t>15</a:t>
            </a:fld>
            <a:endParaRPr lang="en-CA" dirty="0"/>
          </a:p>
        </p:txBody>
      </p:sp>
    </p:spTree>
    <p:extLst>
      <p:ext uri="{BB962C8B-B14F-4D97-AF65-F5344CB8AC3E}">
        <p14:creationId xmlns:p14="http://schemas.microsoft.com/office/powerpoint/2010/main" val="2907026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this session, 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36</a:t>
            </a:fld>
            <a:endParaRPr lang="en-CA" altLang="en-US" dirty="0"/>
          </a:p>
        </p:txBody>
      </p:sp>
    </p:spTree>
    <p:extLst>
      <p:ext uri="{BB962C8B-B14F-4D97-AF65-F5344CB8AC3E}">
        <p14:creationId xmlns:p14="http://schemas.microsoft.com/office/powerpoint/2010/main" val="36206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dirty="0"/>
              <a:t>Click icon to add online image</a:t>
            </a:r>
            <a:endParaRPr lang="en-CA" noProof="0" dirty="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dirty="0"/>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2020-08-05</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dirty="0"/>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57150" y="-44061"/>
            <a:ext cx="12296775" cy="693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133965" y="208001"/>
            <a:ext cx="6047943"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62500" lnSpcReduction="200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Word 2010 Proofing &amp; Review</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0963" y="1178871"/>
            <a:ext cx="1245152" cy="1245152"/>
          </a:xfrm>
          <a:prstGeom prst="rect">
            <a:avLst/>
          </a:prstGeom>
        </p:spPr>
      </p:pic>
      <p:sp>
        <p:nvSpPr>
          <p:cNvPr id="5" name="TextBox 4"/>
          <p:cNvSpPr txBox="1"/>
          <p:nvPr/>
        </p:nvSpPr>
        <p:spPr>
          <a:xfrm>
            <a:off x="5094765" y="2797380"/>
            <a:ext cx="2117542"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Intermediate Level</a:t>
            </a:r>
          </a:p>
        </p:txBody>
      </p:sp>
    </p:spTree>
    <p:extLst>
      <p:ext uri="{BB962C8B-B14F-4D97-AF65-F5344CB8AC3E}">
        <p14:creationId xmlns:p14="http://schemas.microsoft.com/office/powerpoint/2010/main" val="28478584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3" name="Picture 2">
            <a:extLst>
              <a:ext uri="{FF2B5EF4-FFF2-40B4-BE49-F238E27FC236}">
                <a16:creationId xmlns:a16="http://schemas.microsoft.com/office/drawing/2014/main" id="{CE1A7BD7-41B6-41B0-83EF-CB58A1CB0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237" y="0"/>
            <a:ext cx="5708259" cy="6858000"/>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1" name="TextBox 10">
            <a:extLst>
              <a:ext uri="{FF2B5EF4-FFF2-40B4-BE49-F238E27FC236}">
                <a16:creationId xmlns:a16="http://schemas.microsoft.com/office/drawing/2014/main" id="{0A2A28DB-B5DE-4094-A2BC-CCC5A1E45532}"/>
              </a:ext>
            </a:extLst>
          </p:cNvPr>
          <p:cNvSpPr txBox="1"/>
          <p:nvPr/>
        </p:nvSpPr>
        <p:spPr>
          <a:xfrm>
            <a:off x="2660822" y="2675239"/>
            <a:ext cx="343517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display the WebEx information for that course</a:t>
            </a:r>
            <a:endParaRPr lang="en-GB" sz="2000" dirty="0"/>
          </a:p>
        </p:txBody>
      </p:sp>
      <p:grpSp>
        <p:nvGrpSpPr>
          <p:cNvPr id="23" name="Group 22">
            <a:extLst>
              <a:ext uri="{FF2B5EF4-FFF2-40B4-BE49-F238E27FC236}">
                <a16:creationId xmlns:a16="http://schemas.microsoft.com/office/drawing/2014/main" id="{E5883DCB-30D8-4173-91E6-9B2E9AD30084}"/>
              </a:ext>
            </a:extLst>
          </p:cNvPr>
          <p:cNvGrpSpPr/>
          <p:nvPr/>
        </p:nvGrpSpPr>
        <p:grpSpPr>
          <a:xfrm>
            <a:off x="6096000" y="3029182"/>
            <a:ext cx="4547286" cy="966169"/>
            <a:chOff x="6096000" y="3029182"/>
            <a:chExt cx="4547286" cy="966169"/>
          </a:xfrm>
        </p:grpSpPr>
        <p:cxnSp>
          <p:nvCxnSpPr>
            <p:cNvPr id="13" name="Straight Arrow Connector 12">
              <a:extLst>
                <a:ext uri="{FF2B5EF4-FFF2-40B4-BE49-F238E27FC236}">
                  <a16:creationId xmlns:a16="http://schemas.microsoft.com/office/drawing/2014/main" id="{41645BA8-9CD3-4B4E-81A0-F60B92F10C1E}"/>
                </a:ext>
              </a:extLst>
            </p:cNvPr>
            <p:cNvCxnSpPr>
              <a:cxnSpLocks/>
              <a:stCxn id="11" idx="3"/>
            </p:cNvCxnSpPr>
            <p:nvPr/>
          </p:nvCxnSpPr>
          <p:spPr>
            <a:xfrm>
              <a:off x="6096000" y="3029182"/>
              <a:ext cx="1359243"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746A0EA-7490-4D18-A438-FE9236850EE9}"/>
                </a:ext>
              </a:extLst>
            </p:cNvPr>
            <p:cNvCxnSpPr>
              <a:cxnSpLocks/>
              <a:stCxn id="11" idx="3"/>
            </p:cNvCxnSpPr>
            <p:nvPr/>
          </p:nvCxnSpPr>
          <p:spPr>
            <a:xfrm>
              <a:off x="6096000" y="3029182"/>
              <a:ext cx="2438400"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1A7D98-4E08-409D-A44A-D6235C3394CB}"/>
                </a:ext>
              </a:extLst>
            </p:cNvPr>
            <p:cNvCxnSpPr>
              <a:cxnSpLocks/>
              <a:stCxn id="11" idx="3"/>
            </p:cNvCxnSpPr>
            <p:nvPr/>
          </p:nvCxnSpPr>
          <p:spPr>
            <a:xfrm>
              <a:off x="6096000" y="3029182"/>
              <a:ext cx="3566984"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3041F54-6A78-46F8-BA3A-BCAA6E01B364}"/>
                </a:ext>
              </a:extLst>
            </p:cNvPr>
            <p:cNvCxnSpPr>
              <a:cxnSpLocks/>
              <a:stCxn id="11" idx="3"/>
            </p:cNvCxnSpPr>
            <p:nvPr/>
          </p:nvCxnSpPr>
          <p:spPr>
            <a:xfrm>
              <a:off x="6096000" y="3029182"/>
              <a:ext cx="4547286"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D00A724F-ABEA-4288-B2C9-4630EAA449A9}"/>
              </a:ext>
            </a:extLst>
          </p:cNvPr>
          <p:cNvSpPr txBox="1"/>
          <p:nvPr/>
        </p:nvSpPr>
        <p:spPr>
          <a:xfrm>
            <a:off x="181233" y="5244001"/>
            <a:ext cx="591476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download the ICS file for that course so that you can add it to your Outlook calendar as an event.</a:t>
            </a:r>
            <a:endParaRPr lang="en-GB" sz="2000" dirty="0"/>
          </a:p>
        </p:txBody>
      </p:sp>
      <p:grpSp>
        <p:nvGrpSpPr>
          <p:cNvPr id="29" name="Group 28">
            <a:extLst>
              <a:ext uri="{FF2B5EF4-FFF2-40B4-BE49-F238E27FC236}">
                <a16:creationId xmlns:a16="http://schemas.microsoft.com/office/drawing/2014/main" id="{B17B5754-8629-4D1A-B0EF-56335F8DAAA7}"/>
              </a:ext>
            </a:extLst>
          </p:cNvPr>
          <p:cNvGrpSpPr/>
          <p:nvPr/>
        </p:nvGrpSpPr>
        <p:grpSpPr>
          <a:xfrm>
            <a:off x="6096001" y="4304604"/>
            <a:ext cx="4868561" cy="1293340"/>
            <a:chOff x="5943601" y="4152204"/>
            <a:chExt cx="4868561" cy="1293340"/>
          </a:xfrm>
        </p:grpSpPr>
        <p:cxnSp>
          <p:nvCxnSpPr>
            <p:cNvPr id="30" name="Straight Arrow Connector 29">
              <a:extLst>
                <a:ext uri="{FF2B5EF4-FFF2-40B4-BE49-F238E27FC236}">
                  <a16:creationId xmlns:a16="http://schemas.microsoft.com/office/drawing/2014/main" id="{F650D135-E18D-4921-AB9D-99D10FF61FE2}"/>
                </a:ext>
              </a:extLst>
            </p:cNvPr>
            <p:cNvCxnSpPr>
              <a:cxnSpLocks/>
              <a:stCxn id="28" idx="3"/>
            </p:cNvCxnSpPr>
            <p:nvPr/>
          </p:nvCxnSpPr>
          <p:spPr>
            <a:xfrm flipV="1">
              <a:off x="5943601" y="4178970"/>
              <a:ext cx="486856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DB9215-C155-46AF-830F-3C71610F9DC4}"/>
                </a:ext>
              </a:extLst>
            </p:cNvPr>
            <p:cNvCxnSpPr>
              <a:cxnSpLocks/>
              <a:stCxn id="28" idx="3"/>
            </p:cNvCxnSpPr>
            <p:nvPr/>
          </p:nvCxnSpPr>
          <p:spPr>
            <a:xfrm flipV="1">
              <a:off x="5943601" y="4152204"/>
              <a:ext cx="3698788" cy="12933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51FA0C0-A862-4CBE-9DB5-3069BDE33A2A}"/>
                </a:ext>
              </a:extLst>
            </p:cNvPr>
            <p:cNvCxnSpPr>
              <a:cxnSpLocks/>
              <a:stCxn id="28" idx="3"/>
            </p:cNvCxnSpPr>
            <p:nvPr/>
          </p:nvCxnSpPr>
          <p:spPr>
            <a:xfrm flipV="1">
              <a:off x="5943601" y="4178970"/>
              <a:ext cx="254549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F8B8748-737F-480E-88F2-60F6DC759346}"/>
                </a:ext>
              </a:extLst>
            </p:cNvPr>
            <p:cNvCxnSpPr>
              <a:cxnSpLocks/>
              <a:stCxn id="28" idx="3"/>
            </p:cNvCxnSpPr>
            <p:nvPr/>
          </p:nvCxnSpPr>
          <p:spPr>
            <a:xfrm flipV="1">
              <a:off x="5943601" y="4161168"/>
              <a:ext cx="1285102" cy="1284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B611B86B-06AB-4DC3-9E25-B38DC8E5BE84}"/>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5380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794723" y="4730091"/>
            <a:ext cx="4972231"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To download the</a:t>
            </a:r>
          </a:p>
          <a:p>
            <a:pPr marL="684213" indent="-342900">
              <a:buFont typeface="Wingdings" panose="05000000000000000000" pitchFamily="2" charset="2"/>
              <a:buChar char="Ø"/>
            </a:pPr>
            <a:r>
              <a:rPr lang="en-CA" sz="2000" dirty="0"/>
              <a:t>Courseware file (A PowerPoint file)</a:t>
            </a:r>
          </a:p>
          <a:p>
            <a:r>
              <a:rPr lang="en-CA" sz="2000" b="1" dirty="0"/>
              <a:t>and/or</a:t>
            </a:r>
          </a:p>
          <a:p>
            <a:pPr marL="684213" indent="-342900">
              <a:buFont typeface="Wingdings" panose="05000000000000000000" pitchFamily="2" charset="2"/>
              <a:buChar char="Ø"/>
            </a:pPr>
            <a:r>
              <a:rPr lang="en-CA" sz="2000" dirty="0"/>
              <a:t>Sample data files used in the course</a:t>
            </a:r>
          </a:p>
        </p:txBody>
      </p:sp>
      <p:cxnSp>
        <p:nvCxnSpPr>
          <p:cNvPr id="13" name="Straight Arrow Connector 12">
            <a:extLst>
              <a:ext uri="{FF2B5EF4-FFF2-40B4-BE49-F238E27FC236}">
                <a16:creationId xmlns:a16="http://schemas.microsoft.com/office/drawing/2014/main" id="{5415B142-46B7-45B1-81AB-49A64E576F1E}"/>
              </a:ext>
            </a:extLst>
          </p:cNvPr>
          <p:cNvCxnSpPr>
            <a:cxnSpLocks/>
            <a:stCxn id="11" idx="3"/>
            <a:endCxn id="20" idx="2"/>
          </p:cNvCxnSpPr>
          <p:nvPr/>
        </p:nvCxnSpPr>
        <p:spPr>
          <a:xfrm flipV="1">
            <a:off x="7766954" y="3190970"/>
            <a:ext cx="1043678" cy="22008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509563" y="1539284"/>
            <a:ext cx="5405205"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Download</a:t>
            </a:r>
          </a:p>
        </p:txBody>
      </p:sp>
      <p:sp>
        <p:nvSpPr>
          <p:cNvPr id="20" name="TextBox 19">
            <a:extLst>
              <a:ext uri="{FF2B5EF4-FFF2-40B4-BE49-F238E27FC236}">
                <a16:creationId xmlns:a16="http://schemas.microsoft.com/office/drawing/2014/main" id="{3626A7F7-3E47-4C6B-BC23-AC12809167F1}"/>
              </a:ext>
            </a:extLst>
          </p:cNvPr>
          <p:cNvSpPr txBox="1"/>
          <p:nvPr/>
        </p:nvSpPr>
        <p:spPr>
          <a:xfrm>
            <a:off x="6585165" y="2790860"/>
            <a:ext cx="4450933"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a:defRPr sz="2000" b="1"/>
            </a:lvl1pPr>
          </a:lstStyle>
          <a:p>
            <a:r>
              <a:rPr lang="en-CA" b="0" dirty="0"/>
              <a:t>click on the </a:t>
            </a:r>
            <a:r>
              <a:rPr lang="en-CA" dirty="0"/>
              <a:t>Course Files Downloads </a:t>
            </a:r>
            <a:r>
              <a:rPr lang="en-CA" b="0" dirty="0"/>
              <a:t>link</a:t>
            </a:r>
            <a:endParaRPr lang="en-GB" b="0" dirty="0"/>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20" idx="0"/>
            <a:endCxn id="29" idx="4"/>
          </p:cNvCxnSpPr>
          <p:nvPr/>
        </p:nvCxnSpPr>
        <p:spPr>
          <a:xfrm flipH="1" flipV="1">
            <a:off x="8198874" y="1927377"/>
            <a:ext cx="611758" cy="8634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30CE7EB-6C7F-4FE1-8992-AB61679E6D12}"/>
              </a:ext>
            </a:extLst>
          </p:cNvPr>
          <p:cNvSpPr/>
          <p:nvPr/>
        </p:nvSpPr>
        <p:spPr>
          <a:xfrm>
            <a:off x="7766954" y="1682781"/>
            <a:ext cx="863839"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3D01D96-E954-41C6-AD11-9C9BC38386C6}"/>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3"/>
            </a:pPr>
            <a:r>
              <a:rPr lang="en-CA" sz="2000" b="1" dirty="0"/>
              <a:t>Course Files Download</a:t>
            </a:r>
            <a:r>
              <a:rPr lang="en-CA" sz="2000" dirty="0"/>
              <a:t> – The courseware and the data files which are used in the courses are all available for download any time whether or not you are taking the course.</a:t>
            </a:r>
            <a:endParaRPr lang="en-GB" sz="2000" dirty="0"/>
          </a:p>
        </p:txBody>
      </p:sp>
      <p:sp>
        <p:nvSpPr>
          <p:cNvPr id="26" name="TextBox 25">
            <a:extLst>
              <a:ext uri="{FF2B5EF4-FFF2-40B4-BE49-F238E27FC236}">
                <a16:creationId xmlns:a16="http://schemas.microsoft.com/office/drawing/2014/main" id="{20F06DB4-8352-4ADB-9056-026D1EF16637}"/>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0387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par>
                          <p:cTn id="37" fill="hold">
                            <p:stCondLst>
                              <p:cond delay="3000"/>
                            </p:stCondLst>
                            <p:childTnLst>
                              <p:par>
                                <p:cTn id="38" presetID="26" presetClass="emph" presetSubtype="0" fill="hold" grpId="2" nodeType="afterEffect">
                                  <p:stCondLst>
                                    <p:cond delay="0"/>
                                  </p:stCondLst>
                                  <p:childTnLst>
                                    <p:animEffect transition="out" filter="fade">
                                      <p:cBhvr>
                                        <p:cTn id="39" dur="500" tmFilter="0, 0; .2, .5; .8, .5; 1, 0"/>
                                        <p:tgtEl>
                                          <p:spTgt spid="29"/>
                                        </p:tgtEl>
                                      </p:cBhvr>
                                    </p:animEffect>
                                    <p:animScale>
                                      <p:cBhvr>
                                        <p:cTn id="40"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9" grpId="0" animBg="1"/>
      <p:bldP spid="29" grpId="1" animBg="1"/>
      <p:bldP spid="29" grpId="2"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8" name="Picture 7">
            <a:extLst>
              <a:ext uri="{FF2B5EF4-FFF2-40B4-BE49-F238E27FC236}">
                <a16:creationId xmlns:a16="http://schemas.microsoft.com/office/drawing/2014/main" id="{1E7D463A-D939-4DF5-A591-FB5AE1C2E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796" y="0"/>
            <a:ext cx="5742122"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387080" y="4294361"/>
            <a:ext cx="5586437"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PowerPoint Courseware File</a:t>
            </a:r>
            <a:r>
              <a:rPr lang="en-CA" sz="2000" dirty="0"/>
              <a:t> is the course itself.</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grpSp>
        <p:nvGrpSpPr>
          <p:cNvPr id="36" name="Group 35">
            <a:extLst>
              <a:ext uri="{FF2B5EF4-FFF2-40B4-BE49-F238E27FC236}">
                <a16:creationId xmlns:a16="http://schemas.microsoft.com/office/drawing/2014/main" id="{066F5037-725A-447A-B6E2-9433739067E1}"/>
              </a:ext>
            </a:extLst>
          </p:cNvPr>
          <p:cNvGrpSpPr/>
          <p:nvPr/>
        </p:nvGrpSpPr>
        <p:grpSpPr>
          <a:xfrm>
            <a:off x="5973517" y="4090800"/>
            <a:ext cx="752023" cy="985402"/>
            <a:chOff x="5973517" y="4090800"/>
            <a:chExt cx="752023" cy="985402"/>
          </a:xfrm>
        </p:grpSpPr>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973517" y="4494416"/>
              <a:ext cx="743477" cy="1538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CA170E0-1F5C-47B1-B979-1D0951CDC31A}"/>
                </a:ext>
              </a:extLst>
            </p:cNvPr>
            <p:cNvCxnSpPr>
              <a:cxnSpLocks/>
              <a:stCxn id="11" idx="3"/>
            </p:cNvCxnSpPr>
            <p:nvPr/>
          </p:nvCxnSpPr>
          <p:spPr>
            <a:xfrm flipV="1">
              <a:off x="5973517" y="4366902"/>
              <a:ext cx="752023" cy="1275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FEB0A90-28D9-4543-A7FD-0CF0DAB67F9B}"/>
                </a:ext>
              </a:extLst>
            </p:cNvPr>
            <p:cNvCxnSpPr>
              <a:cxnSpLocks/>
              <a:stCxn id="11" idx="3"/>
            </p:cNvCxnSpPr>
            <p:nvPr/>
          </p:nvCxnSpPr>
          <p:spPr>
            <a:xfrm flipV="1">
              <a:off x="5973517" y="4090800"/>
              <a:ext cx="743477" cy="4036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1434AE-A0B4-4E1E-A945-461C3038A6A9}"/>
                </a:ext>
              </a:extLst>
            </p:cNvPr>
            <p:cNvCxnSpPr>
              <a:cxnSpLocks/>
              <a:stCxn id="11" idx="3"/>
            </p:cNvCxnSpPr>
            <p:nvPr/>
          </p:nvCxnSpPr>
          <p:spPr>
            <a:xfrm>
              <a:off x="5973517" y="4494416"/>
              <a:ext cx="743477" cy="5817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44B481FA-5B19-4F74-8927-7F0A33112140}"/>
              </a:ext>
            </a:extLst>
          </p:cNvPr>
          <p:cNvSpPr txBox="1"/>
          <p:nvPr/>
        </p:nvSpPr>
        <p:spPr>
          <a:xfrm>
            <a:off x="10434415" y="3551294"/>
            <a:ext cx="1575604" cy="163121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Course Sample File</a:t>
            </a:r>
            <a:r>
              <a:rPr lang="en-CA" sz="2000" dirty="0"/>
              <a:t> is the data file used in the course.</a:t>
            </a:r>
          </a:p>
        </p:txBody>
      </p:sp>
      <p:grpSp>
        <p:nvGrpSpPr>
          <p:cNvPr id="79" name="Group 78">
            <a:extLst>
              <a:ext uri="{FF2B5EF4-FFF2-40B4-BE49-F238E27FC236}">
                <a16:creationId xmlns:a16="http://schemas.microsoft.com/office/drawing/2014/main" id="{BB636495-C626-4BA6-A864-CA5DC132A691}"/>
              </a:ext>
            </a:extLst>
          </p:cNvPr>
          <p:cNvGrpSpPr/>
          <p:nvPr/>
        </p:nvGrpSpPr>
        <p:grpSpPr>
          <a:xfrm>
            <a:off x="8665435" y="4090800"/>
            <a:ext cx="1768980" cy="1002493"/>
            <a:chOff x="8665435" y="4090800"/>
            <a:chExt cx="1768980" cy="1002493"/>
          </a:xfrm>
        </p:grpSpPr>
        <p:cxnSp>
          <p:nvCxnSpPr>
            <p:cNvPr id="39" name="Straight Arrow Connector 38">
              <a:extLst>
                <a:ext uri="{FF2B5EF4-FFF2-40B4-BE49-F238E27FC236}">
                  <a16:creationId xmlns:a16="http://schemas.microsoft.com/office/drawing/2014/main" id="{190AF6E6-6324-4468-B2B7-5235BC2DC42B}"/>
                </a:ext>
              </a:extLst>
            </p:cNvPr>
            <p:cNvCxnSpPr>
              <a:cxnSpLocks/>
              <a:stCxn id="37" idx="1"/>
            </p:cNvCxnSpPr>
            <p:nvPr/>
          </p:nvCxnSpPr>
          <p:spPr>
            <a:xfrm flipH="1">
              <a:off x="8682527" y="4366902"/>
              <a:ext cx="1751888" cy="264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0DEC2F-FA0A-4731-BD62-117A81678E61}"/>
                </a:ext>
              </a:extLst>
            </p:cNvPr>
            <p:cNvCxnSpPr>
              <a:cxnSpLocks/>
              <a:stCxn id="37" idx="1"/>
            </p:cNvCxnSpPr>
            <p:nvPr/>
          </p:nvCxnSpPr>
          <p:spPr>
            <a:xfrm flipH="1" flipV="1">
              <a:off x="8699619" y="4366901"/>
              <a:ext cx="173479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6B17E06-DBFD-462C-9AF4-42A2CCE9129F}"/>
                </a:ext>
              </a:extLst>
            </p:cNvPr>
            <p:cNvCxnSpPr>
              <a:cxnSpLocks/>
              <a:stCxn id="37" idx="1"/>
            </p:cNvCxnSpPr>
            <p:nvPr/>
          </p:nvCxnSpPr>
          <p:spPr>
            <a:xfrm flipH="1" flipV="1">
              <a:off x="8665435" y="4090800"/>
              <a:ext cx="1768980" cy="2761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3A07BF9-07AD-4F0D-98F6-BF8888306A81}"/>
                </a:ext>
              </a:extLst>
            </p:cNvPr>
            <p:cNvCxnSpPr>
              <a:cxnSpLocks/>
              <a:stCxn id="37" idx="1"/>
            </p:cNvCxnSpPr>
            <p:nvPr/>
          </p:nvCxnSpPr>
          <p:spPr>
            <a:xfrm flipH="1">
              <a:off x="8708164" y="4366902"/>
              <a:ext cx="1726251" cy="7263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8E511A3-3BD6-4A4C-A6FB-01897BEE19E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3324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right)">
                                      <p:cBhvr>
                                        <p:cTn id="2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4"/>
            </a:pPr>
            <a:r>
              <a:rPr lang="en-CA" sz="2000" b="1" dirty="0"/>
              <a:t>Tech Videos</a:t>
            </a:r>
            <a:r>
              <a:rPr lang="en-CA" sz="2000" dirty="0"/>
              <a:t> are the fourth section of the website. As they are created, they will be placed here.</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a:endCxn id="7" idx="3"/>
          </p:cNvCxnSpPr>
          <p:nvPr/>
        </p:nvCxnSpPr>
        <p:spPr>
          <a:xfrm flipV="1">
            <a:off x="6096000" y="1891557"/>
            <a:ext cx="1017948" cy="14330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7" name="Oval 6">
            <a:extLst>
              <a:ext uri="{FF2B5EF4-FFF2-40B4-BE49-F238E27FC236}">
                <a16:creationId xmlns:a16="http://schemas.microsoft.com/office/drawing/2014/main" id="{3BFCBCD4-8DED-43A2-9B05-C7C152F62086}"/>
              </a:ext>
            </a:extLst>
          </p:cNvPr>
          <p:cNvSpPr/>
          <p:nvPr/>
        </p:nvSpPr>
        <p:spPr>
          <a:xfrm>
            <a:off x="7030005" y="1682781"/>
            <a:ext cx="573198"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D9898F-F140-4805-9D2E-424562D2A64B}"/>
              </a:ext>
            </a:extLst>
          </p:cNvPr>
          <p:cNvSpPr txBox="1"/>
          <p:nvPr/>
        </p:nvSpPr>
        <p:spPr>
          <a:xfrm>
            <a:off x="509562" y="3952540"/>
            <a:ext cx="5586437"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Tech Videos</a:t>
            </a:r>
            <a:r>
              <a:rPr lang="en-CA" sz="2000" dirty="0"/>
              <a:t> are short 3 to 15 minute videos featuring solutions to various tech issues.</a:t>
            </a:r>
            <a:endParaRPr lang="en-GB" sz="2000" dirty="0"/>
          </a:p>
        </p:txBody>
      </p:sp>
      <p:sp>
        <p:nvSpPr>
          <p:cNvPr id="18" name="TextBox 17">
            <a:extLst>
              <a:ext uri="{FF2B5EF4-FFF2-40B4-BE49-F238E27FC236}">
                <a16:creationId xmlns:a16="http://schemas.microsoft.com/office/drawing/2014/main" id="{14041BDD-00CA-4A9A-89ED-98783B5738E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5213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7" grpId="1" animBg="1"/>
      <p:bldP spid="7"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17" name="TextBox 16"/>
          <p:cNvSpPr txBox="1"/>
          <p:nvPr/>
        </p:nvSpPr>
        <p:spPr>
          <a:xfrm>
            <a:off x="371475" y="2812596"/>
            <a:ext cx="5659739" cy="369332"/>
          </a:xfrm>
          <a:prstGeom prst="rect">
            <a:avLst/>
          </a:prstGeom>
          <a:noFill/>
          <a:ln w="19050">
            <a:solidFill>
              <a:srgbClr val="00B050"/>
            </a:solidFill>
          </a:ln>
        </p:spPr>
        <p:txBody>
          <a:bodyPr wrap="square" rtlCol="0">
            <a:spAutoFit/>
          </a:bodyPr>
          <a:lstStyle/>
          <a:p>
            <a:r>
              <a:rPr lang="en-CA" dirty="0"/>
              <a:t>Course Prerequisites</a:t>
            </a:r>
          </a:p>
        </p:txBody>
      </p:sp>
      <p:sp>
        <p:nvSpPr>
          <p:cNvPr id="18" name="TextBox 17"/>
          <p:cNvSpPr txBox="1"/>
          <p:nvPr/>
        </p:nvSpPr>
        <p:spPr>
          <a:xfrm>
            <a:off x="371476" y="3441869"/>
            <a:ext cx="5659739" cy="369332"/>
          </a:xfrm>
          <a:prstGeom prst="rect">
            <a:avLst/>
          </a:prstGeom>
          <a:noFill/>
          <a:ln w="19050">
            <a:solidFill>
              <a:srgbClr val="00B050"/>
            </a:solidFill>
          </a:ln>
        </p:spPr>
        <p:txBody>
          <a:bodyPr wrap="square" rtlCol="0">
            <a:spAutoFit/>
          </a:bodyPr>
          <a:lstStyle/>
          <a:p>
            <a:r>
              <a:rPr lang="en-CA"/>
              <a:t>Proofing Options – General</a:t>
            </a:r>
            <a:endParaRPr lang="en-CA" dirty="0"/>
          </a:p>
        </p:txBody>
      </p:sp>
      <p:sp>
        <p:nvSpPr>
          <p:cNvPr id="19" name="TextBox 18"/>
          <p:cNvSpPr txBox="1"/>
          <p:nvPr/>
        </p:nvSpPr>
        <p:spPr>
          <a:xfrm>
            <a:off x="371476" y="4071142"/>
            <a:ext cx="5659740" cy="369332"/>
          </a:xfrm>
          <a:prstGeom prst="rect">
            <a:avLst/>
          </a:prstGeom>
          <a:noFill/>
          <a:ln w="19050">
            <a:solidFill>
              <a:srgbClr val="00B050"/>
            </a:solidFill>
          </a:ln>
        </p:spPr>
        <p:txBody>
          <a:bodyPr wrap="square" rtlCol="0">
            <a:spAutoFit/>
          </a:bodyPr>
          <a:lstStyle/>
          <a:p>
            <a:r>
              <a:rPr lang="en-CA"/>
              <a:t>Proofing Options – AutoCorrect Options</a:t>
            </a:r>
            <a:endParaRPr lang="en-CA" dirty="0"/>
          </a:p>
        </p:txBody>
      </p:sp>
      <p:sp>
        <p:nvSpPr>
          <p:cNvPr id="20" name="TextBox 19"/>
          <p:cNvSpPr txBox="1"/>
          <p:nvPr/>
        </p:nvSpPr>
        <p:spPr>
          <a:xfrm>
            <a:off x="371475" y="4700415"/>
            <a:ext cx="5659741" cy="369332"/>
          </a:xfrm>
          <a:prstGeom prst="rect">
            <a:avLst/>
          </a:prstGeom>
          <a:noFill/>
          <a:ln w="19050">
            <a:solidFill>
              <a:srgbClr val="00B050"/>
            </a:solidFill>
          </a:ln>
        </p:spPr>
        <p:txBody>
          <a:bodyPr wrap="square" rtlCol="0">
            <a:spAutoFit/>
          </a:bodyPr>
          <a:lstStyle/>
          <a:p>
            <a:r>
              <a:rPr lang="en-CA" dirty="0"/>
              <a:t>Proofing Options – AutoCorrect Options Tabs</a:t>
            </a:r>
          </a:p>
        </p:txBody>
      </p:sp>
      <p:sp>
        <p:nvSpPr>
          <p:cNvPr id="21" name="TextBox 20"/>
          <p:cNvSpPr txBox="1"/>
          <p:nvPr/>
        </p:nvSpPr>
        <p:spPr>
          <a:xfrm>
            <a:off x="371476" y="5329688"/>
            <a:ext cx="5659741" cy="369332"/>
          </a:xfrm>
          <a:prstGeom prst="rect">
            <a:avLst/>
          </a:prstGeom>
          <a:noFill/>
          <a:ln w="19050">
            <a:solidFill>
              <a:srgbClr val="00B050"/>
            </a:solidFill>
          </a:ln>
        </p:spPr>
        <p:txBody>
          <a:bodyPr wrap="square" rtlCol="0">
            <a:spAutoFit/>
          </a:bodyPr>
          <a:lstStyle/>
          <a:p>
            <a:r>
              <a:rPr lang="en-CA" dirty="0"/>
              <a:t>Review Ribbon</a:t>
            </a:r>
          </a:p>
        </p:txBody>
      </p:sp>
      <p:sp>
        <p:nvSpPr>
          <p:cNvPr id="22" name="TextBox 21"/>
          <p:cNvSpPr txBox="1"/>
          <p:nvPr/>
        </p:nvSpPr>
        <p:spPr>
          <a:xfrm>
            <a:off x="371476" y="5958961"/>
            <a:ext cx="5659741" cy="369332"/>
          </a:xfrm>
          <a:prstGeom prst="rect">
            <a:avLst/>
          </a:prstGeom>
          <a:noFill/>
          <a:ln w="19050">
            <a:solidFill>
              <a:srgbClr val="00B050"/>
            </a:solidFill>
          </a:ln>
        </p:spPr>
        <p:txBody>
          <a:bodyPr wrap="square" rtlCol="0">
            <a:spAutoFit/>
          </a:bodyPr>
          <a:lstStyle/>
          <a:p>
            <a:r>
              <a:rPr lang="en-CA" dirty="0"/>
              <a:t>Checking the Quality of Your Document - Proofing</a:t>
            </a:r>
          </a:p>
        </p:txBody>
      </p:sp>
      <p:sp>
        <p:nvSpPr>
          <p:cNvPr id="23" name="TextBox 22"/>
          <p:cNvSpPr txBox="1"/>
          <p:nvPr/>
        </p:nvSpPr>
        <p:spPr>
          <a:xfrm>
            <a:off x="6124576" y="2812596"/>
            <a:ext cx="5659742" cy="369332"/>
          </a:xfrm>
          <a:prstGeom prst="rect">
            <a:avLst/>
          </a:prstGeom>
          <a:noFill/>
          <a:ln w="19050">
            <a:solidFill>
              <a:srgbClr val="00B050"/>
            </a:solidFill>
          </a:ln>
        </p:spPr>
        <p:txBody>
          <a:bodyPr wrap="square" rtlCol="0">
            <a:spAutoFit/>
          </a:bodyPr>
          <a:lstStyle/>
          <a:p>
            <a:r>
              <a:rPr lang="en-CA" dirty="0"/>
              <a:t>Checking the Quality of Your Document - Out for Review</a:t>
            </a:r>
          </a:p>
        </p:txBody>
      </p:sp>
      <p:sp>
        <p:nvSpPr>
          <p:cNvPr id="24" name="TextBox 23"/>
          <p:cNvSpPr txBox="1"/>
          <p:nvPr/>
        </p:nvSpPr>
        <p:spPr>
          <a:xfrm>
            <a:off x="6124576" y="5958961"/>
            <a:ext cx="5659741" cy="369332"/>
          </a:xfrm>
          <a:prstGeom prst="rect">
            <a:avLst/>
          </a:prstGeom>
          <a:noFill/>
          <a:ln w="19050">
            <a:solidFill>
              <a:srgbClr val="00B050"/>
            </a:solidFill>
          </a:ln>
        </p:spPr>
        <p:txBody>
          <a:bodyPr wrap="square" rtlCol="0">
            <a:spAutoFit/>
          </a:bodyPr>
          <a:lstStyle/>
          <a:p>
            <a:r>
              <a:rPr lang="en-CA" dirty="0"/>
              <a:t>Doing a Review of Another’s Document</a:t>
            </a:r>
          </a:p>
        </p:txBody>
      </p:sp>
      <p:sp>
        <p:nvSpPr>
          <p:cNvPr id="25" name="TextBox 24"/>
          <p:cNvSpPr txBox="1"/>
          <p:nvPr/>
        </p:nvSpPr>
        <p:spPr>
          <a:xfrm>
            <a:off x="6124576" y="3438381"/>
            <a:ext cx="5659741" cy="369332"/>
          </a:xfrm>
          <a:prstGeom prst="rect">
            <a:avLst/>
          </a:prstGeom>
          <a:noFill/>
          <a:ln w="19050">
            <a:solidFill>
              <a:srgbClr val="00B050"/>
            </a:solidFill>
          </a:ln>
        </p:spPr>
        <p:txBody>
          <a:bodyPr wrap="square" rtlCol="0">
            <a:spAutoFit/>
          </a:bodyPr>
          <a:lstStyle/>
          <a:p>
            <a:r>
              <a:rPr lang="en-CA" dirty="0"/>
              <a:t>Viewing Two Documents Side by Side</a:t>
            </a:r>
          </a:p>
        </p:txBody>
      </p:sp>
      <p:sp>
        <p:nvSpPr>
          <p:cNvPr id="26" name="TextBox 25"/>
          <p:cNvSpPr txBox="1"/>
          <p:nvPr/>
        </p:nvSpPr>
        <p:spPr>
          <a:xfrm>
            <a:off x="6124576" y="4064166"/>
            <a:ext cx="5659741" cy="369332"/>
          </a:xfrm>
          <a:prstGeom prst="rect">
            <a:avLst/>
          </a:prstGeom>
          <a:noFill/>
          <a:ln w="19050">
            <a:solidFill>
              <a:srgbClr val="00B050"/>
            </a:solidFill>
          </a:ln>
        </p:spPr>
        <p:txBody>
          <a:bodyPr wrap="square" rtlCol="0">
            <a:spAutoFit/>
          </a:bodyPr>
          <a:lstStyle/>
          <a:p>
            <a:r>
              <a:rPr lang="en-CA" dirty="0"/>
              <a:t>Merging Reviewer Documents into Your Original</a:t>
            </a:r>
          </a:p>
        </p:txBody>
      </p:sp>
      <p:sp>
        <p:nvSpPr>
          <p:cNvPr id="27" name="TextBox 26"/>
          <p:cNvSpPr txBox="1"/>
          <p:nvPr/>
        </p:nvSpPr>
        <p:spPr>
          <a:xfrm>
            <a:off x="6124576" y="4700222"/>
            <a:ext cx="5659741" cy="369332"/>
          </a:xfrm>
          <a:prstGeom prst="rect">
            <a:avLst/>
          </a:prstGeom>
          <a:noFill/>
          <a:ln w="19050">
            <a:solidFill>
              <a:srgbClr val="00B050"/>
            </a:solidFill>
          </a:ln>
        </p:spPr>
        <p:txBody>
          <a:bodyPr wrap="square" rtlCol="0">
            <a:spAutoFit/>
          </a:bodyPr>
          <a:lstStyle/>
          <a:p>
            <a:r>
              <a:rPr lang="en-CA" dirty="0"/>
              <a:t>Comparing</a:t>
            </a:r>
          </a:p>
        </p:txBody>
      </p:sp>
      <p:sp>
        <p:nvSpPr>
          <p:cNvPr id="28" name="TextBox 27"/>
          <p:cNvSpPr txBox="1"/>
          <p:nvPr/>
        </p:nvSpPr>
        <p:spPr>
          <a:xfrm>
            <a:off x="6124576" y="5329688"/>
            <a:ext cx="5659741" cy="369332"/>
          </a:xfrm>
          <a:prstGeom prst="rect">
            <a:avLst/>
          </a:prstGeom>
          <a:noFill/>
          <a:ln w="19050">
            <a:solidFill>
              <a:srgbClr val="00B050"/>
            </a:solidFill>
          </a:ln>
        </p:spPr>
        <p:txBody>
          <a:bodyPr wrap="square" rtlCol="0">
            <a:spAutoFit/>
          </a:bodyPr>
          <a:lstStyle/>
          <a:p>
            <a:r>
              <a:rPr lang="en-CA" dirty="0"/>
              <a:t>Combining</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0-#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0-#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1+#ppt_w/2"/>
                                          </p:val>
                                        </p:tav>
                                        <p:tav tm="100000">
                                          <p:val>
                                            <p:strVal val="#ppt_x"/>
                                          </p:val>
                                        </p:tav>
                                      </p:tavLst>
                                    </p:anim>
                                    <p:anim calcmode="lin" valueType="num">
                                      <p:cBhvr additive="base">
                                        <p:cTn id="4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1+#ppt_w/2"/>
                                          </p:val>
                                        </p:tav>
                                        <p:tav tm="100000">
                                          <p:val>
                                            <p:strVal val="#ppt_x"/>
                                          </p:val>
                                        </p:tav>
                                      </p:tavLst>
                                    </p:anim>
                                    <p:anim calcmode="lin" valueType="num">
                                      <p:cBhvr additive="base">
                                        <p:cTn id="5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1+#ppt_w/2"/>
                                          </p:val>
                                        </p:tav>
                                        <p:tav tm="100000">
                                          <p:val>
                                            <p:strVal val="#ppt_x"/>
                                          </p:val>
                                        </p:tav>
                                      </p:tavLst>
                                    </p:anim>
                                    <p:anim calcmode="lin" valueType="num">
                                      <p:cBhvr additive="base">
                                        <p:cTn id="56"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500" fill="hold"/>
                                        <p:tgtEl>
                                          <p:spTgt spid="27"/>
                                        </p:tgtEl>
                                        <p:attrNameLst>
                                          <p:attrName>ppt_x</p:attrName>
                                        </p:attrNameLst>
                                      </p:cBhvr>
                                      <p:tavLst>
                                        <p:tav tm="0">
                                          <p:val>
                                            <p:strVal val="1+#ppt_w/2"/>
                                          </p:val>
                                        </p:tav>
                                        <p:tav tm="100000">
                                          <p:val>
                                            <p:strVal val="#ppt_x"/>
                                          </p:val>
                                        </p:tav>
                                      </p:tavLst>
                                    </p:anim>
                                    <p:anim calcmode="lin" valueType="num">
                                      <p:cBhvr additive="base">
                                        <p:cTn id="6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1+#ppt_w/2"/>
                                          </p:val>
                                        </p:tav>
                                        <p:tav tm="100000">
                                          <p:val>
                                            <p:strVal val="#ppt_x"/>
                                          </p:val>
                                        </p:tav>
                                      </p:tavLst>
                                    </p:anim>
                                    <p:anim calcmode="lin" valueType="num">
                                      <p:cBhvr additive="base">
                                        <p:cTn id="6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1+#ppt_w/2"/>
                                          </p:val>
                                        </p:tav>
                                        <p:tav tm="100000">
                                          <p:val>
                                            <p:strVal val="#ppt_x"/>
                                          </p:val>
                                        </p:tav>
                                      </p:tavLst>
                                    </p:anim>
                                    <p:anim calcmode="lin" valueType="num">
                                      <p:cBhvr additive="base">
                                        <p:cTn id="74"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2652711" y="628247"/>
            <a:ext cx="8036132"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2" name="Rounded Rectangle 31"/>
          <p:cNvSpPr/>
          <p:nvPr/>
        </p:nvSpPr>
        <p:spPr>
          <a:xfrm>
            <a:off x="2652710" y="971911"/>
            <a:ext cx="2862265"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3" name="Rounded Rectangle 32"/>
          <p:cNvSpPr/>
          <p:nvPr/>
        </p:nvSpPr>
        <p:spPr>
          <a:xfrm>
            <a:off x="1885949" y="1279396"/>
            <a:ext cx="4448175"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4" name="Rounded Rectangle 33"/>
          <p:cNvSpPr/>
          <p:nvPr/>
        </p:nvSpPr>
        <p:spPr>
          <a:xfrm>
            <a:off x="1885949" y="1575395"/>
            <a:ext cx="5860572"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Rounded Rectangle 34"/>
          <p:cNvSpPr/>
          <p:nvPr/>
        </p:nvSpPr>
        <p:spPr>
          <a:xfrm>
            <a:off x="1885949" y="1862266"/>
            <a:ext cx="4648201"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6" name="Rounded Rectangle 35"/>
          <p:cNvSpPr/>
          <p:nvPr/>
        </p:nvSpPr>
        <p:spPr>
          <a:xfrm>
            <a:off x="1214514" y="4461504"/>
            <a:ext cx="3695700"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7" name="Rounded Rectangle 36"/>
          <p:cNvSpPr/>
          <p:nvPr/>
        </p:nvSpPr>
        <p:spPr>
          <a:xfrm>
            <a:off x="1716808" y="4840862"/>
            <a:ext cx="3973737"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Rounded Rectangle 37"/>
          <p:cNvSpPr/>
          <p:nvPr/>
        </p:nvSpPr>
        <p:spPr>
          <a:xfrm>
            <a:off x="1716807" y="5213675"/>
            <a:ext cx="6561663"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TextBox 4"/>
          <p:cNvSpPr txBox="1"/>
          <p:nvPr/>
        </p:nvSpPr>
        <p:spPr>
          <a:xfrm>
            <a:off x="3652136" y="98384"/>
            <a:ext cx="4361607"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lstStyle>
          <a:p>
            <a:r>
              <a:rPr lang="en-CA" sz="2000" dirty="0"/>
              <a:t>Prerequisites for this course?</a:t>
            </a:r>
          </a:p>
        </p:txBody>
      </p:sp>
      <p:sp>
        <p:nvSpPr>
          <p:cNvPr id="6" name="TextBox 5"/>
          <p:cNvSpPr txBox="1"/>
          <p:nvPr/>
        </p:nvSpPr>
        <p:spPr>
          <a:xfrm>
            <a:off x="2600325" y="553895"/>
            <a:ext cx="8199947" cy="369332"/>
          </a:xfrm>
          <a:prstGeom prst="rect">
            <a:avLst/>
          </a:prstGeom>
          <a:noFill/>
        </p:spPr>
        <p:txBody>
          <a:bodyPr wrap="square" rtlCol="0">
            <a:spAutoFit/>
          </a:bodyPr>
          <a:lstStyle/>
          <a:p>
            <a:r>
              <a:rPr lang="en-CA" dirty="0"/>
              <a:t>I will be assuming you have a basic knowledge of Word: navigation, screen layout, etc.</a:t>
            </a:r>
          </a:p>
        </p:txBody>
      </p:sp>
      <p:sp>
        <p:nvSpPr>
          <p:cNvPr id="7" name="TextBox 6"/>
          <p:cNvSpPr txBox="1"/>
          <p:nvPr/>
        </p:nvSpPr>
        <p:spPr>
          <a:xfrm>
            <a:off x="2600324" y="893182"/>
            <a:ext cx="3038476" cy="369332"/>
          </a:xfrm>
          <a:prstGeom prst="rect">
            <a:avLst/>
          </a:prstGeom>
          <a:noFill/>
        </p:spPr>
        <p:txBody>
          <a:bodyPr wrap="square" rtlCol="0">
            <a:spAutoFit/>
          </a:bodyPr>
          <a:lstStyle/>
          <a:p>
            <a:r>
              <a:rPr lang="en-CA" dirty="0"/>
              <a:t>You must know the following:</a:t>
            </a:r>
          </a:p>
        </p:txBody>
      </p:sp>
      <p:sp>
        <p:nvSpPr>
          <p:cNvPr id="8" name="TextBox 7"/>
          <p:cNvSpPr txBox="1"/>
          <p:nvPr/>
        </p:nvSpPr>
        <p:spPr>
          <a:xfrm>
            <a:off x="1309763" y="2840411"/>
            <a:ext cx="9286868" cy="646331"/>
          </a:xfrm>
          <a:prstGeom prst="rect">
            <a:avLst/>
          </a:prstGeom>
          <a:solidFill>
            <a:srgbClr val="F1F8EC"/>
          </a:solidFill>
          <a:effectLst>
            <a:glow rad="139700">
              <a:schemeClr val="accent6">
                <a:satMod val="175000"/>
                <a:alpha val="40000"/>
              </a:schemeClr>
            </a:glow>
            <a:softEdge rad="38100"/>
          </a:effectLst>
        </p:spPr>
        <p:txBody>
          <a:bodyPr wrap="square" rtlCol="0">
            <a:spAutoFit/>
          </a:bodyPr>
          <a:lstStyle/>
          <a:p>
            <a:pPr algn="ctr"/>
            <a:r>
              <a:rPr lang="en-CA" dirty="0">
                <a:effectLst/>
              </a:rPr>
              <a:t>Our </a:t>
            </a:r>
            <a:r>
              <a:rPr lang="en-CA" b="1" i="1" dirty="0">
                <a:effectLst/>
              </a:rPr>
              <a:t>goal</a:t>
            </a:r>
            <a:r>
              <a:rPr lang="en-CA" dirty="0">
                <a:effectLst/>
              </a:rPr>
              <a:t> is to understand the proofing methods and how to send your document out for others to review, then to incorporate the suggested changes from others into your document.</a:t>
            </a:r>
          </a:p>
        </p:txBody>
      </p:sp>
      <p:sp>
        <p:nvSpPr>
          <p:cNvPr id="9" name="TextBox 8"/>
          <p:cNvSpPr txBox="1"/>
          <p:nvPr/>
        </p:nvSpPr>
        <p:spPr>
          <a:xfrm>
            <a:off x="1151295" y="4401358"/>
            <a:ext cx="3911319" cy="369332"/>
          </a:xfrm>
          <a:prstGeom prst="rect">
            <a:avLst/>
          </a:prstGeom>
          <a:noFill/>
        </p:spPr>
        <p:txBody>
          <a:bodyPr wrap="square" rtlCol="0">
            <a:spAutoFit/>
          </a:bodyPr>
          <a:lstStyle/>
          <a:p>
            <a:r>
              <a:rPr lang="en-CA" dirty="0"/>
              <a:t>To accomplish our goal we will have to:</a:t>
            </a:r>
          </a:p>
        </p:txBody>
      </p:sp>
      <p:sp>
        <p:nvSpPr>
          <p:cNvPr id="10" name="TextBox 9"/>
          <p:cNvSpPr txBox="1"/>
          <p:nvPr/>
        </p:nvSpPr>
        <p:spPr>
          <a:xfrm>
            <a:off x="1309765" y="4770690"/>
            <a:ext cx="4570562" cy="369332"/>
          </a:xfrm>
          <a:prstGeom prst="rect">
            <a:avLst/>
          </a:prstGeom>
          <a:noFill/>
        </p:spPr>
        <p:txBody>
          <a:bodyPr wrap="square" rtlCol="0">
            <a:spAutoFit/>
          </a:bodyPr>
          <a:lstStyle/>
          <a:p>
            <a:pPr marL="342900" indent="-342900">
              <a:buAutoNum type="arabicPeriod"/>
            </a:pPr>
            <a:r>
              <a:rPr lang="en-CA" dirty="0"/>
              <a:t>Know the proofing settings in the options.</a:t>
            </a:r>
          </a:p>
        </p:txBody>
      </p:sp>
      <p:sp>
        <p:nvSpPr>
          <p:cNvPr id="11" name="TextBox 10"/>
          <p:cNvSpPr txBox="1"/>
          <p:nvPr/>
        </p:nvSpPr>
        <p:spPr>
          <a:xfrm>
            <a:off x="1309763" y="5140022"/>
            <a:ext cx="6968707" cy="369332"/>
          </a:xfrm>
          <a:prstGeom prst="rect">
            <a:avLst/>
          </a:prstGeom>
          <a:noFill/>
        </p:spPr>
        <p:txBody>
          <a:bodyPr wrap="square" rtlCol="0">
            <a:spAutoFit/>
          </a:bodyPr>
          <a:lstStyle/>
          <a:p>
            <a:pPr marL="342900" indent="-342900">
              <a:buFont typeface="+mj-lt"/>
              <a:buAutoNum type="arabicPeriod" startAt="2"/>
            </a:pPr>
            <a:r>
              <a:rPr lang="en-CA" dirty="0"/>
              <a:t>Understand the Review ribbon, its functions, and the review process.</a:t>
            </a:r>
          </a:p>
        </p:txBody>
      </p:sp>
      <p:sp>
        <p:nvSpPr>
          <p:cNvPr id="12" name="TextBox 11"/>
          <p:cNvSpPr txBox="1"/>
          <p:nvPr/>
        </p:nvSpPr>
        <p:spPr>
          <a:xfrm>
            <a:off x="1046525" y="1204178"/>
            <a:ext cx="5487625" cy="369332"/>
          </a:xfrm>
          <a:prstGeom prst="rect">
            <a:avLst/>
          </a:prstGeom>
          <a:noFill/>
        </p:spPr>
        <p:txBody>
          <a:bodyPr wrap="square" rtlCol="0">
            <a:spAutoFit/>
          </a:bodyPr>
          <a:lstStyle/>
          <a:p>
            <a:pPr marL="800100" lvl="1" indent="-342900">
              <a:buAutoNum type="arabicPeriod"/>
            </a:pPr>
            <a:r>
              <a:rPr lang="en-CA" dirty="0"/>
              <a:t>What are ribbons both regular and contextual.</a:t>
            </a:r>
          </a:p>
        </p:txBody>
      </p:sp>
      <p:sp>
        <p:nvSpPr>
          <p:cNvPr id="14" name="TextBox 13"/>
          <p:cNvSpPr txBox="1"/>
          <p:nvPr/>
        </p:nvSpPr>
        <p:spPr>
          <a:xfrm>
            <a:off x="1046525" y="1505240"/>
            <a:ext cx="6760381" cy="369332"/>
          </a:xfrm>
          <a:prstGeom prst="rect">
            <a:avLst/>
          </a:prstGeom>
          <a:noFill/>
        </p:spPr>
        <p:txBody>
          <a:bodyPr wrap="square" rtlCol="0">
            <a:spAutoFit/>
          </a:bodyPr>
          <a:lstStyle/>
          <a:p>
            <a:pPr marL="800100" lvl="1" indent="-342900">
              <a:buFont typeface="+mj-lt"/>
              <a:buAutoNum type="arabicPeriod" startAt="2"/>
            </a:pPr>
            <a:r>
              <a:rPr lang="en-CA" dirty="0"/>
              <a:t>How to create new documents both blank and from template.</a:t>
            </a:r>
          </a:p>
        </p:txBody>
      </p:sp>
      <p:sp>
        <p:nvSpPr>
          <p:cNvPr id="15" name="TextBox 14"/>
          <p:cNvSpPr txBox="1"/>
          <p:nvPr/>
        </p:nvSpPr>
        <p:spPr>
          <a:xfrm>
            <a:off x="1569264" y="1786301"/>
            <a:ext cx="5064450" cy="369332"/>
          </a:xfrm>
          <a:prstGeom prst="rect">
            <a:avLst/>
          </a:prstGeom>
          <a:noFill/>
        </p:spPr>
        <p:txBody>
          <a:bodyPr wrap="square" rtlCol="0">
            <a:spAutoFit/>
          </a:bodyPr>
          <a:lstStyle/>
          <a:p>
            <a:pPr marL="342900" indent="-342900">
              <a:buFont typeface="+mj-lt"/>
              <a:buAutoNum type="arabicPeriod" startAt="3"/>
            </a:pPr>
            <a:r>
              <a:rPr lang="en-CA" dirty="0"/>
              <a:t>What is a dialog box and what is a window pane.</a:t>
            </a:r>
          </a:p>
        </p:txBody>
      </p:sp>
      <p:sp>
        <p:nvSpPr>
          <p:cNvPr id="29" name="TextBox 28"/>
          <p:cNvSpPr txBox="1"/>
          <p:nvPr/>
        </p:nvSpPr>
        <p:spPr>
          <a:xfrm>
            <a:off x="1046525" y="548520"/>
            <a:ext cx="1658569" cy="369332"/>
          </a:xfrm>
          <a:prstGeom prst="rect">
            <a:avLst/>
          </a:prstGeom>
          <a:noFill/>
        </p:spPr>
        <p:txBody>
          <a:bodyPr wrap="square" rtlCol="0">
            <a:spAutoFit/>
          </a:bodyPr>
          <a:lstStyle/>
          <a:p>
            <a:pPr algn="r"/>
            <a:r>
              <a:rPr lang="en-CA" b="1" i="1" dirty="0"/>
              <a:t>Assumption 1</a:t>
            </a:r>
            <a:r>
              <a:rPr lang="en-CA" dirty="0"/>
              <a:t>:</a:t>
            </a:r>
          </a:p>
        </p:txBody>
      </p:sp>
      <p:sp>
        <p:nvSpPr>
          <p:cNvPr id="30" name="TextBox 29"/>
          <p:cNvSpPr txBox="1"/>
          <p:nvPr/>
        </p:nvSpPr>
        <p:spPr>
          <a:xfrm>
            <a:off x="1151295" y="900539"/>
            <a:ext cx="1553799" cy="369332"/>
          </a:xfrm>
          <a:prstGeom prst="rect">
            <a:avLst/>
          </a:prstGeom>
          <a:noFill/>
        </p:spPr>
        <p:txBody>
          <a:bodyPr wrap="square" rtlCol="0">
            <a:spAutoFit/>
          </a:bodyPr>
          <a:lstStyle/>
          <a:p>
            <a:pPr algn="r"/>
            <a:r>
              <a:rPr lang="en-CA" b="1" i="1" dirty="0"/>
              <a:t>Assumption 2</a:t>
            </a:r>
            <a:r>
              <a:rPr lang="en-CA" dirty="0"/>
              <a:t>:</a:t>
            </a:r>
          </a:p>
        </p:txBody>
      </p:sp>
    </p:spTree>
    <p:extLst>
      <p:ext uri="{BB962C8B-B14F-4D97-AF65-F5344CB8AC3E}">
        <p14:creationId xmlns:p14="http://schemas.microsoft.com/office/powerpoint/2010/main" val="421178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29"/>
                                        </p:tgtEl>
                                      </p:cBhvr>
                                    </p:animEffect>
                                    <p:animScale>
                                      <p:cBhvr>
                                        <p:cTn id="13" dur="250" autoRev="1" fill="hold"/>
                                        <p:tgtEl>
                                          <p:spTgt spid="29"/>
                                        </p:tgtEl>
                                      </p:cBhvr>
                                      <p:by x="105000" y="105000"/>
                                    </p:animScale>
                                  </p:childTnLst>
                                </p:cTn>
                              </p:par>
                            </p:childTnLst>
                          </p:cTn>
                        </p:par>
                        <p:par>
                          <p:cTn id="14" fill="hold">
                            <p:stCondLst>
                              <p:cond delay="1000"/>
                            </p:stCondLst>
                            <p:childTnLst>
                              <p:par>
                                <p:cTn id="15" presetID="31"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500" fill="hold"/>
                                        <p:tgtEl>
                                          <p:spTgt spid="30"/>
                                        </p:tgtEl>
                                        <p:attrNameLst>
                                          <p:attrName>ppt_w</p:attrName>
                                        </p:attrNameLst>
                                      </p:cBhvr>
                                      <p:tavLst>
                                        <p:tav tm="0">
                                          <p:val>
                                            <p:fltVal val="0"/>
                                          </p:val>
                                        </p:tav>
                                        <p:tav tm="100000">
                                          <p:val>
                                            <p:strVal val="#ppt_w"/>
                                          </p:val>
                                        </p:tav>
                                      </p:tavLst>
                                    </p:anim>
                                    <p:anim calcmode="lin" valueType="num">
                                      <p:cBhvr>
                                        <p:cTn id="32" dur="500" fill="hold"/>
                                        <p:tgtEl>
                                          <p:spTgt spid="30"/>
                                        </p:tgtEl>
                                        <p:attrNameLst>
                                          <p:attrName>ppt_h</p:attrName>
                                        </p:attrNameLst>
                                      </p:cBhvr>
                                      <p:tavLst>
                                        <p:tav tm="0">
                                          <p:val>
                                            <p:fltVal val="0"/>
                                          </p:val>
                                        </p:tav>
                                        <p:tav tm="100000">
                                          <p:val>
                                            <p:strVal val="#ppt_h"/>
                                          </p:val>
                                        </p:tav>
                                      </p:tavLst>
                                    </p:anim>
                                    <p:animEffect transition="in" filter="fade">
                                      <p:cBhvr>
                                        <p:cTn id="33" dur="500"/>
                                        <p:tgtEl>
                                          <p:spTgt spid="30"/>
                                        </p:tgtEl>
                                      </p:cBhvr>
                                    </p:animEffect>
                                  </p:childTnLst>
                                </p:cTn>
                              </p:par>
                            </p:childTnLst>
                          </p:cTn>
                        </p:par>
                        <p:par>
                          <p:cTn id="34" fill="hold">
                            <p:stCondLst>
                              <p:cond delay="500"/>
                            </p:stCondLst>
                            <p:childTnLst>
                              <p:par>
                                <p:cTn id="35" presetID="26" presetClass="emph" presetSubtype="0" fill="hold" grpId="1" nodeType="afterEffect">
                                  <p:stCondLst>
                                    <p:cond delay="0"/>
                                  </p:stCondLst>
                                  <p:childTnLst>
                                    <p:animEffect transition="out" filter="fade">
                                      <p:cBhvr>
                                        <p:cTn id="36" dur="500" tmFilter="0, 0; .2, .5; .8, .5; 1, 0"/>
                                        <p:tgtEl>
                                          <p:spTgt spid="30"/>
                                        </p:tgtEl>
                                      </p:cBhvr>
                                    </p:animEffect>
                                    <p:animScale>
                                      <p:cBhvr>
                                        <p:cTn id="37" dur="250" autoRev="1" fill="hold"/>
                                        <p:tgtEl>
                                          <p:spTgt spid="30"/>
                                        </p:tgtEl>
                                      </p:cBhvr>
                                      <p:by x="105000" y="105000"/>
                                    </p:animScale>
                                  </p:childTnLst>
                                </p:cTn>
                              </p:par>
                            </p:childTnLst>
                          </p:cTn>
                        </p:par>
                        <p:par>
                          <p:cTn id="38" fill="hold">
                            <p:stCondLst>
                              <p:cond delay="1000"/>
                            </p:stCondLst>
                            <p:childTnLst>
                              <p:par>
                                <p:cTn id="39" presetID="31"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fltVal val="0"/>
                                          </p:val>
                                        </p:tav>
                                        <p:tav tm="100000">
                                          <p:val>
                                            <p:strVal val="#ppt_w"/>
                                          </p:val>
                                        </p:tav>
                                      </p:tavLst>
                                    </p:anim>
                                    <p:anim calcmode="lin" valueType="num">
                                      <p:cBhvr>
                                        <p:cTn id="42" dur="1000" fill="hold"/>
                                        <p:tgtEl>
                                          <p:spTgt spid="7"/>
                                        </p:tgtEl>
                                        <p:attrNameLst>
                                          <p:attrName>ppt_h</p:attrName>
                                        </p:attrNameLst>
                                      </p:cBhvr>
                                      <p:tavLst>
                                        <p:tav tm="0">
                                          <p:val>
                                            <p:fltVal val="0"/>
                                          </p:val>
                                        </p:tav>
                                        <p:tav tm="100000">
                                          <p:val>
                                            <p:strVal val="#ppt_h"/>
                                          </p:val>
                                        </p:tav>
                                      </p:tavLst>
                                    </p:anim>
                                    <p:anim calcmode="lin" valueType="num">
                                      <p:cBhvr>
                                        <p:cTn id="43" dur="1000" fill="hold"/>
                                        <p:tgtEl>
                                          <p:spTgt spid="7"/>
                                        </p:tgtEl>
                                        <p:attrNameLst>
                                          <p:attrName>style.rotation</p:attrName>
                                        </p:attrNameLst>
                                      </p:cBhvr>
                                      <p:tavLst>
                                        <p:tav tm="0">
                                          <p:val>
                                            <p:fltVal val="90"/>
                                          </p:val>
                                        </p:tav>
                                        <p:tav tm="100000">
                                          <p:val>
                                            <p:fltVal val="0"/>
                                          </p:val>
                                        </p:tav>
                                      </p:tavLst>
                                    </p:anim>
                                    <p:animEffect transition="in" filter="fade">
                                      <p:cBhvr>
                                        <p:cTn id="44" dur="1000"/>
                                        <p:tgtEl>
                                          <p:spTgt spid="7"/>
                                        </p:tgtEl>
                                      </p:cBhvr>
                                    </p:animEffect>
                                  </p:childTnLst>
                                </p:cTn>
                              </p:par>
                            </p:childTnLst>
                          </p:cTn>
                        </p:par>
                        <p:par>
                          <p:cTn id="45" fill="hold">
                            <p:stCondLst>
                              <p:cond delay="2000"/>
                            </p:stCondLst>
                            <p:childTnLst>
                              <p:par>
                                <p:cTn id="46" presetID="53" presetClass="entr" presetSubtype="16" fill="hold" grpId="0" nodeType="afterEffect">
                                  <p:stCondLst>
                                    <p:cond delay="0"/>
                                  </p:stCondLst>
                                  <p:childTnLst>
                                    <p:set>
                                      <p:cBhvr>
                                        <p:cTn id="47" dur="1" fill="hold">
                                          <p:stCondLst>
                                            <p:cond delay="0"/>
                                          </p:stCondLst>
                                        </p:cTn>
                                        <p:tgtEl>
                                          <p:spTgt spid="32"/>
                                        </p:tgtEl>
                                        <p:attrNameLst>
                                          <p:attrName>style.visibility</p:attrName>
                                        </p:attrNameLst>
                                      </p:cBhvr>
                                      <p:to>
                                        <p:strVal val="visible"/>
                                      </p:to>
                                    </p:set>
                                    <p:anim calcmode="lin" valueType="num">
                                      <p:cBhvr>
                                        <p:cTn id="48" dur="500" fill="hold"/>
                                        <p:tgtEl>
                                          <p:spTgt spid="32"/>
                                        </p:tgtEl>
                                        <p:attrNameLst>
                                          <p:attrName>ppt_w</p:attrName>
                                        </p:attrNameLst>
                                      </p:cBhvr>
                                      <p:tavLst>
                                        <p:tav tm="0">
                                          <p:val>
                                            <p:fltVal val="0"/>
                                          </p:val>
                                        </p:tav>
                                        <p:tav tm="100000">
                                          <p:val>
                                            <p:strVal val="#ppt_w"/>
                                          </p:val>
                                        </p:tav>
                                      </p:tavLst>
                                    </p:anim>
                                    <p:anim calcmode="lin" valueType="num">
                                      <p:cBhvr>
                                        <p:cTn id="49" dur="500" fill="hold"/>
                                        <p:tgtEl>
                                          <p:spTgt spid="32"/>
                                        </p:tgtEl>
                                        <p:attrNameLst>
                                          <p:attrName>ppt_h</p:attrName>
                                        </p:attrNameLst>
                                      </p:cBhvr>
                                      <p:tavLst>
                                        <p:tav tm="0">
                                          <p:val>
                                            <p:fltVal val="0"/>
                                          </p:val>
                                        </p:tav>
                                        <p:tav tm="100000">
                                          <p:val>
                                            <p:strVal val="#ppt_h"/>
                                          </p:val>
                                        </p:tav>
                                      </p:tavLst>
                                    </p:anim>
                                    <p:animEffect transition="in" filter="fade">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1000"/>
                            </p:stCondLst>
                            <p:childTnLst>
                              <p:par>
                                <p:cTn id="60" presetID="53" presetClass="entr" presetSubtype="16" fill="hold" grpId="0" nodeType="after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p:cTn id="62" dur="500" fill="hold"/>
                                        <p:tgtEl>
                                          <p:spTgt spid="33"/>
                                        </p:tgtEl>
                                        <p:attrNameLst>
                                          <p:attrName>ppt_w</p:attrName>
                                        </p:attrNameLst>
                                      </p:cBhvr>
                                      <p:tavLst>
                                        <p:tav tm="0">
                                          <p:val>
                                            <p:fltVal val="0"/>
                                          </p:val>
                                        </p:tav>
                                        <p:tav tm="100000">
                                          <p:val>
                                            <p:strVal val="#ppt_w"/>
                                          </p:val>
                                        </p:tav>
                                      </p:tavLst>
                                    </p:anim>
                                    <p:anim calcmode="lin" valueType="num">
                                      <p:cBhvr>
                                        <p:cTn id="63" dur="500" fill="hold"/>
                                        <p:tgtEl>
                                          <p:spTgt spid="33"/>
                                        </p:tgtEl>
                                        <p:attrNameLst>
                                          <p:attrName>ppt_h</p:attrName>
                                        </p:attrNameLst>
                                      </p:cBhvr>
                                      <p:tavLst>
                                        <p:tav tm="0">
                                          <p:val>
                                            <p:fltVal val="0"/>
                                          </p:val>
                                        </p:tav>
                                        <p:tav tm="100000">
                                          <p:val>
                                            <p:strVal val="#ppt_h"/>
                                          </p:val>
                                        </p:tav>
                                      </p:tavLst>
                                    </p:anim>
                                    <p:animEffect transition="in" filter="fade">
                                      <p:cBhvr>
                                        <p:cTn id="64" dur="500"/>
                                        <p:tgtEl>
                                          <p:spTgt spid="33"/>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p:cTn id="69" dur="1000" fill="hold"/>
                                        <p:tgtEl>
                                          <p:spTgt spid="14"/>
                                        </p:tgtEl>
                                        <p:attrNameLst>
                                          <p:attrName>ppt_w</p:attrName>
                                        </p:attrNameLst>
                                      </p:cBhvr>
                                      <p:tavLst>
                                        <p:tav tm="0">
                                          <p:val>
                                            <p:fltVal val="0"/>
                                          </p:val>
                                        </p:tav>
                                        <p:tav tm="100000">
                                          <p:val>
                                            <p:strVal val="#ppt_w"/>
                                          </p:val>
                                        </p:tav>
                                      </p:tavLst>
                                    </p:anim>
                                    <p:anim calcmode="lin" valueType="num">
                                      <p:cBhvr>
                                        <p:cTn id="70" dur="1000" fill="hold"/>
                                        <p:tgtEl>
                                          <p:spTgt spid="14"/>
                                        </p:tgtEl>
                                        <p:attrNameLst>
                                          <p:attrName>ppt_h</p:attrName>
                                        </p:attrNameLst>
                                      </p:cBhvr>
                                      <p:tavLst>
                                        <p:tav tm="0">
                                          <p:val>
                                            <p:fltVal val="0"/>
                                          </p:val>
                                        </p:tav>
                                        <p:tav tm="100000">
                                          <p:val>
                                            <p:strVal val="#ppt_h"/>
                                          </p:val>
                                        </p:tav>
                                      </p:tavLst>
                                    </p:anim>
                                    <p:anim calcmode="lin" valueType="num">
                                      <p:cBhvr>
                                        <p:cTn id="71" dur="1000" fill="hold"/>
                                        <p:tgtEl>
                                          <p:spTgt spid="14"/>
                                        </p:tgtEl>
                                        <p:attrNameLst>
                                          <p:attrName>style.rotation</p:attrName>
                                        </p:attrNameLst>
                                      </p:cBhvr>
                                      <p:tavLst>
                                        <p:tav tm="0">
                                          <p:val>
                                            <p:fltVal val="90"/>
                                          </p:val>
                                        </p:tav>
                                        <p:tav tm="100000">
                                          <p:val>
                                            <p:fltVal val="0"/>
                                          </p:val>
                                        </p:tav>
                                      </p:tavLst>
                                    </p:anim>
                                    <p:animEffect transition="in" filter="fade">
                                      <p:cBhvr>
                                        <p:cTn id="72" dur="1000"/>
                                        <p:tgtEl>
                                          <p:spTgt spid="14"/>
                                        </p:tgtEl>
                                      </p:cBhvr>
                                    </p:animEffect>
                                  </p:childTnLst>
                                </p:cTn>
                              </p:par>
                            </p:childTnLst>
                          </p:cTn>
                        </p:par>
                        <p:par>
                          <p:cTn id="73" fill="hold">
                            <p:stCondLst>
                              <p:cond delay="1000"/>
                            </p:stCondLst>
                            <p:childTnLst>
                              <p:par>
                                <p:cTn id="74" presetID="53" presetClass="entr" presetSubtype="16" fill="hold" grpId="0" nodeType="after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p:cTn id="76" dur="500" fill="hold"/>
                                        <p:tgtEl>
                                          <p:spTgt spid="34"/>
                                        </p:tgtEl>
                                        <p:attrNameLst>
                                          <p:attrName>ppt_w</p:attrName>
                                        </p:attrNameLst>
                                      </p:cBhvr>
                                      <p:tavLst>
                                        <p:tav tm="0">
                                          <p:val>
                                            <p:fltVal val="0"/>
                                          </p:val>
                                        </p:tav>
                                        <p:tav tm="100000">
                                          <p:val>
                                            <p:strVal val="#ppt_w"/>
                                          </p:val>
                                        </p:tav>
                                      </p:tavLst>
                                    </p:anim>
                                    <p:anim calcmode="lin" valueType="num">
                                      <p:cBhvr>
                                        <p:cTn id="77" dur="500" fill="hold"/>
                                        <p:tgtEl>
                                          <p:spTgt spid="34"/>
                                        </p:tgtEl>
                                        <p:attrNameLst>
                                          <p:attrName>ppt_h</p:attrName>
                                        </p:attrNameLst>
                                      </p:cBhvr>
                                      <p:tavLst>
                                        <p:tav tm="0">
                                          <p:val>
                                            <p:fltVal val="0"/>
                                          </p:val>
                                        </p:tav>
                                        <p:tav tm="100000">
                                          <p:val>
                                            <p:strVal val="#ppt_h"/>
                                          </p:val>
                                        </p:tav>
                                      </p:tavLst>
                                    </p:anim>
                                    <p:animEffect transition="in" filter="fade">
                                      <p:cBhvr>
                                        <p:cTn id="78" dur="500"/>
                                        <p:tgtEl>
                                          <p:spTgt spid="34"/>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p:cTn id="83" dur="1000" fill="hold"/>
                                        <p:tgtEl>
                                          <p:spTgt spid="15"/>
                                        </p:tgtEl>
                                        <p:attrNameLst>
                                          <p:attrName>ppt_w</p:attrName>
                                        </p:attrNameLst>
                                      </p:cBhvr>
                                      <p:tavLst>
                                        <p:tav tm="0">
                                          <p:val>
                                            <p:fltVal val="0"/>
                                          </p:val>
                                        </p:tav>
                                        <p:tav tm="100000">
                                          <p:val>
                                            <p:strVal val="#ppt_w"/>
                                          </p:val>
                                        </p:tav>
                                      </p:tavLst>
                                    </p:anim>
                                    <p:anim calcmode="lin" valueType="num">
                                      <p:cBhvr>
                                        <p:cTn id="84" dur="1000" fill="hold"/>
                                        <p:tgtEl>
                                          <p:spTgt spid="15"/>
                                        </p:tgtEl>
                                        <p:attrNameLst>
                                          <p:attrName>ppt_h</p:attrName>
                                        </p:attrNameLst>
                                      </p:cBhvr>
                                      <p:tavLst>
                                        <p:tav tm="0">
                                          <p:val>
                                            <p:fltVal val="0"/>
                                          </p:val>
                                        </p:tav>
                                        <p:tav tm="100000">
                                          <p:val>
                                            <p:strVal val="#ppt_h"/>
                                          </p:val>
                                        </p:tav>
                                      </p:tavLst>
                                    </p:anim>
                                    <p:anim calcmode="lin" valueType="num">
                                      <p:cBhvr>
                                        <p:cTn id="85" dur="1000" fill="hold"/>
                                        <p:tgtEl>
                                          <p:spTgt spid="15"/>
                                        </p:tgtEl>
                                        <p:attrNameLst>
                                          <p:attrName>style.rotation</p:attrName>
                                        </p:attrNameLst>
                                      </p:cBhvr>
                                      <p:tavLst>
                                        <p:tav tm="0">
                                          <p:val>
                                            <p:fltVal val="90"/>
                                          </p:val>
                                        </p:tav>
                                        <p:tav tm="100000">
                                          <p:val>
                                            <p:fltVal val="0"/>
                                          </p:val>
                                        </p:tav>
                                      </p:tavLst>
                                    </p:anim>
                                    <p:animEffect transition="in" filter="fade">
                                      <p:cBhvr>
                                        <p:cTn id="86" dur="1000"/>
                                        <p:tgtEl>
                                          <p:spTgt spid="15"/>
                                        </p:tgtEl>
                                      </p:cBhvr>
                                    </p:animEffect>
                                  </p:childTnLst>
                                </p:cTn>
                              </p:par>
                            </p:childTnLst>
                          </p:cTn>
                        </p:par>
                        <p:par>
                          <p:cTn id="87" fill="hold">
                            <p:stCondLst>
                              <p:cond delay="1000"/>
                            </p:stCondLst>
                            <p:childTnLst>
                              <p:par>
                                <p:cTn id="88" presetID="53" presetClass="entr" presetSubtype="16" fill="hold" grpId="0" nodeType="afterEffect">
                                  <p:stCondLst>
                                    <p:cond delay="0"/>
                                  </p:stCondLst>
                                  <p:childTnLst>
                                    <p:set>
                                      <p:cBhvr>
                                        <p:cTn id="89" dur="1" fill="hold">
                                          <p:stCondLst>
                                            <p:cond delay="0"/>
                                          </p:stCondLst>
                                        </p:cTn>
                                        <p:tgtEl>
                                          <p:spTgt spid="35"/>
                                        </p:tgtEl>
                                        <p:attrNameLst>
                                          <p:attrName>style.visibility</p:attrName>
                                        </p:attrNameLst>
                                      </p:cBhvr>
                                      <p:to>
                                        <p:strVal val="visible"/>
                                      </p:to>
                                    </p:set>
                                    <p:anim calcmode="lin" valueType="num">
                                      <p:cBhvr>
                                        <p:cTn id="90" dur="500" fill="hold"/>
                                        <p:tgtEl>
                                          <p:spTgt spid="35"/>
                                        </p:tgtEl>
                                        <p:attrNameLst>
                                          <p:attrName>ppt_w</p:attrName>
                                        </p:attrNameLst>
                                      </p:cBhvr>
                                      <p:tavLst>
                                        <p:tav tm="0">
                                          <p:val>
                                            <p:fltVal val="0"/>
                                          </p:val>
                                        </p:tav>
                                        <p:tav tm="100000">
                                          <p:val>
                                            <p:strVal val="#ppt_w"/>
                                          </p:val>
                                        </p:tav>
                                      </p:tavLst>
                                    </p:anim>
                                    <p:anim calcmode="lin" valueType="num">
                                      <p:cBhvr>
                                        <p:cTn id="91" dur="500" fill="hold"/>
                                        <p:tgtEl>
                                          <p:spTgt spid="35"/>
                                        </p:tgtEl>
                                        <p:attrNameLst>
                                          <p:attrName>ppt_h</p:attrName>
                                        </p:attrNameLst>
                                      </p:cBhvr>
                                      <p:tavLst>
                                        <p:tav tm="0">
                                          <p:val>
                                            <p:fltVal val="0"/>
                                          </p:val>
                                        </p:tav>
                                        <p:tav tm="100000">
                                          <p:val>
                                            <p:strVal val="#ppt_h"/>
                                          </p:val>
                                        </p:tav>
                                      </p:tavLst>
                                    </p:anim>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 calcmode="lin" valueType="num">
                                      <p:cBhvr>
                                        <p:cTn id="97" dur="500" fill="hold"/>
                                        <p:tgtEl>
                                          <p:spTgt spid="8"/>
                                        </p:tgtEl>
                                        <p:attrNameLst>
                                          <p:attrName>ppt_w</p:attrName>
                                        </p:attrNameLst>
                                      </p:cBhvr>
                                      <p:tavLst>
                                        <p:tav tm="0">
                                          <p:val>
                                            <p:fltVal val="0"/>
                                          </p:val>
                                        </p:tav>
                                        <p:tav tm="100000">
                                          <p:val>
                                            <p:strVal val="#ppt_w"/>
                                          </p:val>
                                        </p:tav>
                                      </p:tavLst>
                                    </p:anim>
                                    <p:anim calcmode="lin" valueType="num">
                                      <p:cBhvr>
                                        <p:cTn id="98" dur="500" fill="hold"/>
                                        <p:tgtEl>
                                          <p:spTgt spid="8"/>
                                        </p:tgtEl>
                                        <p:attrNameLst>
                                          <p:attrName>ppt_h</p:attrName>
                                        </p:attrNameLst>
                                      </p:cBhvr>
                                      <p:tavLst>
                                        <p:tav tm="0">
                                          <p:val>
                                            <p:fltVal val="0"/>
                                          </p:val>
                                        </p:tav>
                                        <p:tav tm="100000">
                                          <p:val>
                                            <p:strVal val="#ppt_h"/>
                                          </p:val>
                                        </p:tav>
                                      </p:tavLst>
                                    </p:anim>
                                    <p:animEffect transition="in" filter="fade">
                                      <p:cBhvr>
                                        <p:cTn id="99" dur="500"/>
                                        <p:tgtEl>
                                          <p:spTgt spid="8"/>
                                        </p:tgtEl>
                                      </p:cBhvr>
                                    </p:animEffect>
                                  </p:childTnLst>
                                </p:cTn>
                              </p:par>
                            </p:childTnLst>
                          </p:cTn>
                        </p:par>
                        <p:par>
                          <p:cTn id="100" fill="hold">
                            <p:stCondLst>
                              <p:cond delay="500"/>
                            </p:stCondLst>
                            <p:childTnLst>
                              <p:par>
                                <p:cTn id="101" presetID="26" presetClass="emph" presetSubtype="0" fill="hold" grpId="1" nodeType="afterEffect">
                                  <p:stCondLst>
                                    <p:cond delay="0"/>
                                  </p:stCondLst>
                                  <p:childTnLst>
                                    <p:animEffect transition="out" filter="fade">
                                      <p:cBhvr>
                                        <p:cTn id="102" dur="500" tmFilter="0, 0; .2, .5; .8, .5; 1, 0"/>
                                        <p:tgtEl>
                                          <p:spTgt spid="8"/>
                                        </p:tgtEl>
                                      </p:cBhvr>
                                    </p:animEffect>
                                    <p:animScale>
                                      <p:cBhvr>
                                        <p:cTn id="103" dur="250" autoRev="1" fill="hold"/>
                                        <p:tgtEl>
                                          <p:spTgt spid="8"/>
                                        </p:tgtEl>
                                      </p:cBhvr>
                                      <p:by x="105000" y="105000"/>
                                    </p:animScale>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grpId="0" nodeType="clickEffect">
                                  <p:stCondLst>
                                    <p:cond delay="0"/>
                                  </p:stCondLst>
                                  <p:childTnLst>
                                    <p:set>
                                      <p:cBhvr>
                                        <p:cTn id="107" dur="1" fill="hold">
                                          <p:stCondLst>
                                            <p:cond delay="0"/>
                                          </p:stCondLst>
                                        </p:cTn>
                                        <p:tgtEl>
                                          <p:spTgt spid="9"/>
                                        </p:tgtEl>
                                        <p:attrNameLst>
                                          <p:attrName>style.visibility</p:attrName>
                                        </p:attrNameLst>
                                      </p:cBhvr>
                                      <p:to>
                                        <p:strVal val="visible"/>
                                      </p:to>
                                    </p:set>
                                    <p:anim calcmode="lin" valueType="num">
                                      <p:cBhvr>
                                        <p:cTn id="108" dur="1000" fill="hold"/>
                                        <p:tgtEl>
                                          <p:spTgt spid="9"/>
                                        </p:tgtEl>
                                        <p:attrNameLst>
                                          <p:attrName>ppt_w</p:attrName>
                                        </p:attrNameLst>
                                      </p:cBhvr>
                                      <p:tavLst>
                                        <p:tav tm="0">
                                          <p:val>
                                            <p:fltVal val="0"/>
                                          </p:val>
                                        </p:tav>
                                        <p:tav tm="100000">
                                          <p:val>
                                            <p:strVal val="#ppt_w"/>
                                          </p:val>
                                        </p:tav>
                                      </p:tavLst>
                                    </p:anim>
                                    <p:anim calcmode="lin" valueType="num">
                                      <p:cBhvr>
                                        <p:cTn id="109" dur="1000" fill="hold"/>
                                        <p:tgtEl>
                                          <p:spTgt spid="9"/>
                                        </p:tgtEl>
                                        <p:attrNameLst>
                                          <p:attrName>ppt_h</p:attrName>
                                        </p:attrNameLst>
                                      </p:cBhvr>
                                      <p:tavLst>
                                        <p:tav tm="0">
                                          <p:val>
                                            <p:fltVal val="0"/>
                                          </p:val>
                                        </p:tav>
                                        <p:tav tm="100000">
                                          <p:val>
                                            <p:strVal val="#ppt_h"/>
                                          </p:val>
                                        </p:tav>
                                      </p:tavLst>
                                    </p:anim>
                                    <p:anim calcmode="lin" valueType="num">
                                      <p:cBhvr>
                                        <p:cTn id="110" dur="1000" fill="hold"/>
                                        <p:tgtEl>
                                          <p:spTgt spid="9"/>
                                        </p:tgtEl>
                                        <p:attrNameLst>
                                          <p:attrName>style.rotation</p:attrName>
                                        </p:attrNameLst>
                                      </p:cBhvr>
                                      <p:tavLst>
                                        <p:tav tm="0">
                                          <p:val>
                                            <p:fltVal val="90"/>
                                          </p:val>
                                        </p:tav>
                                        <p:tav tm="100000">
                                          <p:val>
                                            <p:fltVal val="0"/>
                                          </p:val>
                                        </p:tav>
                                      </p:tavLst>
                                    </p:anim>
                                    <p:animEffect transition="in" filter="fade">
                                      <p:cBhvr>
                                        <p:cTn id="111" dur="1000"/>
                                        <p:tgtEl>
                                          <p:spTgt spid="9"/>
                                        </p:tgtEl>
                                      </p:cBhvr>
                                    </p:animEffect>
                                  </p:childTnLst>
                                </p:cTn>
                              </p:par>
                            </p:childTnLst>
                          </p:cTn>
                        </p:par>
                        <p:par>
                          <p:cTn id="112" fill="hold">
                            <p:stCondLst>
                              <p:cond delay="1000"/>
                            </p:stCondLst>
                            <p:childTnLst>
                              <p:par>
                                <p:cTn id="113" presetID="53" presetClass="entr" presetSubtype="16" fill="hold" grpId="0" nodeType="afterEffect">
                                  <p:stCondLst>
                                    <p:cond delay="0"/>
                                  </p:stCondLst>
                                  <p:childTnLst>
                                    <p:set>
                                      <p:cBhvr>
                                        <p:cTn id="114" dur="1" fill="hold">
                                          <p:stCondLst>
                                            <p:cond delay="0"/>
                                          </p:stCondLst>
                                        </p:cTn>
                                        <p:tgtEl>
                                          <p:spTgt spid="36"/>
                                        </p:tgtEl>
                                        <p:attrNameLst>
                                          <p:attrName>style.visibility</p:attrName>
                                        </p:attrNameLst>
                                      </p:cBhvr>
                                      <p:to>
                                        <p:strVal val="visible"/>
                                      </p:to>
                                    </p:set>
                                    <p:anim calcmode="lin" valueType="num">
                                      <p:cBhvr>
                                        <p:cTn id="115" dur="500" fill="hold"/>
                                        <p:tgtEl>
                                          <p:spTgt spid="36"/>
                                        </p:tgtEl>
                                        <p:attrNameLst>
                                          <p:attrName>ppt_w</p:attrName>
                                        </p:attrNameLst>
                                      </p:cBhvr>
                                      <p:tavLst>
                                        <p:tav tm="0">
                                          <p:val>
                                            <p:fltVal val="0"/>
                                          </p:val>
                                        </p:tav>
                                        <p:tav tm="100000">
                                          <p:val>
                                            <p:strVal val="#ppt_w"/>
                                          </p:val>
                                        </p:tav>
                                      </p:tavLst>
                                    </p:anim>
                                    <p:anim calcmode="lin" valueType="num">
                                      <p:cBhvr>
                                        <p:cTn id="116" dur="500" fill="hold"/>
                                        <p:tgtEl>
                                          <p:spTgt spid="36"/>
                                        </p:tgtEl>
                                        <p:attrNameLst>
                                          <p:attrName>ppt_h</p:attrName>
                                        </p:attrNameLst>
                                      </p:cBhvr>
                                      <p:tavLst>
                                        <p:tav tm="0">
                                          <p:val>
                                            <p:fltVal val="0"/>
                                          </p:val>
                                        </p:tav>
                                        <p:tav tm="100000">
                                          <p:val>
                                            <p:strVal val="#ppt_h"/>
                                          </p:val>
                                        </p:tav>
                                      </p:tavLst>
                                    </p:anim>
                                    <p:animEffect transition="in" filter="fade">
                                      <p:cBhvr>
                                        <p:cTn id="117" dur="500"/>
                                        <p:tgtEl>
                                          <p:spTgt spid="36"/>
                                        </p:tgtEl>
                                      </p:cBhvr>
                                    </p:animEffect>
                                  </p:childTnLst>
                                </p:cTn>
                              </p:par>
                            </p:childTnLst>
                          </p:cTn>
                        </p:par>
                      </p:childTnLst>
                    </p:cTn>
                  </p:par>
                  <p:par>
                    <p:cTn id="118" fill="hold">
                      <p:stCondLst>
                        <p:cond delay="indefinite"/>
                      </p:stCondLst>
                      <p:childTnLst>
                        <p:par>
                          <p:cTn id="119" fill="hold">
                            <p:stCondLst>
                              <p:cond delay="0"/>
                            </p:stCondLst>
                            <p:childTnLst>
                              <p:par>
                                <p:cTn id="120" presetID="31" presetClass="entr" presetSubtype="0" fill="hold" grpId="0" nodeType="clickEffect">
                                  <p:stCondLst>
                                    <p:cond delay="0"/>
                                  </p:stCondLst>
                                  <p:childTnLst>
                                    <p:set>
                                      <p:cBhvr>
                                        <p:cTn id="121" dur="1" fill="hold">
                                          <p:stCondLst>
                                            <p:cond delay="0"/>
                                          </p:stCondLst>
                                        </p:cTn>
                                        <p:tgtEl>
                                          <p:spTgt spid="10"/>
                                        </p:tgtEl>
                                        <p:attrNameLst>
                                          <p:attrName>style.visibility</p:attrName>
                                        </p:attrNameLst>
                                      </p:cBhvr>
                                      <p:to>
                                        <p:strVal val="visible"/>
                                      </p:to>
                                    </p:set>
                                    <p:anim calcmode="lin" valueType="num">
                                      <p:cBhvr>
                                        <p:cTn id="122" dur="1000" fill="hold"/>
                                        <p:tgtEl>
                                          <p:spTgt spid="10"/>
                                        </p:tgtEl>
                                        <p:attrNameLst>
                                          <p:attrName>ppt_w</p:attrName>
                                        </p:attrNameLst>
                                      </p:cBhvr>
                                      <p:tavLst>
                                        <p:tav tm="0">
                                          <p:val>
                                            <p:fltVal val="0"/>
                                          </p:val>
                                        </p:tav>
                                        <p:tav tm="100000">
                                          <p:val>
                                            <p:strVal val="#ppt_w"/>
                                          </p:val>
                                        </p:tav>
                                      </p:tavLst>
                                    </p:anim>
                                    <p:anim calcmode="lin" valueType="num">
                                      <p:cBhvr>
                                        <p:cTn id="123" dur="1000" fill="hold"/>
                                        <p:tgtEl>
                                          <p:spTgt spid="10"/>
                                        </p:tgtEl>
                                        <p:attrNameLst>
                                          <p:attrName>ppt_h</p:attrName>
                                        </p:attrNameLst>
                                      </p:cBhvr>
                                      <p:tavLst>
                                        <p:tav tm="0">
                                          <p:val>
                                            <p:fltVal val="0"/>
                                          </p:val>
                                        </p:tav>
                                        <p:tav tm="100000">
                                          <p:val>
                                            <p:strVal val="#ppt_h"/>
                                          </p:val>
                                        </p:tav>
                                      </p:tavLst>
                                    </p:anim>
                                    <p:anim calcmode="lin" valueType="num">
                                      <p:cBhvr>
                                        <p:cTn id="124" dur="1000" fill="hold"/>
                                        <p:tgtEl>
                                          <p:spTgt spid="10"/>
                                        </p:tgtEl>
                                        <p:attrNameLst>
                                          <p:attrName>style.rotation</p:attrName>
                                        </p:attrNameLst>
                                      </p:cBhvr>
                                      <p:tavLst>
                                        <p:tav tm="0">
                                          <p:val>
                                            <p:fltVal val="90"/>
                                          </p:val>
                                        </p:tav>
                                        <p:tav tm="100000">
                                          <p:val>
                                            <p:fltVal val="0"/>
                                          </p:val>
                                        </p:tav>
                                      </p:tavLst>
                                    </p:anim>
                                    <p:animEffect transition="in" filter="fade">
                                      <p:cBhvr>
                                        <p:cTn id="125" dur="1000"/>
                                        <p:tgtEl>
                                          <p:spTgt spid="10"/>
                                        </p:tgtEl>
                                      </p:cBhvr>
                                    </p:animEffect>
                                  </p:childTnLst>
                                </p:cTn>
                              </p:par>
                            </p:childTnLst>
                          </p:cTn>
                        </p:par>
                        <p:par>
                          <p:cTn id="126" fill="hold">
                            <p:stCondLst>
                              <p:cond delay="1000"/>
                            </p:stCondLst>
                            <p:childTnLst>
                              <p:par>
                                <p:cTn id="127" presetID="53" presetClass="entr" presetSubtype="16" fill="hold" grpId="0" nodeType="afterEffect">
                                  <p:stCondLst>
                                    <p:cond delay="0"/>
                                  </p:stCondLst>
                                  <p:childTnLst>
                                    <p:set>
                                      <p:cBhvr>
                                        <p:cTn id="128" dur="1" fill="hold">
                                          <p:stCondLst>
                                            <p:cond delay="0"/>
                                          </p:stCondLst>
                                        </p:cTn>
                                        <p:tgtEl>
                                          <p:spTgt spid="37"/>
                                        </p:tgtEl>
                                        <p:attrNameLst>
                                          <p:attrName>style.visibility</p:attrName>
                                        </p:attrNameLst>
                                      </p:cBhvr>
                                      <p:to>
                                        <p:strVal val="visible"/>
                                      </p:to>
                                    </p:set>
                                    <p:anim calcmode="lin" valueType="num">
                                      <p:cBhvr>
                                        <p:cTn id="129" dur="500" fill="hold"/>
                                        <p:tgtEl>
                                          <p:spTgt spid="37"/>
                                        </p:tgtEl>
                                        <p:attrNameLst>
                                          <p:attrName>ppt_w</p:attrName>
                                        </p:attrNameLst>
                                      </p:cBhvr>
                                      <p:tavLst>
                                        <p:tav tm="0">
                                          <p:val>
                                            <p:fltVal val="0"/>
                                          </p:val>
                                        </p:tav>
                                        <p:tav tm="100000">
                                          <p:val>
                                            <p:strVal val="#ppt_w"/>
                                          </p:val>
                                        </p:tav>
                                      </p:tavLst>
                                    </p:anim>
                                    <p:anim calcmode="lin" valueType="num">
                                      <p:cBhvr>
                                        <p:cTn id="130" dur="500" fill="hold"/>
                                        <p:tgtEl>
                                          <p:spTgt spid="37"/>
                                        </p:tgtEl>
                                        <p:attrNameLst>
                                          <p:attrName>ppt_h</p:attrName>
                                        </p:attrNameLst>
                                      </p:cBhvr>
                                      <p:tavLst>
                                        <p:tav tm="0">
                                          <p:val>
                                            <p:fltVal val="0"/>
                                          </p:val>
                                        </p:tav>
                                        <p:tav tm="100000">
                                          <p:val>
                                            <p:strVal val="#ppt_h"/>
                                          </p:val>
                                        </p:tav>
                                      </p:tavLst>
                                    </p:anim>
                                    <p:animEffect transition="in" filter="fade">
                                      <p:cBhvr>
                                        <p:cTn id="131" dur="500"/>
                                        <p:tgtEl>
                                          <p:spTgt spid="37"/>
                                        </p:tgtEl>
                                      </p:cBhvr>
                                    </p:animEffect>
                                  </p:childTnLst>
                                </p:cTn>
                              </p:par>
                            </p:childTnLst>
                          </p:cTn>
                        </p:par>
                      </p:childTnLst>
                    </p:cTn>
                  </p:par>
                  <p:par>
                    <p:cTn id="132" fill="hold">
                      <p:stCondLst>
                        <p:cond delay="indefinite"/>
                      </p:stCondLst>
                      <p:childTnLst>
                        <p:par>
                          <p:cTn id="133" fill="hold">
                            <p:stCondLst>
                              <p:cond delay="0"/>
                            </p:stCondLst>
                            <p:childTnLst>
                              <p:par>
                                <p:cTn id="134" presetID="31" presetClass="entr" presetSubtype="0" fill="hold" grpId="0" nodeType="clickEffect">
                                  <p:stCondLst>
                                    <p:cond delay="0"/>
                                  </p:stCondLst>
                                  <p:childTnLst>
                                    <p:set>
                                      <p:cBhvr>
                                        <p:cTn id="135" dur="1" fill="hold">
                                          <p:stCondLst>
                                            <p:cond delay="0"/>
                                          </p:stCondLst>
                                        </p:cTn>
                                        <p:tgtEl>
                                          <p:spTgt spid="11"/>
                                        </p:tgtEl>
                                        <p:attrNameLst>
                                          <p:attrName>style.visibility</p:attrName>
                                        </p:attrNameLst>
                                      </p:cBhvr>
                                      <p:to>
                                        <p:strVal val="visible"/>
                                      </p:to>
                                    </p:set>
                                    <p:anim calcmode="lin" valueType="num">
                                      <p:cBhvr>
                                        <p:cTn id="136" dur="1000" fill="hold"/>
                                        <p:tgtEl>
                                          <p:spTgt spid="11"/>
                                        </p:tgtEl>
                                        <p:attrNameLst>
                                          <p:attrName>ppt_w</p:attrName>
                                        </p:attrNameLst>
                                      </p:cBhvr>
                                      <p:tavLst>
                                        <p:tav tm="0">
                                          <p:val>
                                            <p:fltVal val="0"/>
                                          </p:val>
                                        </p:tav>
                                        <p:tav tm="100000">
                                          <p:val>
                                            <p:strVal val="#ppt_w"/>
                                          </p:val>
                                        </p:tav>
                                      </p:tavLst>
                                    </p:anim>
                                    <p:anim calcmode="lin" valueType="num">
                                      <p:cBhvr>
                                        <p:cTn id="137" dur="1000" fill="hold"/>
                                        <p:tgtEl>
                                          <p:spTgt spid="11"/>
                                        </p:tgtEl>
                                        <p:attrNameLst>
                                          <p:attrName>ppt_h</p:attrName>
                                        </p:attrNameLst>
                                      </p:cBhvr>
                                      <p:tavLst>
                                        <p:tav tm="0">
                                          <p:val>
                                            <p:fltVal val="0"/>
                                          </p:val>
                                        </p:tav>
                                        <p:tav tm="100000">
                                          <p:val>
                                            <p:strVal val="#ppt_h"/>
                                          </p:val>
                                        </p:tav>
                                      </p:tavLst>
                                    </p:anim>
                                    <p:anim calcmode="lin" valueType="num">
                                      <p:cBhvr>
                                        <p:cTn id="138" dur="1000" fill="hold"/>
                                        <p:tgtEl>
                                          <p:spTgt spid="11"/>
                                        </p:tgtEl>
                                        <p:attrNameLst>
                                          <p:attrName>style.rotation</p:attrName>
                                        </p:attrNameLst>
                                      </p:cBhvr>
                                      <p:tavLst>
                                        <p:tav tm="0">
                                          <p:val>
                                            <p:fltVal val="90"/>
                                          </p:val>
                                        </p:tav>
                                        <p:tav tm="100000">
                                          <p:val>
                                            <p:fltVal val="0"/>
                                          </p:val>
                                        </p:tav>
                                      </p:tavLst>
                                    </p:anim>
                                    <p:animEffect transition="in" filter="fade">
                                      <p:cBhvr>
                                        <p:cTn id="139" dur="1000"/>
                                        <p:tgtEl>
                                          <p:spTgt spid="11"/>
                                        </p:tgtEl>
                                      </p:cBhvr>
                                    </p:animEffect>
                                  </p:childTnLst>
                                </p:cTn>
                              </p:par>
                            </p:childTnLst>
                          </p:cTn>
                        </p:par>
                        <p:par>
                          <p:cTn id="140" fill="hold">
                            <p:stCondLst>
                              <p:cond delay="1000"/>
                            </p:stCondLst>
                            <p:childTnLst>
                              <p:par>
                                <p:cTn id="141" presetID="53" presetClass="entr" presetSubtype="16" fill="hold" grpId="0" nodeType="afterEffect">
                                  <p:stCondLst>
                                    <p:cond delay="0"/>
                                  </p:stCondLst>
                                  <p:childTnLst>
                                    <p:set>
                                      <p:cBhvr>
                                        <p:cTn id="142" dur="1" fill="hold">
                                          <p:stCondLst>
                                            <p:cond delay="0"/>
                                          </p:stCondLst>
                                        </p:cTn>
                                        <p:tgtEl>
                                          <p:spTgt spid="38"/>
                                        </p:tgtEl>
                                        <p:attrNameLst>
                                          <p:attrName>style.visibility</p:attrName>
                                        </p:attrNameLst>
                                      </p:cBhvr>
                                      <p:to>
                                        <p:strVal val="visible"/>
                                      </p:to>
                                    </p:set>
                                    <p:anim calcmode="lin" valueType="num">
                                      <p:cBhvr>
                                        <p:cTn id="143" dur="500" fill="hold"/>
                                        <p:tgtEl>
                                          <p:spTgt spid="38"/>
                                        </p:tgtEl>
                                        <p:attrNameLst>
                                          <p:attrName>ppt_w</p:attrName>
                                        </p:attrNameLst>
                                      </p:cBhvr>
                                      <p:tavLst>
                                        <p:tav tm="0">
                                          <p:val>
                                            <p:fltVal val="0"/>
                                          </p:val>
                                        </p:tav>
                                        <p:tav tm="100000">
                                          <p:val>
                                            <p:strVal val="#ppt_w"/>
                                          </p:val>
                                        </p:tav>
                                      </p:tavLst>
                                    </p:anim>
                                    <p:anim calcmode="lin" valueType="num">
                                      <p:cBhvr>
                                        <p:cTn id="144" dur="500" fill="hold"/>
                                        <p:tgtEl>
                                          <p:spTgt spid="38"/>
                                        </p:tgtEl>
                                        <p:attrNameLst>
                                          <p:attrName>ppt_h</p:attrName>
                                        </p:attrNameLst>
                                      </p:cBhvr>
                                      <p:tavLst>
                                        <p:tav tm="0">
                                          <p:val>
                                            <p:fltVal val="0"/>
                                          </p:val>
                                        </p:tav>
                                        <p:tav tm="100000">
                                          <p:val>
                                            <p:strVal val="#ppt_h"/>
                                          </p:val>
                                        </p:tav>
                                      </p:tavLst>
                                    </p:anim>
                                    <p:animEffect transition="in" filter="fade">
                                      <p:cBhvr>
                                        <p:cTn id="14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P spid="36" grpId="0" animBg="1"/>
      <p:bldP spid="37" grpId="0" animBg="1"/>
      <p:bldP spid="38" grpId="0" animBg="1"/>
      <p:bldP spid="6" grpId="0"/>
      <p:bldP spid="7" grpId="0"/>
      <p:bldP spid="8" grpId="0" animBg="1"/>
      <p:bldP spid="8" grpId="1" animBg="1"/>
      <p:bldP spid="9" grpId="0"/>
      <p:bldP spid="10" grpId="0"/>
      <p:bldP spid="11" grpId="0"/>
      <p:bldP spid="12" grpId="0"/>
      <p:bldP spid="14" grpId="0"/>
      <p:bldP spid="15" grpId="0"/>
      <p:bldP spid="29" grpId="0"/>
      <p:bldP spid="29" grpId="1"/>
      <p:bldP spid="30" grpId="0"/>
      <p:bldP spid="3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035" y="181154"/>
            <a:ext cx="2801958"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dirty="0"/>
              <a:t>Proofing Options – General</a:t>
            </a:r>
          </a:p>
        </p:txBody>
      </p:sp>
      <p:sp>
        <p:nvSpPr>
          <p:cNvPr id="4" name="TextBox 3"/>
          <p:cNvSpPr txBox="1"/>
          <p:nvPr/>
        </p:nvSpPr>
        <p:spPr>
          <a:xfrm>
            <a:off x="146649" y="1078301"/>
            <a:ext cx="4132053" cy="646331"/>
          </a:xfrm>
          <a:prstGeom prst="rect">
            <a:avLst/>
          </a:prstGeom>
          <a:noFill/>
          <a:ln w="19050">
            <a:solidFill>
              <a:srgbClr val="002060"/>
            </a:solidFill>
          </a:ln>
        </p:spPr>
        <p:txBody>
          <a:bodyPr wrap="square" rtlCol="0">
            <a:spAutoFit/>
          </a:bodyPr>
          <a:lstStyle/>
          <a:p>
            <a:pPr marL="342900" indent="-342900">
              <a:buFont typeface="+mj-lt"/>
              <a:buAutoNum type="arabicPeriod"/>
            </a:pPr>
            <a:r>
              <a:rPr lang="en-CA" dirty="0"/>
              <a:t>Click on the </a:t>
            </a:r>
            <a:r>
              <a:rPr lang="en-CA" b="1" i="1" dirty="0"/>
              <a:t>File</a:t>
            </a:r>
            <a:r>
              <a:rPr lang="en-CA" dirty="0"/>
              <a:t> tab.  This is called the </a:t>
            </a:r>
            <a:r>
              <a:rPr lang="en-CA" b="1" i="1" dirty="0"/>
              <a:t>Backstage</a:t>
            </a:r>
            <a:r>
              <a:rPr lang="en-CA" dirty="0"/>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2604" y="634571"/>
            <a:ext cx="7688022" cy="6154418"/>
          </a:xfrm>
          <a:prstGeom prst="rect">
            <a:avLst/>
          </a:prstGeom>
        </p:spPr>
      </p:pic>
      <p:cxnSp>
        <p:nvCxnSpPr>
          <p:cNvPr id="8" name="Straight Arrow Connector 7"/>
          <p:cNvCxnSpPr/>
          <p:nvPr/>
        </p:nvCxnSpPr>
        <p:spPr>
          <a:xfrm flipV="1">
            <a:off x="4287328" y="931653"/>
            <a:ext cx="155276" cy="138022"/>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433978" y="828135"/>
            <a:ext cx="405441" cy="189781"/>
          </a:xfrm>
          <a:prstGeom prst="rect">
            <a:avLst/>
          </a:prstGeom>
          <a:no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TextBox 9"/>
          <p:cNvSpPr txBox="1"/>
          <p:nvPr/>
        </p:nvSpPr>
        <p:spPr>
          <a:xfrm>
            <a:off x="146649" y="1863306"/>
            <a:ext cx="4140679" cy="369332"/>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dirty="0"/>
              <a:t>Click on the </a:t>
            </a:r>
            <a:r>
              <a:rPr lang="en-CA" b="1" i="1" dirty="0"/>
              <a:t>Options</a:t>
            </a:r>
            <a:r>
              <a:rPr lang="en-CA" dirty="0"/>
              <a:t>.</a:t>
            </a:r>
          </a:p>
        </p:txBody>
      </p:sp>
      <p:cxnSp>
        <p:nvCxnSpPr>
          <p:cNvPr id="12" name="Straight Arrow Connector 11"/>
          <p:cNvCxnSpPr>
            <a:stCxn id="10" idx="3"/>
          </p:cNvCxnSpPr>
          <p:nvPr/>
        </p:nvCxnSpPr>
        <p:spPr>
          <a:xfrm>
            <a:off x="4287328" y="2047972"/>
            <a:ext cx="552091" cy="126456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477108" y="3312541"/>
            <a:ext cx="810883" cy="18978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2604" y="634571"/>
            <a:ext cx="7688022" cy="6158726"/>
          </a:xfrm>
          <a:prstGeom prst="rect">
            <a:avLst/>
          </a:prstGeom>
        </p:spPr>
      </p:pic>
      <p:sp>
        <p:nvSpPr>
          <p:cNvPr id="17" name="TextBox 16"/>
          <p:cNvSpPr txBox="1"/>
          <p:nvPr/>
        </p:nvSpPr>
        <p:spPr>
          <a:xfrm>
            <a:off x="155275" y="2377032"/>
            <a:ext cx="4132053" cy="369332"/>
          </a:xfrm>
          <a:prstGeom prst="rect">
            <a:avLst/>
          </a:prstGeom>
          <a:noFill/>
          <a:ln w="19050">
            <a:solidFill>
              <a:srgbClr val="00B050"/>
            </a:solidFill>
          </a:ln>
        </p:spPr>
        <p:txBody>
          <a:bodyPr wrap="square" rtlCol="0">
            <a:spAutoFit/>
          </a:bodyPr>
          <a:lstStyle/>
          <a:p>
            <a:pPr marL="342900" indent="-342900">
              <a:buFont typeface="+mj-lt"/>
              <a:buAutoNum type="arabicPeriod" startAt="3"/>
            </a:pPr>
            <a:r>
              <a:rPr lang="en-CA" dirty="0"/>
              <a:t>Click on </a:t>
            </a:r>
            <a:r>
              <a:rPr lang="en-CA" b="1" i="1" dirty="0"/>
              <a:t>Proofing</a:t>
            </a:r>
            <a:r>
              <a:rPr lang="en-CA" dirty="0"/>
              <a:t>.</a:t>
            </a:r>
          </a:p>
        </p:txBody>
      </p:sp>
      <p:cxnSp>
        <p:nvCxnSpPr>
          <p:cNvPr id="19" name="Straight Arrow Connector 18"/>
          <p:cNvCxnSpPr>
            <a:stCxn id="17" idx="3"/>
            <a:endCxn id="20" idx="1"/>
          </p:cNvCxnSpPr>
          <p:nvPr/>
        </p:nvCxnSpPr>
        <p:spPr>
          <a:xfrm flipV="1">
            <a:off x="4287328" y="1938387"/>
            <a:ext cx="534838" cy="62331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822166" y="1846054"/>
            <a:ext cx="862641" cy="184666"/>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TextBox 20"/>
          <p:cNvSpPr txBox="1"/>
          <p:nvPr/>
        </p:nvSpPr>
        <p:spPr>
          <a:xfrm>
            <a:off x="172528" y="2889846"/>
            <a:ext cx="4106174" cy="1200329"/>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defPPr>
              <a:defRPr lang="en-US"/>
            </a:defPPr>
          </a:lstStyle>
          <a:p>
            <a:r>
              <a:rPr lang="en-CA" dirty="0"/>
              <a:t>When enabled, spell checking in the document appears as:</a:t>
            </a:r>
          </a:p>
          <a:p>
            <a:r>
              <a:rPr lang="en-CA" b="1" i="1" dirty="0"/>
              <a:t>Spelling error </a:t>
            </a:r>
            <a:r>
              <a:rPr lang="en-CA" dirty="0"/>
              <a:t>– a red wavy underline</a:t>
            </a:r>
          </a:p>
          <a:p>
            <a:r>
              <a:rPr lang="en-CA" b="1" i="1" dirty="0"/>
              <a:t>Grammar error </a:t>
            </a:r>
            <a:r>
              <a:rPr lang="en-CA" dirty="0"/>
              <a:t>– a blue wavy underline</a:t>
            </a:r>
          </a:p>
        </p:txBody>
      </p:sp>
      <p:grpSp>
        <p:nvGrpSpPr>
          <p:cNvPr id="34" name="Group 33"/>
          <p:cNvGrpSpPr/>
          <p:nvPr/>
        </p:nvGrpSpPr>
        <p:grpSpPr>
          <a:xfrm>
            <a:off x="2144909" y="3999417"/>
            <a:ext cx="1747937" cy="51275"/>
            <a:chOff x="2101779" y="3982165"/>
            <a:chExt cx="1747937" cy="51275"/>
          </a:xfrm>
        </p:grpSpPr>
        <p:grpSp>
          <p:nvGrpSpPr>
            <p:cNvPr id="30" name="Group 29"/>
            <p:cNvGrpSpPr/>
            <p:nvPr/>
          </p:nvGrpSpPr>
          <p:grpSpPr>
            <a:xfrm>
              <a:off x="2101779" y="3982165"/>
              <a:ext cx="892480" cy="51275"/>
              <a:chOff x="2383270" y="3983887"/>
              <a:chExt cx="892480" cy="51275"/>
            </a:xfrm>
          </p:grpSpPr>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3270" y="3984368"/>
                <a:ext cx="482540" cy="50794"/>
              </a:xfrm>
              <a:prstGeom prst="rect">
                <a:avLst/>
              </a:prstGeom>
            </p:spPr>
          </p:pic>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3210" y="3983887"/>
                <a:ext cx="482540" cy="50794"/>
              </a:xfrm>
              <a:prstGeom prst="rect">
                <a:avLst/>
              </a:prstGeom>
            </p:spPr>
          </p:pic>
        </p:grpSp>
        <p:grpSp>
          <p:nvGrpSpPr>
            <p:cNvPr id="31" name="Group 30"/>
            <p:cNvGrpSpPr/>
            <p:nvPr/>
          </p:nvGrpSpPr>
          <p:grpSpPr>
            <a:xfrm>
              <a:off x="2965862" y="3982165"/>
              <a:ext cx="883854" cy="51275"/>
              <a:chOff x="2383270" y="3983887"/>
              <a:chExt cx="883854" cy="51275"/>
            </a:xfrm>
          </p:grpSpPr>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3270" y="3984368"/>
                <a:ext cx="482540" cy="50794"/>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584" y="3983887"/>
                <a:ext cx="482540" cy="50794"/>
              </a:xfrm>
              <a:prstGeom prst="rect">
                <a:avLst/>
              </a:prstGeom>
            </p:spPr>
          </p:pic>
        </p:grpSp>
      </p:grpSp>
      <p:grpSp>
        <p:nvGrpSpPr>
          <p:cNvPr id="36" name="Group 35"/>
          <p:cNvGrpSpPr/>
          <p:nvPr/>
        </p:nvGrpSpPr>
        <p:grpSpPr>
          <a:xfrm>
            <a:off x="1945264" y="3714918"/>
            <a:ext cx="1761729" cy="56282"/>
            <a:chOff x="1945264" y="3697666"/>
            <a:chExt cx="1761729" cy="56282"/>
          </a:xfrm>
        </p:grpSpPr>
        <p:grpSp>
          <p:nvGrpSpPr>
            <p:cNvPr id="27" name="Group 26"/>
            <p:cNvGrpSpPr/>
            <p:nvPr/>
          </p:nvGrpSpPr>
          <p:grpSpPr>
            <a:xfrm>
              <a:off x="1945264" y="3703151"/>
              <a:ext cx="1761729" cy="50797"/>
              <a:chOff x="1945264" y="3703151"/>
              <a:chExt cx="1761729" cy="50797"/>
            </a:xfrm>
          </p:grpSpPr>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5264" y="3703151"/>
                <a:ext cx="685714" cy="507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89763" y="3703151"/>
                <a:ext cx="685714" cy="50794"/>
              </a:xfrm>
              <a:prstGeom prst="rect">
                <a:avLst/>
              </a:prstGeom>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1279" y="3703154"/>
                <a:ext cx="685714" cy="50794"/>
              </a:xfrm>
              <a:prstGeom prst="rect">
                <a:avLst/>
              </a:prstGeom>
            </p:spPr>
          </p:pic>
        </p:grpSp>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0649" y="3697666"/>
              <a:ext cx="685714" cy="50794"/>
            </a:xfrm>
            <a:prstGeom prst="rect">
              <a:avLst/>
            </a:prstGeom>
          </p:spPr>
        </p:pic>
      </p:grpSp>
      <p:sp>
        <p:nvSpPr>
          <p:cNvPr id="39" name="Rectangle 38"/>
          <p:cNvSpPr/>
          <p:nvPr/>
        </p:nvSpPr>
        <p:spPr>
          <a:xfrm>
            <a:off x="7643004" y="750497"/>
            <a:ext cx="4201064" cy="5426015"/>
          </a:xfrm>
          <a:prstGeom prst="rect">
            <a:avLst/>
          </a:prstGeom>
          <a:solidFill>
            <a:schemeClr val="bg1"/>
          </a:solidFill>
          <a:ln w="19050">
            <a:solidFill>
              <a:schemeClr val="bg1">
                <a:lumMod val="65000"/>
              </a:schemeClr>
            </a:solidFill>
          </a:ln>
          <a:effectLst>
            <a:outerShdw blurRad="508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0" name="TextBox 39"/>
          <p:cNvSpPr txBox="1"/>
          <p:nvPr/>
        </p:nvSpPr>
        <p:spPr>
          <a:xfrm>
            <a:off x="7720642" y="828135"/>
            <a:ext cx="4037162" cy="646331"/>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stStyle>
          <a:p>
            <a:r>
              <a:rPr lang="en-CA" dirty="0"/>
              <a:t>How do you want Word to act when it encounters a spelling or grammar error?</a:t>
            </a:r>
          </a:p>
        </p:txBody>
      </p:sp>
      <p:sp>
        <p:nvSpPr>
          <p:cNvPr id="41" name="TextBox 40"/>
          <p:cNvSpPr txBox="1"/>
          <p:nvPr/>
        </p:nvSpPr>
        <p:spPr>
          <a:xfrm>
            <a:off x="7720642" y="1604513"/>
            <a:ext cx="4037162" cy="1754326"/>
          </a:xfrm>
          <a:prstGeom prst="rect">
            <a:avLst/>
          </a:prstGeom>
          <a:noFill/>
          <a:ln w="19050">
            <a:solidFill>
              <a:srgbClr val="7030A0"/>
            </a:solidFill>
          </a:ln>
        </p:spPr>
        <p:txBody>
          <a:bodyPr wrap="square" rtlCol="0">
            <a:spAutoFit/>
          </a:bodyPr>
          <a:lstStyle/>
          <a:p>
            <a:r>
              <a:rPr lang="en-CA" dirty="0"/>
              <a:t>Most uppercase words are usually meant as a </a:t>
            </a:r>
            <a:r>
              <a:rPr lang="en-CA" b="1" i="1" dirty="0">
                <a:solidFill>
                  <a:srgbClr val="7030A0"/>
                </a:solidFill>
              </a:rPr>
              <a:t>visual style </a:t>
            </a:r>
            <a:r>
              <a:rPr lang="en-CA" dirty="0"/>
              <a:t>or </a:t>
            </a:r>
            <a:r>
              <a:rPr lang="en-CA" b="1" i="1" dirty="0">
                <a:solidFill>
                  <a:srgbClr val="7030A0"/>
                </a:solidFill>
              </a:rPr>
              <a:t>contextual emphasis</a:t>
            </a:r>
            <a:r>
              <a:rPr lang="en-CA" dirty="0"/>
              <a:t>, such as to represent shouting.</a:t>
            </a:r>
          </a:p>
          <a:p>
            <a:endParaRPr lang="en-CA" dirty="0"/>
          </a:p>
          <a:p>
            <a:r>
              <a:rPr lang="en-CA" dirty="0"/>
              <a:t>Spell checking such words is usually not desired.  Check this option to ignore.</a:t>
            </a:r>
          </a:p>
        </p:txBody>
      </p:sp>
      <p:cxnSp>
        <p:nvCxnSpPr>
          <p:cNvPr id="43" name="Straight Arrow Connector 42"/>
          <p:cNvCxnSpPr/>
          <p:nvPr/>
        </p:nvCxnSpPr>
        <p:spPr>
          <a:xfrm flipH="1">
            <a:off x="7341079" y="2377032"/>
            <a:ext cx="379563" cy="18466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5874589" y="2510287"/>
            <a:ext cx="1457864" cy="9489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5" name="TextBox 44"/>
          <p:cNvSpPr txBox="1"/>
          <p:nvPr/>
        </p:nvSpPr>
        <p:spPr>
          <a:xfrm>
            <a:off x="7720642" y="3502322"/>
            <a:ext cx="4037162" cy="2585323"/>
          </a:xfrm>
          <a:prstGeom prst="rect">
            <a:avLst/>
          </a:prstGeom>
          <a:noFill/>
          <a:ln w="19050">
            <a:solidFill>
              <a:srgbClr val="C00000"/>
            </a:solidFill>
          </a:ln>
        </p:spPr>
        <p:txBody>
          <a:bodyPr wrap="square" rtlCol="0">
            <a:spAutoFit/>
          </a:bodyPr>
          <a:lstStyle/>
          <a:p>
            <a:r>
              <a:rPr lang="en-CA" dirty="0"/>
              <a:t>A </a:t>
            </a:r>
            <a:r>
              <a:rPr lang="en-CA" b="1" i="1" dirty="0"/>
              <a:t>numeronym</a:t>
            </a:r>
            <a:r>
              <a:rPr lang="en-CA" dirty="0"/>
              <a:t> is a number-based word.</a:t>
            </a:r>
          </a:p>
          <a:p>
            <a:endParaRPr lang="en-CA" dirty="0"/>
          </a:p>
          <a:p>
            <a:r>
              <a:rPr lang="en-CA" dirty="0"/>
              <a:t>It is sometimes called </a:t>
            </a:r>
            <a:r>
              <a:rPr lang="en-CA" i="1" dirty="0"/>
              <a:t>alphanumeric acronyms</a:t>
            </a:r>
            <a:r>
              <a:rPr lang="en-CA" dirty="0"/>
              <a:t>, </a:t>
            </a:r>
            <a:r>
              <a:rPr lang="en-CA" i="1" dirty="0"/>
              <a:t>alphanumeric abbreviations</a:t>
            </a:r>
            <a:r>
              <a:rPr lang="en-CA" dirty="0"/>
              <a:t>, or </a:t>
            </a:r>
            <a:r>
              <a:rPr lang="en-CA" i="1" dirty="0"/>
              <a:t>numerical contractions.</a:t>
            </a:r>
          </a:p>
          <a:p>
            <a:endParaRPr lang="en-CA" i="1" dirty="0"/>
          </a:p>
          <a:p>
            <a:r>
              <a:rPr lang="en-CA" dirty="0"/>
              <a:t>Typically they are not part of a Word spelling dictionary, so checking this option is usually preferred.</a:t>
            </a:r>
          </a:p>
        </p:txBody>
      </p:sp>
      <p:cxnSp>
        <p:nvCxnSpPr>
          <p:cNvPr id="47" name="Straight Arrow Connector 46"/>
          <p:cNvCxnSpPr>
            <a:endCxn id="48" idx="2"/>
          </p:cNvCxnSpPr>
          <p:nvPr/>
        </p:nvCxnSpPr>
        <p:spPr>
          <a:xfrm flipH="1" flipV="1">
            <a:off x="6603521" y="2729112"/>
            <a:ext cx="1117121" cy="76458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5874589" y="2634222"/>
            <a:ext cx="1457864" cy="9489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6" name="Picture 5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7371" y="643533"/>
            <a:ext cx="7688022" cy="6158726"/>
          </a:xfrm>
          <a:prstGeom prst="rect">
            <a:avLst/>
          </a:prstGeom>
        </p:spPr>
      </p:pic>
      <p:sp>
        <p:nvSpPr>
          <p:cNvPr id="50" name="Rectangle 49"/>
          <p:cNvSpPr/>
          <p:nvPr/>
        </p:nvSpPr>
        <p:spPr>
          <a:xfrm>
            <a:off x="7651630" y="752651"/>
            <a:ext cx="4201064" cy="5426015"/>
          </a:xfrm>
          <a:prstGeom prst="rect">
            <a:avLst/>
          </a:prstGeom>
          <a:solidFill>
            <a:schemeClr val="bg1"/>
          </a:solidFill>
          <a:ln w="1905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2" name="TextBox 51"/>
          <p:cNvSpPr txBox="1"/>
          <p:nvPr/>
        </p:nvSpPr>
        <p:spPr>
          <a:xfrm>
            <a:off x="7732137" y="833157"/>
            <a:ext cx="4037162" cy="1200329"/>
          </a:xfrm>
          <a:prstGeom prst="rect">
            <a:avLst/>
          </a:prstGeom>
          <a:noFill/>
          <a:ln w="19050">
            <a:solidFill>
              <a:srgbClr val="00B050"/>
            </a:solidFill>
          </a:ln>
        </p:spPr>
        <p:txBody>
          <a:bodyPr wrap="square" rtlCol="0">
            <a:spAutoFit/>
          </a:bodyPr>
          <a:lstStyle/>
          <a:p>
            <a:r>
              <a:rPr lang="en-CA" dirty="0"/>
              <a:t>Internet addresses (URLs) and file addresses (UNCs) are not normally spell or grammar checked.  Check this option to ignore.</a:t>
            </a:r>
          </a:p>
        </p:txBody>
      </p:sp>
      <p:cxnSp>
        <p:nvCxnSpPr>
          <p:cNvPr id="54" name="Straight Arrow Connector 53"/>
          <p:cNvCxnSpPr>
            <a:endCxn id="57" idx="0"/>
          </p:cNvCxnSpPr>
          <p:nvPr/>
        </p:nvCxnSpPr>
        <p:spPr>
          <a:xfrm flipH="1">
            <a:off x="6659592" y="1428299"/>
            <a:ext cx="1061052" cy="133531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900467" y="2763616"/>
            <a:ext cx="1518249" cy="1044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9" name="Rectangle 58"/>
          <p:cNvSpPr/>
          <p:nvPr/>
        </p:nvSpPr>
        <p:spPr>
          <a:xfrm>
            <a:off x="5900466" y="2890279"/>
            <a:ext cx="1518249" cy="10440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0" name="Rectangle 59"/>
          <p:cNvSpPr/>
          <p:nvPr/>
        </p:nvSpPr>
        <p:spPr>
          <a:xfrm>
            <a:off x="5900466" y="3016142"/>
            <a:ext cx="1518249" cy="10440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1" name="TextBox 60"/>
          <p:cNvSpPr txBox="1"/>
          <p:nvPr/>
        </p:nvSpPr>
        <p:spPr>
          <a:xfrm>
            <a:off x="7727651" y="2109605"/>
            <a:ext cx="4041648" cy="923330"/>
          </a:xfrm>
          <a:prstGeom prst="rect">
            <a:avLst/>
          </a:prstGeom>
          <a:noFill/>
          <a:ln w="19050">
            <a:solidFill>
              <a:srgbClr val="7030A0"/>
            </a:solidFill>
          </a:ln>
        </p:spPr>
        <p:txBody>
          <a:bodyPr wrap="square" rtlCol="0">
            <a:spAutoFit/>
          </a:bodyPr>
          <a:lstStyle/>
          <a:p>
            <a:r>
              <a:rPr lang="en-CA" dirty="0"/>
              <a:t>When two same words appear one after the other do you want them flagged?  If so, check this option.</a:t>
            </a:r>
          </a:p>
        </p:txBody>
      </p:sp>
      <p:cxnSp>
        <p:nvCxnSpPr>
          <p:cNvPr id="63" name="Straight Arrow Connector 62"/>
          <p:cNvCxnSpPr>
            <a:stCxn id="61" idx="1"/>
            <a:endCxn id="59" idx="3"/>
          </p:cNvCxnSpPr>
          <p:nvPr/>
        </p:nvCxnSpPr>
        <p:spPr>
          <a:xfrm flipH="1">
            <a:off x="7418715" y="2571270"/>
            <a:ext cx="308936" cy="37120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721893" y="3123541"/>
            <a:ext cx="4047406" cy="1754326"/>
          </a:xfrm>
          <a:prstGeom prst="rect">
            <a:avLst/>
          </a:prstGeom>
          <a:noFill/>
          <a:ln w="19050">
            <a:solidFill>
              <a:srgbClr val="00B0F0"/>
            </a:solidFill>
          </a:ln>
        </p:spPr>
        <p:txBody>
          <a:bodyPr wrap="square" rtlCol="0">
            <a:spAutoFit/>
          </a:bodyPr>
          <a:lstStyle/>
          <a:p>
            <a:r>
              <a:rPr lang="en-CA" dirty="0"/>
              <a:t>If you want the proper accent marks, such as; é –acute, ê –circumflex,</a:t>
            </a:r>
          </a:p>
          <a:p>
            <a:r>
              <a:rPr lang="en-CA" dirty="0"/>
              <a:t>è –grave, and ë – the trema.</a:t>
            </a:r>
          </a:p>
          <a:p>
            <a:r>
              <a:rPr lang="en-CA" dirty="0"/>
              <a:t>Where such accents are required, do you want them flagged as a spelling error when not present?</a:t>
            </a:r>
          </a:p>
        </p:txBody>
      </p:sp>
      <p:cxnSp>
        <p:nvCxnSpPr>
          <p:cNvPr id="66" name="Straight Arrow Connector 65"/>
          <p:cNvCxnSpPr>
            <a:endCxn id="60" idx="3"/>
          </p:cNvCxnSpPr>
          <p:nvPr/>
        </p:nvCxnSpPr>
        <p:spPr>
          <a:xfrm flipH="1" flipV="1">
            <a:off x="7418715" y="3068342"/>
            <a:ext cx="304796" cy="4961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7732137" y="4956584"/>
            <a:ext cx="4037162" cy="1200329"/>
          </a:xfrm>
          <a:prstGeom prst="rect">
            <a:avLst/>
          </a:prstGeom>
          <a:noFill/>
          <a:ln w="19050">
            <a:solidFill>
              <a:schemeClr val="accent2"/>
            </a:solidFill>
          </a:ln>
        </p:spPr>
        <p:txBody>
          <a:bodyPr wrap="square" rtlCol="0">
            <a:spAutoFit/>
          </a:bodyPr>
          <a:lstStyle/>
          <a:p>
            <a:r>
              <a:rPr lang="en-CA" dirty="0"/>
              <a:t>You can add your own words to the dictionary, but to force just the Microsoft supplied default dictionary, check this option.</a:t>
            </a:r>
          </a:p>
        </p:txBody>
      </p:sp>
      <p:cxnSp>
        <p:nvCxnSpPr>
          <p:cNvPr id="70" name="Straight Arrow Connector 69"/>
          <p:cNvCxnSpPr>
            <a:endCxn id="71" idx="2"/>
          </p:cNvCxnSpPr>
          <p:nvPr/>
        </p:nvCxnSpPr>
        <p:spPr>
          <a:xfrm flipH="1" flipV="1">
            <a:off x="6659590" y="3424688"/>
            <a:ext cx="1072547" cy="15318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5900465" y="3142530"/>
            <a:ext cx="1518249" cy="28215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7" name="TextBox 76"/>
          <p:cNvSpPr txBox="1"/>
          <p:nvPr/>
        </p:nvSpPr>
        <p:spPr>
          <a:xfrm>
            <a:off x="172528" y="4244196"/>
            <a:ext cx="4114800" cy="646331"/>
          </a:xfrm>
          <a:prstGeom prst="rect">
            <a:avLst/>
          </a:prstGeom>
          <a:noFill/>
          <a:ln w="19050">
            <a:solidFill>
              <a:srgbClr val="0070C0"/>
            </a:solidFill>
          </a:ln>
        </p:spPr>
        <p:txBody>
          <a:bodyPr wrap="square" rtlCol="0">
            <a:spAutoFit/>
          </a:bodyPr>
          <a:lstStyle/>
          <a:p>
            <a:r>
              <a:rPr lang="en-CA" dirty="0"/>
              <a:t>These are setting for French and/or Spanish modes.</a:t>
            </a:r>
          </a:p>
        </p:txBody>
      </p:sp>
      <p:cxnSp>
        <p:nvCxnSpPr>
          <p:cNvPr id="79" name="Straight Arrow Connector 78"/>
          <p:cNvCxnSpPr>
            <a:stCxn id="77" idx="3"/>
            <a:endCxn id="80" idx="1"/>
          </p:cNvCxnSpPr>
          <p:nvPr/>
        </p:nvCxnSpPr>
        <p:spPr>
          <a:xfrm flipV="1">
            <a:off x="4287328" y="3597215"/>
            <a:ext cx="1613137" cy="970147"/>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5900465" y="3441940"/>
            <a:ext cx="1751165" cy="310550"/>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76300" y="6162675"/>
            <a:ext cx="10900194" cy="369332"/>
          </a:xfrm>
          <a:prstGeom prst="rect">
            <a:avLst/>
          </a:prstGeom>
          <a:solidFill>
            <a:schemeClr val="accent6">
              <a:lumMod val="20000"/>
              <a:lumOff val="80000"/>
            </a:schemeClr>
          </a:solidFill>
          <a:ln w="19050">
            <a:solidFill>
              <a:srgbClr val="C00000"/>
            </a:solidFill>
          </a:ln>
        </p:spPr>
        <p:txBody>
          <a:bodyPr wrap="square" rtlCol="0">
            <a:spAutoFit/>
          </a:bodyPr>
          <a:lstStyle/>
          <a:p>
            <a:r>
              <a:rPr lang="en-CA"/>
              <a:t>Note that any words you add go into your custom dictionary.  </a:t>
            </a:r>
            <a:r>
              <a:rPr lang="en-CA" dirty="0"/>
              <a:t>The Microsoft default dictionary cannot be modified.</a:t>
            </a:r>
          </a:p>
        </p:txBody>
      </p:sp>
    </p:spTree>
    <p:extLst>
      <p:ext uri="{BB962C8B-B14F-4D97-AF65-F5344CB8AC3E}">
        <p14:creationId xmlns:p14="http://schemas.microsoft.com/office/powerpoint/2010/main" val="411581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par>
                          <p:cTn id="39" fill="hold">
                            <p:stCondLst>
                              <p:cond delay="1500"/>
                            </p:stCondLst>
                            <p:childTnLst>
                              <p:par>
                                <p:cTn id="40" presetID="1" presetClass="entr" presetSubtype="0" fill="hold" nodeType="afterEffect">
                                  <p:stCondLst>
                                    <p:cond delay="50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8"/>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2"/>
                                        </p:tgtEl>
                                        <p:attrNameLst>
                                          <p:attrName>style.visibility</p:attrName>
                                        </p:attrNameLst>
                                      </p:cBhvr>
                                      <p:to>
                                        <p:strVal val="hidden"/>
                                      </p:to>
                                    </p:set>
                                  </p:childTnLst>
                                </p:cTn>
                              </p:par>
                            </p:childTnLst>
                          </p:cTn>
                        </p:par>
                        <p:par>
                          <p:cTn id="48" fill="hold">
                            <p:stCondLst>
                              <p:cond delay="0"/>
                            </p:stCondLst>
                            <p:childTnLst>
                              <p:par>
                                <p:cTn id="49" presetID="2" presetClass="entr" presetSubtype="8"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0-#ppt_w/2"/>
                                          </p:val>
                                        </p:tav>
                                        <p:tav tm="100000">
                                          <p:val>
                                            <p:strVal val="#ppt_x"/>
                                          </p:val>
                                        </p:tav>
                                      </p:tavLst>
                                    </p:anim>
                                    <p:anim calcmode="lin" valueType="num">
                                      <p:cBhvr additive="base">
                                        <p:cTn id="52" dur="500" fill="hold"/>
                                        <p:tgtEl>
                                          <p:spTgt spid="17"/>
                                        </p:tgtEl>
                                        <p:attrNameLst>
                                          <p:attrName>ppt_y</p:attrName>
                                        </p:attrNameLst>
                                      </p:cBhvr>
                                      <p:tavLst>
                                        <p:tav tm="0">
                                          <p:val>
                                            <p:strVal val="#ppt_y"/>
                                          </p:val>
                                        </p:tav>
                                        <p:tav tm="100000">
                                          <p:val>
                                            <p:strVal val="#ppt_y"/>
                                          </p:val>
                                        </p:tav>
                                      </p:tavLst>
                                    </p:anim>
                                  </p:childTnLst>
                                </p:cTn>
                              </p:par>
                            </p:childTnLst>
                          </p:cTn>
                        </p:par>
                        <p:par>
                          <p:cTn id="53" fill="hold">
                            <p:stCondLst>
                              <p:cond delay="500"/>
                            </p:stCondLst>
                            <p:childTnLst>
                              <p:par>
                                <p:cTn id="54" presetID="53" presetClass="entr" presetSubtype="16"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childTnLst>
                                </p:cTn>
                              </p:par>
                            </p:childTnLst>
                          </p:cTn>
                        </p:par>
                        <p:par>
                          <p:cTn id="59" fill="hold">
                            <p:stCondLst>
                              <p:cond delay="1000"/>
                            </p:stCondLst>
                            <p:childTnLst>
                              <p:par>
                                <p:cTn id="60" presetID="53" presetClass="entr" presetSubtype="16" fill="hold" grpId="0" nodeType="after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p:cTn id="62" dur="500" fill="hold"/>
                                        <p:tgtEl>
                                          <p:spTgt spid="20"/>
                                        </p:tgtEl>
                                        <p:attrNameLst>
                                          <p:attrName>ppt_w</p:attrName>
                                        </p:attrNameLst>
                                      </p:cBhvr>
                                      <p:tavLst>
                                        <p:tav tm="0">
                                          <p:val>
                                            <p:fltVal val="0"/>
                                          </p:val>
                                        </p:tav>
                                        <p:tav tm="100000">
                                          <p:val>
                                            <p:strVal val="#ppt_w"/>
                                          </p:val>
                                        </p:tav>
                                      </p:tavLst>
                                    </p:anim>
                                    <p:anim calcmode="lin" valueType="num">
                                      <p:cBhvr>
                                        <p:cTn id="63" dur="500" fill="hold"/>
                                        <p:tgtEl>
                                          <p:spTgt spid="20"/>
                                        </p:tgtEl>
                                        <p:attrNameLst>
                                          <p:attrName>ppt_h</p:attrName>
                                        </p:attrNameLst>
                                      </p:cBhvr>
                                      <p:tavLst>
                                        <p:tav tm="0">
                                          <p:val>
                                            <p:fltVal val="0"/>
                                          </p:val>
                                        </p:tav>
                                        <p:tav tm="100000">
                                          <p:val>
                                            <p:strVal val="#ppt_h"/>
                                          </p:val>
                                        </p:tav>
                                      </p:tavLst>
                                    </p:anim>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p:cTn id="69" dur="500" fill="hold"/>
                                        <p:tgtEl>
                                          <p:spTgt spid="21"/>
                                        </p:tgtEl>
                                        <p:attrNameLst>
                                          <p:attrName>ppt_w</p:attrName>
                                        </p:attrNameLst>
                                      </p:cBhvr>
                                      <p:tavLst>
                                        <p:tav tm="0">
                                          <p:val>
                                            <p:fltVal val="0"/>
                                          </p:val>
                                        </p:tav>
                                        <p:tav tm="100000">
                                          <p:val>
                                            <p:strVal val="#ppt_w"/>
                                          </p:val>
                                        </p:tav>
                                      </p:tavLst>
                                    </p:anim>
                                    <p:anim calcmode="lin" valueType="num">
                                      <p:cBhvr>
                                        <p:cTn id="70" dur="500" fill="hold"/>
                                        <p:tgtEl>
                                          <p:spTgt spid="21"/>
                                        </p:tgtEl>
                                        <p:attrNameLst>
                                          <p:attrName>ppt_h</p:attrName>
                                        </p:attrNameLst>
                                      </p:cBhvr>
                                      <p:tavLst>
                                        <p:tav tm="0">
                                          <p:val>
                                            <p:fltVal val="0"/>
                                          </p:val>
                                        </p:tav>
                                        <p:tav tm="100000">
                                          <p:val>
                                            <p:strVal val="#ppt_h"/>
                                          </p:val>
                                        </p:tav>
                                      </p:tavLst>
                                    </p:anim>
                                    <p:animEffect transition="in" filter="fade">
                                      <p:cBhvr>
                                        <p:cTn id="71" dur="500"/>
                                        <p:tgtEl>
                                          <p:spTgt spid="21"/>
                                        </p:tgtEl>
                                      </p:cBhvr>
                                    </p:animEffect>
                                  </p:childTnLst>
                                </p:cTn>
                              </p:par>
                            </p:childTnLst>
                          </p:cTn>
                        </p:par>
                        <p:par>
                          <p:cTn id="72" fill="hold">
                            <p:stCondLst>
                              <p:cond delay="500"/>
                            </p:stCondLst>
                            <p:childTnLst>
                              <p:par>
                                <p:cTn id="73" presetID="26" presetClass="emph" presetSubtype="0" fill="hold" grpId="1" nodeType="afterEffect">
                                  <p:stCondLst>
                                    <p:cond delay="0"/>
                                  </p:stCondLst>
                                  <p:childTnLst>
                                    <p:animEffect transition="out" filter="fade">
                                      <p:cBhvr>
                                        <p:cTn id="74" dur="500" tmFilter="0, 0; .2, .5; .8, .5; 1, 0"/>
                                        <p:tgtEl>
                                          <p:spTgt spid="21"/>
                                        </p:tgtEl>
                                      </p:cBhvr>
                                    </p:animEffect>
                                    <p:animScale>
                                      <p:cBhvr>
                                        <p:cTn id="75" dur="250" autoRev="1" fill="hold"/>
                                        <p:tgtEl>
                                          <p:spTgt spid="21"/>
                                        </p:tgtEl>
                                      </p:cBhvr>
                                      <p:by x="105000" y="105000"/>
                                    </p:animScale>
                                  </p:childTnLst>
                                </p:cTn>
                              </p:par>
                            </p:childTnLst>
                          </p:cTn>
                        </p:par>
                        <p:par>
                          <p:cTn id="76" fill="hold">
                            <p:stCondLst>
                              <p:cond delay="1000"/>
                            </p:stCondLst>
                            <p:childTnLst>
                              <p:par>
                                <p:cTn id="77" presetID="2" presetClass="entr" presetSubtype="8" fill="hold" nodeType="afterEffect">
                                  <p:stCondLst>
                                    <p:cond delay="50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500" fill="hold"/>
                                        <p:tgtEl>
                                          <p:spTgt spid="36"/>
                                        </p:tgtEl>
                                        <p:attrNameLst>
                                          <p:attrName>ppt_x</p:attrName>
                                        </p:attrNameLst>
                                      </p:cBhvr>
                                      <p:tavLst>
                                        <p:tav tm="0">
                                          <p:val>
                                            <p:strVal val="0-#ppt_w/2"/>
                                          </p:val>
                                        </p:tav>
                                        <p:tav tm="100000">
                                          <p:val>
                                            <p:strVal val="#ppt_x"/>
                                          </p:val>
                                        </p:tav>
                                      </p:tavLst>
                                    </p:anim>
                                    <p:anim calcmode="lin" valueType="num">
                                      <p:cBhvr additive="base">
                                        <p:cTn id="80" dur="500" fill="hold"/>
                                        <p:tgtEl>
                                          <p:spTgt spid="36"/>
                                        </p:tgtEl>
                                        <p:attrNameLst>
                                          <p:attrName>ppt_y</p:attrName>
                                        </p:attrNameLst>
                                      </p:cBhvr>
                                      <p:tavLst>
                                        <p:tav tm="0">
                                          <p:val>
                                            <p:strVal val="#ppt_y"/>
                                          </p:val>
                                        </p:tav>
                                        <p:tav tm="100000">
                                          <p:val>
                                            <p:strVal val="#ppt_y"/>
                                          </p:val>
                                        </p:tav>
                                      </p:tavLst>
                                    </p:anim>
                                  </p:childTnLst>
                                </p:cTn>
                              </p:par>
                              <p:par>
                                <p:cTn id="81" presetID="2" presetClass="entr" presetSubtype="8" fill="hold" nodeType="withEffect">
                                  <p:stCondLst>
                                    <p:cond delay="1000"/>
                                  </p:stCondLst>
                                  <p:childTnLst>
                                    <p:set>
                                      <p:cBhvr>
                                        <p:cTn id="82" dur="1" fill="hold">
                                          <p:stCondLst>
                                            <p:cond delay="0"/>
                                          </p:stCondLst>
                                        </p:cTn>
                                        <p:tgtEl>
                                          <p:spTgt spid="34"/>
                                        </p:tgtEl>
                                        <p:attrNameLst>
                                          <p:attrName>style.visibility</p:attrName>
                                        </p:attrNameLst>
                                      </p:cBhvr>
                                      <p:to>
                                        <p:strVal val="visible"/>
                                      </p:to>
                                    </p:set>
                                    <p:anim calcmode="lin" valueType="num">
                                      <p:cBhvr additive="base">
                                        <p:cTn id="83" dur="500" fill="hold"/>
                                        <p:tgtEl>
                                          <p:spTgt spid="34"/>
                                        </p:tgtEl>
                                        <p:attrNameLst>
                                          <p:attrName>ppt_x</p:attrName>
                                        </p:attrNameLst>
                                      </p:cBhvr>
                                      <p:tavLst>
                                        <p:tav tm="0">
                                          <p:val>
                                            <p:strVal val="0-#ppt_w/2"/>
                                          </p:val>
                                        </p:tav>
                                        <p:tav tm="100000">
                                          <p:val>
                                            <p:strVal val="#ppt_x"/>
                                          </p:val>
                                        </p:tav>
                                      </p:tavLst>
                                    </p:anim>
                                    <p:anim calcmode="lin" valueType="num">
                                      <p:cBhvr additive="base">
                                        <p:cTn id="84"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39"/>
                                        </p:tgtEl>
                                        <p:attrNameLst>
                                          <p:attrName>style.visibility</p:attrName>
                                        </p:attrNameLst>
                                      </p:cBhvr>
                                      <p:to>
                                        <p:strVal val="visible"/>
                                      </p:to>
                                    </p:set>
                                    <p:anim calcmode="lin" valueType="num">
                                      <p:cBhvr>
                                        <p:cTn id="89" dur="1000" fill="hold"/>
                                        <p:tgtEl>
                                          <p:spTgt spid="39"/>
                                        </p:tgtEl>
                                        <p:attrNameLst>
                                          <p:attrName>ppt_w</p:attrName>
                                        </p:attrNameLst>
                                      </p:cBhvr>
                                      <p:tavLst>
                                        <p:tav tm="0">
                                          <p:val>
                                            <p:fltVal val="0"/>
                                          </p:val>
                                        </p:tav>
                                        <p:tav tm="100000">
                                          <p:val>
                                            <p:strVal val="#ppt_w"/>
                                          </p:val>
                                        </p:tav>
                                      </p:tavLst>
                                    </p:anim>
                                    <p:anim calcmode="lin" valueType="num">
                                      <p:cBhvr>
                                        <p:cTn id="90" dur="1000" fill="hold"/>
                                        <p:tgtEl>
                                          <p:spTgt spid="39"/>
                                        </p:tgtEl>
                                        <p:attrNameLst>
                                          <p:attrName>ppt_h</p:attrName>
                                        </p:attrNameLst>
                                      </p:cBhvr>
                                      <p:tavLst>
                                        <p:tav tm="0">
                                          <p:val>
                                            <p:fltVal val="0"/>
                                          </p:val>
                                        </p:tav>
                                        <p:tav tm="100000">
                                          <p:val>
                                            <p:strVal val="#ppt_h"/>
                                          </p:val>
                                        </p:tav>
                                      </p:tavLst>
                                    </p:anim>
                                    <p:anim calcmode="lin" valueType="num">
                                      <p:cBhvr>
                                        <p:cTn id="91" dur="1000" fill="hold"/>
                                        <p:tgtEl>
                                          <p:spTgt spid="39"/>
                                        </p:tgtEl>
                                        <p:attrNameLst>
                                          <p:attrName>style.rotation</p:attrName>
                                        </p:attrNameLst>
                                      </p:cBhvr>
                                      <p:tavLst>
                                        <p:tav tm="0">
                                          <p:val>
                                            <p:fltVal val="90"/>
                                          </p:val>
                                        </p:tav>
                                        <p:tav tm="100000">
                                          <p:val>
                                            <p:fltVal val="0"/>
                                          </p:val>
                                        </p:tav>
                                      </p:tavLst>
                                    </p:anim>
                                    <p:animEffect transition="in" filter="fade">
                                      <p:cBhvr>
                                        <p:cTn id="92" dur="1000"/>
                                        <p:tgtEl>
                                          <p:spTgt spid="39"/>
                                        </p:tgtEl>
                                      </p:cBhvr>
                                    </p:animEffect>
                                  </p:childTnLst>
                                </p:cTn>
                              </p:par>
                            </p:childTnLst>
                          </p:cTn>
                        </p:par>
                        <p:par>
                          <p:cTn id="93" fill="hold">
                            <p:stCondLst>
                              <p:cond delay="1000"/>
                            </p:stCondLst>
                            <p:childTnLst>
                              <p:par>
                                <p:cTn id="94" presetID="53" presetClass="entr" presetSubtype="16" fill="hold" grpId="0" nodeType="afterEffect">
                                  <p:stCondLst>
                                    <p:cond delay="0"/>
                                  </p:stCondLst>
                                  <p:childTnLst>
                                    <p:set>
                                      <p:cBhvr>
                                        <p:cTn id="95" dur="1" fill="hold">
                                          <p:stCondLst>
                                            <p:cond delay="0"/>
                                          </p:stCondLst>
                                        </p:cTn>
                                        <p:tgtEl>
                                          <p:spTgt spid="40"/>
                                        </p:tgtEl>
                                        <p:attrNameLst>
                                          <p:attrName>style.visibility</p:attrName>
                                        </p:attrNameLst>
                                      </p:cBhvr>
                                      <p:to>
                                        <p:strVal val="visible"/>
                                      </p:to>
                                    </p:set>
                                    <p:anim calcmode="lin" valueType="num">
                                      <p:cBhvr>
                                        <p:cTn id="96" dur="500" fill="hold"/>
                                        <p:tgtEl>
                                          <p:spTgt spid="40"/>
                                        </p:tgtEl>
                                        <p:attrNameLst>
                                          <p:attrName>ppt_w</p:attrName>
                                        </p:attrNameLst>
                                      </p:cBhvr>
                                      <p:tavLst>
                                        <p:tav tm="0">
                                          <p:val>
                                            <p:fltVal val="0"/>
                                          </p:val>
                                        </p:tav>
                                        <p:tav tm="100000">
                                          <p:val>
                                            <p:strVal val="#ppt_w"/>
                                          </p:val>
                                        </p:tav>
                                      </p:tavLst>
                                    </p:anim>
                                    <p:anim calcmode="lin" valueType="num">
                                      <p:cBhvr>
                                        <p:cTn id="97" dur="500" fill="hold"/>
                                        <p:tgtEl>
                                          <p:spTgt spid="40"/>
                                        </p:tgtEl>
                                        <p:attrNameLst>
                                          <p:attrName>ppt_h</p:attrName>
                                        </p:attrNameLst>
                                      </p:cBhvr>
                                      <p:tavLst>
                                        <p:tav tm="0">
                                          <p:val>
                                            <p:fltVal val="0"/>
                                          </p:val>
                                        </p:tav>
                                        <p:tav tm="100000">
                                          <p:val>
                                            <p:strVal val="#ppt_h"/>
                                          </p:val>
                                        </p:tav>
                                      </p:tavLst>
                                    </p:anim>
                                    <p:animEffect transition="in" filter="fade">
                                      <p:cBhvr>
                                        <p:cTn id="98" dur="500"/>
                                        <p:tgtEl>
                                          <p:spTgt spid="40"/>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2" fill="hold" grpId="0" nodeType="clickEffect">
                                  <p:stCondLst>
                                    <p:cond delay="0"/>
                                  </p:stCondLst>
                                  <p:childTnLst>
                                    <p:set>
                                      <p:cBhvr>
                                        <p:cTn id="102" dur="1" fill="hold">
                                          <p:stCondLst>
                                            <p:cond delay="0"/>
                                          </p:stCondLst>
                                        </p:cTn>
                                        <p:tgtEl>
                                          <p:spTgt spid="41"/>
                                        </p:tgtEl>
                                        <p:attrNameLst>
                                          <p:attrName>style.visibility</p:attrName>
                                        </p:attrNameLst>
                                      </p:cBhvr>
                                      <p:to>
                                        <p:strVal val="visible"/>
                                      </p:to>
                                    </p:set>
                                    <p:anim calcmode="lin" valueType="num">
                                      <p:cBhvr additive="base">
                                        <p:cTn id="103" dur="500" fill="hold"/>
                                        <p:tgtEl>
                                          <p:spTgt spid="41"/>
                                        </p:tgtEl>
                                        <p:attrNameLst>
                                          <p:attrName>ppt_x</p:attrName>
                                        </p:attrNameLst>
                                      </p:cBhvr>
                                      <p:tavLst>
                                        <p:tav tm="0">
                                          <p:val>
                                            <p:strVal val="1+#ppt_w/2"/>
                                          </p:val>
                                        </p:tav>
                                        <p:tav tm="100000">
                                          <p:val>
                                            <p:strVal val="#ppt_x"/>
                                          </p:val>
                                        </p:tav>
                                      </p:tavLst>
                                    </p:anim>
                                    <p:anim calcmode="lin" valueType="num">
                                      <p:cBhvr additive="base">
                                        <p:cTn id="104" dur="500" fill="hold"/>
                                        <p:tgtEl>
                                          <p:spTgt spid="41"/>
                                        </p:tgtEl>
                                        <p:attrNameLst>
                                          <p:attrName>ppt_y</p:attrName>
                                        </p:attrNameLst>
                                      </p:cBhvr>
                                      <p:tavLst>
                                        <p:tav tm="0">
                                          <p:val>
                                            <p:strVal val="#ppt_y"/>
                                          </p:val>
                                        </p:tav>
                                        <p:tav tm="100000">
                                          <p:val>
                                            <p:strVal val="#ppt_y"/>
                                          </p:val>
                                        </p:tav>
                                      </p:tavLst>
                                    </p:anim>
                                  </p:childTnLst>
                                </p:cTn>
                              </p:par>
                            </p:childTnLst>
                          </p:cTn>
                        </p:par>
                        <p:par>
                          <p:cTn id="105" fill="hold">
                            <p:stCondLst>
                              <p:cond delay="500"/>
                            </p:stCondLst>
                            <p:childTnLst>
                              <p:par>
                                <p:cTn id="106" presetID="53" presetClass="entr" presetSubtype="16" fill="hold" nodeType="afterEffect">
                                  <p:stCondLst>
                                    <p:cond delay="0"/>
                                  </p:stCondLst>
                                  <p:childTnLst>
                                    <p:set>
                                      <p:cBhvr>
                                        <p:cTn id="107" dur="1" fill="hold">
                                          <p:stCondLst>
                                            <p:cond delay="0"/>
                                          </p:stCondLst>
                                        </p:cTn>
                                        <p:tgtEl>
                                          <p:spTgt spid="43"/>
                                        </p:tgtEl>
                                        <p:attrNameLst>
                                          <p:attrName>style.visibility</p:attrName>
                                        </p:attrNameLst>
                                      </p:cBhvr>
                                      <p:to>
                                        <p:strVal val="visible"/>
                                      </p:to>
                                    </p:set>
                                    <p:anim calcmode="lin" valueType="num">
                                      <p:cBhvr>
                                        <p:cTn id="108" dur="500" fill="hold"/>
                                        <p:tgtEl>
                                          <p:spTgt spid="43"/>
                                        </p:tgtEl>
                                        <p:attrNameLst>
                                          <p:attrName>ppt_w</p:attrName>
                                        </p:attrNameLst>
                                      </p:cBhvr>
                                      <p:tavLst>
                                        <p:tav tm="0">
                                          <p:val>
                                            <p:fltVal val="0"/>
                                          </p:val>
                                        </p:tav>
                                        <p:tav tm="100000">
                                          <p:val>
                                            <p:strVal val="#ppt_w"/>
                                          </p:val>
                                        </p:tav>
                                      </p:tavLst>
                                    </p:anim>
                                    <p:anim calcmode="lin" valueType="num">
                                      <p:cBhvr>
                                        <p:cTn id="109" dur="500" fill="hold"/>
                                        <p:tgtEl>
                                          <p:spTgt spid="43"/>
                                        </p:tgtEl>
                                        <p:attrNameLst>
                                          <p:attrName>ppt_h</p:attrName>
                                        </p:attrNameLst>
                                      </p:cBhvr>
                                      <p:tavLst>
                                        <p:tav tm="0">
                                          <p:val>
                                            <p:fltVal val="0"/>
                                          </p:val>
                                        </p:tav>
                                        <p:tav tm="100000">
                                          <p:val>
                                            <p:strVal val="#ppt_h"/>
                                          </p:val>
                                        </p:tav>
                                      </p:tavLst>
                                    </p:anim>
                                    <p:animEffect transition="in" filter="fade">
                                      <p:cBhvr>
                                        <p:cTn id="110" dur="500"/>
                                        <p:tgtEl>
                                          <p:spTgt spid="43"/>
                                        </p:tgtEl>
                                      </p:cBhvr>
                                    </p:animEffect>
                                  </p:childTnLst>
                                </p:cTn>
                              </p:par>
                            </p:childTnLst>
                          </p:cTn>
                        </p:par>
                        <p:par>
                          <p:cTn id="111" fill="hold">
                            <p:stCondLst>
                              <p:cond delay="1000"/>
                            </p:stCondLst>
                            <p:childTnLst>
                              <p:par>
                                <p:cTn id="112" presetID="53" presetClass="entr" presetSubtype="16" fill="hold" grpId="0" nodeType="afterEffect">
                                  <p:stCondLst>
                                    <p:cond delay="0"/>
                                  </p:stCondLst>
                                  <p:childTnLst>
                                    <p:set>
                                      <p:cBhvr>
                                        <p:cTn id="113" dur="1" fill="hold">
                                          <p:stCondLst>
                                            <p:cond delay="0"/>
                                          </p:stCondLst>
                                        </p:cTn>
                                        <p:tgtEl>
                                          <p:spTgt spid="44"/>
                                        </p:tgtEl>
                                        <p:attrNameLst>
                                          <p:attrName>style.visibility</p:attrName>
                                        </p:attrNameLst>
                                      </p:cBhvr>
                                      <p:to>
                                        <p:strVal val="visible"/>
                                      </p:to>
                                    </p:set>
                                    <p:anim calcmode="lin" valueType="num">
                                      <p:cBhvr>
                                        <p:cTn id="114" dur="500" fill="hold"/>
                                        <p:tgtEl>
                                          <p:spTgt spid="44"/>
                                        </p:tgtEl>
                                        <p:attrNameLst>
                                          <p:attrName>ppt_w</p:attrName>
                                        </p:attrNameLst>
                                      </p:cBhvr>
                                      <p:tavLst>
                                        <p:tav tm="0">
                                          <p:val>
                                            <p:fltVal val="0"/>
                                          </p:val>
                                        </p:tav>
                                        <p:tav tm="100000">
                                          <p:val>
                                            <p:strVal val="#ppt_w"/>
                                          </p:val>
                                        </p:tav>
                                      </p:tavLst>
                                    </p:anim>
                                    <p:anim calcmode="lin" valueType="num">
                                      <p:cBhvr>
                                        <p:cTn id="115" dur="500" fill="hold"/>
                                        <p:tgtEl>
                                          <p:spTgt spid="44"/>
                                        </p:tgtEl>
                                        <p:attrNameLst>
                                          <p:attrName>ppt_h</p:attrName>
                                        </p:attrNameLst>
                                      </p:cBhvr>
                                      <p:tavLst>
                                        <p:tav tm="0">
                                          <p:val>
                                            <p:fltVal val="0"/>
                                          </p:val>
                                        </p:tav>
                                        <p:tav tm="100000">
                                          <p:val>
                                            <p:strVal val="#ppt_h"/>
                                          </p:val>
                                        </p:tav>
                                      </p:tavLst>
                                    </p:anim>
                                    <p:animEffect transition="in" filter="fade">
                                      <p:cBhvr>
                                        <p:cTn id="116" dur="500"/>
                                        <p:tgtEl>
                                          <p:spTgt spid="44"/>
                                        </p:tgtEl>
                                      </p:cBhvr>
                                    </p:animEffect>
                                  </p:childTnLst>
                                </p:cTn>
                              </p:par>
                            </p:childTnLst>
                          </p:cTn>
                        </p:par>
                      </p:childTnLst>
                    </p:cTn>
                  </p:par>
                  <p:par>
                    <p:cTn id="117" fill="hold">
                      <p:stCondLst>
                        <p:cond delay="indefinite"/>
                      </p:stCondLst>
                      <p:childTnLst>
                        <p:par>
                          <p:cTn id="118" fill="hold">
                            <p:stCondLst>
                              <p:cond delay="0"/>
                            </p:stCondLst>
                            <p:childTnLst>
                              <p:par>
                                <p:cTn id="119" presetID="2" presetClass="entr" presetSubtype="2" fill="hold" grpId="0" nodeType="clickEffect">
                                  <p:stCondLst>
                                    <p:cond delay="0"/>
                                  </p:stCondLst>
                                  <p:childTnLst>
                                    <p:set>
                                      <p:cBhvr>
                                        <p:cTn id="120" dur="1" fill="hold">
                                          <p:stCondLst>
                                            <p:cond delay="0"/>
                                          </p:stCondLst>
                                        </p:cTn>
                                        <p:tgtEl>
                                          <p:spTgt spid="45"/>
                                        </p:tgtEl>
                                        <p:attrNameLst>
                                          <p:attrName>style.visibility</p:attrName>
                                        </p:attrNameLst>
                                      </p:cBhvr>
                                      <p:to>
                                        <p:strVal val="visible"/>
                                      </p:to>
                                    </p:set>
                                    <p:anim calcmode="lin" valueType="num">
                                      <p:cBhvr additive="base">
                                        <p:cTn id="121" dur="500" fill="hold"/>
                                        <p:tgtEl>
                                          <p:spTgt spid="45"/>
                                        </p:tgtEl>
                                        <p:attrNameLst>
                                          <p:attrName>ppt_x</p:attrName>
                                        </p:attrNameLst>
                                      </p:cBhvr>
                                      <p:tavLst>
                                        <p:tav tm="0">
                                          <p:val>
                                            <p:strVal val="1+#ppt_w/2"/>
                                          </p:val>
                                        </p:tav>
                                        <p:tav tm="100000">
                                          <p:val>
                                            <p:strVal val="#ppt_x"/>
                                          </p:val>
                                        </p:tav>
                                      </p:tavLst>
                                    </p:anim>
                                    <p:anim calcmode="lin" valueType="num">
                                      <p:cBhvr additive="base">
                                        <p:cTn id="122" dur="500" fill="hold"/>
                                        <p:tgtEl>
                                          <p:spTgt spid="45"/>
                                        </p:tgtEl>
                                        <p:attrNameLst>
                                          <p:attrName>ppt_y</p:attrName>
                                        </p:attrNameLst>
                                      </p:cBhvr>
                                      <p:tavLst>
                                        <p:tav tm="0">
                                          <p:val>
                                            <p:strVal val="#ppt_y"/>
                                          </p:val>
                                        </p:tav>
                                        <p:tav tm="100000">
                                          <p:val>
                                            <p:strVal val="#ppt_y"/>
                                          </p:val>
                                        </p:tav>
                                      </p:tavLst>
                                    </p:anim>
                                  </p:childTnLst>
                                </p:cTn>
                              </p:par>
                            </p:childTnLst>
                          </p:cTn>
                        </p:par>
                        <p:par>
                          <p:cTn id="123" fill="hold">
                            <p:stCondLst>
                              <p:cond delay="500"/>
                            </p:stCondLst>
                            <p:childTnLst>
                              <p:par>
                                <p:cTn id="124" presetID="53" presetClass="entr" presetSubtype="16" fill="hold" nodeType="afterEffect">
                                  <p:stCondLst>
                                    <p:cond delay="0"/>
                                  </p:stCondLst>
                                  <p:childTnLst>
                                    <p:set>
                                      <p:cBhvr>
                                        <p:cTn id="125" dur="1" fill="hold">
                                          <p:stCondLst>
                                            <p:cond delay="0"/>
                                          </p:stCondLst>
                                        </p:cTn>
                                        <p:tgtEl>
                                          <p:spTgt spid="47"/>
                                        </p:tgtEl>
                                        <p:attrNameLst>
                                          <p:attrName>style.visibility</p:attrName>
                                        </p:attrNameLst>
                                      </p:cBhvr>
                                      <p:to>
                                        <p:strVal val="visible"/>
                                      </p:to>
                                    </p:set>
                                    <p:anim calcmode="lin" valueType="num">
                                      <p:cBhvr>
                                        <p:cTn id="126" dur="500" fill="hold"/>
                                        <p:tgtEl>
                                          <p:spTgt spid="47"/>
                                        </p:tgtEl>
                                        <p:attrNameLst>
                                          <p:attrName>ppt_w</p:attrName>
                                        </p:attrNameLst>
                                      </p:cBhvr>
                                      <p:tavLst>
                                        <p:tav tm="0">
                                          <p:val>
                                            <p:fltVal val="0"/>
                                          </p:val>
                                        </p:tav>
                                        <p:tav tm="100000">
                                          <p:val>
                                            <p:strVal val="#ppt_w"/>
                                          </p:val>
                                        </p:tav>
                                      </p:tavLst>
                                    </p:anim>
                                    <p:anim calcmode="lin" valueType="num">
                                      <p:cBhvr>
                                        <p:cTn id="127" dur="500" fill="hold"/>
                                        <p:tgtEl>
                                          <p:spTgt spid="47"/>
                                        </p:tgtEl>
                                        <p:attrNameLst>
                                          <p:attrName>ppt_h</p:attrName>
                                        </p:attrNameLst>
                                      </p:cBhvr>
                                      <p:tavLst>
                                        <p:tav tm="0">
                                          <p:val>
                                            <p:fltVal val="0"/>
                                          </p:val>
                                        </p:tav>
                                        <p:tav tm="100000">
                                          <p:val>
                                            <p:strVal val="#ppt_h"/>
                                          </p:val>
                                        </p:tav>
                                      </p:tavLst>
                                    </p:anim>
                                    <p:animEffect transition="in" filter="fade">
                                      <p:cBhvr>
                                        <p:cTn id="128" dur="500"/>
                                        <p:tgtEl>
                                          <p:spTgt spid="47"/>
                                        </p:tgtEl>
                                      </p:cBhvr>
                                    </p:animEffect>
                                  </p:childTnLst>
                                </p:cTn>
                              </p:par>
                            </p:childTnLst>
                          </p:cTn>
                        </p:par>
                        <p:par>
                          <p:cTn id="129" fill="hold">
                            <p:stCondLst>
                              <p:cond delay="1000"/>
                            </p:stCondLst>
                            <p:childTnLst>
                              <p:par>
                                <p:cTn id="130" presetID="53" presetClass="entr" presetSubtype="16" fill="hold" grpId="0" nodeType="afterEffect">
                                  <p:stCondLst>
                                    <p:cond delay="0"/>
                                  </p:stCondLst>
                                  <p:childTnLst>
                                    <p:set>
                                      <p:cBhvr>
                                        <p:cTn id="131" dur="1" fill="hold">
                                          <p:stCondLst>
                                            <p:cond delay="0"/>
                                          </p:stCondLst>
                                        </p:cTn>
                                        <p:tgtEl>
                                          <p:spTgt spid="48"/>
                                        </p:tgtEl>
                                        <p:attrNameLst>
                                          <p:attrName>style.visibility</p:attrName>
                                        </p:attrNameLst>
                                      </p:cBhvr>
                                      <p:to>
                                        <p:strVal val="visible"/>
                                      </p:to>
                                    </p:set>
                                    <p:anim calcmode="lin" valueType="num">
                                      <p:cBhvr>
                                        <p:cTn id="132" dur="500" fill="hold"/>
                                        <p:tgtEl>
                                          <p:spTgt spid="48"/>
                                        </p:tgtEl>
                                        <p:attrNameLst>
                                          <p:attrName>ppt_w</p:attrName>
                                        </p:attrNameLst>
                                      </p:cBhvr>
                                      <p:tavLst>
                                        <p:tav tm="0">
                                          <p:val>
                                            <p:fltVal val="0"/>
                                          </p:val>
                                        </p:tav>
                                        <p:tav tm="100000">
                                          <p:val>
                                            <p:strVal val="#ppt_w"/>
                                          </p:val>
                                        </p:tav>
                                      </p:tavLst>
                                    </p:anim>
                                    <p:anim calcmode="lin" valueType="num">
                                      <p:cBhvr>
                                        <p:cTn id="133" dur="500" fill="hold"/>
                                        <p:tgtEl>
                                          <p:spTgt spid="48"/>
                                        </p:tgtEl>
                                        <p:attrNameLst>
                                          <p:attrName>ppt_h</p:attrName>
                                        </p:attrNameLst>
                                      </p:cBhvr>
                                      <p:tavLst>
                                        <p:tav tm="0">
                                          <p:val>
                                            <p:fltVal val="0"/>
                                          </p:val>
                                        </p:tav>
                                        <p:tav tm="100000">
                                          <p:val>
                                            <p:strVal val="#ppt_h"/>
                                          </p:val>
                                        </p:tav>
                                      </p:tavLst>
                                    </p:anim>
                                    <p:animEffect transition="in" filter="fade">
                                      <p:cBhvr>
                                        <p:cTn id="134" dur="500"/>
                                        <p:tgtEl>
                                          <p:spTgt spid="48"/>
                                        </p:tgtEl>
                                      </p:cBhvr>
                                    </p:animEffect>
                                  </p:childTnLst>
                                </p:cTn>
                              </p:par>
                            </p:childTnLst>
                          </p:cTn>
                        </p:par>
                      </p:childTnLst>
                    </p:cTn>
                  </p:par>
                  <p:par>
                    <p:cTn id="135" fill="hold">
                      <p:stCondLst>
                        <p:cond delay="indefinite"/>
                      </p:stCondLst>
                      <p:childTnLst>
                        <p:par>
                          <p:cTn id="136" fill="hold">
                            <p:stCondLst>
                              <p:cond delay="0"/>
                            </p:stCondLst>
                            <p:childTnLst>
                              <p:par>
                                <p:cTn id="137" presetID="1" presetClass="exit" presetSubtype="0" fill="hold" nodeType="clickEffect">
                                  <p:stCondLst>
                                    <p:cond delay="0"/>
                                  </p:stCondLst>
                                  <p:childTnLst>
                                    <p:set>
                                      <p:cBhvr>
                                        <p:cTn id="138" dur="1" fill="hold">
                                          <p:stCondLst>
                                            <p:cond delay="0"/>
                                          </p:stCondLst>
                                        </p:cTn>
                                        <p:tgtEl>
                                          <p:spTgt spid="47"/>
                                        </p:tgtEl>
                                        <p:attrNameLst>
                                          <p:attrName>style.visibility</p:attrName>
                                        </p:attrNameLst>
                                      </p:cBhvr>
                                      <p:to>
                                        <p:strVal val="hidden"/>
                                      </p:to>
                                    </p:set>
                                  </p:childTnLst>
                                </p:cTn>
                              </p:par>
                              <p:par>
                                <p:cTn id="139" presetID="1" presetClass="exit" presetSubtype="0" fill="hold" grpId="1" nodeType="withEffect">
                                  <p:stCondLst>
                                    <p:cond delay="0"/>
                                  </p:stCondLst>
                                  <p:childTnLst>
                                    <p:set>
                                      <p:cBhvr>
                                        <p:cTn id="140" dur="1" fill="hold">
                                          <p:stCondLst>
                                            <p:cond delay="0"/>
                                          </p:stCondLst>
                                        </p:cTn>
                                        <p:tgtEl>
                                          <p:spTgt spid="48"/>
                                        </p:tgtEl>
                                        <p:attrNameLst>
                                          <p:attrName>style.visibility</p:attrName>
                                        </p:attrNameLst>
                                      </p:cBhvr>
                                      <p:to>
                                        <p:strVal val="hidden"/>
                                      </p:to>
                                    </p:set>
                                  </p:childTnLst>
                                </p:cTn>
                              </p:par>
                              <p:par>
                                <p:cTn id="141" presetID="2" presetClass="exit" presetSubtype="2" fill="hold" grpId="1" nodeType="withEffect">
                                  <p:stCondLst>
                                    <p:cond delay="0"/>
                                  </p:stCondLst>
                                  <p:childTnLst>
                                    <p:anim calcmode="lin" valueType="num">
                                      <p:cBhvr additive="base">
                                        <p:cTn id="142" dur="500"/>
                                        <p:tgtEl>
                                          <p:spTgt spid="45"/>
                                        </p:tgtEl>
                                        <p:attrNameLst>
                                          <p:attrName>ppt_x</p:attrName>
                                        </p:attrNameLst>
                                      </p:cBhvr>
                                      <p:tavLst>
                                        <p:tav tm="0">
                                          <p:val>
                                            <p:strVal val="ppt_x"/>
                                          </p:val>
                                        </p:tav>
                                        <p:tav tm="100000">
                                          <p:val>
                                            <p:strVal val="1+ppt_w/2"/>
                                          </p:val>
                                        </p:tav>
                                      </p:tavLst>
                                    </p:anim>
                                    <p:anim calcmode="lin" valueType="num">
                                      <p:cBhvr additive="base">
                                        <p:cTn id="143" dur="500"/>
                                        <p:tgtEl>
                                          <p:spTgt spid="45"/>
                                        </p:tgtEl>
                                        <p:attrNameLst>
                                          <p:attrName>ppt_y</p:attrName>
                                        </p:attrNameLst>
                                      </p:cBhvr>
                                      <p:tavLst>
                                        <p:tav tm="0">
                                          <p:val>
                                            <p:strVal val="ppt_y"/>
                                          </p:val>
                                        </p:tav>
                                        <p:tav tm="100000">
                                          <p:val>
                                            <p:strVal val="ppt_y"/>
                                          </p:val>
                                        </p:tav>
                                      </p:tavLst>
                                    </p:anim>
                                    <p:set>
                                      <p:cBhvr>
                                        <p:cTn id="144" dur="1" fill="hold">
                                          <p:stCondLst>
                                            <p:cond delay="499"/>
                                          </p:stCondLst>
                                        </p:cTn>
                                        <p:tgtEl>
                                          <p:spTgt spid="45"/>
                                        </p:tgtEl>
                                        <p:attrNameLst>
                                          <p:attrName>style.visibility</p:attrName>
                                        </p:attrNameLst>
                                      </p:cBhvr>
                                      <p:to>
                                        <p:strVal val="hidden"/>
                                      </p:to>
                                    </p:set>
                                  </p:childTnLst>
                                </p:cTn>
                              </p:par>
                            </p:childTnLst>
                          </p:cTn>
                        </p:par>
                        <p:par>
                          <p:cTn id="145" fill="hold">
                            <p:stCondLst>
                              <p:cond delay="500"/>
                            </p:stCondLst>
                            <p:childTnLst>
                              <p:par>
                                <p:cTn id="146" presetID="1" presetClass="exit" presetSubtype="0" fill="hold" nodeType="afterEffect">
                                  <p:stCondLst>
                                    <p:cond delay="0"/>
                                  </p:stCondLst>
                                  <p:childTnLst>
                                    <p:set>
                                      <p:cBhvr>
                                        <p:cTn id="147" dur="1" fill="hold">
                                          <p:stCondLst>
                                            <p:cond delay="0"/>
                                          </p:stCondLst>
                                        </p:cTn>
                                        <p:tgtEl>
                                          <p:spTgt spid="43"/>
                                        </p:tgtEl>
                                        <p:attrNameLst>
                                          <p:attrName>style.visibility</p:attrName>
                                        </p:attrNameLst>
                                      </p:cBhvr>
                                      <p:to>
                                        <p:strVal val="hidden"/>
                                      </p:to>
                                    </p:set>
                                  </p:childTnLst>
                                </p:cTn>
                              </p:par>
                              <p:par>
                                <p:cTn id="148" presetID="1" presetClass="exit" presetSubtype="0" fill="hold" grpId="1" nodeType="withEffect">
                                  <p:stCondLst>
                                    <p:cond delay="0"/>
                                  </p:stCondLst>
                                  <p:childTnLst>
                                    <p:set>
                                      <p:cBhvr>
                                        <p:cTn id="149" dur="1" fill="hold">
                                          <p:stCondLst>
                                            <p:cond delay="0"/>
                                          </p:stCondLst>
                                        </p:cTn>
                                        <p:tgtEl>
                                          <p:spTgt spid="44"/>
                                        </p:tgtEl>
                                        <p:attrNameLst>
                                          <p:attrName>style.visibility</p:attrName>
                                        </p:attrNameLst>
                                      </p:cBhvr>
                                      <p:to>
                                        <p:strVal val="hidden"/>
                                      </p:to>
                                    </p:set>
                                  </p:childTnLst>
                                </p:cTn>
                              </p:par>
                              <p:par>
                                <p:cTn id="150" presetID="2" presetClass="exit" presetSubtype="2" fill="hold" grpId="1" nodeType="withEffect">
                                  <p:stCondLst>
                                    <p:cond delay="0"/>
                                  </p:stCondLst>
                                  <p:childTnLst>
                                    <p:anim calcmode="lin" valueType="num">
                                      <p:cBhvr additive="base">
                                        <p:cTn id="151" dur="500"/>
                                        <p:tgtEl>
                                          <p:spTgt spid="41"/>
                                        </p:tgtEl>
                                        <p:attrNameLst>
                                          <p:attrName>ppt_x</p:attrName>
                                        </p:attrNameLst>
                                      </p:cBhvr>
                                      <p:tavLst>
                                        <p:tav tm="0">
                                          <p:val>
                                            <p:strVal val="ppt_x"/>
                                          </p:val>
                                        </p:tav>
                                        <p:tav tm="100000">
                                          <p:val>
                                            <p:strVal val="1+ppt_w/2"/>
                                          </p:val>
                                        </p:tav>
                                      </p:tavLst>
                                    </p:anim>
                                    <p:anim calcmode="lin" valueType="num">
                                      <p:cBhvr additive="base">
                                        <p:cTn id="152" dur="500"/>
                                        <p:tgtEl>
                                          <p:spTgt spid="41"/>
                                        </p:tgtEl>
                                        <p:attrNameLst>
                                          <p:attrName>ppt_y</p:attrName>
                                        </p:attrNameLst>
                                      </p:cBhvr>
                                      <p:tavLst>
                                        <p:tav tm="0">
                                          <p:val>
                                            <p:strVal val="ppt_y"/>
                                          </p:val>
                                        </p:tav>
                                        <p:tav tm="100000">
                                          <p:val>
                                            <p:strVal val="ppt_y"/>
                                          </p:val>
                                        </p:tav>
                                      </p:tavLst>
                                    </p:anim>
                                    <p:set>
                                      <p:cBhvr>
                                        <p:cTn id="153" dur="1" fill="hold">
                                          <p:stCondLst>
                                            <p:cond delay="499"/>
                                          </p:stCondLst>
                                        </p:cTn>
                                        <p:tgtEl>
                                          <p:spTgt spid="41"/>
                                        </p:tgtEl>
                                        <p:attrNameLst>
                                          <p:attrName>style.visibility</p:attrName>
                                        </p:attrNameLst>
                                      </p:cBhvr>
                                      <p:to>
                                        <p:strVal val="hidden"/>
                                      </p:to>
                                    </p:set>
                                  </p:childTnLst>
                                </p:cTn>
                              </p:par>
                            </p:childTnLst>
                          </p:cTn>
                        </p:par>
                        <p:par>
                          <p:cTn id="154" fill="hold">
                            <p:stCondLst>
                              <p:cond delay="1000"/>
                            </p:stCondLst>
                            <p:childTnLst>
                              <p:par>
                                <p:cTn id="155" presetID="53" presetClass="exit" presetSubtype="32" fill="hold" grpId="1" nodeType="afterEffect">
                                  <p:stCondLst>
                                    <p:cond delay="0"/>
                                  </p:stCondLst>
                                  <p:childTnLst>
                                    <p:anim calcmode="lin" valueType="num">
                                      <p:cBhvr>
                                        <p:cTn id="156" dur="500"/>
                                        <p:tgtEl>
                                          <p:spTgt spid="40"/>
                                        </p:tgtEl>
                                        <p:attrNameLst>
                                          <p:attrName>ppt_w</p:attrName>
                                        </p:attrNameLst>
                                      </p:cBhvr>
                                      <p:tavLst>
                                        <p:tav tm="0">
                                          <p:val>
                                            <p:strVal val="ppt_w"/>
                                          </p:val>
                                        </p:tav>
                                        <p:tav tm="100000">
                                          <p:val>
                                            <p:fltVal val="0"/>
                                          </p:val>
                                        </p:tav>
                                      </p:tavLst>
                                    </p:anim>
                                    <p:anim calcmode="lin" valueType="num">
                                      <p:cBhvr>
                                        <p:cTn id="157" dur="500"/>
                                        <p:tgtEl>
                                          <p:spTgt spid="40"/>
                                        </p:tgtEl>
                                        <p:attrNameLst>
                                          <p:attrName>ppt_h</p:attrName>
                                        </p:attrNameLst>
                                      </p:cBhvr>
                                      <p:tavLst>
                                        <p:tav tm="0">
                                          <p:val>
                                            <p:strVal val="ppt_h"/>
                                          </p:val>
                                        </p:tav>
                                        <p:tav tm="100000">
                                          <p:val>
                                            <p:fltVal val="0"/>
                                          </p:val>
                                        </p:tav>
                                      </p:tavLst>
                                    </p:anim>
                                    <p:animEffect transition="out" filter="fade">
                                      <p:cBhvr>
                                        <p:cTn id="158" dur="500"/>
                                        <p:tgtEl>
                                          <p:spTgt spid="40"/>
                                        </p:tgtEl>
                                      </p:cBhvr>
                                    </p:animEffect>
                                    <p:set>
                                      <p:cBhvr>
                                        <p:cTn id="159" dur="1" fill="hold">
                                          <p:stCondLst>
                                            <p:cond delay="499"/>
                                          </p:stCondLst>
                                        </p:cTn>
                                        <p:tgtEl>
                                          <p:spTgt spid="40"/>
                                        </p:tgtEl>
                                        <p:attrNameLst>
                                          <p:attrName>style.visibility</p:attrName>
                                        </p:attrNameLst>
                                      </p:cBhvr>
                                      <p:to>
                                        <p:strVal val="hidden"/>
                                      </p:to>
                                    </p:set>
                                  </p:childTnLst>
                                </p:cTn>
                              </p:par>
                            </p:childTnLst>
                          </p:cTn>
                        </p:par>
                        <p:par>
                          <p:cTn id="160" fill="hold">
                            <p:stCondLst>
                              <p:cond delay="1500"/>
                            </p:stCondLst>
                            <p:childTnLst>
                              <p:par>
                                <p:cTn id="161" presetID="1" presetClass="entr" presetSubtype="0" fill="hold" grpId="0" nodeType="afterEffect">
                                  <p:stCondLst>
                                    <p:cond delay="0"/>
                                  </p:stCondLst>
                                  <p:childTnLst>
                                    <p:set>
                                      <p:cBhvr>
                                        <p:cTn id="162" dur="1" fill="hold">
                                          <p:stCondLst>
                                            <p:cond delay="0"/>
                                          </p:stCondLst>
                                        </p:cTn>
                                        <p:tgtEl>
                                          <p:spTgt spid="50"/>
                                        </p:tgtEl>
                                        <p:attrNameLst>
                                          <p:attrName>style.visibility</p:attrName>
                                        </p:attrNameLst>
                                      </p:cBhvr>
                                      <p:to>
                                        <p:strVal val="visible"/>
                                      </p:to>
                                    </p:set>
                                  </p:childTnLst>
                                </p:cTn>
                              </p:par>
                              <p:par>
                                <p:cTn id="163" presetID="1" presetClass="entr" presetSubtype="0" fill="hold" nodeType="withEffect">
                                  <p:stCondLst>
                                    <p:cond delay="0"/>
                                  </p:stCondLst>
                                  <p:childTnLst>
                                    <p:set>
                                      <p:cBhvr>
                                        <p:cTn id="164" dur="1" fill="hold">
                                          <p:stCondLst>
                                            <p:cond delay="0"/>
                                          </p:stCondLst>
                                        </p:cTn>
                                        <p:tgtEl>
                                          <p:spTgt spid="56"/>
                                        </p:tgtEl>
                                        <p:attrNameLst>
                                          <p:attrName>style.visibility</p:attrName>
                                        </p:attrNameLst>
                                      </p:cBhvr>
                                      <p:to>
                                        <p:strVal val="visible"/>
                                      </p:to>
                                    </p:set>
                                  </p:childTnLst>
                                </p:cTn>
                              </p:par>
                            </p:childTnLst>
                          </p:cTn>
                        </p:par>
                        <p:par>
                          <p:cTn id="165" fill="hold">
                            <p:stCondLst>
                              <p:cond delay="1500"/>
                            </p:stCondLst>
                            <p:childTnLst>
                              <p:par>
                                <p:cTn id="166" presetID="2" presetClass="entr" presetSubtype="2" fill="hold" grpId="0" nodeType="afterEffect">
                                  <p:stCondLst>
                                    <p:cond delay="0"/>
                                  </p:stCondLst>
                                  <p:childTnLst>
                                    <p:set>
                                      <p:cBhvr>
                                        <p:cTn id="167" dur="1" fill="hold">
                                          <p:stCondLst>
                                            <p:cond delay="0"/>
                                          </p:stCondLst>
                                        </p:cTn>
                                        <p:tgtEl>
                                          <p:spTgt spid="52"/>
                                        </p:tgtEl>
                                        <p:attrNameLst>
                                          <p:attrName>style.visibility</p:attrName>
                                        </p:attrNameLst>
                                      </p:cBhvr>
                                      <p:to>
                                        <p:strVal val="visible"/>
                                      </p:to>
                                    </p:set>
                                    <p:anim calcmode="lin" valueType="num">
                                      <p:cBhvr additive="base">
                                        <p:cTn id="168" dur="500" fill="hold"/>
                                        <p:tgtEl>
                                          <p:spTgt spid="52"/>
                                        </p:tgtEl>
                                        <p:attrNameLst>
                                          <p:attrName>ppt_x</p:attrName>
                                        </p:attrNameLst>
                                      </p:cBhvr>
                                      <p:tavLst>
                                        <p:tav tm="0">
                                          <p:val>
                                            <p:strVal val="1+#ppt_w/2"/>
                                          </p:val>
                                        </p:tav>
                                        <p:tav tm="100000">
                                          <p:val>
                                            <p:strVal val="#ppt_x"/>
                                          </p:val>
                                        </p:tav>
                                      </p:tavLst>
                                    </p:anim>
                                    <p:anim calcmode="lin" valueType="num">
                                      <p:cBhvr additive="base">
                                        <p:cTn id="169" dur="500" fill="hold"/>
                                        <p:tgtEl>
                                          <p:spTgt spid="52"/>
                                        </p:tgtEl>
                                        <p:attrNameLst>
                                          <p:attrName>ppt_y</p:attrName>
                                        </p:attrNameLst>
                                      </p:cBhvr>
                                      <p:tavLst>
                                        <p:tav tm="0">
                                          <p:val>
                                            <p:strVal val="#ppt_y"/>
                                          </p:val>
                                        </p:tav>
                                        <p:tav tm="100000">
                                          <p:val>
                                            <p:strVal val="#ppt_y"/>
                                          </p:val>
                                        </p:tav>
                                      </p:tavLst>
                                    </p:anim>
                                  </p:childTnLst>
                                </p:cTn>
                              </p:par>
                            </p:childTnLst>
                          </p:cTn>
                        </p:par>
                        <p:par>
                          <p:cTn id="170" fill="hold">
                            <p:stCondLst>
                              <p:cond delay="2000"/>
                            </p:stCondLst>
                            <p:childTnLst>
                              <p:par>
                                <p:cTn id="171" presetID="53" presetClass="entr" presetSubtype="16" fill="hold" nodeType="afterEffect">
                                  <p:stCondLst>
                                    <p:cond delay="0"/>
                                  </p:stCondLst>
                                  <p:childTnLst>
                                    <p:set>
                                      <p:cBhvr>
                                        <p:cTn id="172" dur="1" fill="hold">
                                          <p:stCondLst>
                                            <p:cond delay="0"/>
                                          </p:stCondLst>
                                        </p:cTn>
                                        <p:tgtEl>
                                          <p:spTgt spid="54"/>
                                        </p:tgtEl>
                                        <p:attrNameLst>
                                          <p:attrName>style.visibility</p:attrName>
                                        </p:attrNameLst>
                                      </p:cBhvr>
                                      <p:to>
                                        <p:strVal val="visible"/>
                                      </p:to>
                                    </p:set>
                                    <p:anim calcmode="lin" valueType="num">
                                      <p:cBhvr>
                                        <p:cTn id="173" dur="500" fill="hold"/>
                                        <p:tgtEl>
                                          <p:spTgt spid="54"/>
                                        </p:tgtEl>
                                        <p:attrNameLst>
                                          <p:attrName>ppt_w</p:attrName>
                                        </p:attrNameLst>
                                      </p:cBhvr>
                                      <p:tavLst>
                                        <p:tav tm="0">
                                          <p:val>
                                            <p:fltVal val="0"/>
                                          </p:val>
                                        </p:tav>
                                        <p:tav tm="100000">
                                          <p:val>
                                            <p:strVal val="#ppt_w"/>
                                          </p:val>
                                        </p:tav>
                                      </p:tavLst>
                                    </p:anim>
                                    <p:anim calcmode="lin" valueType="num">
                                      <p:cBhvr>
                                        <p:cTn id="174" dur="500" fill="hold"/>
                                        <p:tgtEl>
                                          <p:spTgt spid="54"/>
                                        </p:tgtEl>
                                        <p:attrNameLst>
                                          <p:attrName>ppt_h</p:attrName>
                                        </p:attrNameLst>
                                      </p:cBhvr>
                                      <p:tavLst>
                                        <p:tav tm="0">
                                          <p:val>
                                            <p:fltVal val="0"/>
                                          </p:val>
                                        </p:tav>
                                        <p:tav tm="100000">
                                          <p:val>
                                            <p:strVal val="#ppt_h"/>
                                          </p:val>
                                        </p:tav>
                                      </p:tavLst>
                                    </p:anim>
                                    <p:animEffect transition="in" filter="fade">
                                      <p:cBhvr>
                                        <p:cTn id="175" dur="500"/>
                                        <p:tgtEl>
                                          <p:spTgt spid="54"/>
                                        </p:tgtEl>
                                      </p:cBhvr>
                                    </p:animEffect>
                                  </p:childTnLst>
                                </p:cTn>
                              </p:par>
                            </p:childTnLst>
                          </p:cTn>
                        </p:par>
                        <p:par>
                          <p:cTn id="176" fill="hold">
                            <p:stCondLst>
                              <p:cond delay="2500"/>
                            </p:stCondLst>
                            <p:childTnLst>
                              <p:par>
                                <p:cTn id="177" presetID="53" presetClass="entr" presetSubtype="16" fill="hold" grpId="0" nodeType="afterEffect">
                                  <p:stCondLst>
                                    <p:cond delay="0"/>
                                  </p:stCondLst>
                                  <p:childTnLst>
                                    <p:set>
                                      <p:cBhvr>
                                        <p:cTn id="178" dur="1" fill="hold">
                                          <p:stCondLst>
                                            <p:cond delay="0"/>
                                          </p:stCondLst>
                                        </p:cTn>
                                        <p:tgtEl>
                                          <p:spTgt spid="57"/>
                                        </p:tgtEl>
                                        <p:attrNameLst>
                                          <p:attrName>style.visibility</p:attrName>
                                        </p:attrNameLst>
                                      </p:cBhvr>
                                      <p:to>
                                        <p:strVal val="visible"/>
                                      </p:to>
                                    </p:set>
                                    <p:anim calcmode="lin" valueType="num">
                                      <p:cBhvr>
                                        <p:cTn id="179" dur="500" fill="hold"/>
                                        <p:tgtEl>
                                          <p:spTgt spid="57"/>
                                        </p:tgtEl>
                                        <p:attrNameLst>
                                          <p:attrName>ppt_w</p:attrName>
                                        </p:attrNameLst>
                                      </p:cBhvr>
                                      <p:tavLst>
                                        <p:tav tm="0">
                                          <p:val>
                                            <p:fltVal val="0"/>
                                          </p:val>
                                        </p:tav>
                                        <p:tav tm="100000">
                                          <p:val>
                                            <p:strVal val="#ppt_w"/>
                                          </p:val>
                                        </p:tav>
                                      </p:tavLst>
                                    </p:anim>
                                    <p:anim calcmode="lin" valueType="num">
                                      <p:cBhvr>
                                        <p:cTn id="180" dur="500" fill="hold"/>
                                        <p:tgtEl>
                                          <p:spTgt spid="57"/>
                                        </p:tgtEl>
                                        <p:attrNameLst>
                                          <p:attrName>ppt_h</p:attrName>
                                        </p:attrNameLst>
                                      </p:cBhvr>
                                      <p:tavLst>
                                        <p:tav tm="0">
                                          <p:val>
                                            <p:fltVal val="0"/>
                                          </p:val>
                                        </p:tav>
                                        <p:tav tm="100000">
                                          <p:val>
                                            <p:strVal val="#ppt_h"/>
                                          </p:val>
                                        </p:tav>
                                      </p:tavLst>
                                    </p:anim>
                                    <p:animEffect transition="in" filter="fade">
                                      <p:cBhvr>
                                        <p:cTn id="181" dur="500"/>
                                        <p:tgtEl>
                                          <p:spTgt spid="57"/>
                                        </p:tgtEl>
                                      </p:cBhvr>
                                    </p:animEffect>
                                  </p:childTnLst>
                                </p:cTn>
                              </p:par>
                            </p:childTnLst>
                          </p:cTn>
                        </p:par>
                      </p:childTnLst>
                    </p:cTn>
                  </p:par>
                  <p:par>
                    <p:cTn id="182" fill="hold">
                      <p:stCondLst>
                        <p:cond delay="indefinite"/>
                      </p:stCondLst>
                      <p:childTnLst>
                        <p:par>
                          <p:cTn id="183" fill="hold">
                            <p:stCondLst>
                              <p:cond delay="0"/>
                            </p:stCondLst>
                            <p:childTnLst>
                              <p:par>
                                <p:cTn id="184" presetID="2" presetClass="entr" presetSubtype="2" fill="hold" grpId="0" nodeType="clickEffect">
                                  <p:stCondLst>
                                    <p:cond delay="0"/>
                                  </p:stCondLst>
                                  <p:childTnLst>
                                    <p:set>
                                      <p:cBhvr>
                                        <p:cTn id="185" dur="1" fill="hold">
                                          <p:stCondLst>
                                            <p:cond delay="0"/>
                                          </p:stCondLst>
                                        </p:cTn>
                                        <p:tgtEl>
                                          <p:spTgt spid="61"/>
                                        </p:tgtEl>
                                        <p:attrNameLst>
                                          <p:attrName>style.visibility</p:attrName>
                                        </p:attrNameLst>
                                      </p:cBhvr>
                                      <p:to>
                                        <p:strVal val="visible"/>
                                      </p:to>
                                    </p:set>
                                    <p:anim calcmode="lin" valueType="num">
                                      <p:cBhvr additive="base">
                                        <p:cTn id="186" dur="500" fill="hold"/>
                                        <p:tgtEl>
                                          <p:spTgt spid="61"/>
                                        </p:tgtEl>
                                        <p:attrNameLst>
                                          <p:attrName>ppt_x</p:attrName>
                                        </p:attrNameLst>
                                      </p:cBhvr>
                                      <p:tavLst>
                                        <p:tav tm="0">
                                          <p:val>
                                            <p:strVal val="1+#ppt_w/2"/>
                                          </p:val>
                                        </p:tav>
                                        <p:tav tm="100000">
                                          <p:val>
                                            <p:strVal val="#ppt_x"/>
                                          </p:val>
                                        </p:tav>
                                      </p:tavLst>
                                    </p:anim>
                                    <p:anim calcmode="lin" valueType="num">
                                      <p:cBhvr additive="base">
                                        <p:cTn id="187" dur="500" fill="hold"/>
                                        <p:tgtEl>
                                          <p:spTgt spid="61"/>
                                        </p:tgtEl>
                                        <p:attrNameLst>
                                          <p:attrName>ppt_y</p:attrName>
                                        </p:attrNameLst>
                                      </p:cBhvr>
                                      <p:tavLst>
                                        <p:tav tm="0">
                                          <p:val>
                                            <p:strVal val="#ppt_y"/>
                                          </p:val>
                                        </p:tav>
                                        <p:tav tm="100000">
                                          <p:val>
                                            <p:strVal val="#ppt_y"/>
                                          </p:val>
                                        </p:tav>
                                      </p:tavLst>
                                    </p:anim>
                                  </p:childTnLst>
                                </p:cTn>
                              </p:par>
                            </p:childTnLst>
                          </p:cTn>
                        </p:par>
                        <p:par>
                          <p:cTn id="188" fill="hold">
                            <p:stCondLst>
                              <p:cond delay="500"/>
                            </p:stCondLst>
                            <p:childTnLst>
                              <p:par>
                                <p:cTn id="189" presetID="53" presetClass="entr" presetSubtype="16" fill="hold" nodeType="afterEffect">
                                  <p:stCondLst>
                                    <p:cond delay="0"/>
                                  </p:stCondLst>
                                  <p:childTnLst>
                                    <p:set>
                                      <p:cBhvr>
                                        <p:cTn id="190" dur="1" fill="hold">
                                          <p:stCondLst>
                                            <p:cond delay="0"/>
                                          </p:stCondLst>
                                        </p:cTn>
                                        <p:tgtEl>
                                          <p:spTgt spid="63"/>
                                        </p:tgtEl>
                                        <p:attrNameLst>
                                          <p:attrName>style.visibility</p:attrName>
                                        </p:attrNameLst>
                                      </p:cBhvr>
                                      <p:to>
                                        <p:strVal val="visible"/>
                                      </p:to>
                                    </p:set>
                                    <p:anim calcmode="lin" valueType="num">
                                      <p:cBhvr>
                                        <p:cTn id="191" dur="500" fill="hold"/>
                                        <p:tgtEl>
                                          <p:spTgt spid="63"/>
                                        </p:tgtEl>
                                        <p:attrNameLst>
                                          <p:attrName>ppt_w</p:attrName>
                                        </p:attrNameLst>
                                      </p:cBhvr>
                                      <p:tavLst>
                                        <p:tav tm="0">
                                          <p:val>
                                            <p:fltVal val="0"/>
                                          </p:val>
                                        </p:tav>
                                        <p:tav tm="100000">
                                          <p:val>
                                            <p:strVal val="#ppt_w"/>
                                          </p:val>
                                        </p:tav>
                                      </p:tavLst>
                                    </p:anim>
                                    <p:anim calcmode="lin" valueType="num">
                                      <p:cBhvr>
                                        <p:cTn id="192" dur="500" fill="hold"/>
                                        <p:tgtEl>
                                          <p:spTgt spid="63"/>
                                        </p:tgtEl>
                                        <p:attrNameLst>
                                          <p:attrName>ppt_h</p:attrName>
                                        </p:attrNameLst>
                                      </p:cBhvr>
                                      <p:tavLst>
                                        <p:tav tm="0">
                                          <p:val>
                                            <p:fltVal val="0"/>
                                          </p:val>
                                        </p:tav>
                                        <p:tav tm="100000">
                                          <p:val>
                                            <p:strVal val="#ppt_h"/>
                                          </p:val>
                                        </p:tav>
                                      </p:tavLst>
                                    </p:anim>
                                    <p:animEffect transition="in" filter="fade">
                                      <p:cBhvr>
                                        <p:cTn id="193" dur="500"/>
                                        <p:tgtEl>
                                          <p:spTgt spid="63"/>
                                        </p:tgtEl>
                                      </p:cBhvr>
                                    </p:animEffect>
                                  </p:childTnLst>
                                </p:cTn>
                              </p:par>
                            </p:childTnLst>
                          </p:cTn>
                        </p:par>
                        <p:par>
                          <p:cTn id="194" fill="hold">
                            <p:stCondLst>
                              <p:cond delay="1000"/>
                            </p:stCondLst>
                            <p:childTnLst>
                              <p:par>
                                <p:cTn id="195" presetID="53" presetClass="entr" presetSubtype="16" fill="hold" grpId="0" nodeType="afterEffect">
                                  <p:stCondLst>
                                    <p:cond delay="0"/>
                                  </p:stCondLst>
                                  <p:childTnLst>
                                    <p:set>
                                      <p:cBhvr>
                                        <p:cTn id="196" dur="1" fill="hold">
                                          <p:stCondLst>
                                            <p:cond delay="0"/>
                                          </p:stCondLst>
                                        </p:cTn>
                                        <p:tgtEl>
                                          <p:spTgt spid="59"/>
                                        </p:tgtEl>
                                        <p:attrNameLst>
                                          <p:attrName>style.visibility</p:attrName>
                                        </p:attrNameLst>
                                      </p:cBhvr>
                                      <p:to>
                                        <p:strVal val="visible"/>
                                      </p:to>
                                    </p:set>
                                    <p:anim calcmode="lin" valueType="num">
                                      <p:cBhvr>
                                        <p:cTn id="197" dur="500" fill="hold"/>
                                        <p:tgtEl>
                                          <p:spTgt spid="59"/>
                                        </p:tgtEl>
                                        <p:attrNameLst>
                                          <p:attrName>ppt_w</p:attrName>
                                        </p:attrNameLst>
                                      </p:cBhvr>
                                      <p:tavLst>
                                        <p:tav tm="0">
                                          <p:val>
                                            <p:fltVal val="0"/>
                                          </p:val>
                                        </p:tav>
                                        <p:tav tm="100000">
                                          <p:val>
                                            <p:strVal val="#ppt_w"/>
                                          </p:val>
                                        </p:tav>
                                      </p:tavLst>
                                    </p:anim>
                                    <p:anim calcmode="lin" valueType="num">
                                      <p:cBhvr>
                                        <p:cTn id="198" dur="500" fill="hold"/>
                                        <p:tgtEl>
                                          <p:spTgt spid="59"/>
                                        </p:tgtEl>
                                        <p:attrNameLst>
                                          <p:attrName>ppt_h</p:attrName>
                                        </p:attrNameLst>
                                      </p:cBhvr>
                                      <p:tavLst>
                                        <p:tav tm="0">
                                          <p:val>
                                            <p:fltVal val="0"/>
                                          </p:val>
                                        </p:tav>
                                        <p:tav tm="100000">
                                          <p:val>
                                            <p:strVal val="#ppt_h"/>
                                          </p:val>
                                        </p:tav>
                                      </p:tavLst>
                                    </p:anim>
                                    <p:animEffect transition="in" filter="fade">
                                      <p:cBhvr>
                                        <p:cTn id="199" dur="500"/>
                                        <p:tgtEl>
                                          <p:spTgt spid="59"/>
                                        </p:tgtEl>
                                      </p:cBhvr>
                                    </p:animEffect>
                                  </p:childTnLst>
                                </p:cTn>
                              </p:par>
                            </p:childTnLst>
                          </p:cTn>
                        </p:par>
                      </p:childTnLst>
                    </p:cTn>
                  </p:par>
                  <p:par>
                    <p:cTn id="200" fill="hold">
                      <p:stCondLst>
                        <p:cond delay="indefinite"/>
                      </p:stCondLst>
                      <p:childTnLst>
                        <p:par>
                          <p:cTn id="201" fill="hold">
                            <p:stCondLst>
                              <p:cond delay="0"/>
                            </p:stCondLst>
                            <p:childTnLst>
                              <p:par>
                                <p:cTn id="202" presetID="2" presetClass="entr" presetSubtype="2" fill="hold" grpId="0" nodeType="clickEffect">
                                  <p:stCondLst>
                                    <p:cond delay="0"/>
                                  </p:stCondLst>
                                  <p:childTnLst>
                                    <p:set>
                                      <p:cBhvr>
                                        <p:cTn id="203" dur="1" fill="hold">
                                          <p:stCondLst>
                                            <p:cond delay="0"/>
                                          </p:stCondLst>
                                        </p:cTn>
                                        <p:tgtEl>
                                          <p:spTgt spid="64"/>
                                        </p:tgtEl>
                                        <p:attrNameLst>
                                          <p:attrName>style.visibility</p:attrName>
                                        </p:attrNameLst>
                                      </p:cBhvr>
                                      <p:to>
                                        <p:strVal val="visible"/>
                                      </p:to>
                                    </p:set>
                                    <p:anim calcmode="lin" valueType="num">
                                      <p:cBhvr additive="base">
                                        <p:cTn id="204" dur="500" fill="hold"/>
                                        <p:tgtEl>
                                          <p:spTgt spid="64"/>
                                        </p:tgtEl>
                                        <p:attrNameLst>
                                          <p:attrName>ppt_x</p:attrName>
                                        </p:attrNameLst>
                                      </p:cBhvr>
                                      <p:tavLst>
                                        <p:tav tm="0">
                                          <p:val>
                                            <p:strVal val="1+#ppt_w/2"/>
                                          </p:val>
                                        </p:tav>
                                        <p:tav tm="100000">
                                          <p:val>
                                            <p:strVal val="#ppt_x"/>
                                          </p:val>
                                        </p:tav>
                                      </p:tavLst>
                                    </p:anim>
                                    <p:anim calcmode="lin" valueType="num">
                                      <p:cBhvr additive="base">
                                        <p:cTn id="205" dur="500" fill="hold"/>
                                        <p:tgtEl>
                                          <p:spTgt spid="64"/>
                                        </p:tgtEl>
                                        <p:attrNameLst>
                                          <p:attrName>ppt_y</p:attrName>
                                        </p:attrNameLst>
                                      </p:cBhvr>
                                      <p:tavLst>
                                        <p:tav tm="0">
                                          <p:val>
                                            <p:strVal val="#ppt_y"/>
                                          </p:val>
                                        </p:tav>
                                        <p:tav tm="100000">
                                          <p:val>
                                            <p:strVal val="#ppt_y"/>
                                          </p:val>
                                        </p:tav>
                                      </p:tavLst>
                                    </p:anim>
                                  </p:childTnLst>
                                </p:cTn>
                              </p:par>
                            </p:childTnLst>
                          </p:cTn>
                        </p:par>
                        <p:par>
                          <p:cTn id="206" fill="hold">
                            <p:stCondLst>
                              <p:cond delay="500"/>
                            </p:stCondLst>
                            <p:childTnLst>
                              <p:par>
                                <p:cTn id="207" presetID="53" presetClass="entr" presetSubtype="16" fill="hold" nodeType="afterEffect">
                                  <p:stCondLst>
                                    <p:cond delay="0"/>
                                  </p:stCondLst>
                                  <p:childTnLst>
                                    <p:set>
                                      <p:cBhvr>
                                        <p:cTn id="208" dur="1" fill="hold">
                                          <p:stCondLst>
                                            <p:cond delay="0"/>
                                          </p:stCondLst>
                                        </p:cTn>
                                        <p:tgtEl>
                                          <p:spTgt spid="66"/>
                                        </p:tgtEl>
                                        <p:attrNameLst>
                                          <p:attrName>style.visibility</p:attrName>
                                        </p:attrNameLst>
                                      </p:cBhvr>
                                      <p:to>
                                        <p:strVal val="visible"/>
                                      </p:to>
                                    </p:set>
                                    <p:anim calcmode="lin" valueType="num">
                                      <p:cBhvr>
                                        <p:cTn id="209" dur="500" fill="hold"/>
                                        <p:tgtEl>
                                          <p:spTgt spid="66"/>
                                        </p:tgtEl>
                                        <p:attrNameLst>
                                          <p:attrName>ppt_w</p:attrName>
                                        </p:attrNameLst>
                                      </p:cBhvr>
                                      <p:tavLst>
                                        <p:tav tm="0">
                                          <p:val>
                                            <p:fltVal val="0"/>
                                          </p:val>
                                        </p:tav>
                                        <p:tav tm="100000">
                                          <p:val>
                                            <p:strVal val="#ppt_w"/>
                                          </p:val>
                                        </p:tav>
                                      </p:tavLst>
                                    </p:anim>
                                    <p:anim calcmode="lin" valueType="num">
                                      <p:cBhvr>
                                        <p:cTn id="210" dur="500" fill="hold"/>
                                        <p:tgtEl>
                                          <p:spTgt spid="66"/>
                                        </p:tgtEl>
                                        <p:attrNameLst>
                                          <p:attrName>ppt_h</p:attrName>
                                        </p:attrNameLst>
                                      </p:cBhvr>
                                      <p:tavLst>
                                        <p:tav tm="0">
                                          <p:val>
                                            <p:fltVal val="0"/>
                                          </p:val>
                                        </p:tav>
                                        <p:tav tm="100000">
                                          <p:val>
                                            <p:strVal val="#ppt_h"/>
                                          </p:val>
                                        </p:tav>
                                      </p:tavLst>
                                    </p:anim>
                                    <p:animEffect transition="in" filter="fade">
                                      <p:cBhvr>
                                        <p:cTn id="211" dur="500"/>
                                        <p:tgtEl>
                                          <p:spTgt spid="66"/>
                                        </p:tgtEl>
                                      </p:cBhvr>
                                    </p:animEffect>
                                  </p:childTnLst>
                                </p:cTn>
                              </p:par>
                            </p:childTnLst>
                          </p:cTn>
                        </p:par>
                        <p:par>
                          <p:cTn id="212" fill="hold">
                            <p:stCondLst>
                              <p:cond delay="1000"/>
                            </p:stCondLst>
                            <p:childTnLst>
                              <p:par>
                                <p:cTn id="213" presetID="53" presetClass="entr" presetSubtype="16" fill="hold" grpId="0" nodeType="afterEffect">
                                  <p:stCondLst>
                                    <p:cond delay="0"/>
                                  </p:stCondLst>
                                  <p:childTnLst>
                                    <p:set>
                                      <p:cBhvr>
                                        <p:cTn id="214" dur="1" fill="hold">
                                          <p:stCondLst>
                                            <p:cond delay="0"/>
                                          </p:stCondLst>
                                        </p:cTn>
                                        <p:tgtEl>
                                          <p:spTgt spid="60"/>
                                        </p:tgtEl>
                                        <p:attrNameLst>
                                          <p:attrName>style.visibility</p:attrName>
                                        </p:attrNameLst>
                                      </p:cBhvr>
                                      <p:to>
                                        <p:strVal val="visible"/>
                                      </p:to>
                                    </p:set>
                                    <p:anim calcmode="lin" valueType="num">
                                      <p:cBhvr>
                                        <p:cTn id="215" dur="500" fill="hold"/>
                                        <p:tgtEl>
                                          <p:spTgt spid="60"/>
                                        </p:tgtEl>
                                        <p:attrNameLst>
                                          <p:attrName>ppt_w</p:attrName>
                                        </p:attrNameLst>
                                      </p:cBhvr>
                                      <p:tavLst>
                                        <p:tav tm="0">
                                          <p:val>
                                            <p:fltVal val="0"/>
                                          </p:val>
                                        </p:tav>
                                        <p:tav tm="100000">
                                          <p:val>
                                            <p:strVal val="#ppt_w"/>
                                          </p:val>
                                        </p:tav>
                                      </p:tavLst>
                                    </p:anim>
                                    <p:anim calcmode="lin" valueType="num">
                                      <p:cBhvr>
                                        <p:cTn id="216" dur="500" fill="hold"/>
                                        <p:tgtEl>
                                          <p:spTgt spid="60"/>
                                        </p:tgtEl>
                                        <p:attrNameLst>
                                          <p:attrName>ppt_h</p:attrName>
                                        </p:attrNameLst>
                                      </p:cBhvr>
                                      <p:tavLst>
                                        <p:tav tm="0">
                                          <p:val>
                                            <p:fltVal val="0"/>
                                          </p:val>
                                        </p:tav>
                                        <p:tav tm="100000">
                                          <p:val>
                                            <p:strVal val="#ppt_h"/>
                                          </p:val>
                                        </p:tav>
                                      </p:tavLst>
                                    </p:anim>
                                    <p:animEffect transition="in" filter="fade">
                                      <p:cBhvr>
                                        <p:cTn id="217" dur="500"/>
                                        <p:tgtEl>
                                          <p:spTgt spid="60"/>
                                        </p:tgtEl>
                                      </p:cBhvr>
                                    </p:animEffect>
                                  </p:childTnLst>
                                </p:cTn>
                              </p:par>
                            </p:childTnLst>
                          </p:cTn>
                        </p:par>
                      </p:childTnLst>
                    </p:cTn>
                  </p:par>
                  <p:par>
                    <p:cTn id="218" fill="hold">
                      <p:stCondLst>
                        <p:cond delay="indefinite"/>
                      </p:stCondLst>
                      <p:childTnLst>
                        <p:par>
                          <p:cTn id="219" fill="hold">
                            <p:stCondLst>
                              <p:cond delay="0"/>
                            </p:stCondLst>
                            <p:childTnLst>
                              <p:par>
                                <p:cTn id="220" presetID="2" presetClass="entr" presetSubtype="2" fill="hold" grpId="0" nodeType="clickEffect">
                                  <p:stCondLst>
                                    <p:cond delay="0"/>
                                  </p:stCondLst>
                                  <p:childTnLst>
                                    <p:set>
                                      <p:cBhvr>
                                        <p:cTn id="221" dur="1" fill="hold">
                                          <p:stCondLst>
                                            <p:cond delay="0"/>
                                          </p:stCondLst>
                                        </p:cTn>
                                        <p:tgtEl>
                                          <p:spTgt spid="68"/>
                                        </p:tgtEl>
                                        <p:attrNameLst>
                                          <p:attrName>style.visibility</p:attrName>
                                        </p:attrNameLst>
                                      </p:cBhvr>
                                      <p:to>
                                        <p:strVal val="visible"/>
                                      </p:to>
                                    </p:set>
                                    <p:anim calcmode="lin" valueType="num">
                                      <p:cBhvr additive="base">
                                        <p:cTn id="222" dur="500" fill="hold"/>
                                        <p:tgtEl>
                                          <p:spTgt spid="68"/>
                                        </p:tgtEl>
                                        <p:attrNameLst>
                                          <p:attrName>ppt_x</p:attrName>
                                        </p:attrNameLst>
                                      </p:cBhvr>
                                      <p:tavLst>
                                        <p:tav tm="0">
                                          <p:val>
                                            <p:strVal val="1+#ppt_w/2"/>
                                          </p:val>
                                        </p:tav>
                                        <p:tav tm="100000">
                                          <p:val>
                                            <p:strVal val="#ppt_x"/>
                                          </p:val>
                                        </p:tav>
                                      </p:tavLst>
                                    </p:anim>
                                    <p:anim calcmode="lin" valueType="num">
                                      <p:cBhvr additive="base">
                                        <p:cTn id="223" dur="500" fill="hold"/>
                                        <p:tgtEl>
                                          <p:spTgt spid="68"/>
                                        </p:tgtEl>
                                        <p:attrNameLst>
                                          <p:attrName>ppt_y</p:attrName>
                                        </p:attrNameLst>
                                      </p:cBhvr>
                                      <p:tavLst>
                                        <p:tav tm="0">
                                          <p:val>
                                            <p:strVal val="#ppt_y"/>
                                          </p:val>
                                        </p:tav>
                                        <p:tav tm="100000">
                                          <p:val>
                                            <p:strVal val="#ppt_y"/>
                                          </p:val>
                                        </p:tav>
                                      </p:tavLst>
                                    </p:anim>
                                  </p:childTnLst>
                                </p:cTn>
                              </p:par>
                            </p:childTnLst>
                          </p:cTn>
                        </p:par>
                        <p:par>
                          <p:cTn id="224" fill="hold">
                            <p:stCondLst>
                              <p:cond delay="500"/>
                            </p:stCondLst>
                            <p:childTnLst>
                              <p:par>
                                <p:cTn id="225" presetID="53" presetClass="entr" presetSubtype="16" fill="hold" nodeType="afterEffect">
                                  <p:stCondLst>
                                    <p:cond delay="0"/>
                                  </p:stCondLst>
                                  <p:childTnLst>
                                    <p:set>
                                      <p:cBhvr>
                                        <p:cTn id="226" dur="1" fill="hold">
                                          <p:stCondLst>
                                            <p:cond delay="0"/>
                                          </p:stCondLst>
                                        </p:cTn>
                                        <p:tgtEl>
                                          <p:spTgt spid="70"/>
                                        </p:tgtEl>
                                        <p:attrNameLst>
                                          <p:attrName>style.visibility</p:attrName>
                                        </p:attrNameLst>
                                      </p:cBhvr>
                                      <p:to>
                                        <p:strVal val="visible"/>
                                      </p:to>
                                    </p:set>
                                    <p:anim calcmode="lin" valueType="num">
                                      <p:cBhvr>
                                        <p:cTn id="227" dur="500" fill="hold"/>
                                        <p:tgtEl>
                                          <p:spTgt spid="70"/>
                                        </p:tgtEl>
                                        <p:attrNameLst>
                                          <p:attrName>ppt_w</p:attrName>
                                        </p:attrNameLst>
                                      </p:cBhvr>
                                      <p:tavLst>
                                        <p:tav tm="0">
                                          <p:val>
                                            <p:fltVal val="0"/>
                                          </p:val>
                                        </p:tav>
                                        <p:tav tm="100000">
                                          <p:val>
                                            <p:strVal val="#ppt_w"/>
                                          </p:val>
                                        </p:tav>
                                      </p:tavLst>
                                    </p:anim>
                                    <p:anim calcmode="lin" valueType="num">
                                      <p:cBhvr>
                                        <p:cTn id="228" dur="500" fill="hold"/>
                                        <p:tgtEl>
                                          <p:spTgt spid="70"/>
                                        </p:tgtEl>
                                        <p:attrNameLst>
                                          <p:attrName>ppt_h</p:attrName>
                                        </p:attrNameLst>
                                      </p:cBhvr>
                                      <p:tavLst>
                                        <p:tav tm="0">
                                          <p:val>
                                            <p:fltVal val="0"/>
                                          </p:val>
                                        </p:tav>
                                        <p:tav tm="100000">
                                          <p:val>
                                            <p:strVal val="#ppt_h"/>
                                          </p:val>
                                        </p:tav>
                                      </p:tavLst>
                                    </p:anim>
                                    <p:animEffect transition="in" filter="fade">
                                      <p:cBhvr>
                                        <p:cTn id="229" dur="500"/>
                                        <p:tgtEl>
                                          <p:spTgt spid="70"/>
                                        </p:tgtEl>
                                      </p:cBhvr>
                                    </p:animEffect>
                                  </p:childTnLst>
                                </p:cTn>
                              </p:par>
                            </p:childTnLst>
                          </p:cTn>
                        </p:par>
                        <p:par>
                          <p:cTn id="230" fill="hold">
                            <p:stCondLst>
                              <p:cond delay="1000"/>
                            </p:stCondLst>
                            <p:childTnLst>
                              <p:par>
                                <p:cTn id="231" presetID="53" presetClass="entr" presetSubtype="16" fill="hold" grpId="0" nodeType="afterEffect">
                                  <p:stCondLst>
                                    <p:cond delay="0"/>
                                  </p:stCondLst>
                                  <p:childTnLst>
                                    <p:set>
                                      <p:cBhvr>
                                        <p:cTn id="232" dur="1" fill="hold">
                                          <p:stCondLst>
                                            <p:cond delay="0"/>
                                          </p:stCondLst>
                                        </p:cTn>
                                        <p:tgtEl>
                                          <p:spTgt spid="71"/>
                                        </p:tgtEl>
                                        <p:attrNameLst>
                                          <p:attrName>style.visibility</p:attrName>
                                        </p:attrNameLst>
                                      </p:cBhvr>
                                      <p:to>
                                        <p:strVal val="visible"/>
                                      </p:to>
                                    </p:set>
                                    <p:anim calcmode="lin" valueType="num">
                                      <p:cBhvr>
                                        <p:cTn id="233" dur="500" fill="hold"/>
                                        <p:tgtEl>
                                          <p:spTgt spid="71"/>
                                        </p:tgtEl>
                                        <p:attrNameLst>
                                          <p:attrName>ppt_w</p:attrName>
                                        </p:attrNameLst>
                                      </p:cBhvr>
                                      <p:tavLst>
                                        <p:tav tm="0">
                                          <p:val>
                                            <p:fltVal val="0"/>
                                          </p:val>
                                        </p:tav>
                                        <p:tav tm="100000">
                                          <p:val>
                                            <p:strVal val="#ppt_w"/>
                                          </p:val>
                                        </p:tav>
                                      </p:tavLst>
                                    </p:anim>
                                    <p:anim calcmode="lin" valueType="num">
                                      <p:cBhvr>
                                        <p:cTn id="234" dur="500" fill="hold"/>
                                        <p:tgtEl>
                                          <p:spTgt spid="71"/>
                                        </p:tgtEl>
                                        <p:attrNameLst>
                                          <p:attrName>ppt_h</p:attrName>
                                        </p:attrNameLst>
                                      </p:cBhvr>
                                      <p:tavLst>
                                        <p:tav tm="0">
                                          <p:val>
                                            <p:fltVal val="0"/>
                                          </p:val>
                                        </p:tav>
                                        <p:tav tm="100000">
                                          <p:val>
                                            <p:strVal val="#ppt_h"/>
                                          </p:val>
                                        </p:tav>
                                      </p:tavLst>
                                    </p:anim>
                                    <p:animEffect transition="in" filter="fade">
                                      <p:cBhvr>
                                        <p:cTn id="235" dur="500"/>
                                        <p:tgtEl>
                                          <p:spTgt spid="71"/>
                                        </p:tgtEl>
                                      </p:cBhvr>
                                    </p:animEffect>
                                  </p:childTnLst>
                                </p:cTn>
                              </p:par>
                            </p:childTnLst>
                          </p:cTn>
                        </p:par>
                        <p:par>
                          <p:cTn id="236" fill="hold">
                            <p:stCondLst>
                              <p:cond delay="1500"/>
                            </p:stCondLst>
                            <p:childTnLst>
                              <p:par>
                                <p:cTn id="237" presetID="2" presetClass="entr" presetSubtype="8" fill="hold" grpId="0" nodeType="afterEffect">
                                  <p:stCondLst>
                                    <p:cond delay="0"/>
                                  </p:stCondLst>
                                  <p:childTnLst>
                                    <p:set>
                                      <p:cBhvr>
                                        <p:cTn id="238" dur="1" fill="hold">
                                          <p:stCondLst>
                                            <p:cond delay="0"/>
                                          </p:stCondLst>
                                        </p:cTn>
                                        <p:tgtEl>
                                          <p:spTgt spid="2"/>
                                        </p:tgtEl>
                                        <p:attrNameLst>
                                          <p:attrName>style.visibility</p:attrName>
                                        </p:attrNameLst>
                                      </p:cBhvr>
                                      <p:to>
                                        <p:strVal val="visible"/>
                                      </p:to>
                                    </p:set>
                                    <p:anim calcmode="lin" valueType="num">
                                      <p:cBhvr additive="base">
                                        <p:cTn id="239" dur="500" fill="hold"/>
                                        <p:tgtEl>
                                          <p:spTgt spid="2"/>
                                        </p:tgtEl>
                                        <p:attrNameLst>
                                          <p:attrName>ppt_x</p:attrName>
                                        </p:attrNameLst>
                                      </p:cBhvr>
                                      <p:tavLst>
                                        <p:tav tm="0">
                                          <p:val>
                                            <p:strVal val="0-#ppt_w/2"/>
                                          </p:val>
                                        </p:tav>
                                        <p:tav tm="100000">
                                          <p:val>
                                            <p:strVal val="#ppt_x"/>
                                          </p:val>
                                        </p:tav>
                                      </p:tavLst>
                                    </p:anim>
                                    <p:anim calcmode="lin" valueType="num">
                                      <p:cBhvr additive="base">
                                        <p:cTn id="24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nodeType="clickEffect">
                                  <p:stCondLst>
                                    <p:cond delay="0"/>
                                  </p:stCondLst>
                                  <p:childTnLst>
                                    <p:set>
                                      <p:cBhvr>
                                        <p:cTn id="244" dur="1" fill="hold">
                                          <p:stCondLst>
                                            <p:cond delay="0"/>
                                          </p:stCondLst>
                                        </p:cTn>
                                        <p:tgtEl>
                                          <p:spTgt spid="70"/>
                                        </p:tgtEl>
                                        <p:attrNameLst>
                                          <p:attrName>style.visibility</p:attrName>
                                        </p:attrNameLst>
                                      </p:cBhvr>
                                      <p:to>
                                        <p:strVal val="hidden"/>
                                      </p:to>
                                    </p:set>
                                  </p:childTnLst>
                                </p:cTn>
                              </p:par>
                            </p:childTnLst>
                          </p:cTn>
                        </p:par>
                        <p:par>
                          <p:cTn id="245" fill="hold">
                            <p:stCondLst>
                              <p:cond delay="0"/>
                            </p:stCondLst>
                            <p:childTnLst>
                              <p:par>
                                <p:cTn id="246" presetID="2" presetClass="entr" presetSubtype="8" fill="hold" grpId="0" nodeType="afterEffect">
                                  <p:stCondLst>
                                    <p:cond delay="0"/>
                                  </p:stCondLst>
                                  <p:childTnLst>
                                    <p:set>
                                      <p:cBhvr>
                                        <p:cTn id="247" dur="1" fill="hold">
                                          <p:stCondLst>
                                            <p:cond delay="0"/>
                                          </p:stCondLst>
                                        </p:cTn>
                                        <p:tgtEl>
                                          <p:spTgt spid="77"/>
                                        </p:tgtEl>
                                        <p:attrNameLst>
                                          <p:attrName>style.visibility</p:attrName>
                                        </p:attrNameLst>
                                      </p:cBhvr>
                                      <p:to>
                                        <p:strVal val="visible"/>
                                      </p:to>
                                    </p:set>
                                    <p:anim calcmode="lin" valueType="num">
                                      <p:cBhvr additive="base">
                                        <p:cTn id="248" dur="500" fill="hold"/>
                                        <p:tgtEl>
                                          <p:spTgt spid="77"/>
                                        </p:tgtEl>
                                        <p:attrNameLst>
                                          <p:attrName>ppt_x</p:attrName>
                                        </p:attrNameLst>
                                      </p:cBhvr>
                                      <p:tavLst>
                                        <p:tav tm="0">
                                          <p:val>
                                            <p:strVal val="0-#ppt_w/2"/>
                                          </p:val>
                                        </p:tav>
                                        <p:tav tm="100000">
                                          <p:val>
                                            <p:strVal val="#ppt_x"/>
                                          </p:val>
                                        </p:tav>
                                      </p:tavLst>
                                    </p:anim>
                                    <p:anim calcmode="lin" valueType="num">
                                      <p:cBhvr additive="base">
                                        <p:cTn id="249" dur="500" fill="hold"/>
                                        <p:tgtEl>
                                          <p:spTgt spid="77"/>
                                        </p:tgtEl>
                                        <p:attrNameLst>
                                          <p:attrName>ppt_y</p:attrName>
                                        </p:attrNameLst>
                                      </p:cBhvr>
                                      <p:tavLst>
                                        <p:tav tm="0">
                                          <p:val>
                                            <p:strVal val="#ppt_y"/>
                                          </p:val>
                                        </p:tav>
                                        <p:tav tm="100000">
                                          <p:val>
                                            <p:strVal val="#ppt_y"/>
                                          </p:val>
                                        </p:tav>
                                      </p:tavLst>
                                    </p:anim>
                                  </p:childTnLst>
                                </p:cTn>
                              </p:par>
                            </p:childTnLst>
                          </p:cTn>
                        </p:par>
                        <p:par>
                          <p:cTn id="250" fill="hold">
                            <p:stCondLst>
                              <p:cond delay="500"/>
                            </p:stCondLst>
                            <p:childTnLst>
                              <p:par>
                                <p:cTn id="251" presetID="53" presetClass="entr" presetSubtype="16" fill="hold" nodeType="afterEffect">
                                  <p:stCondLst>
                                    <p:cond delay="0"/>
                                  </p:stCondLst>
                                  <p:childTnLst>
                                    <p:set>
                                      <p:cBhvr>
                                        <p:cTn id="252" dur="1" fill="hold">
                                          <p:stCondLst>
                                            <p:cond delay="0"/>
                                          </p:stCondLst>
                                        </p:cTn>
                                        <p:tgtEl>
                                          <p:spTgt spid="79"/>
                                        </p:tgtEl>
                                        <p:attrNameLst>
                                          <p:attrName>style.visibility</p:attrName>
                                        </p:attrNameLst>
                                      </p:cBhvr>
                                      <p:to>
                                        <p:strVal val="visible"/>
                                      </p:to>
                                    </p:set>
                                    <p:anim calcmode="lin" valueType="num">
                                      <p:cBhvr>
                                        <p:cTn id="253" dur="500" fill="hold"/>
                                        <p:tgtEl>
                                          <p:spTgt spid="79"/>
                                        </p:tgtEl>
                                        <p:attrNameLst>
                                          <p:attrName>ppt_w</p:attrName>
                                        </p:attrNameLst>
                                      </p:cBhvr>
                                      <p:tavLst>
                                        <p:tav tm="0">
                                          <p:val>
                                            <p:fltVal val="0"/>
                                          </p:val>
                                        </p:tav>
                                        <p:tav tm="100000">
                                          <p:val>
                                            <p:strVal val="#ppt_w"/>
                                          </p:val>
                                        </p:tav>
                                      </p:tavLst>
                                    </p:anim>
                                    <p:anim calcmode="lin" valueType="num">
                                      <p:cBhvr>
                                        <p:cTn id="254" dur="500" fill="hold"/>
                                        <p:tgtEl>
                                          <p:spTgt spid="79"/>
                                        </p:tgtEl>
                                        <p:attrNameLst>
                                          <p:attrName>ppt_h</p:attrName>
                                        </p:attrNameLst>
                                      </p:cBhvr>
                                      <p:tavLst>
                                        <p:tav tm="0">
                                          <p:val>
                                            <p:fltVal val="0"/>
                                          </p:val>
                                        </p:tav>
                                        <p:tav tm="100000">
                                          <p:val>
                                            <p:strVal val="#ppt_h"/>
                                          </p:val>
                                        </p:tav>
                                      </p:tavLst>
                                    </p:anim>
                                    <p:animEffect transition="in" filter="fade">
                                      <p:cBhvr>
                                        <p:cTn id="255" dur="500"/>
                                        <p:tgtEl>
                                          <p:spTgt spid="79"/>
                                        </p:tgtEl>
                                      </p:cBhvr>
                                    </p:animEffect>
                                  </p:childTnLst>
                                </p:cTn>
                              </p:par>
                            </p:childTnLst>
                          </p:cTn>
                        </p:par>
                        <p:par>
                          <p:cTn id="256" fill="hold">
                            <p:stCondLst>
                              <p:cond delay="1000"/>
                            </p:stCondLst>
                            <p:childTnLst>
                              <p:par>
                                <p:cTn id="257" presetID="53" presetClass="entr" presetSubtype="16" fill="hold" grpId="0" nodeType="afterEffect">
                                  <p:stCondLst>
                                    <p:cond delay="0"/>
                                  </p:stCondLst>
                                  <p:childTnLst>
                                    <p:set>
                                      <p:cBhvr>
                                        <p:cTn id="258" dur="1" fill="hold">
                                          <p:stCondLst>
                                            <p:cond delay="0"/>
                                          </p:stCondLst>
                                        </p:cTn>
                                        <p:tgtEl>
                                          <p:spTgt spid="80"/>
                                        </p:tgtEl>
                                        <p:attrNameLst>
                                          <p:attrName>style.visibility</p:attrName>
                                        </p:attrNameLst>
                                      </p:cBhvr>
                                      <p:to>
                                        <p:strVal val="visible"/>
                                      </p:to>
                                    </p:set>
                                    <p:anim calcmode="lin" valueType="num">
                                      <p:cBhvr>
                                        <p:cTn id="259" dur="500" fill="hold"/>
                                        <p:tgtEl>
                                          <p:spTgt spid="80"/>
                                        </p:tgtEl>
                                        <p:attrNameLst>
                                          <p:attrName>ppt_w</p:attrName>
                                        </p:attrNameLst>
                                      </p:cBhvr>
                                      <p:tavLst>
                                        <p:tav tm="0">
                                          <p:val>
                                            <p:fltVal val="0"/>
                                          </p:val>
                                        </p:tav>
                                        <p:tav tm="100000">
                                          <p:val>
                                            <p:strVal val="#ppt_w"/>
                                          </p:val>
                                        </p:tav>
                                      </p:tavLst>
                                    </p:anim>
                                    <p:anim calcmode="lin" valueType="num">
                                      <p:cBhvr>
                                        <p:cTn id="260" dur="500" fill="hold"/>
                                        <p:tgtEl>
                                          <p:spTgt spid="80"/>
                                        </p:tgtEl>
                                        <p:attrNameLst>
                                          <p:attrName>ppt_h</p:attrName>
                                        </p:attrNameLst>
                                      </p:cBhvr>
                                      <p:tavLst>
                                        <p:tav tm="0">
                                          <p:val>
                                            <p:fltVal val="0"/>
                                          </p:val>
                                        </p:tav>
                                        <p:tav tm="100000">
                                          <p:val>
                                            <p:strVal val="#ppt_h"/>
                                          </p:val>
                                        </p:tav>
                                      </p:tavLst>
                                    </p:anim>
                                    <p:animEffect transition="in" filter="fade">
                                      <p:cBhvr>
                                        <p:cTn id="261"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3" grpId="0" animBg="1"/>
      <p:bldP spid="17" grpId="0" animBg="1"/>
      <p:bldP spid="20" grpId="0" animBg="1"/>
      <p:bldP spid="21" grpId="0" animBg="1"/>
      <p:bldP spid="21" grpId="1" animBg="1"/>
      <p:bldP spid="39" grpId="0" animBg="1"/>
      <p:bldP spid="40" grpId="0" animBg="1"/>
      <p:bldP spid="40" grpId="1" animBg="1"/>
      <p:bldP spid="41" grpId="0" animBg="1"/>
      <p:bldP spid="41" grpId="1" animBg="1"/>
      <p:bldP spid="44" grpId="0" animBg="1"/>
      <p:bldP spid="44" grpId="1" animBg="1"/>
      <p:bldP spid="45" grpId="0" animBg="1"/>
      <p:bldP spid="45" grpId="1" animBg="1"/>
      <p:bldP spid="48" grpId="0" animBg="1"/>
      <p:bldP spid="48" grpId="1" animBg="1"/>
      <p:bldP spid="50" grpId="0" animBg="1"/>
      <p:bldP spid="52" grpId="0" animBg="1"/>
      <p:bldP spid="57" grpId="0" animBg="1"/>
      <p:bldP spid="59" grpId="0" animBg="1"/>
      <p:bldP spid="60" grpId="0" animBg="1"/>
      <p:bldP spid="61" grpId="0" animBg="1"/>
      <p:bldP spid="64" grpId="0" animBg="1"/>
      <p:bldP spid="68" grpId="0" animBg="1"/>
      <p:bldP spid="71" grpId="0" animBg="1"/>
      <p:bldP spid="77" grpId="0" animBg="1"/>
      <p:bldP spid="80" grpId="0" animBg="1"/>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2528" y="189780"/>
            <a:ext cx="2760454"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dirty="0"/>
              <a:t>Proofing Options – General</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3977" y="638889"/>
            <a:ext cx="7688022" cy="6158726"/>
          </a:xfrm>
          <a:prstGeom prst="rect">
            <a:avLst/>
          </a:prstGeom>
        </p:spPr>
      </p:pic>
      <p:sp>
        <p:nvSpPr>
          <p:cNvPr id="37" name="TextBox 36"/>
          <p:cNvSpPr txBox="1"/>
          <p:nvPr/>
        </p:nvSpPr>
        <p:spPr>
          <a:xfrm>
            <a:off x="207033" y="790754"/>
            <a:ext cx="3950899" cy="923330"/>
          </a:xfrm>
          <a:prstGeom prst="rect">
            <a:avLst/>
          </a:prstGeom>
          <a:solidFill>
            <a:schemeClr val="bg1"/>
          </a:solidFill>
          <a:effectLst>
            <a:glow rad="101600">
              <a:srgbClr val="00B050">
                <a:alpha val="40000"/>
              </a:srgbClr>
            </a:glow>
            <a:softEdge rad="38100"/>
          </a:effectLst>
        </p:spPr>
        <p:txBody>
          <a:bodyPr wrap="square" rtlCol="0">
            <a:spAutoFit/>
          </a:bodyPr>
          <a:lstStyle/>
          <a:p>
            <a:r>
              <a:rPr lang="en-CA" dirty="0"/>
              <a:t>How do you want Word to behave when it encounters spelling and/or grammar errors?</a:t>
            </a:r>
          </a:p>
        </p:txBody>
      </p:sp>
      <p:sp>
        <p:nvSpPr>
          <p:cNvPr id="2" name="TextBox 1"/>
          <p:cNvSpPr txBox="1"/>
          <p:nvPr/>
        </p:nvSpPr>
        <p:spPr>
          <a:xfrm>
            <a:off x="207033" y="1854679"/>
            <a:ext cx="3950899" cy="369332"/>
          </a:xfrm>
          <a:prstGeom prst="rect">
            <a:avLst/>
          </a:prstGeom>
          <a:noFill/>
          <a:ln w="19050">
            <a:solidFill>
              <a:srgbClr val="7030A0"/>
            </a:solidFill>
          </a:ln>
        </p:spPr>
        <p:txBody>
          <a:bodyPr wrap="square" rtlCol="0">
            <a:spAutoFit/>
          </a:bodyPr>
          <a:lstStyle/>
          <a:p>
            <a:r>
              <a:rPr lang="en-CA" dirty="0"/>
              <a:t>Check spelling as you type option.</a:t>
            </a:r>
          </a:p>
        </p:txBody>
      </p:sp>
      <p:sp>
        <p:nvSpPr>
          <p:cNvPr id="5" name="Rectangle 4"/>
          <p:cNvSpPr/>
          <p:nvPr/>
        </p:nvSpPr>
        <p:spPr>
          <a:xfrm>
            <a:off x="5891842" y="4028535"/>
            <a:ext cx="1337094" cy="9489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Rectangle 37"/>
          <p:cNvSpPr/>
          <p:nvPr/>
        </p:nvSpPr>
        <p:spPr>
          <a:xfrm>
            <a:off x="5891842" y="4157930"/>
            <a:ext cx="1337094" cy="94891"/>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9" name="Rectangle 38"/>
          <p:cNvSpPr/>
          <p:nvPr/>
        </p:nvSpPr>
        <p:spPr>
          <a:xfrm>
            <a:off x="5891842" y="4287321"/>
            <a:ext cx="1337094" cy="9489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0" name="Rectangle 39"/>
          <p:cNvSpPr/>
          <p:nvPr/>
        </p:nvSpPr>
        <p:spPr>
          <a:xfrm>
            <a:off x="5891842" y="4408086"/>
            <a:ext cx="1337094" cy="9489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1" name="Straight Arrow Connector 10"/>
          <p:cNvCxnSpPr>
            <a:stCxn id="2" idx="3"/>
          </p:cNvCxnSpPr>
          <p:nvPr/>
        </p:nvCxnSpPr>
        <p:spPr>
          <a:xfrm>
            <a:off x="4157932" y="2039345"/>
            <a:ext cx="1733910" cy="203663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07033" y="2355011"/>
            <a:ext cx="3950899" cy="2862322"/>
          </a:xfrm>
          <a:prstGeom prst="rect">
            <a:avLst/>
          </a:prstGeom>
          <a:noFill/>
          <a:ln w="19050">
            <a:solidFill>
              <a:srgbClr val="00B0F0"/>
            </a:solidFill>
          </a:ln>
        </p:spPr>
        <p:txBody>
          <a:bodyPr wrap="square" rtlCol="0">
            <a:spAutoFit/>
          </a:bodyPr>
          <a:lstStyle/>
          <a:p>
            <a:r>
              <a:rPr lang="en-CA" dirty="0"/>
              <a:t>A word by itself may be spelled correctly, but in context a different word may be required.  That is </a:t>
            </a:r>
            <a:r>
              <a:rPr lang="en-CA" i="1" dirty="0"/>
              <a:t>contextual spelling.</a:t>
            </a:r>
            <a:endParaRPr lang="en-CA" dirty="0"/>
          </a:p>
          <a:p>
            <a:endParaRPr lang="en-CA" dirty="0"/>
          </a:p>
          <a:p>
            <a:r>
              <a:rPr lang="en-CA" dirty="0"/>
              <a:t>For example, “Deer Mr. Jones“ is incorrect, but without contextual spelling enabled this would pass by the checker as okay since “Deer” is a valid word.</a:t>
            </a:r>
          </a:p>
        </p:txBody>
      </p:sp>
      <p:cxnSp>
        <p:nvCxnSpPr>
          <p:cNvPr id="18" name="Straight Arrow Connector 17"/>
          <p:cNvCxnSpPr>
            <a:stCxn id="14" idx="3"/>
            <a:endCxn id="38" idx="1"/>
          </p:cNvCxnSpPr>
          <p:nvPr/>
        </p:nvCxnSpPr>
        <p:spPr>
          <a:xfrm>
            <a:off x="4157932" y="3786172"/>
            <a:ext cx="1733910" cy="41920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7033" y="5359917"/>
            <a:ext cx="3950899" cy="369332"/>
          </a:xfrm>
          <a:prstGeom prst="rect">
            <a:avLst/>
          </a:prstGeom>
          <a:noFill/>
          <a:ln w="19050">
            <a:solidFill>
              <a:srgbClr val="00B050"/>
            </a:solidFill>
          </a:ln>
        </p:spPr>
        <p:txBody>
          <a:bodyPr wrap="square" rtlCol="0">
            <a:spAutoFit/>
          </a:bodyPr>
          <a:lstStyle/>
          <a:p>
            <a:r>
              <a:rPr lang="en-CA" dirty="0"/>
              <a:t>Mark grammar errors as you type.</a:t>
            </a:r>
          </a:p>
        </p:txBody>
      </p:sp>
      <p:cxnSp>
        <p:nvCxnSpPr>
          <p:cNvPr id="6" name="Straight Arrow Connector 5"/>
          <p:cNvCxnSpPr>
            <a:stCxn id="15" idx="3"/>
            <a:endCxn id="39" idx="1"/>
          </p:cNvCxnSpPr>
          <p:nvPr/>
        </p:nvCxnSpPr>
        <p:spPr>
          <a:xfrm flipV="1">
            <a:off x="4157932" y="4334767"/>
            <a:ext cx="1733910" cy="120981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07033" y="5880504"/>
            <a:ext cx="3950899" cy="646331"/>
          </a:xfrm>
          <a:prstGeom prst="rect">
            <a:avLst/>
          </a:prstGeom>
          <a:noFill/>
          <a:ln w="19050">
            <a:solidFill>
              <a:srgbClr val="C00000"/>
            </a:solidFill>
          </a:ln>
        </p:spPr>
        <p:txBody>
          <a:bodyPr wrap="square" rtlCol="0">
            <a:spAutoFit/>
          </a:bodyPr>
          <a:lstStyle/>
          <a:p>
            <a:r>
              <a:rPr lang="en-CA" dirty="0"/>
              <a:t>Check grammar at the same time when checking for spelling errors.</a:t>
            </a:r>
          </a:p>
        </p:txBody>
      </p:sp>
      <p:cxnSp>
        <p:nvCxnSpPr>
          <p:cNvPr id="19" name="Straight Arrow Connector 18"/>
          <p:cNvCxnSpPr>
            <a:stCxn id="17" idx="3"/>
            <a:endCxn id="40" idx="1"/>
          </p:cNvCxnSpPr>
          <p:nvPr/>
        </p:nvCxnSpPr>
        <p:spPr>
          <a:xfrm flipV="1">
            <a:off x="4157932" y="4455532"/>
            <a:ext cx="1733910" cy="174813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78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0-#ppt_w/2"/>
                                          </p:val>
                                        </p:tav>
                                        <p:tav tm="100000">
                                          <p:val>
                                            <p:strVal val="#ppt_x"/>
                                          </p:val>
                                        </p:tav>
                                      </p:tavLst>
                                    </p:anim>
                                    <p:anim calcmode="lin" valueType="num">
                                      <p:cBhvr additive="base">
                                        <p:cTn id="15" dur="500" fill="hold"/>
                                        <p:tgtEl>
                                          <p:spTgt spid="2"/>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par>
                          <p:cTn id="22" fill="hold">
                            <p:stCondLst>
                              <p:cond delay="1000"/>
                            </p:stCondLst>
                            <p:childTnLst>
                              <p:par>
                                <p:cTn id="23" presetID="53" presetClass="entr" presetSubtype="1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0-#ppt_w/2"/>
                                          </p:val>
                                        </p:tav>
                                        <p:tav tm="100000">
                                          <p:val>
                                            <p:strVal val="#ppt_x"/>
                                          </p:val>
                                        </p:tav>
                                      </p:tavLst>
                                    </p:anim>
                                    <p:anim calcmode="lin" valueType="num">
                                      <p:cBhvr additive="base">
                                        <p:cTn id="33" dur="500" fill="hold"/>
                                        <p:tgtEl>
                                          <p:spTgt spid="14"/>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53" presetClass="entr" presetSubtype="16"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500" fill="hold"/>
                                        <p:tgtEl>
                                          <p:spTgt spid="38"/>
                                        </p:tgtEl>
                                        <p:attrNameLst>
                                          <p:attrName>ppt_w</p:attrName>
                                        </p:attrNameLst>
                                      </p:cBhvr>
                                      <p:tavLst>
                                        <p:tav tm="0">
                                          <p:val>
                                            <p:fltVal val="0"/>
                                          </p:val>
                                        </p:tav>
                                        <p:tav tm="100000">
                                          <p:val>
                                            <p:strVal val="#ppt_w"/>
                                          </p:val>
                                        </p:tav>
                                      </p:tavLst>
                                    </p:anim>
                                    <p:anim calcmode="lin" valueType="num">
                                      <p:cBhvr>
                                        <p:cTn id="44" dur="500" fill="hold"/>
                                        <p:tgtEl>
                                          <p:spTgt spid="38"/>
                                        </p:tgtEl>
                                        <p:attrNameLst>
                                          <p:attrName>ppt_h</p:attrName>
                                        </p:attrNameLst>
                                      </p:cBhvr>
                                      <p:tavLst>
                                        <p:tav tm="0">
                                          <p:val>
                                            <p:fltVal val="0"/>
                                          </p:val>
                                        </p:tav>
                                        <p:tav tm="100000">
                                          <p:val>
                                            <p:strVal val="#ppt_h"/>
                                          </p:val>
                                        </p:tav>
                                      </p:tavLst>
                                    </p:anim>
                                    <p:animEffect transition="in" filter="fade">
                                      <p:cBhvr>
                                        <p:cTn id="45" dur="500"/>
                                        <p:tgtEl>
                                          <p:spTgt spid="38"/>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0-#ppt_w/2"/>
                                          </p:val>
                                        </p:tav>
                                        <p:tav tm="100000">
                                          <p:val>
                                            <p:strVal val="#ppt_x"/>
                                          </p:val>
                                        </p:tav>
                                      </p:tavLst>
                                    </p:anim>
                                    <p:anim calcmode="lin" valueType="num">
                                      <p:cBhvr additive="base">
                                        <p:cTn id="51" dur="500" fill="hold"/>
                                        <p:tgtEl>
                                          <p:spTgt spid="15"/>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53" presetClass="entr" presetSubtype="16" fill="hold" nodeType="after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500" fill="hold"/>
                                        <p:tgtEl>
                                          <p:spTgt spid="6"/>
                                        </p:tgtEl>
                                        <p:attrNameLst>
                                          <p:attrName>ppt_w</p:attrName>
                                        </p:attrNameLst>
                                      </p:cBhvr>
                                      <p:tavLst>
                                        <p:tav tm="0">
                                          <p:val>
                                            <p:fltVal val="0"/>
                                          </p:val>
                                        </p:tav>
                                        <p:tav tm="100000">
                                          <p:val>
                                            <p:strVal val="#ppt_w"/>
                                          </p:val>
                                        </p:tav>
                                      </p:tavLst>
                                    </p:anim>
                                    <p:anim calcmode="lin" valueType="num">
                                      <p:cBhvr>
                                        <p:cTn id="56" dur="500" fill="hold"/>
                                        <p:tgtEl>
                                          <p:spTgt spid="6"/>
                                        </p:tgtEl>
                                        <p:attrNameLst>
                                          <p:attrName>ppt_h</p:attrName>
                                        </p:attrNameLst>
                                      </p:cBhvr>
                                      <p:tavLst>
                                        <p:tav tm="0">
                                          <p:val>
                                            <p:fltVal val="0"/>
                                          </p:val>
                                        </p:tav>
                                        <p:tav tm="100000">
                                          <p:val>
                                            <p:strVal val="#ppt_h"/>
                                          </p:val>
                                        </p:tav>
                                      </p:tavLst>
                                    </p:anim>
                                    <p:animEffect transition="in" filter="fade">
                                      <p:cBhvr>
                                        <p:cTn id="57" dur="500"/>
                                        <p:tgtEl>
                                          <p:spTgt spid="6"/>
                                        </p:tgtEl>
                                      </p:cBhvr>
                                    </p:animEffect>
                                  </p:childTnLst>
                                </p:cTn>
                              </p:par>
                            </p:childTnLst>
                          </p:cTn>
                        </p:par>
                        <p:par>
                          <p:cTn id="58" fill="hold">
                            <p:stCondLst>
                              <p:cond delay="1000"/>
                            </p:stCondLst>
                            <p:childTnLst>
                              <p:par>
                                <p:cTn id="59" presetID="53" presetClass="entr" presetSubtype="16" fill="hold" grpId="0" nodeType="after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p:cTn id="61" dur="500" fill="hold"/>
                                        <p:tgtEl>
                                          <p:spTgt spid="39"/>
                                        </p:tgtEl>
                                        <p:attrNameLst>
                                          <p:attrName>ppt_w</p:attrName>
                                        </p:attrNameLst>
                                      </p:cBhvr>
                                      <p:tavLst>
                                        <p:tav tm="0">
                                          <p:val>
                                            <p:fltVal val="0"/>
                                          </p:val>
                                        </p:tav>
                                        <p:tav tm="100000">
                                          <p:val>
                                            <p:strVal val="#ppt_w"/>
                                          </p:val>
                                        </p:tav>
                                      </p:tavLst>
                                    </p:anim>
                                    <p:anim calcmode="lin" valueType="num">
                                      <p:cBhvr>
                                        <p:cTn id="62" dur="500" fill="hold"/>
                                        <p:tgtEl>
                                          <p:spTgt spid="39"/>
                                        </p:tgtEl>
                                        <p:attrNameLst>
                                          <p:attrName>ppt_h</p:attrName>
                                        </p:attrNameLst>
                                      </p:cBhvr>
                                      <p:tavLst>
                                        <p:tav tm="0">
                                          <p:val>
                                            <p:fltVal val="0"/>
                                          </p:val>
                                        </p:tav>
                                        <p:tav tm="100000">
                                          <p:val>
                                            <p:strVal val="#ppt_h"/>
                                          </p:val>
                                        </p:tav>
                                      </p:tavLst>
                                    </p:anim>
                                    <p:animEffect transition="in" filter="fade">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8"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additive="base">
                                        <p:cTn id="68" dur="500" fill="hold"/>
                                        <p:tgtEl>
                                          <p:spTgt spid="17"/>
                                        </p:tgtEl>
                                        <p:attrNameLst>
                                          <p:attrName>ppt_x</p:attrName>
                                        </p:attrNameLst>
                                      </p:cBhvr>
                                      <p:tavLst>
                                        <p:tav tm="0">
                                          <p:val>
                                            <p:strVal val="0-#ppt_w/2"/>
                                          </p:val>
                                        </p:tav>
                                        <p:tav tm="100000">
                                          <p:val>
                                            <p:strVal val="#ppt_x"/>
                                          </p:val>
                                        </p:tav>
                                      </p:tavLst>
                                    </p:anim>
                                    <p:anim calcmode="lin" valueType="num">
                                      <p:cBhvr additive="base">
                                        <p:cTn id="69" dur="500" fill="hold"/>
                                        <p:tgtEl>
                                          <p:spTgt spid="17"/>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53" presetClass="entr" presetSubtype="16" fill="hold" nodeType="after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p:cTn id="73" dur="500" fill="hold"/>
                                        <p:tgtEl>
                                          <p:spTgt spid="19"/>
                                        </p:tgtEl>
                                        <p:attrNameLst>
                                          <p:attrName>ppt_w</p:attrName>
                                        </p:attrNameLst>
                                      </p:cBhvr>
                                      <p:tavLst>
                                        <p:tav tm="0">
                                          <p:val>
                                            <p:fltVal val="0"/>
                                          </p:val>
                                        </p:tav>
                                        <p:tav tm="100000">
                                          <p:val>
                                            <p:strVal val="#ppt_w"/>
                                          </p:val>
                                        </p:tav>
                                      </p:tavLst>
                                    </p:anim>
                                    <p:anim calcmode="lin" valueType="num">
                                      <p:cBhvr>
                                        <p:cTn id="74" dur="500" fill="hold"/>
                                        <p:tgtEl>
                                          <p:spTgt spid="19"/>
                                        </p:tgtEl>
                                        <p:attrNameLst>
                                          <p:attrName>ppt_h</p:attrName>
                                        </p:attrNameLst>
                                      </p:cBhvr>
                                      <p:tavLst>
                                        <p:tav tm="0">
                                          <p:val>
                                            <p:fltVal val="0"/>
                                          </p:val>
                                        </p:tav>
                                        <p:tav tm="100000">
                                          <p:val>
                                            <p:strVal val="#ppt_h"/>
                                          </p:val>
                                        </p:tav>
                                      </p:tavLst>
                                    </p:anim>
                                    <p:animEffect transition="in" filter="fade">
                                      <p:cBhvr>
                                        <p:cTn id="75" dur="500"/>
                                        <p:tgtEl>
                                          <p:spTgt spid="19"/>
                                        </p:tgtEl>
                                      </p:cBhvr>
                                    </p:animEffect>
                                  </p:childTnLst>
                                </p:cTn>
                              </p:par>
                            </p:childTnLst>
                          </p:cTn>
                        </p:par>
                        <p:par>
                          <p:cTn id="76" fill="hold">
                            <p:stCondLst>
                              <p:cond delay="1000"/>
                            </p:stCondLst>
                            <p:childTnLst>
                              <p:par>
                                <p:cTn id="77" presetID="53" presetClass="entr" presetSubtype="16" fill="hold" grpId="0" nodeType="afterEffect">
                                  <p:stCondLst>
                                    <p:cond delay="0"/>
                                  </p:stCondLst>
                                  <p:childTnLst>
                                    <p:set>
                                      <p:cBhvr>
                                        <p:cTn id="78" dur="1" fill="hold">
                                          <p:stCondLst>
                                            <p:cond delay="0"/>
                                          </p:stCondLst>
                                        </p:cTn>
                                        <p:tgtEl>
                                          <p:spTgt spid="40"/>
                                        </p:tgtEl>
                                        <p:attrNameLst>
                                          <p:attrName>style.visibility</p:attrName>
                                        </p:attrNameLst>
                                      </p:cBhvr>
                                      <p:to>
                                        <p:strVal val="visible"/>
                                      </p:to>
                                    </p:set>
                                    <p:anim calcmode="lin" valueType="num">
                                      <p:cBhvr>
                                        <p:cTn id="79" dur="500" fill="hold"/>
                                        <p:tgtEl>
                                          <p:spTgt spid="40"/>
                                        </p:tgtEl>
                                        <p:attrNameLst>
                                          <p:attrName>ppt_w</p:attrName>
                                        </p:attrNameLst>
                                      </p:cBhvr>
                                      <p:tavLst>
                                        <p:tav tm="0">
                                          <p:val>
                                            <p:fltVal val="0"/>
                                          </p:val>
                                        </p:tav>
                                        <p:tav tm="100000">
                                          <p:val>
                                            <p:strVal val="#ppt_w"/>
                                          </p:val>
                                        </p:tav>
                                      </p:tavLst>
                                    </p:anim>
                                    <p:anim calcmode="lin" valueType="num">
                                      <p:cBhvr>
                                        <p:cTn id="80" dur="500" fill="hold"/>
                                        <p:tgtEl>
                                          <p:spTgt spid="40"/>
                                        </p:tgtEl>
                                        <p:attrNameLst>
                                          <p:attrName>ppt_h</p:attrName>
                                        </p:attrNameLst>
                                      </p:cBhvr>
                                      <p:tavLst>
                                        <p:tav tm="0">
                                          <p:val>
                                            <p:fltVal val="0"/>
                                          </p:val>
                                        </p:tav>
                                        <p:tav tm="100000">
                                          <p:val>
                                            <p:strVal val="#ppt_h"/>
                                          </p:val>
                                        </p:tav>
                                      </p:tavLst>
                                    </p:anim>
                                    <p:animEffect transition="in" filter="fade">
                                      <p:cBhvr>
                                        <p:cTn id="8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 grpId="0" animBg="1"/>
      <p:bldP spid="5" grpId="0" animBg="1"/>
      <p:bldP spid="38" grpId="0" animBg="1"/>
      <p:bldP spid="39" grpId="0" animBg="1"/>
      <p:bldP spid="40" grpId="0" animBg="1"/>
      <p:bldP spid="14" grpId="0" animBg="1"/>
      <p:bldP spid="15"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3977" y="641475"/>
            <a:ext cx="7679396" cy="6147513"/>
          </a:xfrm>
          <a:prstGeom prst="rect">
            <a:avLst/>
          </a:prstGeom>
        </p:spPr>
      </p:pic>
      <p:sp>
        <p:nvSpPr>
          <p:cNvPr id="3" name="TextBox 2"/>
          <p:cNvSpPr txBox="1"/>
          <p:nvPr/>
        </p:nvSpPr>
        <p:spPr>
          <a:xfrm>
            <a:off x="207035" y="181154"/>
            <a:ext cx="2743200"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dirty="0"/>
              <a:t>Proofing Options – General</a:t>
            </a:r>
          </a:p>
        </p:txBody>
      </p:sp>
      <p:sp>
        <p:nvSpPr>
          <p:cNvPr id="41" name="Rectangle 40"/>
          <p:cNvSpPr/>
          <p:nvPr/>
        </p:nvSpPr>
        <p:spPr>
          <a:xfrm>
            <a:off x="5995356" y="4455527"/>
            <a:ext cx="1897811" cy="297632"/>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2" name="TextBox 21"/>
          <p:cNvSpPr txBox="1"/>
          <p:nvPr/>
        </p:nvSpPr>
        <p:spPr>
          <a:xfrm>
            <a:off x="94888" y="3395086"/>
            <a:ext cx="4339088" cy="369332"/>
          </a:xfrm>
          <a:prstGeom prst="rect">
            <a:avLst/>
          </a:prstGeom>
          <a:noFill/>
          <a:ln w="19050">
            <a:noFill/>
          </a:ln>
        </p:spPr>
        <p:txBody>
          <a:bodyPr wrap="square" rtlCol="0">
            <a:spAutoFit/>
          </a:bodyPr>
          <a:lstStyle/>
          <a:p>
            <a:r>
              <a:rPr lang="en-CA" b="1" i="1" dirty="0"/>
              <a:t>Show readability statistics </a:t>
            </a:r>
            <a:r>
              <a:rPr lang="en-CA" dirty="0"/>
              <a:t>displays a dialog</a:t>
            </a:r>
          </a:p>
        </p:txBody>
      </p:sp>
      <p:sp>
        <p:nvSpPr>
          <p:cNvPr id="26" name="TextBox 25"/>
          <p:cNvSpPr txBox="1"/>
          <p:nvPr/>
        </p:nvSpPr>
        <p:spPr>
          <a:xfrm>
            <a:off x="94887" y="3680930"/>
            <a:ext cx="4037165" cy="369332"/>
          </a:xfrm>
          <a:prstGeom prst="rect">
            <a:avLst/>
          </a:prstGeom>
          <a:noFill/>
        </p:spPr>
        <p:txBody>
          <a:bodyPr wrap="square" rtlCol="0">
            <a:spAutoFit/>
          </a:bodyPr>
          <a:lstStyle/>
          <a:p>
            <a:r>
              <a:rPr lang="en-CA" dirty="0"/>
              <a:t>after a </a:t>
            </a:r>
            <a:r>
              <a:rPr lang="en-CA" b="1" i="1" dirty="0">
                <a:solidFill>
                  <a:srgbClr val="C00000"/>
                </a:solidFill>
              </a:rPr>
              <a:t>Spelling &amp; Grammar</a:t>
            </a:r>
            <a:endParaRPr lang="en-CA" dirty="0">
              <a:solidFill>
                <a:srgbClr val="C00000"/>
              </a:solidFill>
            </a:endParaRPr>
          </a:p>
        </p:txBody>
      </p:sp>
      <p:sp>
        <p:nvSpPr>
          <p:cNvPr id="42" name="TextBox 41"/>
          <p:cNvSpPr txBox="1"/>
          <p:nvPr/>
        </p:nvSpPr>
        <p:spPr>
          <a:xfrm>
            <a:off x="94886" y="3680930"/>
            <a:ext cx="4339090" cy="646331"/>
          </a:xfrm>
          <a:prstGeom prst="rect">
            <a:avLst/>
          </a:prstGeom>
          <a:noFill/>
        </p:spPr>
        <p:txBody>
          <a:bodyPr wrap="square" rtlCol="0">
            <a:spAutoFit/>
          </a:bodyPr>
          <a:lstStyle/>
          <a:p>
            <a:r>
              <a:rPr lang="en-CA" dirty="0"/>
              <a:t>                                                   check is performed.</a:t>
            </a:r>
          </a:p>
        </p:txBody>
      </p:sp>
      <p:cxnSp>
        <p:nvCxnSpPr>
          <p:cNvPr id="44" name="Straight Arrow Connector 43"/>
          <p:cNvCxnSpPr>
            <a:endCxn id="46" idx="1"/>
          </p:cNvCxnSpPr>
          <p:nvPr/>
        </p:nvCxnSpPr>
        <p:spPr>
          <a:xfrm flipV="1">
            <a:off x="4259558" y="3138635"/>
            <a:ext cx="1481325" cy="46720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0883" y="1856252"/>
            <a:ext cx="2648309" cy="2564766"/>
          </a:xfrm>
          <a:prstGeom prst="rect">
            <a:avLst/>
          </a:prstGeom>
          <a:ln w="19050">
            <a:solidFill>
              <a:srgbClr val="00B050"/>
            </a:solidFill>
          </a:ln>
        </p:spPr>
      </p:pic>
      <p:sp>
        <p:nvSpPr>
          <p:cNvPr id="49" name="Rectangle 48"/>
          <p:cNvSpPr/>
          <p:nvPr/>
        </p:nvSpPr>
        <p:spPr>
          <a:xfrm>
            <a:off x="4433977" y="1009290"/>
            <a:ext cx="414068" cy="53483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51" name="Straight Arrow Connector 50"/>
          <p:cNvCxnSpPr>
            <a:endCxn id="49" idx="1"/>
          </p:cNvCxnSpPr>
          <p:nvPr/>
        </p:nvCxnSpPr>
        <p:spPr>
          <a:xfrm flipV="1">
            <a:off x="2648309" y="1276709"/>
            <a:ext cx="1785668" cy="219973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943600" y="5011948"/>
            <a:ext cx="1828802" cy="48307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207034" y="4753159"/>
            <a:ext cx="4052524" cy="923330"/>
          </a:xfrm>
          <a:prstGeom prst="rect">
            <a:avLst/>
          </a:prstGeom>
          <a:noFill/>
          <a:ln w="19050">
            <a:solidFill>
              <a:schemeClr val="accent2"/>
            </a:solidFill>
          </a:ln>
        </p:spPr>
        <p:txBody>
          <a:bodyPr wrap="square" rtlCol="0">
            <a:spAutoFit/>
          </a:bodyPr>
          <a:lstStyle/>
          <a:p>
            <a:r>
              <a:rPr lang="en-CA" dirty="0"/>
              <a:t>Here you can set up exceptions for the current document or any new documents derived from the document template.</a:t>
            </a:r>
          </a:p>
        </p:txBody>
      </p:sp>
      <p:cxnSp>
        <p:nvCxnSpPr>
          <p:cNvPr id="6" name="Straight Arrow Connector 5"/>
          <p:cNvCxnSpPr>
            <a:stCxn id="4" idx="3"/>
          </p:cNvCxnSpPr>
          <p:nvPr/>
        </p:nvCxnSpPr>
        <p:spPr>
          <a:xfrm>
            <a:off x="4259558" y="5214824"/>
            <a:ext cx="1684042" cy="214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103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1000" fill="hold"/>
                                        <p:tgtEl>
                                          <p:spTgt spid="41"/>
                                        </p:tgtEl>
                                        <p:attrNameLst>
                                          <p:attrName>ppt_w</p:attrName>
                                        </p:attrNameLst>
                                      </p:cBhvr>
                                      <p:tavLst>
                                        <p:tav tm="0">
                                          <p:val>
                                            <p:fltVal val="0"/>
                                          </p:val>
                                        </p:tav>
                                        <p:tav tm="100000">
                                          <p:val>
                                            <p:strVal val="#ppt_w"/>
                                          </p:val>
                                        </p:tav>
                                      </p:tavLst>
                                    </p:anim>
                                    <p:anim calcmode="lin" valueType="num">
                                      <p:cBhvr>
                                        <p:cTn id="8" dur="1000" fill="hold"/>
                                        <p:tgtEl>
                                          <p:spTgt spid="41"/>
                                        </p:tgtEl>
                                        <p:attrNameLst>
                                          <p:attrName>ppt_h</p:attrName>
                                        </p:attrNameLst>
                                      </p:cBhvr>
                                      <p:tavLst>
                                        <p:tav tm="0">
                                          <p:val>
                                            <p:fltVal val="0"/>
                                          </p:val>
                                        </p:tav>
                                        <p:tav tm="100000">
                                          <p:val>
                                            <p:strVal val="#ppt_h"/>
                                          </p:val>
                                        </p:tav>
                                      </p:tavLst>
                                    </p:anim>
                                    <p:anim calcmode="lin" valueType="num">
                                      <p:cBhvr>
                                        <p:cTn id="9" dur="1000" fill="hold"/>
                                        <p:tgtEl>
                                          <p:spTgt spid="41"/>
                                        </p:tgtEl>
                                        <p:attrNameLst>
                                          <p:attrName>style.rotation</p:attrName>
                                        </p:attrNameLst>
                                      </p:cBhvr>
                                      <p:tavLst>
                                        <p:tav tm="0">
                                          <p:val>
                                            <p:fltVal val="90"/>
                                          </p:val>
                                        </p:tav>
                                        <p:tav tm="100000">
                                          <p:val>
                                            <p:fltVal val="0"/>
                                          </p:val>
                                        </p:tav>
                                      </p:tavLst>
                                    </p:anim>
                                    <p:animEffect transition="in" filter="fade">
                                      <p:cBhvr>
                                        <p:cTn id="10" dur="1000"/>
                                        <p:tgtEl>
                                          <p:spTgt spid="41"/>
                                        </p:tgtEl>
                                      </p:cBhvr>
                                    </p:animEffect>
                                  </p:childTnLst>
                                </p:cTn>
                              </p:par>
                            </p:childTnLst>
                          </p:cTn>
                        </p:par>
                        <p:par>
                          <p:cTn id="11" fill="hold">
                            <p:stCondLst>
                              <p:cond delay="1000"/>
                            </p:stCondLst>
                            <p:childTnLst>
                              <p:par>
                                <p:cTn id="12" presetID="2" presetClass="entr" presetSubtype="8"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500" fill="hold"/>
                                        <p:tgtEl>
                                          <p:spTgt spid="22"/>
                                        </p:tgtEl>
                                        <p:attrNameLst>
                                          <p:attrName>ppt_x</p:attrName>
                                        </p:attrNameLst>
                                      </p:cBhvr>
                                      <p:tavLst>
                                        <p:tav tm="0">
                                          <p:val>
                                            <p:strVal val="0-#ppt_w/2"/>
                                          </p:val>
                                        </p:tav>
                                        <p:tav tm="100000">
                                          <p:val>
                                            <p:strVal val="#ppt_x"/>
                                          </p:val>
                                        </p:tav>
                                      </p:tavLst>
                                    </p:anim>
                                    <p:anim calcmode="lin" valueType="num">
                                      <p:cBhvr additive="base">
                                        <p:cTn id="15" dur="500" fill="hold"/>
                                        <p:tgtEl>
                                          <p:spTgt spid="22"/>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p:cTn id="19" dur="500" fill="hold"/>
                                        <p:tgtEl>
                                          <p:spTgt spid="44"/>
                                        </p:tgtEl>
                                        <p:attrNameLst>
                                          <p:attrName>ppt_w</p:attrName>
                                        </p:attrNameLst>
                                      </p:cBhvr>
                                      <p:tavLst>
                                        <p:tav tm="0">
                                          <p:val>
                                            <p:fltVal val="0"/>
                                          </p:val>
                                        </p:tav>
                                        <p:tav tm="100000">
                                          <p:val>
                                            <p:strVal val="#ppt_w"/>
                                          </p:val>
                                        </p:tav>
                                      </p:tavLst>
                                    </p:anim>
                                    <p:anim calcmode="lin" valueType="num">
                                      <p:cBhvr>
                                        <p:cTn id="20" dur="500" fill="hold"/>
                                        <p:tgtEl>
                                          <p:spTgt spid="44"/>
                                        </p:tgtEl>
                                        <p:attrNameLst>
                                          <p:attrName>ppt_h</p:attrName>
                                        </p:attrNameLst>
                                      </p:cBhvr>
                                      <p:tavLst>
                                        <p:tav tm="0">
                                          <p:val>
                                            <p:fltVal val="0"/>
                                          </p:val>
                                        </p:tav>
                                        <p:tav tm="100000">
                                          <p:val>
                                            <p:strVal val="#ppt_h"/>
                                          </p:val>
                                        </p:tav>
                                      </p:tavLst>
                                    </p:anim>
                                    <p:animEffect transition="in" filter="fade">
                                      <p:cBhvr>
                                        <p:cTn id="21" dur="500"/>
                                        <p:tgtEl>
                                          <p:spTgt spid="44"/>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p:cTn id="25" dur="500" fill="hold"/>
                                        <p:tgtEl>
                                          <p:spTgt spid="46"/>
                                        </p:tgtEl>
                                        <p:attrNameLst>
                                          <p:attrName>ppt_w</p:attrName>
                                        </p:attrNameLst>
                                      </p:cBhvr>
                                      <p:tavLst>
                                        <p:tav tm="0">
                                          <p:val>
                                            <p:fltVal val="0"/>
                                          </p:val>
                                        </p:tav>
                                        <p:tav tm="100000">
                                          <p:val>
                                            <p:strVal val="#ppt_w"/>
                                          </p:val>
                                        </p:tav>
                                      </p:tavLst>
                                    </p:anim>
                                    <p:anim calcmode="lin" valueType="num">
                                      <p:cBhvr>
                                        <p:cTn id="26" dur="500" fill="hold"/>
                                        <p:tgtEl>
                                          <p:spTgt spid="46"/>
                                        </p:tgtEl>
                                        <p:attrNameLst>
                                          <p:attrName>ppt_h</p:attrName>
                                        </p:attrNameLst>
                                      </p:cBhvr>
                                      <p:tavLst>
                                        <p:tav tm="0">
                                          <p:val>
                                            <p:fltVal val="0"/>
                                          </p:val>
                                        </p:tav>
                                        <p:tav tm="100000">
                                          <p:val>
                                            <p:strVal val="#ppt_h"/>
                                          </p:val>
                                        </p:tav>
                                      </p:tavLst>
                                    </p:anim>
                                    <p:animEffect transition="in" filter="fade">
                                      <p:cBhvr>
                                        <p:cTn id="27" dur="500"/>
                                        <p:tgtEl>
                                          <p:spTgt spid="46"/>
                                        </p:tgtEl>
                                      </p:cBhvr>
                                    </p:animEffect>
                                  </p:childTnLst>
                                </p:cTn>
                              </p:par>
                            </p:childTnLst>
                          </p:cTn>
                        </p:par>
                        <p:par>
                          <p:cTn id="28" fill="hold">
                            <p:stCondLst>
                              <p:cond delay="2500"/>
                            </p:stCondLst>
                            <p:childTnLst>
                              <p:par>
                                <p:cTn id="29" presetID="1" presetClass="entr" presetSubtype="0" fill="hold" grpId="0" nodeType="afterEffect">
                                  <p:stCondLst>
                                    <p:cond delay="100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3500"/>
                            </p:stCondLst>
                            <p:childTnLst>
                              <p:par>
                                <p:cTn id="32" presetID="53" presetClass="entr" presetSubtype="16" fill="hold" nodeType="afterEffect">
                                  <p:stCondLst>
                                    <p:cond delay="0"/>
                                  </p:stCondLst>
                                  <p:childTnLst>
                                    <p:set>
                                      <p:cBhvr>
                                        <p:cTn id="33" dur="1" fill="hold">
                                          <p:stCondLst>
                                            <p:cond delay="0"/>
                                          </p:stCondLst>
                                        </p:cTn>
                                        <p:tgtEl>
                                          <p:spTgt spid="51"/>
                                        </p:tgtEl>
                                        <p:attrNameLst>
                                          <p:attrName>style.visibility</p:attrName>
                                        </p:attrNameLst>
                                      </p:cBhvr>
                                      <p:to>
                                        <p:strVal val="visible"/>
                                      </p:to>
                                    </p:set>
                                    <p:anim calcmode="lin" valueType="num">
                                      <p:cBhvr>
                                        <p:cTn id="34" dur="500" fill="hold"/>
                                        <p:tgtEl>
                                          <p:spTgt spid="51"/>
                                        </p:tgtEl>
                                        <p:attrNameLst>
                                          <p:attrName>ppt_w</p:attrName>
                                        </p:attrNameLst>
                                      </p:cBhvr>
                                      <p:tavLst>
                                        <p:tav tm="0">
                                          <p:val>
                                            <p:fltVal val="0"/>
                                          </p:val>
                                        </p:tav>
                                        <p:tav tm="100000">
                                          <p:val>
                                            <p:strVal val="#ppt_w"/>
                                          </p:val>
                                        </p:tav>
                                      </p:tavLst>
                                    </p:anim>
                                    <p:anim calcmode="lin" valueType="num">
                                      <p:cBhvr>
                                        <p:cTn id="35" dur="500" fill="hold"/>
                                        <p:tgtEl>
                                          <p:spTgt spid="51"/>
                                        </p:tgtEl>
                                        <p:attrNameLst>
                                          <p:attrName>ppt_h</p:attrName>
                                        </p:attrNameLst>
                                      </p:cBhvr>
                                      <p:tavLst>
                                        <p:tav tm="0">
                                          <p:val>
                                            <p:fltVal val="0"/>
                                          </p:val>
                                        </p:tav>
                                        <p:tav tm="100000">
                                          <p:val>
                                            <p:strVal val="#ppt_h"/>
                                          </p:val>
                                        </p:tav>
                                      </p:tavLst>
                                    </p:anim>
                                    <p:animEffect transition="in" filter="fade">
                                      <p:cBhvr>
                                        <p:cTn id="36" dur="500"/>
                                        <p:tgtEl>
                                          <p:spTgt spid="51"/>
                                        </p:tgtEl>
                                      </p:cBhvr>
                                    </p:animEffect>
                                  </p:childTnLst>
                                </p:cTn>
                              </p:par>
                            </p:childTnLst>
                          </p:cTn>
                        </p:par>
                        <p:par>
                          <p:cTn id="37" fill="hold">
                            <p:stCondLst>
                              <p:cond delay="4000"/>
                            </p:stCondLst>
                            <p:childTnLst>
                              <p:par>
                                <p:cTn id="38" presetID="53" presetClass="entr" presetSubtype="16" fill="hold" grpId="0" nodeType="afterEffect">
                                  <p:stCondLst>
                                    <p:cond delay="0"/>
                                  </p:stCondLst>
                                  <p:childTnLst>
                                    <p:set>
                                      <p:cBhvr>
                                        <p:cTn id="39" dur="1" fill="hold">
                                          <p:stCondLst>
                                            <p:cond delay="0"/>
                                          </p:stCondLst>
                                        </p:cTn>
                                        <p:tgtEl>
                                          <p:spTgt spid="49"/>
                                        </p:tgtEl>
                                        <p:attrNameLst>
                                          <p:attrName>style.visibility</p:attrName>
                                        </p:attrNameLst>
                                      </p:cBhvr>
                                      <p:to>
                                        <p:strVal val="visible"/>
                                      </p:to>
                                    </p:set>
                                    <p:anim calcmode="lin" valueType="num">
                                      <p:cBhvr>
                                        <p:cTn id="40" dur="500" fill="hold"/>
                                        <p:tgtEl>
                                          <p:spTgt spid="49"/>
                                        </p:tgtEl>
                                        <p:attrNameLst>
                                          <p:attrName>ppt_w</p:attrName>
                                        </p:attrNameLst>
                                      </p:cBhvr>
                                      <p:tavLst>
                                        <p:tav tm="0">
                                          <p:val>
                                            <p:fltVal val="0"/>
                                          </p:val>
                                        </p:tav>
                                        <p:tav tm="100000">
                                          <p:val>
                                            <p:strVal val="#ppt_w"/>
                                          </p:val>
                                        </p:tav>
                                      </p:tavLst>
                                    </p:anim>
                                    <p:anim calcmode="lin" valueType="num">
                                      <p:cBhvr>
                                        <p:cTn id="41" dur="500" fill="hold"/>
                                        <p:tgtEl>
                                          <p:spTgt spid="49"/>
                                        </p:tgtEl>
                                        <p:attrNameLst>
                                          <p:attrName>ppt_h</p:attrName>
                                        </p:attrNameLst>
                                      </p:cBhvr>
                                      <p:tavLst>
                                        <p:tav tm="0">
                                          <p:val>
                                            <p:fltVal val="0"/>
                                          </p:val>
                                        </p:tav>
                                        <p:tav tm="100000">
                                          <p:val>
                                            <p:strVal val="#ppt_h"/>
                                          </p:val>
                                        </p:tav>
                                      </p:tavLst>
                                    </p:anim>
                                    <p:animEffect transition="in" filter="fade">
                                      <p:cBhvr>
                                        <p:cTn id="42" dur="500"/>
                                        <p:tgtEl>
                                          <p:spTgt spid="49"/>
                                        </p:tgtEl>
                                      </p:cBhvr>
                                    </p:animEffect>
                                  </p:childTnLst>
                                </p:cTn>
                              </p:par>
                            </p:childTnLst>
                          </p:cTn>
                        </p:par>
                        <p:par>
                          <p:cTn id="43" fill="hold">
                            <p:stCondLst>
                              <p:cond delay="4500"/>
                            </p:stCondLst>
                            <p:childTnLst>
                              <p:par>
                                <p:cTn id="44" presetID="1" presetClass="entr" presetSubtype="0" fill="hold" grpId="0" nodeType="afterEffect">
                                  <p:stCondLst>
                                    <p:cond delay="1000"/>
                                  </p:stCondLst>
                                  <p:childTnLst>
                                    <p:set>
                                      <p:cBhvr>
                                        <p:cTn id="45" dur="1" fill="hold">
                                          <p:stCondLst>
                                            <p:cond delay="0"/>
                                          </p:stCondLst>
                                        </p:cTn>
                                        <p:tgtEl>
                                          <p:spTgt spid="4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additive="base">
                                        <p:cTn id="50" dur="500" fill="hold"/>
                                        <p:tgtEl>
                                          <p:spTgt spid="4"/>
                                        </p:tgtEl>
                                        <p:attrNameLst>
                                          <p:attrName>ppt_x</p:attrName>
                                        </p:attrNameLst>
                                      </p:cBhvr>
                                      <p:tavLst>
                                        <p:tav tm="0">
                                          <p:val>
                                            <p:strVal val="0-#ppt_w/2"/>
                                          </p:val>
                                        </p:tav>
                                        <p:tav tm="100000">
                                          <p:val>
                                            <p:strVal val="#ppt_x"/>
                                          </p:val>
                                        </p:tav>
                                      </p:tavLst>
                                    </p:anim>
                                    <p:anim calcmode="lin" valueType="num">
                                      <p:cBhvr additive="base">
                                        <p:cTn id="51" dur="500" fill="hold"/>
                                        <p:tgtEl>
                                          <p:spTgt spid="4"/>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53" presetClass="entr" presetSubtype="16" fill="hold" nodeType="after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500" fill="hold"/>
                                        <p:tgtEl>
                                          <p:spTgt spid="6"/>
                                        </p:tgtEl>
                                        <p:attrNameLst>
                                          <p:attrName>ppt_w</p:attrName>
                                        </p:attrNameLst>
                                      </p:cBhvr>
                                      <p:tavLst>
                                        <p:tav tm="0">
                                          <p:val>
                                            <p:fltVal val="0"/>
                                          </p:val>
                                        </p:tav>
                                        <p:tav tm="100000">
                                          <p:val>
                                            <p:strVal val="#ppt_w"/>
                                          </p:val>
                                        </p:tav>
                                      </p:tavLst>
                                    </p:anim>
                                    <p:anim calcmode="lin" valueType="num">
                                      <p:cBhvr>
                                        <p:cTn id="56" dur="500" fill="hold"/>
                                        <p:tgtEl>
                                          <p:spTgt spid="6"/>
                                        </p:tgtEl>
                                        <p:attrNameLst>
                                          <p:attrName>ppt_h</p:attrName>
                                        </p:attrNameLst>
                                      </p:cBhvr>
                                      <p:tavLst>
                                        <p:tav tm="0">
                                          <p:val>
                                            <p:fltVal val="0"/>
                                          </p:val>
                                        </p:tav>
                                        <p:tav tm="100000">
                                          <p:val>
                                            <p:strVal val="#ppt_h"/>
                                          </p:val>
                                        </p:tav>
                                      </p:tavLst>
                                    </p:anim>
                                    <p:animEffect transition="in" filter="fade">
                                      <p:cBhvr>
                                        <p:cTn id="57" dur="500"/>
                                        <p:tgtEl>
                                          <p:spTgt spid="6"/>
                                        </p:tgtEl>
                                      </p:cBhvr>
                                    </p:animEffect>
                                  </p:childTnLst>
                                </p:cTn>
                              </p:par>
                            </p:childTnLst>
                          </p:cTn>
                        </p:par>
                        <p:par>
                          <p:cTn id="58" fill="hold">
                            <p:stCondLst>
                              <p:cond delay="1000"/>
                            </p:stCondLst>
                            <p:childTnLst>
                              <p:par>
                                <p:cTn id="59" presetID="53" presetClass="entr" presetSubtype="16" fill="hold" grpId="0" nodeType="after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p:cTn id="61" dur="500" fill="hold"/>
                                        <p:tgtEl>
                                          <p:spTgt spid="2"/>
                                        </p:tgtEl>
                                        <p:attrNameLst>
                                          <p:attrName>ppt_w</p:attrName>
                                        </p:attrNameLst>
                                      </p:cBhvr>
                                      <p:tavLst>
                                        <p:tav tm="0">
                                          <p:val>
                                            <p:fltVal val="0"/>
                                          </p:val>
                                        </p:tav>
                                        <p:tav tm="100000">
                                          <p:val>
                                            <p:strVal val="#ppt_w"/>
                                          </p:val>
                                        </p:tav>
                                      </p:tavLst>
                                    </p:anim>
                                    <p:anim calcmode="lin" valueType="num">
                                      <p:cBhvr>
                                        <p:cTn id="62" dur="500" fill="hold"/>
                                        <p:tgtEl>
                                          <p:spTgt spid="2"/>
                                        </p:tgtEl>
                                        <p:attrNameLst>
                                          <p:attrName>ppt_h</p:attrName>
                                        </p:attrNameLst>
                                      </p:cBhvr>
                                      <p:tavLst>
                                        <p:tav tm="0">
                                          <p:val>
                                            <p:fltVal val="0"/>
                                          </p:val>
                                        </p:tav>
                                        <p:tav tm="100000">
                                          <p:val>
                                            <p:strVal val="#ppt_h"/>
                                          </p:val>
                                        </p:tav>
                                      </p:tavLst>
                                    </p:anim>
                                    <p:animEffect transition="in" filter="fade">
                                      <p:cBhvr>
                                        <p:cTn id="6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2" grpId="0"/>
      <p:bldP spid="26" grpId="0"/>
      <p:bldP spid="42" grpId="0"/>
      <p:bldP spid="49" grpId="0" animBg="1"/>
      <p:bldP spid="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034" y="181154"/>
            <a:ext cx="3950899"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dirty="0"/>
              <a:t>Proofing Options – AutoCorrect Options</a:t>
            </a:r>
          </a:p>
        </p:txBody>
      </p:sp>
      <p:sp>
        <p:nvSpPr>
          <p:cNvPr id="3" name="TextBox 2"/>
          <p:cNvSpPr txBox="1"/>
          <p:nvPr/>
        </p:nvSpPr>
        <p:spPr>
          <a:xfrm>
            <a:off x="4528868" y="181154"/>
            <a:ext cx="7528524" cy="646331"/>
          </a:xfrm>
          <a:prstGeom prst="rect">
            <a:avLst/>
          </a:prstGeom>
          <a:noFill/>
          <a:ln w="19050">
            <a:solidFill>
              <a:srgbClr val="00B050"/>
            </a:solidFill>
          </a:ln>
        </p:spPr>
        <p:txBody>
          <a:bodyPr wrap="square" rtlCol="0">
            <a:spAutoFit/>
          </a:bodyPr>
          <a:lstStyle/>
          <a:p>
            <a:r>
              <a:rPr lang="en-CA" dirty="0"/>
              <a:t>The number of AutoCorrect Options is too much to cover here, but we will go through the basics.</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270" y="926735"/>
            <a:ext cx="10058400" cy="2109215"/>
          </a:xfrm>
          <a:prstGeom prst="rect">
            <a:avLst/>
          </a:prstGeom>
          <a:ln w="12700">
            <a:solidFill>
              <a:schemeClr val="bg1">
                <a:lumMod val="65000"/>
              </a:schemeClr>
            </a:solidFill>
          </a:ln>
        </p:spPr>
      </p:pic>
      <p:sp>
        <p:nvSpPr>
          <p:cNvPr id="12" name="TextBox 11"/>
          <p:cNvSpPr txBox="1"/>
          <p:nvPr/>
        </p:nvSpPr>
        <p:spPr>
          <a:xfrm>
            <a:off x="600075" y="3343275"/>
            <a:ext cx="10887075" cy="369332"/>
          </a:xfrm>
          <a:prstGeom prst="rect">
            <a:avLst/>
          </a:prstGeom>
          <a:noFill/>
          <a:ln w="19050">
            <a:solidFill>
              <a:srgbClr val="7030A0"/>
            </a:solidFill>
          </a:ln>
        </p:spPr>
        <p:txBody>
          <a:bodyPr wrap="square" rtlCol="0">
            <a:spAutoFit/>
          </a:bodyPr>
          <a:lstStyle/>
          <a:p>
            <a:r>
              <a:rPr lang="en-CA" dirty="0"/>
              <a:t>On the backstage (File tab) click on </a:t>
            </a:r>
            <a:r>
              <a:rPr lang="en-CA" b="1" i="1" dirty="0"/>
              <a:t>Options</a:t>
            </a:r>
            <a:r>
              <a:rPr lang="en-CA" dirty="0"/>
              <a:t>, then on </a:t>
            </a:r>
            <a:r>
              <a:rPr lang="en-CA" b="1" i="1" dirty="0"/>
              <a:t>Proofing</a:t>
            </a:r>
            <a:r>
              <a:rPr lang="en-CA" dirty="0"/>
              <a:t> and then click on the </a:t>
            </a:r>
            <a:r>
              <a:rPr lang="en-CA" b="1" i="1" dirty="0"/>
              <a:t>AutoCorrect Options</a:t>
            </a:r>
            <a:r>
              <a:rPr lang="en-CA" dirty="0"/>
              <a:t> button</a:t>
            </a:r>
          </a:p>
        </p:txBody>
      </p:sp>
      <p:cxnSp>
        <p:nvCxnSpPr>
          <p:cNvPr id="14" name="Straight Arrow Connector 13"/>
          <p:cNvCxnSpPr/>
          <p:nvPr/>
        </p:nvCxnSpPr>
        <p:spPr>
          <a:xfrm flipH="1" flipV="1">
            <a:off x="2182485" y="2276477"/>
            <a:ext cx="3694440" cy="114299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439025" y="2743200"/>
            <a:ext cx="142875" cy="67627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819899" y="2450068"/>
            <a:ext cx="1647825" cy="274082"/>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0470" y="5180505"/>
            <a:ext cx="5600000" cy="926984"/>
          </a:xfrm>
          <a:prstGeom prst="rect">
            <a:avLst/>
          </a:prstGeom>
        </p:spPr>
      </p:pic>
      <p:sp>
        <p:nvSpPr>
          <p:cNvPr id="22" name="TextBox 21"/>
          <p:cNvSpPr txBox="1"/>
          <p:nvPr/>
        </p:nvSpPr>
        <p:spPr>
          <a:xfrm>
            <a:off x="600076" y="4217456"/>
            <a:ext cx="6219824" cy="369332"/>
          </a:xfrm>
          <a:prstGeom prst="rect">
            <a:avLst/>
          </a:prstGeom>
          <a:noFill/>
          <a:ln w="19050">
            <a:solidFill>
              <a:schemeClr val="accent2"/>
            </a:solidFill>
          </a:ln>
        </p:spPr>
        <p:txBody>
          <a:bodyPr wrap="square" rtlCol="0">
            <a:spAutoFit/>
          </a:bodyPr>
          <a:lstStyle/>
          <a:p>
            <a:r>
              <a:rPr lang="en-CA" dirty="0"/>
              <a:t>Which displays the Autocorrect Options dialog that has five tabs.</a:t>
            </a:r>
          </a:p>
        </p:txBody>
      </p:sp>
      <p:grpSp>
        <p:nvGrpSpPr>
          <p:cNvPr id="38" name="Group 37"/>
          <p:cNvGrpSpPr/>
          <p:nvPr/>
        </p:nvGrpSpPr>
        <p:grpSpPr>
          <a:xfrm>
            <a:off x="3848100" y="4495800"/>
            <a:ext cx="3590925" cy="1439465"/>
            <a:chOff x="3848100" y="4495800"/>
            <a:chExt cx="3590925" cy="1439465"/>
          </a:xfrm>
        </p:grpSpPr>
        <p:cxnSp>
          <p:nvCxnSpPr>
            <p:cNvPr id="24" name="Straight Arrow Connector 23"/>
            <p:cNvCxnSpPr/>
            <p:nvPr/>
          </p:nvCxnSpPr>
          <p:spPr>
            <a:xfrm flipH="1">
              <a:off x="3848100" y="4495800"/>
              <a:ext cx="2162175" cy="13430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000625" y="4505325"/>
              <a:ext cx="1009650" cy="11386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5648325" y="4495800"/>
              <a:ext cx="361950" cy="14394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010275" y="4495800"/>
              <a:ext cx="904875" cy="13906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010275" y="4495800"/>
              <a:ext cx="1428750" cy="1190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2129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0-#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par>
                          <p:cTn id="32" fill="hold">
                            <p:stCondLst>
                              <p:cond delay="1500"/>
                            </p:stCondLst>
                            <p:childTnLst>
                              <p:par>
                                <p:cTn id="33" presetID="53" presetClass="entr" presetSubtype="16"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0-#ppt_w/2"/>
                                          </p:val>
                                        </p:tav>
                                        <p:tav tm="100000">
                                          <p:val>
                                            <p:strVal val="#ppt_x"/>
                                          </p:val>
                                        </p:tav>
                                      </p:tavLst>
                                    </p:anim>
                                    <p:anim calcmode="lin" valueType="num">
                                      <p:cBhvr additive="base">
                                        <p:cTn id="43" dur="500" fill="hold"/>
                                        <p:tgtEl>
                                          <p:spTgt spid="22"/>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1" presetClass="entr" presetSubtype="0"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par>
                          <p:cTn id="47" fill="hold">
                            <p:stCondLst>
                              <p:cond delay="500"/>
                            </p:stCondLst>
                            <p:childTnLst>
                              <p:par>
                                <p:cTn id="48" presetID="53" presetClass="entr" presetSubtype="16"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 calcmode="lin" valueType="num">
                                      <p:cBhvr>
                                        <p:cTn id="50" dur="500" fill="hold"/>
                                        <p:tgtEl>
                                          <p:spTgt spid="38"/>
                                        </p:tgtEl>
                                        <p:attrNameLst>
                                          <p:attrName>ppt_w</p:attrName>
                                        </p:attrNameLst>
                                      </p:cBhvr>
                                      <p:tavLst>
                                        <p:tav tm="0">
                                          <p:val>
                                            <p:fltVal val="0"/>
                                          </p:val>
                                        </p:tav>
                                        <p:tav tm="100000">
                                          <p:val>
                                            <p:strVal val="#ppt_w"/>
                                          </p:val>
                                        </p:tav>
                                      </p:tavLst>
                                    </p:anim>
                                    <p:anim calcmode="lin" valueType="num">
                                      <p:cBhvr>
                                        <p:cTn id="51" dur="500" fill="hold"/>
                                        <p:tgtEl>
                                          <p:spTgt spid="38"/>
                                        </p:tgtEl>
                                        <p:attrNameLst>
                                          <p:attrName>ppt_h</p:attrName>
                                        </p:attrNameLst>
                                      </p:cBhvr>
                                      <p:tavLst>
                                        <p:tav tm="0">
                                          <p:val>
                                            <p:fltVal val="0"/>
                                          </p:val>
                                        </p:tav>
                                        <p:tav tm="100000">
                                          <p:val>
                                            <p:strVal val="#ppt_h"/>
                                          </p:val>
                                        </p:tav>
                                      </p:tavLst>
                                    </p:anim>
                                    <p:animEffect transition="in" filter="fade">
                                      <p:cBhvr>
                                        <p:cTn id="5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7"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20763" y="714375"/>
            <a:ext cx="6384812" cy="6076950"/>
          </a:xfrm>
          <a:prstGeom prst="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207034" y="181154"/>
            <a:ext cx="4479266"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dirty="0"/>
              <a:t>Proofing Options – AutoCorrect Options Tabs</a:t>
            </a:r>
          </a:p>
        </p:txBody>
      </p:sp>
      <p:sp>
        <p:nvSpPr>
          <p:cNvPr id="4" name="TextBox 3"/>
          <p:cNvSpPr txBox="1"/>
          <p:nvPr/>
        </p:nvSpPr>
        <p:spPr>
          <a:xfrm>
            <a:off x="120763" y="720504"/>
            <a:ext cx="1370520" cy="369332"/>
          </a:xfrm>
          <a:prstGeom prst="rect">
            <a:avLst/>
          </a:prstGeom>
          <a:noFill/>
        </p:spPr>
        <p:txBody>
          <a:bodyPr wrap="square" rtlCol="0">
            <a:spAutoFit/>
          </a:bodyPr>
          <a:lstStyle/>
          <a:p>
            <a:r>
              <a:rPr lang="en-CA" dirty="0"/>
              <a:t>The tabs …</a:t>
            </a:r>
          </a:p>
        </p:txBody>
      </p:sp>
      <p:sp>
        <p:nvSpPr>
          <p:cNvPr id="5" name="TextBox 4"/>
          <p:cNvSpPr txBox="1"/>
          <p:nvPr/>
        </p:nvSpPr>
        <p:spPr>
          <a:xfrm>
            <a:off x="241533" y="1118924"/>
            <a:ext cx="6130692" cy="1200329"/>
          </a:xfrm>
          <a:prstGeom prst="rect">
            <a:avLst/>
          </a:prstGeom>
          <a:noFill/>
          <a:ln w="12700">
            <a:solidFill>
              <a:srgbClr val="7030A0"/>
            </a:solidFill>
          </a:ln>
        </p:spPr>
        <p:txBody>
          <a:bodyPr wrap="square" rtlCol="0">
            <a:spAutoFit/>
          </a:bodyPr>
          <a:lstStyle/>
          <a:p>
            <a:pPr marL="285750" indent="-285750">
              <a:buFont typeface="Wingdings" panose="05000000000000000000" pitchFamily="2" charset="2"/>
              <a:buChar char="Ø"/>
            </a:pPr>
            <a:r>
              <a:rPr lang="en-CA" b="1" i="1" dirty="0"/>
              <a:t>AutoCorrect</a:t>
            </a:r>
            <a:r>
              <a:rPr lang="en-CA" dirty="0"/>
              <a:t> – Deals with the rules and conditions which define how Word is to auto-correct as you type.</a:t>
            </a:r>
          </a:p>
          <a:p>
            <a:pPr marL="742950" lvl="1" indent="-285750">
              <a:buFont typeface="Wingdings" panose="05000000000000000000" pitchFamily="2" charset="2"/>
              <a:buChar char="v"/>
            </a:pPr>
            <a:r>
              <a:rPr lang="en-CA" dirty="0"/>
              <a:t>You can add your own auto-correct pairs.  A pair is where one character is replaced with its’ paired symbol.</a:t>
            </a:r>
          </a:p>
        </p:txBody>
      </p:sp>
      <p:sp>
        <p:nvSpPr>
          <p:cNvPr id="6" name="TextBox 5"/>
          <p:cNvSpPr txBox="1"/>
          <p:nvPr/>
        </p:nvSpPr>
        <p:spPr>
          <a:xfrm>
            <a:off x="241533" y="2483142"/>
            <a:ext cx="6130692" cy="646331"/>
          </a:xfrm>
          <a:prstGeom prst="rect">
            <a:avLst/>
          </a:prstGeom>
          <a:noFill/>
          <a:ln w="12700">
            <a:solidFill>
              <a:srgbClr val="00B0F0"/>
            </a:solidFill>
          </a:ln>
        </p:spPr>
        <p:txBody>
          <a:bodyPr wrap="square" rtlCol="0">
            <a:spAutoFit/>
          </a:bodyPr>
          <a:lstStyle/>
          <a:p>
            <a:pPr marL="285750" indent="-285750">
              <a:buFont typeface="Wingdings" panose="05000000000000000000" pitchFamily="2" charset="2"/>
              <a:buChar char="Ø"/>
            </a:pPr>
            <a:r>
              <a:rPr lang="en-CA" b="1" i="1" dirty="0"/>
              <a:t>AutoFormat</a:t>
            </a:r>
            <a:r>
              <a:rPr lang="en-CA" dirty="0"/>
              <a:t> – Deals with the auto-correction rules and conditions of </a:t>
            </a:r>
            <a:r>
              <a:rPr lang="en-CA" i="1" dirty="0"/>
              <a:t>grammar styles</a:t>
            </a:r>
            <a:r>
              <a:rPr lang="en-CA" dirty="0"/>
              <a:t>.</a:t>
            </a:r>
          </a:p>
        </p:txBody>
      </p:sp>
      <p:sp>
        <p:nvSpPr>
          <p:cNvPr id="7" name="TextBox 6"/>
          <p:cNvSpPr txBox="1"/>
          <p:nvPr/>
        </p:nvSpPr>
        <p:spPr>
          <a:xfrm>
            <a:off x="241533" y="3294249"/>
            <a:ext cx="6130692" cy="1200329"/>
          </a:xfrm>
          <a:prstGeom prst="rect">
            <a:avLst/>
          </a:prstGeom>
          <a:noFill/>
          <a:ln w="12700">
            <a:solidFill>
              <a:srgbClr val="00B050"/>
            </a:solidFill>
          </a:ln>
        </p:spPr>
        <p:txBody>
          <a:bodyPr wrap="square" rtlCol="0">
            <a:spAutoFit/>
          </a:bodyPr>
          <a:lstStyle/>
          <a:p>
            <a:pPr marL="285750" indent="-285750">
              <a:buFont typeface="Wingdings" panose="05000000000000000000" pitchFamily="2" charset="2"/>
              <a:buChar char="Ø"/>
            </a:pPr>
            <a:r>
              <a:rPr lang="en-CA" b="1" i="1" dirty="0"/>
              <a:t>Math AutoCorrect </a:t>
            </a:r>
            <a:r>
              <a:rPr lang="en-CA" dirty="0"/>
              <a:t>– Rules that deal the auto-correction of </a:t>
            </a:r>
            <a:r>
              <a:rPr lang="en-CA" i="1" dirty="0"/>
              <a:t>math symbols </a:t>
            </a:r>
            <a:r>
              <a:rPr lang="en-CA" dirty="0"/>
              <a:t>as you type.	</a:t>
            </a:r>
          </a:p>
          <a:p>
            <a:pPr marL="742950" lvl="1" indent="-285750">
              <a:buFont typeface="Wingdings" panose="05000000000000000000" pitchFamily="2" charset="2"/>
              <a:buChar char="v"/>
            </a:pPr>
            <a:r>
              <a:rPr lang="en-CA" dirty="0"/>
              <a:t>You can add your own recognized math functions as well</a:t>
            </a:r>
          </a:p>
        </p:txBody>
      </p:sp>
      <p:sp>
        <p:nvSpPr>
          <p:cNvPr id="8" name="TextBox 7"/>
          <p:cNvSpPr txBox="1"/>
          <p:nvPr/>
        </p:nvSpPr>
        <p:spPr>
          <a:xfrm>
            <a:off x="241533" y="4658467"/>
            <a:ext cx="6130692" cy="923330"/>
          </a:xfrm>
          <a:prstGeom prst="rect">
            <a:avLst/>
          </a:prstGeom>
          <a:noFill/>
          <a:ln w="12700">
            <a:solidFill>
              <a:srgbClr val="C00000"/>
            </a:solidFill>
          </a:ln>
        </p:spPr>
        <p:txBody>
          <a:bodyPr wrap="square" rtlCol="0">
            <a:spAutoFit/>
          </a:bodyPr>
          <a:lstStyle/>
          <a:p>
            <a:pPr marL="285750" indent="-285750">
              <a:buFont typeface="Wingdings" panose="05000000000000000000" pitchFamily="2" charset="2"/>
              <a:buChar char="Ø"/>
            </a:pPr>
            <a:r>
              <a:rPr lang="en-CA" b="1" i="1" dirty="0"/>
              <a:t>Actions</a:t>
            </a:r>
            <a:r>
              <a:rPr lang="en-CA" dirty="0"/>
              <a:t> – Add right-click context menu actions for specified words or phrases.</a:t>
            </a:r>
          </a:p>
          <a:p>
            <a:pPr marL="742950" lvl="1" indent="-285750">
              <a:buFont typeface="Wingdings" panose="05000000000000000000" pitchFamily="2" charset="2"/>
              <a:buChar char="v"/>
            </a:pPr>
            <a:r>
              <a:rPr lang="en-CA" dirty="0"/>
              <a:t>You can add your own context menu options.</a:t>
            </a:r>
          </a:p>
        </p:txBody>
      </p:sp>
      <p:sp>
        <p:nvSpPr>
          <p:cNvPr id="9" name="TextBox 8"/>
          <p:cNvSpPr txBox="1"/>
          <p:nvPr/>
        </p:nvSpPr>
        <p:spPr>
          <a:xfrm>
            <a:off x="241533" y="5749157"/>
            <a:ext cx="6130692" cy="646331"/>
          </a:xfrm>
          <a:prstGeom prst="rect">
            <a:avLst/>
          </a:prstGeom>
          <a:noFill/>
          <a:ln w="12700">
            <a:solidFill>
              <a:schemeClr val="accent2"/>
            </a:solidFill>
          </a:ln>
        </p:spPr>
        <p:txBody>
          <a:bodyPr wrap="square" rtlCol="0">
            <a:spAutoFit/>
          </a:bodyPr>
          <a:lstStyle/>
          <a:p>
            <a:pPr marL="285750" indent="-285750">
              <a:buFont typeface="Wingdings" panose="05000000000000000000" pitchFamily="2" charset="2"/>
              <a:buChar char="Ø"/>
            </a:pPr>
            <a:r>
              <a:rPr lang="en-CA" b="1" i="1" dirty="0"/>
              <a:t>AutoFormat As You Type </a:t>
            </a:r>
            <a:r>
              <a:rPr lang="en-CA" dirty="0"/>
              <a:t>– Allows you to control in detail how auto-format is applied.</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500" y="311551"/>
            <a:ext cx="5600000" cy="6425397"/>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674" y="311551"/>
            <a:ext cx="5577895" cy="6425397"/>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4500" y="311551"/>
            <a:ext cx="5593187" cy="6425396"/>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4625" y="311550"/>
            <a:ext cx="5600000" cy="6425397"/>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1445" y="311550"/>
            <a:ext cx="5600000" cy="6425397"/>
          </a:xfrm>
          <a:prstGeom prst="rect">
            <a:avLst/>
          </a:prstGeom>
        </p:spPr>
      </p:pic>
    </p:spTree>
    <p:extLst>
      <p:ext uri="{BB962C8B-B14F-4D97-AF65-F5344CB8AC3E}">
        <p14:creationId xmlns:p14="http://schemas.microsoft.com/office/powerpoint/2010/main" val="385480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0-#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2" presetClass="entr" presetSubtype="8"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1+#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1" presetClass="entr" presetSubtype="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1" presetClass="entr" presetSubtype="0"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1+#ppt_w/2"/>
                                          </p:val>
                                        </p:tav>
                                        <p:tav tm="100000">
                                          <p:val>
                                            <p:strVal val="#ppt_x"/>
                                          </p:val>
                                        </p:tav>
                                      </p:tavLst>
                                    </p:anim>
                                    <p:anim calcmode="lin" valueType="num">
                                      <p:cBhvr additive="base">
                                        <p:cTn id="47" dur="500" fill="hold"/>
                                        <p:tgtEl>
                                          <p:spTgt spid="8"/>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1" presetClass="entr" presetSubtype="0" fill="hold" nodeType="after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0-#ppt_w/2"/>
                                          </p:val>
                                        </p:tav>
                                        <p:tav tm="100000">
                                          <p:val>
                                            <p:strVal val="#ppt_x"/>
                                          </p:val>
                                        </p:tav>
                                      </p:tavLst>
                                    </p:anim>
                                    <p:anim calcmode="lin" valueType="num">
                                      <p:cBhvr additive="base">
                                        <p:cTn id="56" dur="500" fill="hold"/>
                                        <p:tgtEl>
                                          <p:spTgt spid="9"/>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1" presetClass="entr" presetSubtype="0" fill="hold" nodeType="afterEffect">
                                  <p:stCondLst>
                                    <p:cond delay="0"/>
                                  </p:stCondLst>
                                  <p:childTnLst>
                                    <p:set>
                                      <p:cBhvr>
                                        <p:cTn id="5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P spid="5" grpId="0" animBg="1"/>
      <p:bldP spid="6" grpId="0" animBg="1"/>
      <p:bldP spid="7"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35" y="711909"/>
            <a:ext cx="10058400" cy="1266410"/>
          </a:xfrm>
          <a:prstGeom prst="rect">
            <a:avLst/>
          </a:prstGeom>
        </p:spPr>
      </p:pic>
      <p:sp>
        <p:nvSpPr>
          <p:cNvPr id="3" name="TextBox 2"/>
          <p:cNvSpPr txBox="1"/>
          <p:nvPr/>
        </p:nvSpPr>
        <p:spPr>
          <a:xfrm>
            <a:off x="207035" y="181154"/>
            <a:ext cx="1621766"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pPr algn="ctr"/>
            <a:r>
              <a:rPr lang="en-CA" dirty="0"/>
              <a:t>Review Ribbon</a:t>
            </a:r>
          </a:p>
        </p:txBody>
      </p:sp>
      <p:sp>
        <p:nvSpPr>
          <p:cNvPr id="4" name="TextBox 3"/>
          <p:cNvSpPr txBox="1"/>
          <p:nvPr/>
        </p:nvSpPr>
        <p:spPr>
          <a:xfrm>
            <a:off x="109988" y="2195440"/>
            <a:ext cx="1815860" cy="646331"/>
          </a:xfrm>
          <a:prstGeom prst="rect">
            <a:avLst/>
          </a:prstGeom>
          <a:noFill/>
          <a:ln w="19050">
            <a:solidFill>
              <a:srgbClr val="00B050"/>
            </a:solidFill>
          </a:ln>
        </p:spPr>
        <p:txBody>
          <a:bodyPr wrap="square" rtlCol="0">
            <a:spAutoFit/>
          </a:bodyPr>
          <a:lstStyle/>
          <a:p>
            <a:r>
              <a:rPr lang="en-CA" dirty="0"/>
              <a:t>Start a </a:t>
            </a:r>
            <a:r>
              <a:rPr lang="en-CA" b="1" i="1" dirty="0"/>
              <a:t>Spelling &amp; Grammar </a:t>
            </a:r>
            <a:r>
              <a:rPr lang="en-CA" dirty="0"/>
              <a:t>check.</a:t>
            </a:r>
          </a:p>
        </p:txBody>
      </p:sp>
      <p:sp>
        <p:nvSpPr>
          <p:cNvPr id="5" name="Rectangle 4"/>
          <p:cNvSpPr/>
          <p:nvPr/>
        </p:nvSpPr>
        <p:spPr>
          <a:xfrm>
            <a:off x="1147313" y="1216325"/>
            <a:ext cx="534837" cy="62110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p:cNvSpPr/>
          <p:nvPr/>
        </p:nvSpPr>
        <p:spPr>
          <a:xfrm>
            <a:off x="1716654" y="1219194"/>
            <a:ext cx="966161" cy="62110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109988" y="3058892"/>
            <a:ext cx="2572827" cy="2585323"/>
          </a:xfrm>
          <a:prstGeom prst="rect">
            <a:avLst/>
          </a:prstGeom>
          <a:noFill/>
          <a:ln w="19050">
            <a:solidFill>
              <a:srgbClr val="7030A0"/>
            </a:solidFill>
          </a:ln>
        </p:spPr>
        <p:txBody>
          <a:bodyPr wrap="square" rtlCol="0">
            <a:spAutoFit/>
          </a:bodyPr>
          <a:lstStyle/>
          <a:p>
            <a:r>
              <a:rPr lang="en-CA" dirty="0"/>
              <a:t>Pull up the </a:t>
            </a:r>
            <a:r>
              <a:rPr lang="en-CA" b="1" i="1" dirty="0"/>
              <a:t>Research</a:t>
            </a:r>
            <a:r>
              <a:rPr lang="en-CA" dirty="0"/>
              <a:t> pane or check the </a:t>
            </a:r>
            <a:r>
              <a:rPr lang="en-CA" b="1" i="1" dirty="0"/>
              <a:t>Thesaurus</a:t>
            </a:r>
            <a:r>
              <a:rPr lang="en-CA" dirty="0"/>
              <a:t> for bigger loftier sounding words.</a:t>
            </a:r>
          </a:p>
          <a:p>
            <a:endParaRPr lang="en-CA" dirty="0"/>
          </a:p>
          <a:p>
            <a:r>
              <a:rPr lang="en-CA" dirty="0"/>
              <a:t>The research pane includes the Thesaurus.  It appears on the right side.</a:t>
            </a:r>
          </a:p>
        </p:txBody>
      </p:sp>
      <p:cxnSp>
        <p:nvCxnSpPr>
          <p:cNvPr id="9" name="Straight Arrow Connector 8"/>
          <p:cNvCxnSpPr>
            <a:stCxn id="4" idx="0"/>
          </p:cNvCxnSpPr>
          <p:nvPr/>
        </p:nvCxnSpPr>
        <p:spPr>
          <a:xfrm flipV="1">
            <a:off x="1017918" y="1837426"/>
            <a:ext cx="422693" cy="35801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094960" y="1840295"/>
            <a:ext cx="8627" cy="121859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62993" y="2200866"/>
            <a:ext cx="1908593" cy="646331"/>
          </a:xfrm>
          <a:prstGeom prst="rect">
            <a:avLst/>
          </a:prstGeom>
          <a:noFill/>
          <a:ln w="19050">
            <a:solidFill>
              <a:srgbClr val="00B0F0"/>
            </a:solidFill>
          </a:ln>
        </p:spPr>
        <p:txBody>
          <a:bodyPr wrap="square" rtlCol="0">
            <a:spAutoFit/>
          </a:bodyPr>
          <a:lstStyle/>
          <a:p>
            <a:r>
              <a:rPr lang="en-CA" dirty="0"/>
              <a:t>Do translation &amp; change language.</a:t>
            </a:r>
          </a:p>
        </p:txBody>
      </p:sp>
      <p:cxnSp>
        <p:nvCxnSpPr>
          <p:cNvPr id="14" name="Straight Arrow Connector 13"/>
          <p:cNvCxnSpPr>
            <a:stCxn id="12" idx="0"/>
            <a:endCxn id="15" idx="2"/>
          </p:cNvCxnSpPr>
          <p:nvPr/>
        </p:nvCxnSpPr>
        <p:spPr>
          <a:xfrm flipV="1">
            <a:off x="3217290" y="1840295"/>
            <a:ext cx="420720" cy="360571"/>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154929" y="1219194"/>
            <a:ext cx="966161" cy="621101"/>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809875" y="3058892"/>
            <a:ext cx="3076575" cy="3139321"/>
          </a:xfrm>
          <a:prstGeom prst="rect">
            <a:avLst/>
          </a:prstGeom>
          <a:noFill/>
          <a:ln w="19050">
            <a:solidFill>
              <a:srgbClr val="C00000"/>
            </a:solidFill>
          </a:ln>
        </p:spPr>
        <p:txBody>
          <a:bodyPr wrap="square" rtlCol="0">
            <a:spAutoFit/>
          </a:bodyPr>
          <a:lstStyle/>
          <a:p>
            <a:r>
              <a:rPr lang="en-CA" dirty="0"/>
              <a:t>Adding comments is usually done by others when they review your document or when you review another’s document.</a:t>
            </a:r>
          </a:p>
          <a:p>
            <a:endParaRPr lang="en-CA" dirty="0"/>
          </a:p>
          <a:p>
            <a:r>
              <a:rPr lang="en-CA" dirty="0"/>
              <a:t>Then in the review process you can choose to accept or reject the changes submitted by those who reviewed your document.</a:t>
            </a:r>
          </a:p>
        </p:txBody>
      </p:sp>
      <p:sp>
        <p:nvSpPr>
          <p:cNvPr id="18" name="Rectangle 17"/>
          <p:cNvSpPr/>
          <p:nvPr/>
        </p:nvSpPr>
        <p:spPr>
          <a:xfrm>
            <a:off x="4171586" y="1216325"/>
            <a:ext cx="1724389" cy="62110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0" name="Straight Arrow Connector 19"/>
          <p:cNvCxnSpPr>
            <a:stCxn id="17" idx="0"/>
            <a:endCxn id="18" idx="2"/>
          </p:cNvCxnSpPr>
          <p:nvPr/>
        </p:nvCxnSpPr>
        <p:spPr>
          <a:xfrm flipV="1">
            <a:off x="4348163" y="1837426"/>
            <a:ext cx="685618" cy="122146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999491" y="2236875"/>
            <a:ext cx="6049633" cy="2308324"/>
          </a:xfrm>
          <a:prstGeom prst="rect">
            <a:avLst/>
          </a:prstGeom>
          <a:noFill/>
          <a:ln w="19050">
            <a:solidFill>
              <a:schemeClr val="accent2"/>
            </a:solidFill>
          </a:ln>
        </p:spPr>
        <p:txBody>
          <a:bodyPr wrap="square" rtlCol="0">
            <a:spAutoFit/>
          </a:bodyPr>
          <a:lstStyle/>
          <a:p>
            <a:r>
              <a:rPr lang="en-CA" dirty="0"/>
              <a:t>The </a:t>
            </a:r>
            <a:r>
              <a:rPr lang="en-CA" b="1" i="1" dirty="0"/>
              <a:t>Tracking</a:t>
            </a:r>
            <a:r>
              <a:rPr lang="en-CA" dirty="0"/>
              <a:t> group deals with tracking changes to your document that occur through the review process.</a:t>
            </a:r>
          </a:p>
          <a:p>
            <a:endParaRPr lang="en-CA" dirty="0"/>
          </a:p>
          <a:p>
            <a:r>
              <a:rPr lang="en-CA" dirty="0"/>
              <a:t>When initiating a review on yours or another’s document, click on the </a:t>
            </a:r>
            <a:r>
              <a:rPr lang="en-CA" b="1" i="1" dirty="0"/>
              <a:t>Track Changes</a:t>
            </a:r>
            <a:r>
              <a:rPr lang="en-CA" dirty="0"/>
              <a:t> button first.</a:t>
            </a:r>
          </a:p>
          <a:p>
            <a:endParaRPr lang="en-CA" dirty="0"/>
          </a:p>
          <a:p>
            <a:r>
              <a:rPr lang="en-CA" dirty="0"/>
              <a:t>The Markup menus provide options for marking the document for review.</a:t>
            </a:r>
          </a:p>
        </p:txBody>
      </p:sp>
      <p:sp>
        <p:nvSpPr>
          <p:cNvPr id="22" name="Rectangle 21"/>
          <p:cNvSpPr/>
          <p:nvPr/>
        </p:nvSpPr>
        <p:spPr>
          <a:xfrm>
            <a:off x="5999492" y="1222969"/>
            <a:ext cx="2125333" cy="62110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4" name="Straight Arrow Connector 23"/>
          <p:cNvCxnSpPr>
            <a:stCxn id="21" idx="0"/>
            <a:endCxn id="22" idx="2"/>
          </p:cNvCxnSpPr>
          <p:nvPr/>
        </p:nvCxnSpPr>
        <p:spPr>
          <a:xfrm flipH="1" flipV="1">
            <a:off x="7062159" y="1844070"/>
            <a:ext cx="1962149" cy="3928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886450" y="5276850"/>
            <a:ext cx="6143625" cy="923330"/>
          </a:xfrm>
          <a:prstGeom prst="rect">
            <a:avLst/>
          </a:prstGeom>
          <a:noFill/>
          <a:ln w="19050">
            <a:solidFill>
              <a:srgbClr val="C00000"/>
            </a:solidFill>
          </a:ln>
        </p:spPr>
        <p:txBody>
          <a:bodyPr wrap="square" rtlCol="0">
            <a:spAutoFit/>
          </a:bodyPr>
          <a:lstStyle/>
          <a:p>
            <a:r>
              <a:rPr lang="en-CA" dirty="0"/>
              <a:t>When reviewing the recommended changes to a document, the comments appear beside the document in a balloon box but does not change the document structure or pagination.</a:t>
            </a:r>
          </a:p>
        </p:txBody>
      </p:sp>
    </p:spTree>
    <p:extLst>
      <p:ext uri="{BB962C8B-B14F-4D97-AF65-F5344CB8AC3E}">
        <p14:creationId xmlns:p14="http://schemas.microsoft.com/office/powerpoint/2010/main" val="5821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00"/>
                                        <p:tgtEl>
                                          <p:spTgt spid="12"/>
                                        </p:tgtEl>
                                      </p:cBhvr>
                                    </p:animEffect>
                                  </p:childTnLst>
                                </p:cTn>
                              </p:par>
                            </p:childTnLst>
                          </p:cTn>
                        </p:par>
                        <p:par>
                          <p:cTn id="44" fill="hold">
                            <p:stCondLst>
                              <p:cond delay="500"/>
                            </p:stCondLst>
                            <p:childTnLst>
                              <p:par>
                                <p:cTn id="45" presetID="53" presetClass="entr" presetSubtype="16"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childTnLst>
                          </p:cTn>
                        </p:par>
                        <p:par>
                          <p:cTn id="50" fill="hold">
                            <p:stCondLst>
                              <p:cond delay="1000"/>
                            </p:stCondLst>
                            <p:childTnLst>
                              <p:par>
                                <p:cTn id="51" presetID="53" presetClass="entr" presetSubtype="16" fill="hold" grpId="0" nodeType="after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500" fill="hold"/>
                                        <p:tgtEl>
                                          <p:spTgt spid="15"/>
                                        </p:tgtEl>
                                        <p:attrNameLst>
                                          <p:attrName>ppt_w</p:attrName>
                                        </p:attrNameLst>
                                      </p:cBhvr>
                                      <p:tavLst>
                                        <p:tav tm="0">
                                          <p:val>
                                            <p:fltVal val="0"/>
                                          </p:val>
                                        </p:tav>
                                        <p:tav tm="100000">
                                          <p:val>
                                            <p:strVal val="#ppt_w"/>
                                          </p:val>
                                        </p:tav>
                                      </p:tavLst>
                                    </p:anim>
                                    <p:anim calcmode="lin" valueType="num">
                                      <p:cBhvr>
                                        <p:cTn id="54" dur="500" fill="hold"/>
                                        <p:tgtEl>
                                          <p:spTgt spid="15"/>
                                        </p:tgtEl>
                                        <p:attrNameLst>
                                          <p:attrName>ppt_h</p:attrName>
                                        </p:attrNameLst>
                                      </p:cBhvr>
                                      <p:tavLst>
                                        <p:tav tm="0">
                                          <p:val>
                                            <p:fltVal val="0"/>
                                          </p:val>
                                        </p:tav>
                                        <p:tav tm="100000">
                                          <p:val>
                                            <p:strVal val="#ppt_h"/>
                                          </p:val>
                                        </p:tav>
                                      </p:tavLst>
                                    </p:anim>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additive="base">
                                        <p:cTn id="60" dur="500" fill="hold"/>
                                        <p:tgtEl>
                                          <p:spTgt spid="17"/>
                                        </p:tgtEl>
                                        <p:attrNameLst>
                                          <p:attrName>ppt_x</p:attrName>
                                        </p:attrNameLst>
                                      </p:cBhvr>
                                      <p:tavLst>
                                        <p:tav tm="0">
                                          <p:val>
                                            <p:strVal val="#ppt_x"/>
                                          </p:val>
                                        </p:tav>
                                        <p:tav tm="100000">
                                          <p:val>
                                            <p:strVal val="#ppt_x"/>
                                          </p:val>
                                        </p:tav>
                                      </p:tavLst>
                                    </p:anim>
                                    <p:anim calcmode="lin" valueType="num">
                                      <p:cBhvr additive="base">
                                        <p:cTn id="61" dur="500" fill="hold"/>
                                        <p:tgtEl>
                                          <p:spTgt spid="17"/>
                                        </p:tgtEl>
                                        <p:attrNameLst>
                                          <p:attrName>ppt_y</p:attrName>
                                        </p:attrNameLst>
                                      </p:cBhvr>
                                      <p:tavLst>
                                        <p:tav tm="0">
                                          <p:val>
                                            <p:strVal val="1+#ppt_h/2"/>
                                          </p:val>
                                        </p:tav>
                                        <p:tav tm="100000">
                                          <p:val>
                                            <p:strVal val="#ppt_y"/>
                                          </p:val>
                                        </p:tav>
                                      </p:tavLst>
                                    </p:anim>
                                  </p:childTnLst>
                                </p:cTn>
                              </p:par>
                              <p:par>
                                <p:cTn id="62" presetID="2" presetClass="entr" presetSubtype="2"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additive="base">
                                        <p:cTn id="64" dur="500" fill="hold"/>
                                        <p:tgtEl>
                                          <p:spTgt spid="29"/>
                                        </p:tgtEl>
                                        <p:attrNameLst>
                                          <p:attrName>ppt_x</p:attrName>
                                        </p:attrNameLst>
                                      </p:cBhvr>
                                      <p:tavLst>
                                        <p:tav tm="0">
                                          <p:val>
                                            <p:strVal val="1+#ppt_w/2"/>
                                          </p:val>
                                        </p:tav>
                                        <p:tav tm="100000">
                                          <p:val>
                                            <p:strVal val="#ppt_x"/>
                                          </p:val>
                                        </p:tav>
                                      </p:tavLst>
                                    </p:anim>
                                    <p:anim calcmode="lin" valueType="num">
                                      <p:cBhvr additive="base">
                                        <p:cTn id="65" dur="500" fill="hold"/>
                                        <p:tgtEl>
                                          <p:spTgt spid="29"/>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53" presetClass="entr" presetSubtype="16" fill="hold" nodeType="after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p:cTn id="69" dur="500" fill="hold"/>
                                        <p:tgtEl>
                                          <p:spTgt spid="20"/>
                                        </p:tgtEl>
                                        <p:attrNameLst>
                                          <p:attrName>ppt_w</p:attrName>
                                        </p:attrNameLst>
                                      </p:cBhvr>
                                      <p:tavLst>
                                        <p:tav tm="0">
                                          <p:val>
                                            <p:fltVal val="0"/>
                                          </p:val>
                                        </p:tav>
                                        <p:tav tm="100000">
                                          <p:val>
                                            <p:strVal val="#ppt_w"/>
                                          </p:val>
                                        </p:tav>
                                      </p:tavLst>
                                    </p:anim>
                                    <p:anim calcmode="lin" valueType="num">
                                      <p:cBhvr>
                                        <p:cTn id="70" dur="500" fill="hold"/>
                                        <p:tgtEl>
                                          <p:spTgt spid="20"/>
                                        </p:tgtEl>
                                        <p:attrNameLst>
                                          <p:attrName>ppt_h</p:attrName>
                                        </p:attrNameLst>
                                      </p:cBhvr>
                                      <p:tavLst>
                                        <p:tav tm="0">
                                          <p:val>
                                            <p:fltVal val="0"/>
                                          </p:val>
                                        </p:tav>
                                        <p:tav tm="100000">
                                          <p:val>
                                            <p:strVal val="#ppt_h"/>
                                          </p:val>
                                        </p:tav>
                                      </p:tavLst>
                                    </p:anim>
                                    <p:animEffect transition="in" filter="fade">
                                      <p:cBhvr>
                                        <p:cTn id="71" dur="500"/>
                                        <p:tgtEl>
                                          <p:spTgt spid="20"/>
                                        </p:tgtEl>
                                      </p:cBhvr>
                                    </p:animEffect>
                                  </p:childTnLst>
                                </p:cTn>
                              </p:par>
                            </p:childTnLst>
                          </p:cTn>
                        </p:par>
                        <p:par>
                          <p:cTn id="72" fill="hold">
                            <p:stCondLst>
                              <p:cond delay="1000"/>
                            </p:stCondLst>
                            <p:childTnLst>
                              <p:par>
                                <p:cTn id="73" presetID="53" presetClass="entr" presetSubtype="16" fill="hold" grpId="0" nodeType="after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additive="base">
                                        <p:cTn id="82" dur="500" fill="hold"/>
                                        <p:tgtEl>
                                          <p:spTgt spid="21"/>
                                        </p:tgtEl>
                                        <p:attrNameLst>
                                          <p:attrName>ppt_x</p:attrName>
                                        </p:attrNameLst>
                                      </p:cBhvr>
                                      <p:tavLst>
                                        <p:tav tm="0">
                                          <p:val>
                                            <p:strVal val="1+#ppt_w/2"/>
                                          </p:val>
                                        </p:tav>
                                        <p:tav tm="100000">
                                          <p:val>
                                            <p:strVal val="#ppt_x"/>
                                          </p:val>
                                        </p:tav>
                                      </p:tavLst>
                                    </p:anim>
                                    <p:anim calcmode="lin" valueType="num">
                                      <p:cBhvr additive="base">
                                        <p:cTn id="83" dur="500" fill="hold"/>
                                        <p:tgtEl>
                                          <p:spTgt spid="21"/>
                                        </p:tgtEl>
                                        <p:attrNameLst>
                                          <p:attrName>ppt_y</p:attrName>
                                        </p:attrNameLst>
                                      </p:cBhvr>
                                      <p:tavLst>
                                        <p:tav tm="0">
                                          <p:val>
                                            <p:strVal val="#ppt_y"/>
                                          </p:val>
                                        </p:tav>
                                        <p:tav tm="100000">
                                          <p:val>
                                            <p:strVal val="#ppt_y"/>
                                          </p:val>
                                        </p:tav>
                                      </p:tavLst>
                                    </p:anim>
                                  </p:childTnLst>
                                </p:cTn>
                              </p:par>
                            </p:childTnLst>
                          </p:cTn>
                        </p:par>
                        <p:par>
                          <p:cTn id="84" fill="hold">
                            <p:stCondLst>
                              <p:cond delay="500"/>
                            </p:stCondLst>
                            <p:childTnLst>
                              <p:par>
                                <p:cTn id="85" presetID="53" presetClass="entr" presetSubtype="16" fill="hold" nodeType="after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p:cTn id="87" dur="500" fill="hold"/>
                                        <p:tgtEl>
                                          <p:spTgt spid="24"/>
                                        </p:tgtEl>
                                        <p:attrNameLst>
                                          <p:attrName>ppt_w</p:attrName>
                                        </p:attrNameLst>
                                      </p:cBhvr>
                                      <p:tavLst>
                                        <p:tav tm="0">
                                          <p:val>
                                            <p:fltVal val="0"/>
                                          </p:val>
                                        </p:tav>
                                        <p:tav tm="100000">
                                          <p:val>
                                            <p:strVal val="#ppt_w"/>
                                          </p:val>
                                        </p:tav>
                                      </p:tavLst>
                                    </p:anim>
                                    <p:anim calcmode="lin" valueType="num">
                                      <p:cBhvr>
                                        <p:cTn id="88" dur="500" fill="hold"/>
                                        <p:tgtEl>
                                          <p:spTgt spid="24"/>
                                        </p:tgtEl>
                                        <p:attrNameLst>
                                          <p:attrName>ppt_h</p:attrName>
                                        </p:attrNameLst>
                                      </p:cBhvr>
                                      <p:tavLst>
                                        <p:tav tm="0">
                                          <p:val>
                                            <p:fltVal val="0"/>
                                          </p:val>
                                        </p:tav>
                                        <p:tav tm="100000">
                                          <p:val>
                                            <p:strVal val="#ppt_h"/>
                                          </p:val>
                                        </p:tav>
                                      </p:tavLst>
                                    </p:anim>
                                    <p:animEffect transition="in" filter="fade">
                                      <p:cBhvr>
                                        <p:cTn id="89" dur="500"/>
                                        <p:tgtEl>
                                          <p:spTgt spid="24"/>
                                        </p:tgtEl>
                                      </p:cBhvr>
                                    </p:animEffect>
                                  </p:childTnLst>
                                </p:cTn>
                              </p:par>
                            </p:childTnLst>
                          </p:cTn>
                        </p:par>
                        <p:par>
                          <p:cTn id="90" fill="hold">
                            <p:stCondLst>
                              <p:cond delay="1000"/>
                            </p:stCondLst>
                            <p:childTnLst>
                              <p:par>
                                <p:cTn id="91" presetID="53" presetClass="entr" presetSubtype="16" fill="hold" grpId="0" nodeType="afterEffect">
                                  <p:stCondLst>
                                    <p:cond delay="0"/>
                                  </p:stCondLst>
                                  <p:childTnLst>
                                    <p:set>
                                      <p:cBhvr>
                                        <p:cTn id="92" dur="1" fill="hold">
                                          <p:stCondLst>
                                            <p:cond delay="0"/>
                                          </p:stCondLst>
                                        </p:cTn>
                                        <p:tgtEl>
                                          <p:spTgt spid="22"/>
                                        </p:tgtEl>
                                        <p:attrNameLst>
                                          <p:attrName>style.visibility</p:attrName>
                                        </p:attrNameLst>
                                      </p:cBhvr>
                                      <p:to>
                                        <p:strVal val="visible"/>
                                      </p:to>
                                    </p:set>
                                    <p:anim calcmode="lin" valueType="num">
                                      <p:cBhvr>
                                        <p:cTn id="93" dur="500" fill="hold"/>
                                        <p:tgtEl>
                                          <p:spTgt spid="22"/>
                                        </p:tgtEl>
                                        <p:attrNameLst>
                                          <p:attrName>ppt_w</p:attrName>
                                        </p:attrNameLst>
                                      </p:cBhvr>
                                      <p:tavLst>
                                        <p:tav tm="0">
                                          <p:val>
                                            <p:fltVal val="0"/>
                                          </p:val>
                                        </p:tav>
                                        <p:tav tm="100000">
                                          <p:val>
                                            <p:strVal val="#ppt_w"/>
                                          </p:val>
                                        </p:tav>
                                      </p:tavLst>
                                    </p:anim>
                                    <p:anim calcmode="lin" valueType="num">
                                      <p:cBhvr>
                                        <p:cTn id="94" dur="500" fill="hold"/>
                                        <p:tgtEl>
                                          <p:spTgt spid="22"/>
                                        </p:tgtEl>
                                        <p:attrNameLst>
                                          <p:attrName>ppt_h</p:attrName>
                                        </p:attrNameLst>
                                      </p:cBhvr>
                                      <p:tavLst>
                                        <p:tav tm="0">
                                          <p:val>
                                            <p:fltVal val="0"/>
                                          </p:val>
                                        </p:tav>
                                        <p:tav tm="100000">
                                          <p:val>
                                            <p:strVal val="#ppt_h"/>
                                          </p:val>
                                        </p:tav>
                                      </p:tavLst>
                                    </p:anim>
                                    <p:animEffect transition="in" filter="fade">
                                      <p:cBhvr>
                                        <p:cTn id="9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2" grpId="0" animBg="1"/>
      <p:bldP spid="15" grpId="0" animBg="1"/>
      <p:bldP spid="17" grpId="0" animBg="1"/>
      <p:bldP spid="18" grpId="0" animBg="1"/>
      <p:bldP spid="21" grpId="0" animBg="1"/>
      <p:bldP spid="22" grpId="0" animBg="1"/>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35" y="711909"/>
            <a:ext cx="10058400" cy="1266410"/>
          </a:xfrm>
          <a:prstGeom prst="rect">
            <a:avLst/>
          </a:prstGeom>
        </p:spPr>
      </p:pic>
      <p:sp>
        <p:nvSpPr>
          <p:cNvPr id="3" name="TextBox 2"/>
          <p:cNvSpPr txBox="1"/>
          <p:nvPr/>
        </p:nvSpPr>
        <p:spPr>
          <a:xfrm>
            <a:off x="207035" y="181154"/>
            <a:ext cx="1621766"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pPr algn="ctr"/>
            <a:r>
              <a:rPr lang="en-CA" dirty="0"/>
              <a:t>Review Ribbon</a:t>
            </a:r>
          </a:p>
        </p:txBody>
      </p:sp>
      <p:sp>
        <p:nvSpPr>
          <p:cNvPr id="25" name="Rectangle 24"/>
          <p:cNvSpPr/>
          <p:nvPr/>
        </p:nvSpPr>
        <p:spPr>
          <a:xfrm>
            <a:off x="8169217" y="1222969"/>
            <a:ext cx="1412934" cy="62110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p:cNvSpPr txBox="1"/>
          <p:nvPr/>
        </p:nvSpPr>
        <p:spPr>
          <a:xfrm>
            <a:off x="4125358" y="2145884"/>
            <a:ext cx="3695701" cy="1200329"/>
          </a:xfrm>
          <a:prstGeom prst="rect">
            <a:avLst/>
          </a:prstGeom>
          <a:noFill/>
          <a:ln w="19050">
            <a:solidFill>
              <a:schemeClr val="tx1"/>
            </a:solidFill>
          </a:ln>
        </p:spPr>
        <p:txBody>
          <a:bodyPr wrap="square" rtlCol="0">
            <a:spAutoFit/>
          </a:bodyPr>
          <a:lstStyle/>
          <a:p>
            <a:r>
              <a:rPr lang="en-CA" b="1" i="1" dirty="0"/>
              <a:t>Accept</a:t>
            </a:r>
            <a:r>
              <a:rPr lang="en-CA" dirty="0"/>
              <a:t> or </a:t>
            </a:r>
            <a:r>
              <a:rPr lang="en-CA" b="1" i="1" dirty="0"/>
              <a:t>Reject</a:t>
            </a:r>
            <a:r>
              <a:rPr lang="en-CA" dirty="0"/>
              <a:t> a proposed change to your document from your reviewers or cycle through the recommended changes.</a:t>
            </a:r>
          </a:p>
        </p:txBody>
      </p:sp>
      <p:cxnSp>
        <p:nvCxnSpPr>
          <p:cNvPr id="10" name="Straight Arrow Connector 9"/>
          <p:cNvCxnSpPr/>
          <p:nvPr/>
        </p:nvCxnSpPr>
        <p:spPr>
          <a:xfrm flipV="1">
            <a:off x="7821059" y="1844070"/>
            <a:ext cx="348159" cy="29567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331500" y="2139742"/>
            <a:ext cx="2848335" cy="3416320"/>
          </a:xfrm>
          <a:prstGeom prst="rect">
            <a:avLst/>
          </a:prstGeom>
          <a:noFill/>
          <a:ln w="19050">
            <a:solidFill>
              <a:srgbClr val="7030A0"/>
            </a:solidFill>
          </a:ln>
        </p:spPr>
        <p:txBody>
          <a:bodyPr wrap="square" rtlCol="0">
            <a:spAutoFit/>
          </a:bodyPr>
          <a:lstStyle/>
          <a:p>
            <a:r>
              <a:rPr lang="en-CA" b="1" i="1" dirty="0"/>
              <a:t>Compare</a:t>
            </a:r>
            <a:r>
              <a:rPr lang="en-CA" dirty="0"/>
              <a:t> two documents, your original with a reviewed document, then </a:t>
            </a:r>
            <a:r>
              <a:rPr lang="en-CA" b="1" i="1" dirty="0"/>
              <a:t>combine</a:t>
            </a:r>
            <a:r>
              <a:rPr lang="en-CA" dirty="0"/>
              <a:t> from one or more documents.</a:t>
            </a:r>
          </a:p>
          <a:p>
            <a:endParaRPr lang="en-CA" dirty="0"/>
          </a:p>
          <a:p>
            <a:r>
              <a:rPr lang="en-CA" dirty="0"/>
              <a:t>The </a:t>
            </a:r>
            <a:r>
              <a:rPr lang="en-CA" b="1" i="1" dirty="0"/>
              <a:t>Compare</a:t>
            </a:r>
            <a:r>
              <a:rPr lang="en-CA" dirty="0"/>
              <a:t> command starts the review process.</a:t>
            </a:r>
          </a:p>
          <a:p>
            <a:endParaRPr lang="en-CA" dirty="0"/>
          </a:p>
          <a:p>
            <a:r>
              <a:rPr lang="en-CA" dirty="0"/>
              <a:t>The </a:t>
            </a:r>
            <a:r>
              <a:rPr lang="en-CA" b="1" i="1" dirty="0"/>
              <a:t>Combine</a:t>
            </a:r>
            <a:r>
              <a:rPr lang="en-CA" dirty="0"/>
              <a:t> command in this same menu finalizes the review process.</a:t>
            </a:r>
          </a:p>
        </p:txBody>
      </p:sp>
      <p:sp>
        <p:nvSpPr>
          <p:cNvPr id="27" name="Rectangle 26"/>
          <p:cNvSpPr/>
          <p:nvPr/>
        </p:nvSpPr>
        <p:spPr>
          <a:xfrm>
            <a:off x="9644335" y="1222968"/>
            <a:ext cx="499790" cy="62110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8" name="Straight Arrow Connector 27"/>
          <p:cNvCxnSpPr>
            <a:stCxn id="13" idx="0"/>
            <a:endCxn id="27" idx="2"/>
          </p:cNvCxnSpPr>
          <p:nvPr/>
        </p:nvCxnSpPr>
        <p:spPr>
          <a:xfrm flipV="1">
            <a:off x="9755668" y="1844069"/>
            <a:ext cx="138562" cy="29567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32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ppt_w</p:attrName>
                                        </p:attrNameLst>
                                      </p:cBhvr>
                                      <p:tavLst>
                                        <p:tav tm="0">
                                          <p:val>
                                            <p:fltVal val="0"/>
                                          </p:val>
                                        </p:tav>
                                        <p:tav tm="100000">
                                          <p:val>
                                            <p:strVal val="#ppt_w"/>
                                          </p:val>
                                        </p:tav>
                                      </p:tavLst>
                                    </p:anim>
                                    <p:anim calcmode="lin" valueType="num">
                                      <p:cBhvr>
                                        <p:cTn id="19" dur="500" fill="hold"/>
                                        <p:tgtEl>
                                          <p:spTgt spid="25"/>
                                        </p:tgtEl>
                                        <p:attrNameLst>
                                          <p:attrName>ppt_h</p:attrName>
                                        </p:attrNameLst>
                                      </p:cBhvr>
                                      <p:tavLst>
                                        <p:tav tm="0">
                                          <p:val>
                                            <p:fltVal val="0"/>
                                          </p:val>
                                        </p:tav>
                                        <p:tav tm="100000">
                                          <p:val>
                                            <p:strVal val="#ppt_h"/>
                                          </p:val>
                                        </p:tav>
                                      </p:tavLst>
                                    </p:anim>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p:cTn id="30" dur="500" fill="hold"/>
                                        <p:tgtEl>
                                          <p:spTgt spid="28"/>
                                        </p:tgtEl>
                                        <p:attrNameLst>
                                          <p:attrName>ppt_w</p:attrName>
                                        </p:attrNameLst>
                                      </p:cBhvr>
                                      <p:tavLst>
                                        <p:tav tm="0">
                                          <p:val>
                                            <p:fltVal val="0"/>
                                          </p:val>
                                        </p:tav>
                                        <p:tav tm="100000">
                                          <p:val>
                                            <p:strVal val="#ppt_w"/>
                                          </p:val>
                                        </p:tav>
                                      </p:tavLst>
                                    </p:anim>
                                    <p:anim calcmode="lin" valueType="num">
                                      <p:cBhvr>
                                        <p:cTn id="31" dur="500" fill="hold"/>
                                        <p:tgtEl>
                                          <p:spTgt spid="28"/>
                                        </p:tgtEl>
                                        <p:attrNameLst>
                                          <p:attrName>ppt_h</p:attrName>
                                        </p:attrNameLst>
                                      </p:cBhvr>
                                      <p:tavLst>
                                        <p:tav tm="0">
                                          <p:val>
                                            <p:fltVal val="0"/>
                                          </p:val>
                                        </p:tav>
                                        <p:tav tm="100000">
                                          <p:val>
                                            <p:strVal val="#ppt_h"/>
                                          </p:val>
                                        </p:tav>
                                      </p:tavLst>
                                    </p:anim>
                                    <p:animEffect transition="in" filter="fade">
                                      <p:cBhvr>
                                        <p:cTn id="32" dur="500"/>
                                        <p:tgtEl>
                                          <p:spTgt spid="28"/>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p:cTn id="36" dur="500" fill="hold"/>
                                        <p:tgtEl>
                                          <p:spTgt spid="27"/>
                                        </p:tgtEl>
                                        <p:attrNameLst>
                                          <p:attrName>ppt_w</p:attrName>
                                        </p:attrNameLst>
                                      </p:cBhvr>
                                      <p:tavLst>
                                        <p:tav tm="0">
                                          <p:val>
                                            <p:fltVal val="0"/>
                                          </p:val>
                                        </p:tav>
                                        <p:tav tm="100000">
                                          <p:val>
                                            <p:strVal val="#ppt_w"/>
                                          </p:val>
                                        </p:tav>
                                      </p:tavLst>
                                    </p:anim>
                                    <p:anim calcmode="lin" valueType="num">
                                      <p:cBhvr>
                                        <p:cTn id="37" dur="500" fill="hold"/>
                                        <p:tgtEl>
                                          <p:spTgt spid="27"/>
                                        </p:tgtEl>
                                        <p:attrNameLst>
                                          <p:attrName>ppt_h</p:attrName>
                                        </p:attrNameLst>
                                      </p:cBhvr>
                                      <p:tavLst>
                                        <p:tav tm="0">
                                          <p:val>
                                            <p:fltVal val="0"/>
                                          </p:val>
                                        </p:tav>
                                        <p:tav tm="100000">
                                          <p:val>
                                            <p:strVal val="#ppt_h"/>
                                          </p:val>
                                        </p:tav>
                                      </p:tavLst>
                                    </p:anim>
                                    <p:animEffect transition="in" filter="fade">
                                      <p:cBhvr>
                                        <p:cTn id="3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13"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38200" y="4524375"/>
            <a:ext cx="6831227" cy="33337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428625" y="4505325"/>
            <a:ext cx="10751210" cy="369332"/>
          </a:xfrm>
          <a:prstGeom prst="rect">
            <a:avLst/>
          </a:prstGeom>
          <a:noFill/>
        </p:spPr>
        <p:txBody>
          <a:bodyPr wrap="square" rtlCol="0">
            <a:spAutoFit/>
          </a:bodyPr>
          <a:lstStyle/>
          <a:p>
            <a:pPr marL="342900" indent="-342900">
              <a:buFont typeface="+mj-lt"/>
              <a:buAutoNum type="arabicPeriod"/>
            </a:pPr>
            <a:r>
              <a:rPr lang="en-CA" dirty="0"/>
              <a:t>To check the quality of your document using the tools provided by Word.</a:t>
            </a:r>
          </a:p>
        </p:txBody>
      </p:sp>
      <p:sp>
        <p:nvSpPr>
          <p:cNvPr id="14" name="Rounded Rectangle 13"/>
          <p:cNvSpPr/>
          <p:nvPr/>
        </p:nvSpPr>
        <p:spPr>
          <a:xfrm>
            <a:off x="838199" y="5658847"/>
            <a:ext cx="9706233" cy="33337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438150" y="5650609"/>
            <a:ext cx="10760735" cy="369332"/>
          </a:xfrm>
          <a:prstGeom prst="rect">
            <a:avLst/>
          </a:prstGeom>
          <a:noFill/>
        </p:spPr>
        <p:txBody>
          <a:bodyPr wrap="square" rtlCol="0">
            <a:spAutoFit/>
          </a:bodyPr>
          <a:lstStyle/>
          <a:p>
            <a:pPr marL="342900" indent="-342900">
              <a:buFont typeface="+mj-lt"/>
              <a:buAutoNum type="arabicPeriod" startAt="3"/>
            </a:pPr>
            <a:r>
              <a:rPr lang="en-CA" dirty="0"/>
              <a:t>With the returned documents, merge them into one, accepting or rejecting the recommended changes.</a:t>
            </a:r>
          </a:p>
        </p:txBody>
      </p:sp>
      <p:sp>
        <p:nvSpPr>
          <p:cNvPr id="12" name="Rounded Rectangle 11"/>
          <p:cNvSpPr/>
          <p:nvPr/>
        </p:nvSpPr>
        <p:spPr>
          <a:xfrm>
            <a:off x="838200" y="5094874"/>
            <a:ext cx="8105775" cy="33337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35" y="711909"/>
            <a:ext cx="10058400" cy="1266410"/>
          </a:xfrm>
          <a:prstGeom prst="rect">
            <a:avLst/>
          </a:prstGeom>
        </p:spPr>
      </p:pic>
      <p:sp>
        <p:nvSpPr>
          <p:cNvPr id="3" name="TextBox 2"/>
          <p:cNvSpPr txBox="1"/>
          <p:nvPr/>
        </p:nvSpPr>
        <p:spPr>
          <a:xfrm>
            <a:off x="207035" y="181154"/>
            <a:ext cx="1621766" cy="369332"/>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pPr algn="ctr"/>
            <a:r>
              <a:rPr lang="en-CA" dirty="0"/>
              <a:t>Review Ribbon</a:t>
            </a:r>
          </a:p>
        </p:txBody>
      </p:sp>
      <p:sp>
        <p:nvSpPr>
          <p:cNvPr id="13" name="TextBox 12"/>
          <p:cNvSpPr txBox="1"/>
          <p:nvPr/>
        </p:nvSpPr>
        <p:spPr>
          <a:xfrm>
            <a:off x="2962275" y="2139742"/>
            <a:ext cx="8217560" cy="1200329"/>
          </a:xfrm>
          <a:prstGeom prst="rect">
            <a:avLst/>
          </a:prstGeom>
          <a:noFill/>
          <a:ln w="19050">
            <a:solidFill>
              <a:srgbClr val="7030A0"/>
            </a:solidFill>
          </a:ln>
        </p:spPr>
        <p:txBody>
          <a:bodyPr wrap="square" rtlCol="0">
            <a:spAutoFit/>
          </a:bodyPr>
          <a:lstStyle/>
          <a:p>
            <a:r>
              <a:rPr lang="en-CA" dirty="0"/>
              <a:t>If you have your document saved in a shared location, you can block any specific or all text from being changed by specific authors while allowing controlled access.</a:t>
            </a:r>
          </a:p>
          <a:p>
            <a:endParaRPr lang="en-CA" dirty="0"/>
          </a:p>
          <a:p>
            <a:r>
              <a:rPr lang="en-CA" dirty="0"/>
              <a:t>The author(s) you can block or allow to modify certain text are those on your domain.</a:t>
            </a:r>
          </a:p>
        </p:txBody>
      </p:sp>
      <p:sp>
        <p:nvSpPr>
          <p:cNvPr id="27" name="Rectangle 26"/>
          <p:cNvSpPr/>
          <p:nvPr/>
        </p:nvSpPr>
        <p:spPr>
          <a:xfrm>
            <a:off x="10196785" y="1222968"/>
            <a:ext cx="899840" cy="62110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8" name="Straight Arrow Connector 27"/>
          <p:cNvCxnSpPr>
            <a:stCxn id="13" idx="0"/>
            <a:endCxn id="27" idx="1"/>
          </p:cNvCxnSpPr>
          <p:nvPr/>
        </p:nvCxnSpPr>
        <p:spPr>
          <a:xfrm flipV="1">
            <a:off x="7071055" y="1533519"/>
            <a:ext cx="3125730" cy="60622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7034" y="3969050"/>
            <a:ext cx="5927065"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algn="l"/>
            <a:r>
              <a:rPr lang="en-CA" dirty="0"/>
              <a:t>There are three general steps to proofing your document …</a:t>
            </a:r>
          </a:p>
        </p:txBody>
      </p:sp>
      <p:sp>
        <p:nvSpPr>
          <p:cNvPr id="8" name="TextBox 7"/>
          <p:cNvSpPr txBox="1"/>
          <p:nvPr/>
        </p:nvSpPr>
        <p:spPr>
          <a:xfrm>
            <a:off x="428625" y="5077967"/>
            <a:ext cx="10760735" cy="369332"/>
          </a:xfrm>
          <a:prstGeom prst="rect">
            <a:avLst/>
          </a:prstGeom>
          <a:noFill/>
        </p:spPr>
        <p:txBody>
          <a:bodyPr wrap="square" rtlCol="0">
            <a:spAutoFit/>
          </a:bodyPr>
          <a:lstStyle/>
          <a:p>
            <a:pPr marL="342900" indent="-342900">
              <a:buFont typeface="+mj-lt"/>
              <a:buAutoNum type="arabicPeriod" startAt="2"/>
            </a:pPr>
            <a:r>
              <a:rPr lang="en-CA" dirty="0"/>
              <a:t>To send it out for review to one or more people and/or reviewing another’s document.</a:t>
            </a:r>
          </a:p>
        </p:txBody>
      </p:sp>
    </p:spTree>
    <p:extLst>
      <p:ext uri="{BB962C8B-B14F-4D97-AF65-F5344CB8AC3E}">
        <p14:creationId xmlns:p14="http://schemas.microsoft.com/office/powerpoint/2010/main" val="392344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 fill="hold"/>
                                        <p:tgtEl>
                                          <p:spTgt spid="27"/>
                                        </p:tgtEl>
                                        <p:attrNameLst>
                                          <p:attrName>ppt_w</p:attrName>
                                        </p:attrNameLst>
                                      </p:cBhvr>
                                      <p:tavLst>
                                        <p:tav tm="0">
                                          <p:val>
                                            <p:fltVal val="0"/>
                                          </p:val>
                                        </p:tav>
                                        <p:tav tm="100000">
                                          <p:val>
                                            <p:strVal val="#ppt_w"/>
                                          </p:val>
                                        </p:tav>
                                      </p:tavLst>
                                    </p:anim>
                                    <p:anim calcmode="lin" valueType="num">
                                      <p:cBhvr>
                                        <p:cTn id="19" dur="500" fill="hold"/>
                                        <p:tgtEl>
                                          <p:spTgt spid="27"/>
                                        </p:tgtEl>
                                        <p:attrNameLst>
                                          <p:attrName>ppt_h</p:attrName>
                                        </p:attrNameLst>
                                      </p:cBhvr>
                                      <p:tavLst>
                                        <p:tav tm="0">
                                          <p:val>
                                            <p:fltVal val="0"/>
                                          </p:val>
                                        </p:tav>
                                        <p:tav tm="100000">
                                          <p:val>
                                            <p:strVal val="#ppt_h"/>
                                          </p:val>
                                        </p:tav>
                                      </p:tavLst>
                                    </p:anim>
                                    <p:animEffect transition="in" filter="fade">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0-#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1+#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1+#ppt_w/2"/>
                                          </p:val>
                                        </p:tav>
                                        <p:tav tm="100000">
                                          <p:val>
                                            <p:strVal val="#ppt_x"/>
                                          </p:val>
                                        </p:tav>
                                      </p:tavLst>
                                    </p:anim>
                                    <p:anim calcmode="lin" valueType="num">
                                      <p:cBhvr additive="base">
                                        <p:cTn id="43" dur="500" fill="hold"/>
                                        <p:tgtEl>
                                          <p:spTgt spid="8"/>
                                        </p:tgtEl>
                                        <p:attrNameLst>
                                          <p:attrName>ppt_y</p:attrName>
                                        </p:attrNameLst>
                                      </p:cBhvr>
                                      <p:tavLst>
                                        <p:tav tm="0">
                                          <p:val>
                                            <p:strVal val="#ppt_y"/>
                                          </p:val>
                                        </p:tav>
                                        <p:tav tm="100000">
                                          <p:val>
                                            <p:strVal val="#ppt_y"/>
                                          </p:val>
                                        </p:tav>
                                      </p:tavLst>
                                    </p:anim>
                                  </p:childTnLst>
                                </p:cTn>
                              </p:par>
                              <p:par>
                                <p:cTn id="44" presetID="2" presetClass="entr" presetSubtype="8"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0-#ppt_w/2"/>
                                          </p:val>
                                        </p:tav>
                                        <p:tav tm="100000">
                                          <p:val>
                                            <p:strVal val="#ppt_x"/>
                                          </p:val>
                                        </p:tav>
                                      </p:tavLst>
                                    </p:anim>
                                    <p:anim calcmode="lin" valueType="num">
                                      <p:cBhvr additive="base">
                                        <p:cTn id="4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0-#ppt_w/2"/>
                                          </p:val>
                                        </p:tav>
                                        <p:tav tm="100000">
                                          <p:val>
                                            <p:strVal val="#ppt_x"/>
                                          </p:val>
                                        </p:tav>
                                      </p:tavLst>
                                    </p:anim>
                                    <p:anim calcmode="lin" valueType="num">
                                      <p:cBhvr additive="base">
                                        <p:cTn id="5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4" grpId="0" animBg="1"/>
      <p:bldP spid="17" grpId="0"/>
      <p:bldP spid="12" grpId="0" animBg="1"/>
      <p:bldP spid="13" grpId="0" animBg="1"/>
      <p:bldP spid="27" grpId="0" animBg="1"/>
      <p:bldP spid="15"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728390" y="1066800"/>
            <a:ext cx="3532477" cy="296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7675" lvl="1" indent="-342900">
              <a:buFont typeface="Wingdings" panose="05000000000000000000" pitchFamily="2" charset="2"/>
              <a:buChar char="Ø"/>
            </a:pPr>
            <a:r>
              <a:rPr lang="en-CA" dirty="0">
                <a:solidFill>
                  <a:schemeClr val="tx1"/>
                </a:solidFill>
              </a:rPr>
              <a:t>Check the spelling &amp; grammar</a:t>
            </a:r>
          </a:p>
        </p:txBody>
      </p:sp>
      <p:sp>
        <p:nvSpPr>
          <p:cNvPr id="39" name="TextBox 38"/>
          <p:cNvSpPr txBox="1"/>
          <p:nvPr/>
        </p:nvSpPr>
        <p:spPr>
          <a:xfrm>
            <a:off x="490267" y="752295"/>
            <a:ext cx="5810521" cy="646331"/>
          </a:xfrm>
          <a:prstGeom prst="rect">
            <a:avLst/>
          </a:prstGeom>
          <a:noFill/>
          <a:ln w="19050">
            <a:solidFill>
              <a:srgbClr val="7030A0"/>
            </a:solidFill>
          </a:ln>
        </p:spPr>
        <p:txBody>
          <a:bodyPr wrap="square" rtlCol="0">
            <a:spAutoFit/>
          </a:bodyPr>
          <a:lstStyle/>
          <a:p>
            <a:pPr marL="342900" indent="-342900">
              <a:buFont typeface="+mj-lt"/>
              <a:buAutoNum type="arabicPeriod"/>
            </a:pPr>
            <a:r>
              <a:rPr lang="en-CA" dirty="0"/>
              <a:t>The first step is for you to use the tools built into Word:</a:t>
            </a:r>
          </a:p>
          <a:p>
            <a:pPr marL="342900" indent="-342900">
              <a:buFont typeface="+mj-lt"/>
              <a:buAutoNum type="arabicPeriod"/>
            </a:pPr>
            <a:endParaRPr lang="en-CA" dirty="0"/>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9368" y="1096012"/>
            <a:ext cx="5765079" cy="4050793"/>
          </a:xfrm>
          <a:prstGeom prst="rect">
            <a:avLst/>
          </a:prstGeom>
        </p:spPr>
      </p:pic>
      <p:sp>
        <p:nvSpPr>
          <p:cNvPr id="2" name="TextBox 1"/>
          <p:cNvSpPr txBox="1"/>
          <p:nvPr/>
        </p:nvSpPr>
        <p:spPr>
          <a:xfrm>
            <a:off x="351525" y="140000"/>
            <a:ext cx="8891329"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algn="l"/>
            <a:r>
              <a:rPr lang="en-CA" dirty="0"/>
              <a:t>Start the proofing and review process by </a:t>
            </a:r>
            <a:r>
              <a:rPr lang="en-CA" b="1" i="1" dirty="0"/>
              <a:t>checking the quality of your document by proofing</a:t>
            </a:r>
            <a:r>
              <a:rPr lang="en-CA" dirty="0"/>
              <a:t>.</a:t>
            </a:r>
          </a:p>
        </p:txBody>
      </p:sp>
      <p:grpSp>
        <p:nvGrpSpPr>
          <p:cNvPr id="16" name="Group 15"/>
          <p:cNvGrpSpPr/>
          <p:nvPr/>
        </p:nvGrpSpPr>
        <p:grpSpPr>
          <a:xfrm>
            <a:off x="490267" y="1641589"/>
            <a:ext cx="2862533" cy="2126709"/>
            <a:chOff x="490267" y="1641589"/>
            <a:chExt cx="2862533" cy="2126709"/>
          </a:xfrm>
        </p:grpSpPr>
        <p:sp>
          <p:nvSpPr>
            <p:cNvPr id="14" name="TextBox 13"/>
            <p:cNvSpPr txBox="1"/>
            <p:nvPr/>
          </p:nvSpPr>
          <p:spPr>
            <a:xfrm>
              <a:off x="490267" y="1641589"/>
              <a:ext cx="2862533" cy="2031325"/>
            </a:xfrm>
            <a:prstGeom prst="rect">
              <a:avLst/>
            </a:prstGeom>
            <a:noFill/>
            <a:ln w="19050">
              <a:solidFill>
                <a:schemeClr val="accent2"/>
              </a:solidFill>
            </a:ln>
          </p:spPr>
          <p:txBody>
            <a:bodyPr wrap="square" rtlCol="0">
              <a:spAutoFit/>
            </a:bodyPr>
            <a:lstStyle/>
            <a:p>
              <a:r>
                <a:rPr lang="en-CA" dirty="0"/>
                <a:t>Place the cursor in the document where you want to start a spelling check, usually at the beginning, and click on the                   button on the                   </a:t>
              </a:r>
              <a:r>
                <a:rPr lang="en-CA" b="1" i="1" dirty="0"/>
                <a:t>Review</a:t>
              </a:r>
              <a:r>
                <a:rPr lang="en-CA" dirty="0"/>
                <a:t> tab. </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4628" y="2866711"/>
              <a:ext cx="800000" cy="901587"/>
            </a:xfrm>
            <a:prstGeom prst="rect">
              <a:avLst/>
            </a:prstGeom>
            <a:ln w="19050">
              <a:solidFill>
                <a:schemeClr val="accent2"/>
              </a:solidFill>
            </a:ln>
          </p:spPr>
        </p:pic>
      </p:grpSp>
      <p:sp>
        <p:nvSpPr>
          <p:cNvPr id="18" name="TextBox 17"/>
          <p:cNvSpPr txBox="1"/>
          <p:nvPr/>
        </p:nvSpPr>
        <p:spPr>
          <a:xfrm>
            <a:off x="3424237" y="1635353"/>
            <a:ext cx="2876550" cy="1477328"/>
          </a:xfrm>
          <a:prstGeom prst="rect">
            <a:avLst/>
          </a:prstGeom>
          <a:noFill/>
          <a:ln w="19050">
            <a:solidFill>
              <a:srgbClr val="002060"/>
            </a:solidFill>
          </a:ln>
        </p:spPr>
        <p:txBody>
          <a:bodyPr wrap="square" rtlCol="0">
            <a:spAutoFit/>
          </a:bodyPr>
          <a:lstStyle/>
          <a:p>
            <a:r>
              <a:rPr lang="en-CA" dirty="0"/>
              <a:t>The top box lists the word it did not find in either the Microsoft provided dictionary or your custom dictionary.</a:t>
            </a:r>
          </a:p>
        </p:txBody>
      </p:sp>
      <p:sp>
        <p:nvSpPr>
          <p:cNvPr id="19" name="Rectangle 18"/>
          <p:cNvSpPr/>
          <p:nvPr/>
        </p:nvSpPr>
        <p:spPr>
          <a:xfrm>
            <a:off x="6457950" y="1708264"/>
            <a:ext cx="4212925" cy="1034936"/>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p:cNvCxnSpPr>
            <a:stCxn id="18" idx="3"/>
            <a:endCxn id="19" idx="1"/>
          </p:cNvCxnSpPr>
          <p:nvPr/>
        </p:nvCxnSpPr>
        <p:spPr>
          <a:xfrm flipV="1">
            <a:off x="6300787" y="2225732"/>
            <a:ext cx="157163" cy="148285"/>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424237" y="3248025"/>
            <a:ext cx="2876550" cy="923330"/>
          </a:xfrm>
          <a:prstGeom prst="rect">
            <a:avLst/>
          </a:prstGeom>
          <a:noFill/>
          <a:ln w="19050">
            <a:solidFill>
              <a:srgbClr val="00B050"/>
            </a:solidFill>
          </a:ln>
        </p:spPr>
        <p:txBody>
          <a:bodyPr wrap="square" rtlCol="0">
            <a:spAutoFit/>
          </a:bodyPr>
          <a:lstStyle/>
          <a:p>
            <a:r>
              <a:rPr lang="en-CA" dirty="0"/>
              <a:t>If it has any suggested spellings of the word, they will be listed here.</a:t>
            </a:r>
          </a:p>
        </p:txBody>
      </p:sp>
      <p:sp>
        <p:nvSpPr>
          <p:cNvPr id="23" name="Rectangle 22"/>
          <p:cNvSpPr/>
          <p:nvPr/>
        </p:nvSpPr>
        <p:spPr>
          <a:xfrm>
            <a:off x="6457950" y="2981325"/>
            <a:ext cx="4212925" cy="104167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p:cNvCxnSpPr>
            <a:stCxn id="22" idx="3"/>
            <a:endCxn id="23" idx="1"/>
          </p:cNvCxnSpPr>
          <p:nvPr/>
        </p:nvCxnSpPr>
        <p:spPr>
          <a:xfrm flipV="1">
            <a:off x="6300787" y="3502161"/>
            <a:ext cx="157163" cy="20752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457950" y="4048875"/>
            <a:ext cx="4212925" cy="307466"/>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490267" y="4306699"/>
            <a:ext cx="5810520" cy="369332"/>
          </a:xfrm>
          <a:prstGeom prst="rect">
            <a:avLst/>
          </a:prstGeom>
          <a:noFill/>
          <a:ln w="19050">
            <a:solidFill>
              <a:srgbClr val="C00000"/>
            </a:solidFill>
          </a:ln>
        </p:spPr>
        <p:txBody>
          <a:bodyPr wrap="square" rtlCol="0">
            <a:spAutoFit/>
          </a:bodyPr>
          <a:lstStyle/>
          <a:p>
            <a:r>
              <a:rPr lang="en-CA" dirty="0"/>
              <a:t>Of course, you can always choose the language dictionary.</a:t>
            </a:r>
          </a:p>
        </p:txBody>
      </p:sp>
      <p:cxnSp>
        <p:nvCxnSpPr>
          <p:cNvPr id="12" name="Straight Arrow Connector 11"/>
          <p:cNvCxnSpPr>
            <a:stCxn id="10" idx="3"/>
          </p:cNvCxnSpPr>
          <p:nvPr/>
        </p:nvCxnSpPr>
        <p:spPr>
          <a:xfrm flipV="1">
            <a:off x="6300787" y="4230526"/>
            <a:ext cx="157163" cy="26083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90267" y="4796287"/>
            <a:ext cx="5810520" cy="369332"/>
          </a:xfrm>
          <a:prstGeom prst="rect">
            <a:avLst/>
          </a:prstGeom>
          <a:noFill/>
          <a:ln w="19050">
            <a:solidFill>
              <a:srgbClr val="00B0F0"/>
            </a:solidFill>
          </a:ln>
        </p:spPr>
        <p:txBody>
          <a:bodyPr wrap="square" rtlCol="0">
            <a:spAutoFit/>
          </a:bodyPr>
          <a:lstStyle/>
          <a:p>
            <a:r>
              <a:rPr lang="en-CA" dirty="0"/>
              <a:t>Choose to check the grammar at the same time, or not.</a:t>
            </a:r>
          </a:p>
        </p:txBody>
      </p:sp>
      <p:sp>
        <p:nvSpPr>
          <p:cNvPr id="20" name="Rectangle 19"/>
          <p:cNvSpPr/>
          <p:nvPr/>
        </p:nvSpPr>
        <p:spPr>
          <a:xfrm>
            <a:off x="6457950" y="4412476"/>
            <a:ext cx="1271318" cy="219909"/>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6" name="Straight Arrow Connector 25"/>
          <p:cNvCxnSpPr>
            <a:stCxn id="13" idx="3"/>
          </p:cNvCxnSpPr>
          <p:nvPr/>
        </p:nvCxnSpPr>
        <p:spPr>
          <a:xfrm flipV="1">
            <a:off x="6300787" y="4606506"/>
            <a:ext cx="186277" cy="37444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6457950" y="4741973"/>
            <a:ext cx="960767" cy="287229"/>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p:cNvSpPr txBox="1"/>
          <p:nvPr/>
        </p:nvSpPr>
        <p:spPr>
          <a:xfrm>
            <a:off x="490268" y="5340835"/>
            <a:ext cx="6928450" cy="923330"/>
          </a:xfrm>
          <a:prstGeom prst="rect">
            <a:avLst/>
          </a:prstGeom>
          <a:noFill/>
          <a:ln w="19050">
            <a:solidFill>
              <a:srgbClr val="7030A0"/>
            </a:solidFill>
          </a:ln>
        </p:spPr>
        <p:txBody>
          <a:bodyPr wrap="square" rtlCol="0">
            <a:spAutoFit/>
          </a:bodyPr>
          <a:lstStyle/>
          <a:p>
            <a:r>
              <a:rPr lang="en-CA" dirty="0"/>
              <a:t>The </a:t>
            </a:r>
            <a:r>
              <a:rPr lang="en-CA" b="1" i="1" dirty="0"/>
              <a:t>Options</a:t>
            </a:r>
            <a:r>
              <a:rPr lang="en-CA" dirty="0"/>
              <a:t> button displays the proofing options, which is also accessible from the backstage Options button that we have already covered.</a:t>
            </a:r>
          </a:p>
        </p:txBody>
      </p:sp>
      <p:cxnSp>
        <p:nvCxnSpPr>
          <p:cNvPr id="32" name="Straight Arrow Connector 31"/>
          <p:cNvCxnSpPr>
            <a:endCxn id="29" idx="2"/>
          </p:cNvCxnSpPr>
          <p:nvPr/>
        </p:nvCxnSpPr>
        <p:spPr>
          <a:xfrm flipV="1">
            <a:off x="6754483" y="5029202"/>
            <a:ext cx="183851" cy="30192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539487" y="5340835"/>
            <a:ext cx="1915064" cy="369332"/>
          </a:xfrm>
          <a:prstGeom prst="rect">
            <a:avLst/>
          </a:prstGeom>
          <a:noFill/>
          <a:ln w="19050">
            <a:solidFill>
              <a:srgbClr val="00B050"/>
            </a:solidFill>
          </a:ln>
        </p:spPr>
        <p:txBody>
          <a:bodyPr wrap="square" rtlCol="0">
            <a:spAutoFit/>
          </a:bodyPr>
          <a:lstStyle/>
          <a:p>
            <a:r>
              <a:rPr lang="en-CA" dirty="0"/>
              <a:t>Undo last change</a:t>
            </a:r>
          </a:p>
        </p:txBody>
      </p:sp>
      <p:sp>
        <p:nvSpPr>
          <p:cNvPr id="27" name="TextBox 26"/>
          <p:cNvSpPr txBox="1"/>
          <p:nvPr/>
        </p:nvSpPr>
        <p:spPr>
          <a:xfrm>
            <a:off x="9572625" y="5340315"/>
            <a:ext cx="2469849" cy="646331"/>
          </a:xfrm>
          <a:prstGeom prst="rect">
            <a:avLst/>
          </a:prstGeom>
          <a:noFill/>
          <a:ln w="19050">
            <a:solidFill>
              <a:schemeClr val="accent2"/>
            </a:solidFill>
          </a:ln>
        </p:spPr>
        <p:txBody>
          <a:bodyPr wrap="square" rtlCol="0">
            <a:spAutoFit/>
          </a:bodyPr>
          <a:lstStyle/>
          <a:p>
            <a:r>
              <a:rPr lang="en-CA" dirty="0"/>
              <a:t>Close the Spell and Grammar check dialog.</a:t>
            </a:r>
          </a:p>
        </p:txBody>
      </p:sp>
      <p:sp>
        <p:nvSpPr>
          <p:cNvPr id="8" name="Rectangle 7"/>
          <p:cNvSpPr/>
          <p:nvPr/>
        </p:nvSpPr>
        <p:spPr>
          <a:xfrm>
            <a:off x="7539487" y="4741973"/>
            <a:ext cx="948905" cy="28722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30"/>
          <p:cNvSpPr/>
          <p:nvPr/>
        </p:nvSpPr>
        <p:spPr>
          <a:xfrm>
            <a:off x="10768533" y="4740369"/>
            <a:ext cx="1273941" cy="28722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1" name="Straight Arrow Connector 10"/>
          <p:cNvCxnSpPr>
            <a:stCxn id="6" idx="0"/>
            <a:endCxn id="8" idx="2"/>
          </p:cNvCxnSpPr>
          <p:nvPr/>
        </p:nvCxnSpPr>
        <p:spPr>
          <a:xfrm flipH="1" flipV="1">
            <a:off x="8013940" y="5029202"/>
            <a:ext cx="483079" cy="31163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7" idx="0"/>
            <a:endCxn id="31" idx="2"/>
          </p:cNvCxnSpPr>
          <p:nvPr/>
        </p:nvCxnSpPr>
        <p:spPr>
          <a:xfrm flipV="1">
            <a:off x="10807550" y="5027598"/>
            <a:ext cx="597954" cy="3127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1238249" y="1104900"/>
            <a:ext cx="2930375" cy="23669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866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0-#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additive="base">
                                        <p:cTn id="12" dur="500" fill="hold"/>
                                        <p:tgtEl>
                                          <p:spTgt spid="40"/>
                                        </p:tgtEl>
                                        <p:attrNameLst>
                                          <p:attrName>ppt_x</p:attrName>
                                        </p:attrNameLst>
                                      </p:cBhvr>
                                      <p:tavLst>
                                        <p:tav tm="0">
                                          <p:val>
                                            <p:strVal val="1+#ppt_w/2"/>
                                          </p:val>
                                        </p:tav>
                                        <p:tav tm="100000">
                                          <p:val>
                                            <p:strVal val="#ppt_x"/>
                                          </p:val>
                                        </p:tav>
                                      </p:tavLst>
                                    </p:anim>
                                    <p:anim calcmode="lin" valueType="num">
                                      <p:cBhvr additive="base">
                                        <p:cTn id="13" dur="500" fill="hold"/>
                                        <p:tgtEl>
                                          <p:spTgt spid="40"/>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500" fill="hold"/>
                                        <p:tgtEl>
                                          <p:spTgt spid="38"/>
                                        </p:tgtEl>
                                        <p:attrNameLst>
                                          <p:attrName>ppt_x</p:attrName>
                                        </p:attrNameLst>
                                      </p:cBhvr>
                                      <p:tavLst>
                                        <p:tav tm="0">
                                          <p:val>
                                            <p:strVal val="0-#ppt_w/2"/>
                                          </p:val>
                                        </p:tav>
                                        <p:tav tm="100000">
                                          <p:val>
                                            <p:strVal val="#ppt_x"/>
                                          </p:val>
                                        </p:tav>
                                      </p:tavLst>
                                    </p:anim>
                                    <p:anim calcmode="lin" valueType="num">
                                      <p:cBhvr additive="base">
                                        <p:cTn id="17"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fltVal val="0"/>
                                          </p:val>
                                        </p:tav>
                                        <p:tav tm="100000">
                                          <p:val>
                                            <p:strVal val="#ppt_h"/>
                                          </p:val>
                                        </p:tav>
                                      </p:tavLst>
                                    </p:anim>
                                    <p:animEffect transition="in" filter="fade">
                                      <p:cBhvr>
                                        <p:cTn id="35" dur="500"/>
                                        <p:tgtEl>
                                          <p:spTgt spid="21"/>
                                        </p:tgtEl>
                                      </p:cBhvr>
                                    </p:animEffect>
                                  </p:childTnLst>
                                </p:cTn>
                              </p:par>
                            </p:childTnLst>
                          </p:cTn>
                        </p:par>
                        <p:par>
                          <p:cTn id="36" fill="hold">
                            <p:stCondLst>
                              <p:cond delay="1000"/>
                            </p:stCondLst>
                            <p:childTnLst>
                              <p:par>
                                <p:cTn id="37" presetID="53" presetClass="entr" presetSubtype="16"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500" fill="hold"/>
                                        <p:tgtEl>
                                          <p:spTgt spid="22"/>
                                        </p:tgtEl>
                                        <p:attrNameLst>
                                          <p:attrName>ppt_x</p:attrName>
                                        </p:attrNameLst>
                                      </p:cBhvr>
                                      <p:tavLst>
                                        <p:tav tm="0">
                                          <p:val>
                                            <p:strVal val="#ppt_x"/>
                                          </p:val>
                                        </p:tav>
                                        <p:tav tm="100000">
                                          <p:val>
                                            <p:strVal val="#ppt_x"/>
                                          </p:val>
                                        </p:tav>
                                      </p:tavLst>
                                    </p:anim>
                                    <p:anim calcmode="lin" valueType="num">
                                      <p:cBhvr additive="base">
                                        <p:cTn id="47" dur="500" fill="hold"/>
                                        <p:tgtEl>
                                          <p:spTgt spid="22"/>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53" presetClass="entr" presetSubtype="16" fill="hold" nodeType="after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p:cTn id="51" dur="500" fill="hold"/>
                                        <p:tgtEl>
                                          <p:spTgt spid="25"/>
                                        </p:tgtEl>
                                        <p:attrNameLst>
                                          <p:attrName>ppt_w</p:attrName>
                                        </p:attrNameLst>
                                      </p:cBhvr>
                                      <p:tavLst>
                                        <p:tav tm="0">
                                          <p:val>
                                            <p:fltVal val="0"/>
                                          </p:val>
                                        </p:tav>
                                        <p:tav tm="100000">
                                          <p:val>
                                            <p:strVal val="#ppt_w"/>
                                          </p:val>
                                        </p:tav>
                                      </p:tavLst>
                                    </p:anim>
                                    <p:anim calcmode="lin" valueType="num">
                                      <p:cBhvr>
                                        <p:cTn id="52" dur="500" fill="hold"/>
                                        <p:tgtEl>
                                          <p:spTgt spid="25"/>
                                        </p:tgtEl>
                                        <p:attrNameLst>
                                          <p:attrName>ppt_h</p:attrName>
                                        </p:attrNameLst>
                                      </p:cBhvr>
                                      <p:tavLst>
                                        <p:tav tm="0">
                                          <p:val>
                                            <p:fltVal val="0"/>
                                          </p:val>
                                        </p:tav>
                                        <p:tav tm="100000">
                                          <p:val>
                                            <p:strVal val="#ppt_h"/>
                                          </p:val>
                                        </p:tav>
                                      </p:tavLst>
                                    </p:anim>
                                    <p:animEffect transition="in" filter="fade">
                                      <p:cBhvr>
                                        <p:cTn id="53" dur="500"/>
                                        <p:tgtEl>
                                          <p:spTgt spid="25"/>
                                        </p:tgtEl>
                                      </p:cBhvr>
                                    </p:animEffect>
                                  </p:childTnLst>
                                </p:cTn>
                              </p:par>
                            </p:childTnLst>
                          </p:cTn>
                        </p:par>
                        <p:par>
                          <p:cTn id="54" fill="hold">
                            <p:stCondLst>
                              <p:cond delay="1000"/>
                            </p:stCondLst>
                            <p:childTnLst>
                              <p:par>
                                <p:cTn id="55" presetID="53" presetClass="entr" presetSubtype="16" fill="hold" grpId="0"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Effect transition="in" filter="fade">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additive="base">
                                        <p:cTn id="64" dur="500" fill="hold"/>
                                        <p:tgtEl>
                                          <p:spTgt spid="10"/>
                                        </p:tgtEl>
                                        <p:attrNameLst>
                                          <p:attrName>ppt_x</p:attrName>
                                        </p:attrNameLst>
                                      </p:cBhvr>
                                      <p:tavLst>
                                        <p:tav tm="0">
                                          <p:val>
                                            <p:strVal val="0-#ppt_w/2"/>
                                          </p:val>
                                        </p:tav>
                                        <p:tav tm="100000">
                                          <p:val>
                                            <p:strVal val="#ppt_x"/>
                                          </p:val>
                                        </p:tav>
                                      </p:tavLst>
                                    </p:anim>
                                    <p:anim calcmode="lin" valueType="num">
                                      <p:cBhvr additive="base">
                                        <p:cTn id="65" dur="500" fill="hold"/>
                                        <p:tgtEl>
                                          <p:spTgt spid="10"/>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53" presetClass="entr" presetSubtype="16" fill="hold" nodeType="after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p:cTn id="69" dur="500" fill="hold"/>
                                        <p:tgtEl>
                                          <p:spTgt spid="12"/>
                                        </p:tgtEl>
                                        <p:attrNameLst>
                                          <p:attrName>ppt_w</p:attrName>
                                        </p:attrNameLst>
                                      </p:cBhvr>
                                      <p:tavLst>
                                        <p:tav tm="0">
                                          <p:val>
                                            <p:fltVal val="0"/>
                                          </p:val>
                                        </p:tav>
                                        <p:tav tm="100000">
                                          <p:val>
                                            <p:strVal val="#ppt_w"/>
                                          </p:val>
                                        </p:tav>
                                      </p:tavLst>
                                    </p:anim>
                                    <p:anim calcmode="lin" valueType="num">
                                      <p:cBhvr>
                                        <p:cTn id="70" dur="500" fill="hold"/>
                                        <p:tgtEl>
                                          <p:spTgt spid="12"/>
                                        </p:tgtEl>
                                        <p:attrNameLst>
                                          <p:attrName>ppt_h</p:attrName>
                                        </p:attrNameLst>
                                      </p:cBhvr>
                                      <p:tavLst>
                                        <p:tav tm="0">
                                          <p:val>
                                            <p:fltVal val="0"/>
                                          </p:val>
                                        </p:tav>
                                        <p:tav tm="100000">
                                          <p:val>
                                            <p:strVal val="#ppt_h"/>
                                          </p:val>
                                        </p:tav>
                                      </p:tavLst>
                                    </p:anim>
                                    <p:animEffect transition="in" filter="fade">
                                      <p:cBhvr>
                                        <p:cTn id="71" dur="500"/>
                                        <p:tgtEl>
                                          <p:spTgt spid="12"/>
                                        </p:tgtEl>
                                      </p:cBhvr>
                                    </p:animEffect>
                                  </p:childTnLst>
                                </p:cTn>
                              </p:par>
                            </p:childTnLst>
                          </p:cTn>
                        </p:par>
                        <p:par>
                          <p:cTn id="72" fill="hold">
                            <p:stCondLst>
                              <p:cond delay="1000"/>
                            </p:stCondLst>
                            <p:childTnLst>
                              <p:par>
                                <p:cTn id="73" presetID="53" presetClass="entr" presetSubtype="16" fill="hold" grpId="0" nodeType="afterEffect">
                                  <p:stCondLst>
                                    <p:cond delay="0"/>
                                  </p:stCondLst>
                                  <p:childTnLst>
                                    <p:set>
                                      <p:cBhvr>
                                        <p:cTn id="74" dur="1" fill="hold">
                                          <p:stCondLst>
                                            <p:cond delay="0"/>
                                          </p:stCondLst>
                                        </p:cTn>
                                        <p:tgtEl>
                                          <p:spTgt spid="7"/>
                                        </p:tgtEl>
                                        <p:attrNameLst>
                                          <p:attrName>style.visibility</p:attrName>
                                        </p:attrNameLst>
                                      </p:cBhvr>
                                      <p:to>
                                        <p:strVal val="visible"/>
                                      </p:to>
                                    </p:set>
                                    <p:anim calcmode="lin" valueType="num">
                                      <p:cBhvr>
                                        <p:cTn id="75" dur="500" fill="hold"/>
                                        <p:tgtEl>
                                          <p:spTgt spid="7"/>
                                        </p:tgtEl>
                                        <p:attrNameLst>
                                          <p:attrName>ppt_w</p:attrName>
                                        </p:attrNameLst>
                                      </p:cBhvr>
                                      <p:tavLst>
                                        <p:tav tm="0">
                                          <p:val>
                                            <p:fltVal val="0"/>
                                          </p:val>
                                        </p:tav>
                                        <p:tav tm="100000">
                                          <p:val>
                                            <p:strVal val="#ppt_w"/>
                                          </p:val>
                                        </p:tav>
                                      </p:tavLst>
                                    </p:anim>
                                    <p:anim calcmode="lin" valueType="num">
                                      <p:cBhvr>
                                        <p:cTn id="76" dur="500" fill="hold"/>
                                        <p:tgtEl>
                                          <p:spTgt spid="7"/>
                                        </p:tgtEl>
                                        <p:attrNameLst>
                                          <p:attrName>ppt_h</p:attrName>
                                        </p:attrNameLst>
                                      </p:cBhvr>
                                      <p:tavLst>
                                        <p:tav tm="0">
                                          <p:val>
                                            <p:fltVal val="0"/>
                                          </p:val>
                                        </p:tav>
                                        <p:tav tm="100000">
                                          <p:val>
                                            <p:strVal val="#ppt_h"/>
                                          </p:val>
                                        </p:tav>
                                      </p:tavLst>
                                    </p:anim>
                                    <p:animEffect transition="in" filter="fade">
                                      <p:cBhvr>
                                        <p:cTn id="77" dur="500"/>
                                        <p:tgtEl>
                                          <p:spTgt spid="7"/>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 calcmode="lin" valueType="num">
                                      <p:cBhvr additive="base">
                                        <p:cTn id="82" dur="500" fill="hold"/>
                                        <p:tgtEl>
                                          <p:spTgt spid="13"/>
                                        </p:tgtEl>
                                        <p:attrNameLst>
                                          <p:attrName>ppt_x</p:attrName>
                                        </p:attrNameLst>
                                      </p:cBhvr>
                                      <p:tavLst>
                                        <p:tav tm="0">
                                          <p:val>
                                            <p:strVal val="0-#ppt_w/2"/>
                                          </p:val>
                                        </p:tav>
                                        <p:tav tm="100000">
                                          <p:val>
                                            <p:strVal val="#ppt_x"/>
                                          </p:val>
                                        </p:tav>
                                      </p:tavLst>
                                    </p:anim>
                                    <p:anim calcmode="lin" valueType="num">
                                      <p:cBhvr additive="base">
                                        <p:cTn id="83" dur="500" fill="hold"/>
                                        <p:tgtEl>
                                          <p:spTgt spid="13"/>
                                        </p:tgtEl>
                                        <p:attrNameLst>
                                          <p:attrName>ppt_y</p:attrName>
                                        </p:attrNameLst>
                                      </p:cBhvr>
                                      <p:tavLst>
                                        <p:tav tm="0">
                                          <p:val>
                                            <p:strVal val="#ppt_y"/>
                                          </p:val>
                                        </p:tav>
                                        <p:tav tm="100000">
                                          <p:val>
                                            <p:strVal val="#ppt_y"/>
                                          </p:val>
                                        </p:tav>
                                      </p:tavLst>
                                    </p:anim>
                                  </p:childTnLst>
                                </p:cTn>
                              </p:par>
                            </p:childTnLst>
                          </p:cTn>
                        </p:par>
                        <p:par>
                          <p:cTn id="84" fill="hold">
                            <p:stCondLst>
                              <p:cond delay="500"/>
                            </p:stCondLst>
                            <p:childTnLst>
                              <p:par>
                                <p:cTn id="85" presetID="53" presetClass="entr" presetSubtype="16" fill="hold" nodeType="afterEffect">
                                  <p:stCondLst>
                                    <p:cond delay="0"/>
                                  </p:stCondLst>
                                  <p:childTnLst>
                                    <p:set>
                                      <p:cBhvr>
                                        <p:cTn id="86" dur="1" fill="hold">
                                          <p:stCondLst>
                                            <p:cond delay="0"/>
                                          </p:stCondLst>
                                        </p:cTn>
                                        <p:tgtEl>
                                          <p:spTgt spid="26"/>
                                        </p:tgtEl>
                                        <p:attrNameLst>
                                          <p:attrName>style.visibility</p:attrName>
                                        </p:attrNameLst>
                                      </p:cBhvr>
                                      <p:to>
                                        <p:strVal val="visible"/>
                                      </p:to>
                                    </p:set>
                                    <p:anim calcmode="lin" valueType="num">
                                      <p:cBhvr>
                                        <p:cTn id="87" dur="500" fill="hold"/>
                                        <p:tgtEl>
                                          <p:spTgt spid="26"/>
                                        </p:tgtEl>
                                        <p:attrNameLst>
                                          <p:attrName>ppt_w</p:attrName>
                                        </p:attrNameLst>
                                      </p:cBhvr>
                                      <p:tavLst>
                                        <p:tav tm="0">
                                          <p:val>
                                            <p:fltVal val="0"/>
                                          </p:val>
                                        </p:tav>
                                        <p:tav tm="100000">
                                          <p:val>
                                            <p:strVal val="#ppt_w"/>
                                          </p:val>
                                        </p:tav>
                                      </p:tavLst>
                                    </p:anim>
                                    <p:anim calcmode="lin" valueType="num">
                                      <p:cBhvr>
                                        <p:cTn id="88" dur="500" fill="hold"/>
                                        <p:tgtEl>
                                          <p:spTgt spid="26"/>
                                        </p:tgtEl>
                                        <p:attrNameLst>
                                          <p:attrName>ppt_h</p:attrName>
                                        </p:attrNameLst>
                                      </p:cBhvr>
                                      <p:tavLst>
                                        <p:tav tm="0">
                                          <p:val>
                                            <p:fltVal val="0"/>
                                          </p:val>
                                        </p:tav>
                                        <p:tav tm="100000">
                                          <p:val>
                                            <p:strVal val="#ppt_h"/>
                                          </p:val>
                                        </p:tav>
                                      </p:tavLst>
                                    </p:anim>
                                    <p:animEffect transition="in" filter="fade">
                                      <p:cBhvr>
                                        <p:cTn id="89" dur="500"/>
                                        <p:tgtEl>
                                          <p:spTgt spid="26"/>
                                        </p:tgtEl>
                                      </p:cBhvr>
                                    </p:animEffect>
                                  </p:childTnLst>
                                </p:cTn>
                              </p:par>
                            </p:childTnLst>
                          </p:cTn>
                        </p:par>
                        <p:par>
                          <p:cTn id="90" fill="hold">
                            <p:stCondLst>
                              <p:cond delay="1000"/>
                            </p:stCondLst>
                            <p:childTnLst>
                              <p:par>
                                <p:cTn id="91" presetID="53" presetClass="entr" presetSubtype="16" fill="hold" grpId="0" nodeType="afterEffect">
                                  <p:stCondLst>
                                    <p:cond delay="0"/>
                                  </p:stCondLst>
                                  <p:childTnLst>
                                    <p:set>
                                      <p:cBhvr>
                                        <p:cTn id="92" dur="1" fill="hold">
                                          <p:stCondLst>
                                            <p:cond delay="0"/>
                                          </p:stCondLst>
                                        </p:cTn>
                                        <p:tgtEl>
                                          <p:spTgt spid="20"/>
                                        </p:tgtEl>
                                        <p:attrNameLst>
                                          <p:attrName>style.visibility</p:attrName>
                                        </p:attrNameLst>
                                      </p:cBhvr>
                                      <p:to>
                                        <p:strVal val="visible"/>
                                      </p:to>
                                    </p:set>
                                    <p:anim calcmode="lin" valueType="num">
                                      <p:cBhvr>
                                        <p:cTn id="93" dur="500" fill="hold"/>
                                        <p:tgtEl>
                                          <p:spTgt spid="20"/>
                                        </p:tgtEl>
                                        <p:attrNameLst>
                                          <p:attrName>ppt_w</p:attrName>
                                        </p:attrNameLst>
                                      </p:cBhvr>
                                      <p:tavLst>
                                        <p:tav tm="0">
                                          <p:val>
                                            <p:fltVal val="0"/>
                                          </p:val>
                                        </p:tav>
                                        <p:tav tm="100000">
                                          <p:val>
                                            <p:strVal val="#ppt_w"/>
                                          </p:val>
                                        </p:tav>
                                      </p:tavLst>
                                    </p:anim>
                                    <p:anim calcmode="lin" valueType="num">
                                      <p:cBhvr>
                                        <p:cTn id="94" dur="500" fill="hold"/>
                                        <p:tgtEl>
                                          <p:spTgt spid="20"/>
                                        </p:tgtEl>
                                        <p:attrNameLst>
                                          <p:attrName>ppt_h</p:attrName>
                                        </p:attrNameLst>
                                      </p:cBhvr>
                                      <p:tavLst>
                                        <p:tav tm="0">
                                          <p:val>
                                            <p:fltVal val="0"/>
                                          </p:val>
                                        </p:tav>
                                        <p:tav tm="100000">
                                          <p:val>
                                            <p:strVal val="#ppt_h"/>
                                          </p:val>
                                        </p:tav>
                                      </p:tavLst>
                                    </p:anim>
                                    <p:animEffect transition="in" filter="fade">
                                      <p:cBhvr>
                                        <p:cTn id="95" dur="500"/>
                                        <p:tgtEl>
                                          <p:spTgt spid="20"/>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500" fill="hold"/>
                                        <p:tgtEl>
                                          <p:spTgt spid="30"/>
                                        </p:tgtEl>
                                        <p:attrNameLst>
                                          <p:attrName>ppt_x</p:attrName>
                                        </p:attrNameLst>
                                      </p:cBhvr>
                                      <p:tavLst>
                                        <p:tav tm="0">
                                          <p:val>
                                            <p:strVal val="#ppt_x"/>
                                          </p:val>
                                        </p:tav>
                                        <p:tav tm="100000">
                                          <p:val>
                                            <p:strVal val="#ppt_x"/>
                                          </p:val>
                                        </p:tav>
                                      </p:tavLst>
                                    </p:anim>
                                    <p:anim calcmode="lin" valueType="num">
                                      <p:cBhvr additive="base">
                                        <p:cTn id="101" dur="500" fill="hold"/>
                                        <p:tgtEl>
                                          <p:spTgt spid="30"/>
                                        </p:tgtEl>
                                        <p:attrNameLst>
                                          <p:attrName>ppt_y</p:attrName>
                                        </p:attrNameLst>
                                      </p:cBhvr>
                                      <p:tavLst>
                                        <p:tav tm="0">
                                          <p:val>
                                            <p:strVal val="1+#ppt_h/2"/>
                                          </p:val>
                                        </p:tav>
                                        <p:tav tm="100000">
                                          <p:val>
                                            <p:strVal val="#ppt_y"/>
                                          </p:val>
                                        </p:tav>
                                      </p:tavLst>
                                    </p:anim>
                                  </p:childTnLst>
                                </p:cTn>
                              </p:par>
                            </p:childTnLst>
                          </p:cTn>
                        </p:par>
                        <p:par>
                          <p:cTn id="102" fill="hold">
                            <p:stCondLst>
                              <p:cond delay="500"/>
                            </p:stCondLst>
                            <p:childTnLst>
                              <p:par>
                                <p:cTn id="103" presetID="53" presetClass="entr" presetSubtype="16" fill="hold" nodeType="afterEffect">
                                  <p:stCondLst>
                                    <p:cond delay="0"/>
                                  </p:stCondLst>
                                  <p:childTnLst>
                                    <p:set>
                                      <p:cBhvr>
                                        <p:cTn id="104" dur="1" fill="hold">
                                          <p:stCondLst>
                                            <p:cond delay="0"/>
                                          </p:stCondLst>
                                        </p:cTn>
                                        <p:tgtEl>
                                          <p:spTgt spid="32"/>
                                        </p:tgtEl>
                                        <p:attrNameLst>
                                          <p:attrName>style.visibility</p:attrName>
                                        </p:attrNameLst>
                                      </p:cBhvr>
                                      <p:to>
                                        <p:strVal val="visible"/>
                                      </p:to>
                                    </p:set>
                                    <p:anim calcmode="lin" valueType="num">
                                      <p:cBhvr>
                                        <p:cTn id="105" dur="500" fill="hold"/>
                                        <p:tgtEl>
                                          <p:spTgt spid="32"/>
                                        </p:tgtEl>
                                        <p:attrNameLst>
                                          <p:attrName>ppt_w</p:attrName>
                                        </p:attrNameLst>
                                      </p:cBhvr>
                                      <p:tavLst>
                                        <p:tav tm="0">
                                          <p:val>
                                            <p:fltVal val="0"/>
                                          </p:val>
                                        </p:tav>
                                        <p:tav tm="100000">
                                          <p:val>
                                            <p:strVal val="#ppt_w"/>
                                          </p:val>
                                        </p:tav>
                                      </p:tavLst>
                                    </p:anim>
                                    <p:anim calcmode="lin" valueType="num">
                                      <p:cBhvr>
                                        <p:cTn id="106" dur="500" fill="hold"/>
                                        <p:tgtEl>
                                          <p:spTgt spid="32"/>
                                        </p:tgtEl>
                                        <p:attrNameLst>
                                          <p:attrName>ppt_h</p:attrName>
                                        </p:attrNameLst>
                                      </p:cBhvr>
                                      <p:tavLst>
                                        <p:tav tm="0">
                                          <p:val>
                                            <p:fltVal val="0"/>
                                          </p:val>
                                        </p:tav>
                                        <p:tav tm="100000">
                                          <p:val>
                                            <p:strVal val="#ppt_h"/>
                                          </p:val>
                                        </p:tav>
                                      </p:tavLst>
                                    </p:anim>
                                    <p:animEffect transition="in" filter="fade">
                                      <p:cBhvr>
                                        <p:cTn id="107" dur="500"/>
                                        <p:tgtEl>
                                          <p:spTgt spid="32"/>
                                        </p:tgtEl>
                                      </p:cBhvr>
                                    </p:animEffect>
                                  </p:childTnLst>
                                </p:cTn>
                              </p:par>
                            </p:childTnLst>
                          </p:cTn>
                        </p:par>
                        <p:par>
                          <p:cTn id="108" fill="hold">
                            <p:stCondLst>
                              <p:cond delay="1000"/>
                            </p:stCondLst>
                            <p:childTnLst>
                              <p:par>
                                <p:cTn id="109" presetID="53" presetClass="entr" presetSubtype="16" fill="hold" grpId="0" nodeType="afterEffect">
                                  <p:stCondLst>
                                    <p:cond delay="0"/>
                                  </p:stCondLst>
                                  <p:childTnLst>
                                    <p:set>
                                      <p:cBhvr>
                                        <p:cTn id="110" dur="1" fill="hold">
                                          <p:stCondLst>
                                            <p:cond delay="0"/>
                                          </p:stCondLst>
                                        </p:cTn>
                                        <p:tgtEl>
                                          <p:spTgt spid="29"/>
                                        </p:tgtEl>
                                        <p:attrNameLst>
                                          <p:attrName>style.visibility</p:attrName>
                                        </p:attrNameLst>
                                      </p:cBhvr>
                                      <p:to>
                                        <p:strVal val="visible"/>
                                      </p:to>
                                    </p:set>
                                    <p:anim calcmode="lin" valueType="num">
                                      <p:cBhvr>
                                        <p:cTn id="111" dur="500" fill="hold"/>
                                        <p:tgtEl>
                                          <p:spTgt spid="29"/>
                                        </p:tgtEl>
                                        <p:attrNameLst>
                                          <p:attrName>ppt_w</p:attrName>
                                        </p:attrNameLst>
                                      </p:cBhvr>
                                      <p:tavLst>
                                        <p:tav tm="0">
                                          <p:val>
                                            <p:fltVal val="0"/>
                                          </p:val>
                                        </p:tav>
                                        <p:tav tm="100000">
                                          <p:val>
                                            <p:strVal val="#ppt_w"/>
                                          </p:val>
                                        </p:tav>
                                      </p:tavLst>
                                    </p:anim>
                                    <p:anim calcmode="lin" valueType="num">
                                      <p:cBhvr>
                                        <p:cTn id="112" dur="500" fill="hold"/>
                                        <p:tgtEl>
                                          <p:spTgt spid="29"/>
                                        </p:tgtEl>
                                        <p:attrNameLst>
                                          <p:attrName>ppt_h</p:attrName>
                                        </p:attrNameLst>
                                      </p:cBhvr>
                                      <p:tavLst>
                                        <p:tav tm="0">
                                          <p:val>
                                            <p:fltVal val="0"/>
                                          </p:val>
                                        </p:tav>
                                        <p:tav tm="100000">
                                          <p:val>
                                            <p:strVal val="#ppt_h"/>
                                          </p:val>
                                        </p:tav>
                                      </p:tavLst>
                                    </p:anim>
                                    <p:animEffect transition="in" filter="fade">
                                      <p:cBhvr>
                                        <p:cTn id="113" dur="500"/>
                                        <p:tgtEl>
                                          <p:spTgt spid="29"/>
                                        </p:tgtEl>
                                      </p:cBhvr>
                                    </p:animEffect>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6"/>
                                        </p:tgtEl>
                                        <p:attrNameLst>
                                          <p:attrName>style.visibility</p:attrName>
                                        </p:attrNameLst>
                                      </p:cBhvr>
                                      <p:to>
                                        <p:strVal val="visible"/>
                                      </p:to>
                                    </p:set>
                                    <p:anim calcmode="lin" valueType="num">
                                      <p:cBhvr additive="base">
                                        <p:cTn id="118" dur="500" fill="hold"/>
                                        <p:tgtEl>
                                          <p:spTgt spid="6"/>
                                        </p:tgtEl>
                                        <p:attrNameLst>
                                          <p:attrName>ppt_x</p:attrName>
                                        </p:attrNameLst>
                                      </p:cBhvr>
                                      <p:tavLst>
                                        <p:tav tm="0">
                                          <p:val>
                                            <p:strVal val="#ppt_x"/>
                                          </p:val>
                                        </p:tav>
                                        <p:tav tm="100000">
                                          <p:val>
                                            <p:strVal val="#ppt_x"/>
                                          </p:val>
                                        </p:tav>
                                      </p:tavLst>
                                    </p:anim>
                                    <p:anim calcmode="lin" valueType="num">
                                      <p:cBhvr additive="base">
                                        <p:cTn id="119" dur="500" fill="hold"/>
                                        <p:tgtEl>
                                          <p:spTgt spid="6"/>
                                        </p:tgtEl>
                                        <p:attrNameLst>
                                          <p:attrName>ppt_y</p:attrName>
                                        </p:attrNameLst>
                                      </p:cBhvr>
                                      <p:tavLst>
                                        <p:tav tm="0">
                                          <p:val>
                                            <p:strVal val="1+#ppt_h/2"/>
                                          </p:val>
                                        </p:tav>
                                        <p:tav tm="100000">
                                          <p:val>
                                            <p:strVal val="#ppt_y"/>
                                          </p:val>
                                        </p:tav>
                                      </p:tavLst>
                                    </p:anim>
                                  </p:childTnLst>
                                </p:cTn>
                              </p:par>
                            </p:childTnLst>
                          </p:cTn>
                        </p:par>
                        <p:par>
                          <p:cTn id="120" fill="hold">
                            <p:stCondLst>
                              <p:cond delay="500"/>
                            </p:stCondLst>
                            <p:childTnLst>
                              <p:par>
                                <p:cTn id="121" presetID="53" presetClass="entr" presetSubtype="16" fill="hold" nodeType="afterEffect">
                                  <p:stCondLst>
                                    <p:cond delay="0"/>
                                  </p:stCondLst>
                                  <p:childTnLst>
                                    <p:set>
                                      <p:cBhvr>
                                        <p:cTn id="122" dur="1" fill="hold">
                                          <p:stCondLst>
                                            <p:cond delay="0"/>
                                          </p:stCondLst>
                                        </p:cTn>
                                        <p:tgtEl>
                                          <p:spTgt spid="11"/>
                                        </p:tgtEl>
                                        <p:attrNameLst>
                                          <p:attrName>style.visibility</p:attrName>
                                        </p:attrNameLst>
                                      </p:cBhvr>
                                      <p:to>
                                        <p:strVal val="visible"/>
                                      </p:to>
                                    </p:set>
                                    <p:anim calcmode="lin" valueType="num">
                                      <p:cBhvr>
                                        <p:cTn id="123" dur="500" fill="hold"/>
                                        <p:tgtEl>
                                          <p:spTgt spid="11"/>
                                        </p:tgtEl>
                                        <p:attrNameLst>
                                          <p:attrName>ppt_w</p:attrName>
                                        </p:attrNameLst>
                                      </p:cBhvr>
                                      <p:tavLst>
                                        <p:tav tm="0">
                                          <p:val>
                                            <p:fltVal val="0"/>
                                          </p:val>
                                        </p:tav>
                                        <p:tav tm="100000">
                                          <p:val>
                                            <p:strVal val="#ppt_w"/>
                                          </p:val>
                                        </p:tav>
                                      </p:tavLst>
                                    </p:anim>
                                    <p:anim calcmode="lin" valueType="num">
                                      <p:cBhvr>
                                        <p:cTn id="124" dur="500" fill="hold"/>
                                        <p:tgtEl>
                                          <p:spTgt spid="11"/>
                                        </p:tgtEl>
                                        <p:attrNameLst>
                                          <p:attrName>ppt_h</p:attrName>
                                        </p:attrNameLst>
                                      </p:cBhvr>
                                      <p:tavLst>
                                        <p:tav tm="0">
                                          <p:val>
                                            <p:fltVal val="0"/>
                                          </p:val>
                                        </p:tav>
                                        <p:tav tm="100000">
                                          <p:val>
                                            <p:strVal val="#ppt_h"/>
                                          </p:val>
                                        </p:tav>
                                      </p:tavLst>
                                    </p:anim>
                                    <p:animEffect transition="in" filter="fade">
                                      <p:cBhvr>
                                        <p:cTn id="125" dur="500"/>
                                        <p:tgtEl>
                                          <p:spTgt spid="11"/>
                                        </p:tgtEl>
                                      </p:cBhvr>
                                    </p:animEffect>
                                  </p:childTnLst>
                                </p:cTn>
                              </p:par>
                            </p:childTnLst>
                          </p:cTn>
                        </p:par>
                        <p:par>
                          <p:cTn id="126" fill="hold">
                            <p:stCondLst>
                              <p:cond delay="1000"/>
                            </p:stCondLst>
                            <p:childTnLst>
                              <p:par>
                                <p:cTn id="127" presetID="53" presetClass="entr" presetSubtype="16" fill="hold" grpId="0" nodeType="afterEffect">
                                  <p:stCondLst>
                                    <p:cond delay="0"/>
                                  </p:stCondLst>
                                  <p:childTnLst>
                                    <p:set>
                                      <p:cBhvr>
                                        <p:cTn id="128" dur="1" fill="hold">
                                          <p:stCondLst>
                                            <p:cond delay="0"/>
                                          </p:stCondLst>
                                        </p:cTn>
                                        <p:tgtEl>
                                          <p:spTgt spid="8"/>
                                        </p:tgtEl>
                                        <p:attrNameLst>
                                          <p:attrName>style.visibility</p:attrName>
                                        </p:attrNameLst>
                                      </p:cBhvr>
                                      <p:to>
                                        <p:strVal val="visible"/>
                                      </p:to>
                                    </p:set>
                                    <p:anim calcmode="lin" valueType="num">
                                      <p:cBhvr>
                                        <p:cTn id="129" dur="500" fill="hold"/>
                                        <p:tgtEl>
                                          <p:spTgt spid="8"/>
                                        </p:tgtEl>
                                        <p:attrNameLst>
                                          <p:attrName>ppt_w</p:attrName>
                                        </p:attrNameLst>
                                      </p:cBhvr>
                                      <p:tavLst>
                                        <p:tav tm="0">
                                          <p:val>
                                            <p:fltVal val="0"/>
                                          </p:val>
                                        </p:tav>
                                        <p:tav tm="100000">
                                          <p:val>
                                            <p:strVal val="#ppt_w"/>
                                          </p:val>
                                        </p:tav>
                                      </p:tavLst>
                                    </p:anim>
                                    <p:anim calcmode="lin" valueType="num">
                                      <p:cBhvr>
                                        <p:cTn id="130" dur="500" fill="hold"/>
                                        <p:tgtEl>
                                          <p:spTgt spid="8"/>
                                        </p:tgtEl>
                                        <p:attrNameLst>
                                          <p:attrName>ppt_h</p:attrName>
                                        </p:attrNameLst>
                                      </p:cBhvr>
                                      <p:tavLst>
                                        <p:tav tm="0">
                                          <p:val>
                                            <p:fltVal val="0"/>
                                          </p:val>
                                        </p:tav>
                                        <p:tav tm="100000">
                                          <p:val>
                                            <p:strVal val="#ppt_h"/>
                                          </p:val>
                                        </p:tav>
                                      </p:tavLst>
                                    </p:anim>
                                    <p:animEffect transition="in" filter="fade">
                                      <p:cBhvr>
                                        <p:cTn id="131" dur="500"/>
                                        <p:tgtEl>
                                          <p:spTgt spid="8"/>
                                        </p:tgtEl>
                                      </p:cBhvr>
                                    </p:animEffect>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grpId="0" nodeType="clickEffect">
                                  <p:stCondLst>
                                    <p:cond delay="0"/>
                                  </p:stCondLst>
                                  <p:childTnLst>
                                    <p:set>
                                      <p:cBhvr>
                                        <p:cTn id="135" dur="1" fill="hold">
                                          <p:stCondLst>
                                            <p:cond delay="0"/>
                                          </p:stCondLst>
                                        </p:cTn>
                                        <p:tgtEl>
                                          <p:spTgt spid="27"/>
                                        </p:tgtEl>
                                        <p:attrNameLst>
                                          <p:attrName>style.visibility</p:attrName>
                                        </p:attrNameLst>
                                      </p:cBhvr>
                                      <p:to>
                                        <p:strVal val="visible"/>
                                      </p:to>
                                    </p:set>
                                    <p:anim calcmode="lin" valueType="num">
                                      <p:cBhvr additive="base">
                                        <p:cTn id="136" dur="500" fill="hold"/>
                                        <p:tgtEl>
                                          <p:spTgt spid="27"/>
                                        </p:tgtEl>
                                        <p:attrNameLst>
                                          <p:attrName>ppt_x</p:attrName>
                                        </p:attrNameLst>
                                      </p:cBhvr>
                                      <p:tavLst>
                                        <p:tav tm="0">
                                          <p:val>
                                            <p:strVal val="#ppt_x"/>
                                          </p:val>
                                        </p:tav>
                                        <p:tav tm="100000">
                                          <p:val>
                                            <p:strVal val="#ppt_x"/>
                                          </p:val>
                                        </p:tav>
                                      </p:tavLst>
                                    </p:anim>
                                    <p:anim calcmode="lin" valueType="num">
                                      <p:cBhvr additive="base">
                                        <p:cTn id="137" dur="500" fill="hold"/>
                                        <p:tgtEl>
                                          <p:spTgt spid="27"/>
                                        </p:tgtEl>
                                        <p:attrNameLst>
                                          <p:attrName>ppt_y</p:attrName>
                                        </p:attrNameLst>
                                      </p:cBhvr>
                                      <p:tavLst>
                                        <p:tav tm="0">
                                          <p:val>
                                            <p:strVal val="1+#ppt_h/2"/>
                                          </p:val>
                                        </p:tav>
                                        <p:tav tm="100000">
                                          <p:val>
                                            <p:strVal val="#ppt_y"/>
                                          </p:val>
                                        </p:tav>
                                      </p:tavLst>
                                    </p:anim>
                                  </p:childTnLst>
                                </p:cTn>
                              </p:par>
                            </p:childTnLst>
                          </p:cTn>
                        </p:par>
                        <p:par>
                          <p:cTn id="138" fill="hold">
                            <p:stCondLst>
                              <p:cond delay="500"/>
                            </p:stCondLst>
                            <p:childTnLst>
                              <p:par>
                                <p:cTn id="139" presetID="53" presetClass="entr" presetSubtype="16" fill="hold" nodeType="afterEffect">
                                  <p:stCondLst>
                                    <p:cond delay="0"/>
                                  </p:stCondLst>
                                  <p:childTnLst>
                                    <p:set>
                                      <p:cBhvr>
                                        <p:cTn id="140" dur="1" fill="hold">
                                          <p:stCondLst>
                                            <p:cond delay="0"/>
                                          </p:stCondLst>
                                        </p:cTn>
                                        <p:tgtEl>
                                          <p:spTgt spid="33"/>
                                        </p:tgtEl>
                                        <p:attrNameLst>
                                          <p:attrName>style.visibility</p:attrName>
                                        </p:attrNameLst>
                                      </p:cBhvr>
                                      <p:to>
                                        <p:strVal val="visible"/>
                                      </p:to>
                                    </p:set>
                                    <p:anim calcmode="lin" valueType="num">
                                      <p:cBhvr>
                                        <p:cTn id="141" dur="500" fill="hold"/>
                                        <p:tgtEl>
                                          <p:spTgt spid="33"/>
                                        </p:tgtEl>
                                        <p:attrNameLst>
                                          <p:attrName>ppt_w</p:attrName>
                                        </p:attrNameLst>
                                      </p:cBhvr>
                                      <p:tavLst>
                                        <p:tav tm="0">
                                          <p:val>
                                            <p:fltVal val="0"/>
                                          </p:val>
                                        </p:tav>
                                        <p:tav tm="100000">
                                          <p:val>
                                            <p:strVal val="#ppt_w"/>
                                          </p:val>
                                        </p:tav>
                                      </p:tavLst>
                                    </p:anim>
                                    <p:anim calcmode="lin" valueType="num">
                                      <p:cBhvr>
                                        <p:cTn id="142" dur="500" fill="hold"/>
                                        <p:tgtEl>
                                          <p:spTgt spid="33"/>
                                        </p:tgtEl>
                                        <p:attrNameLst>
                                          <p:attrName>ppt_h</p:attrName>
                                        </p:attrNameLst>
                                      </p:cBhvr>
                                      <p:tavLst>
                                        <p:tav tm="0">
                                          <p:val>
                                            <p:fltVal val="0"/>
                                          </p:val>
                                        </p:tav>
                                        <p:tav tm="100000">
                                          <p:val>
                                            <p:strVal val="#ppt_h"/>
                                          </p:val>
                                        </p:tav>
                                      </p:tavLst>
                                    </p:anim>
                                    <p:animEffect transition="in" filter="fade">
                                      <p:cBhvr>
                                        <p:cTn id="143" dur="500"/>
                                        <p:tgtEl>
                                          <p:spTgt spid="33"/>
                                        </p:tgtEl>
                                      </p:cBhvr>
                                    </p:animEffect>
                                  </p:childTnLst>
                                </p:cTn>
                              </p:par>
                            </p:childTnLst>
                          </p:cTn>
                        </p:par>
                        <p:par>
                          <p:cTn id="144" fill="hold">
                            <p:stCondLst>
                              <p:cond delay="1000"/>
                            </p:stCondLst>
                            <p:childTnLst>
                              <p:par>
                                <p:cTn id="145" presetID="53" presetClass="entr" presetSubtype="16" fill="hold" grpId="0" nodeType="after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39" grpId="0" animBg="1"/>
      <p:bldP spid="18" grpId="0" animBg="1"/>
      <p:bldP spid="19" grpId="0" animBg="1"/>
      <p:bldP spid="22" grpId="0" animBg="1"/>
      <p:bldP spid="23" grpId="0" animBg="1"/>
      <p:bldP spid="7" grpId="0" animBg="1"/>
      <p:bldP spid="10" grpId="0" animBg="1"/>
      <p:bldP spid="13" grpId="0" animBg="1"/>
      <p:bldP spid="20" grpId="0" animBg="1"/>
      <p:bldP spid="29" grpId="0" animBg="1"/>
      <p:bldP spid="30" grpId="0" animBg="1"/>
      <p:bldP spid="6" grpId="0" animBg="1"/>
      <p:bldP spid="27" grpId="0" animBg="1"/>
      <p:bldP spid="8" grpId="0" animBg="1"/>
      <p:bldP spid="31" grpId="0" animBg="1"/>
      <p:bldP spid="3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a:xfrm>
            <a:off x="6418052" y="2408014"/>
            <a:ext cx="5426015" cy="80101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096" y="940736"/>
            <a:ext cx="5765079" cy="4050793"/>
          </a:xfrm>
          <a:prstGeom prst="rect">
            <a:avLst/>
          </a:prstGeom>
        </p:spPr>
      </p:pic>
      <p:sp>
        <p:nvSpPr>
          <p:cNvPr id="3" name="TextBox 2"/>
          <p:cNvSpPr txBox="1"/>
          <p:nvPr/>
        </p:nvSpPr>
        <p:spPr>
          <a:xfrm>
            <a:off x="6383547" y="324666"/>
            <a:ext cx="5624422" cy="369332"/>
          </a:xfrm>
          <a:prstGeom prst="rect">
            <a:avLst/>
          </a:prstGeom>
          <a:noFill/>
          <a:ln w="19050">
            <a:solidFill>
              <a:schemeClr val="accent2"/>
            </a:solidFill>
          </a:ln>
        </p:spPr>
        <p:txBody>
          <a:bodyPr wrap="square" rtlCol="0">
            <a:spAutoFit/>
          </a:bodyPr>
          <a:lstStyle/>
          <a:p>
            <a:r>
              <a:rPr lang="en-CA" dirty="0"/>
              <a:t>Ignore the spelling or grammar error just this one time …</a:t>
            </a:r>
          </a:p>
        </p:txBody>
      </p:sp>
      <p:sp>
        <p:nvSpPr>
          <p:cNvPr id="4" name="TextBox 3"/>
          <p:cNvSpPr txBox="1"/>
          <p:nvPr/>
        </p:nvSpPr>
        <p:spPr>
          <a:xfrm>
            <a:off x="6383547" y="927758"/>
            <a:ext cx="5624423" cy="369332"/>
          </a:xfrm>
          <a:prstGeom prst="rect">
            <a:avLst/>
          </a:prstGeom>
          <a:noFill/>
          <a:ln w="19050">
            <a:solidFill>
              <a:srgbClr val="00B050"/>
            </a:solidFill>
          </a:ln>
        </p:spPr>
        <p:txBody>
          <a:bodyPr wrap="square" rtlCol="0">
            <a:spAutoFit/>
          </a:bodyPr>
          <a:lstStyle/>
          <a:p>
            <a:r>
              <a:rPr lang="en-CA" dirty="0"/>
              <a:t>… or every time it finds the error in the entire document.</a:t>
            </a:r>
          </a:p>
        </p:txBody>
      </p:sp>
      <p:sp>
        <p:nvSpPr>
          <p:cNvPr id="5" name="TextBox 4"/>
          <p:cNvSpPr txBox="1"/>
          <p:nvPr/>
        </p:nvSpPr>
        <p:spPr>
          <a:xfrm>
            <a:off x="6383547" y="1530851"/>
            <a:ext cx="5624423" cy="1754326"/>
          </a:xfrm>
          <a:prstGeom prst="rect">
            <a:avLst/>
          </a:prstGeom>
          <a:noFill/>
          <a:ln w="19050">
            <a:solidFill>
              <a:srgbClr val="00B0F0"/>
            </a:solidFill>
          </a:ln>
        </p:spPr>
        <p:txBody>
          <a:bodyPr wrap="square" rtlCol="0">
            <a:spAutoFit/>
          </a:bodyPr>
          <a:lstStyle/>
          <a:p>
            <a:r>
              <a:rPr lang="en-CA" dirty="0"/>
              <a:t>You can tell Word that you know better than it does and to add the word to the dictionary.</a:t>
            </a:r>
          </a:p>
          <a:p>
            <a:endParaRPr lang="en-CA" dirty="0"/>
          </a:p>
          <a:p>
            <a:r>
              <a:rPr lang="en-CA" dirty="0"/>
              <a:t>It goes into your custom dictionary.  If in the options you have it disabled, you will not be able to add the word to the dictionary.</a:t>
            </a:r>
          </a:p>
        </p:txBody>
      </p:sp>
      <p:sp>
        <p:nvSpPr>
          <p:cNvPr id="9" name="TextBox 8"/>
          <p:cNvSpPr txBox="1"/>
          <p:nvPr/>
        </p:nvSpPr>
        <p:spPr>
          <a:xfrm>
            <a:off x="6392174" y="3518938"/>
            <a:ext cx="5615796" cy="646331"/>
          </a:xfrm>
          <a:prstGeom prst="rect">
            <a:avLst/>
          </a:prstGeom>
          <a:noFill/>
          <a:ln w="19050">
            <a:solidFill>
              <a:srgbClr val="7030A0"/>
            </a:solidFill>
          </a:ln>
        </p:spPr>
        <p:txBody>
          <a:bodyPr wrap="square" rtlCol="0">
            <a:spAutoFit/>
          </a:bodyPr>
          <a:lstStyle/>
          <a:p>
            <a:r>
              <a:rPr lang="en-CA" dirty="0"/>
              <a:t>Here is where you can change the word with the one highlighted, or all that it finds in the document</a:t>
            </a:r>
          </a:p>
        </p:txBody>
      </p:sp>
      <p:sp>
        <p:nvSpPr>
          <p:cNvPr id="17" name="TextBox 16"/>
          <p:cNvSpPr txBox="1"/>
          <p:nvPr/>
        </p:nvSpPr>
        <p:spPr>
          <a:xfrm>
            <a:off x="6383547" y="4399030"/>
            <a:ext cx="5624423" cy="646331"/>
          </a:xfrm>
          <a:prstGeom prst="rect">
            <a:avLst/>
          </a:prstGeom>
          <a:noFill/>
          <a:ln w="19050">
            <a:solidFill>
              <a:srgbClr val="C00000"/>
            </a:solidFill>
          </a:ln>
        </p:spPr>
        <p:txBody>
          <a:bodyPr wrap="square" rtlCol="0">
            <a:spAutoFit/>
          </a:bodyPr>
          <a:lstStyle/>
          <a:p>
            <a:r>
              <a:rPr lang="en-CA" dirty="0"/>
              <a:t>AutoCorrect will change it for you with the suggestion at the top of the list of suggestions.</a:t>
            </a:r>
          </a:p>
        </p:txBody>
      </p:sp>
      <p:sp>
        <p:nvSpPr>
          <p:cNvPr id="34" name="Rectangle 33"/>
          <p:cNvSpPr/>
          <p:nvPr/>
        </p:nvSpPr>
        <p:spPr>
          <a:xfrm>
            <a:off x="4554747" y="1570008"/>
            <a:ext cx="1259457" cy="2674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p:cNvSpPr/>
          <p:nvPr/>
        </p:nvSpPr>
        <p:spPr>
          <a:xfrm>
            <a:off x="4554746" y="1903563"/>
            <a:ext cx="1259457" cy="26741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p:cNvSpPr/>
          <p:nvPr/>
        </p:nvSpPr>
        <p:spPr>
          <a:xfrm>
            <a:off x="4554746" y="2237118"/>
            <a:ext cx="1259457" cy="267418"/>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ectangle 42"/>
          <p:cNvSpPr/>
          <p:nvPr/>
        </p:nvSpPr>
        <p:spPr>
          <a:xfrm>
            <a:off x="4554746" y="2832423"/>
            <a:ext cx="1259457" cy="267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p:cNvSpPr/>
          <p:nvPr/>
        </p:nvSpPr>
        <p:spPr>
          <a:xfrm>
            <a:off x="4554746" y="3160310"/>
            <a:ext cx="1259457" cy="267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p:cNvSpPr/>
          <p:nvPr/>
        </p:nvSpPr>
        <p:spPr>
          <a:xfrm>
            <a:off x="4560497" y="3493864"/>
            <a:ext cx="1259457" cy="26741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p:cNvCxnSpPr>
            <a:stCxn id="3" idx="1"/>
          </p:cNvCxnSpPr>
          <p:nvPr/>
        </p:nvCxnSpPr>
        <p:spPr>
          <a:xfrm flipH="1">
            <a:off x="5814203" y="509332"/>
            <a:ext cx="569344" cy="12246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endCxn id="41" idx="3"/>
          </p:cNvCxnSpPr>
          <p:nvPr/>
        </p:nvCxnSpPr>
        <p:spPr>
          <a:xfrm flipH="1">
            <a:off x="5814203" y="1120267"/>
            <a:ext cx="569343" cy="91700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5" idx="1"/>
            <a:endCxn id="42" idx="3"/>
          </p:cNvCxnSpPr>
          <p:nvPr/>
        </p:nvCxnSpPr>
        <p:spPr>
          <a:xfrm flipH="1" flipV="1">
            <a:off x="5814203" y="2370827"/>
            <a:ext cx="569344" cy="3718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9" idx="1"/>
            <a:endCxn id="43" idx="3"/>
          </p:cNvCxnSpPr>
          <p:nvPr/>
        </p:nvCxnSpPr>
        <p:spPr>
          <a:xfrm flipH="1" flipV="1">
            <a:off x="5814203" y="2966132"/>
            <a:ext cx="577971" cy="87597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9" idx="1"/>
            <a:endCxn id="44" idx="3"/>
          </p:cNvCxnSpPr>
          <p:nvPr/>
        </p:nvCxnSpPr>
        <p:spPr>
          <a:xfrm flipH="1" flipV="1">
            <a:off x="5814203" y="3294019"/>
            <a:ext cx="577971" cy="54808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flipV="1">
            <a:off x="5814203" y="3618732"/>
            <a:ext cx="569344" cy="109997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351526" y="140000"/>
            <a:ext cx="4841576"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algn="l"/>
            <a:r>
              <a:rPr lang="en-CA" dirty="0"/>
              <a:t>Checking the quality of your document – Proofing</a:t>
            </a:r>
          </a:p>
        </p:txBody>
      </p:sp>
    </p:spTree>
    <p:extLst>
      <p:ext uri="{BB962C8B-B14F-4D97-AF65-F5344CB8AC3E}">
        <p14:creationId xmlns:p14="http://schemas.microsoft.com/office/powerpoint/2010/main" val="231750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p:cTn id="18" dur="500" fill="hold"/>
                                        <p:tgtEl>
                                          <p:spTgt spid="34"/>
                                        </p:tgtEl>
                                        <p:attrNameLst>
                                          <p:attrName>ppt_w</p:attrName>
                                        </p:attrNameLst>
                                      </p:cBhvr>
                                      <p:tavLst>
                                        <p:tav tm="0">
                                          <p:val>
                                            <p:fltVal val="0"/>
                                          </p:val>
                                        </p:tav>
                                        <p:tav tm="100000">
                                          <p:val>
                                            <p:strVal val="#ppt_w"/>
                                          </p:val>
                                        </p:tav>
                                      </p:tavLst>
                                    </p:anim>
                                    <p:anim calcmode="lin" valueType="num">
                                      <p:cBhvr>
                                        <p:cTn id="19" dur="500" fill="hold"/>
                                        <p:tgtEl>
                                          <p:spTgt spid="34"/>
                                        </p:tgtEl>
                                        <p:attrNameLst>
                                          <p:attrName>ppt_h</p:attrName>
                                        </p:attrNameLst>
                                      </p:cBhvr>
                                      <p:tavLst>
                                        <p:tav tm="0">
                                          <p:val>
                                            <p:fltVal val="0"/>
                                          </p:val>
                                        </p:tav>
                                        <p:tav tm="100000">
                                          <p:val>
                                            <p:strVal val="#ppt_h"/>
                                          </p:val>
                                        </p:tav>
                                      </p:tavLst>
                                    </p:anim>
                                    <p:animEffect transition="in" filter="fade">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1+#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46"/>
                                        </p:tgtEl>
                                        <p:attrNameLst>
                                          <p:attrName>style.visibility</p:attrName>
                                        </p:attrNameLst>
                                      </p:cBhvr>
                                      <p:to>
                                        <p:strVal val="visible"/>
                                      </p:to>
                                    </p:set>
                                    <p:anim calcmode="lin" valueType="num">
                                      <p:cBhvr>
                                        <p:cTn id="30" dur="500" fill="hold"/>
                                        <p:tgtEl>
                                          <p:spTgt spid="46"/>
                                        </p:tgtEl>
                                        <p:attrNameLst>
                                          <p:attrName>ppt_w</p:attrName>
                                        </p:attrNameLst>
                                      </p:cBhvr>
                                      <p:tavLst>
                                        <p:tav tm="0">
                                          <p:val>
                                            <p:fltVal val="0"/>
                                          </p:val>
                                        </p:tav>
                                        <p:tav tm="100000">
                                          <p:val>
                                            <p:strVal val="#ppt_w"/>
                                          </p:val>
                                        </p:tav>
                                      </p:tavLst>
                                    </p:anim>
                                    <p:anim calcmode="lin" valueType="num">
                                      <p:cBhvr>
                                        <p:cTn id="31" dur="500" fill="hold"/>
                                        <p:tgtEl>
                                          <p:spTgt spid="46"/>
                                        </p:tgtEl>
                                        <p:attrNameLst>
                                          <p:attrName>ppt_h</p:attrName>
                                        </p:attrNameLst>
                                      </p:cBhvr>
                                      <p:tavLst>
                                        <p:tav tm="0">
                                          <p:val>
                                            <p:fltVal val="0"/>
                                          </p:val>
                                        </p:tav>
                                        <p:tav tm="100000">
                                          <p:val>
                                            <p:strVal val="#ppt_h"/>
                                          </p:val>
                                        </p:tav>
                                      </p:tavLst>
                                    </p:anim>
                                    <p:animEffect transition="in" filter="fade">
                                      <p:cBhvr>
                                        <p:cTn id="32" dur="500"/>
                                        <p:tgtEl>
                                          <p:spTgt spid="46"/>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41"/>
                                        </p:tgtEl>
                                        <p:attrNameLst>
                                          <p:attrName>style.visibility</p:attrName>
                                        </p:attrNameLst>
                                      </p:cBhvr>
                                      <p:to>
                                        <p:strVal val="visible"/>
                                      </p:to>
                                    </p:set>
                                    <p:anim calcmode="lin" valueType="num">
                                      <p:cBhvr>
                                        <p:cTn id="36" dur="500" fill="hold"/>
                                        <p:tgtEl>
                                          <p:spTgt spid="41"/>
                                        </p:tgtEl>
                                        <p:attrNameLst>
                                          <p:attrName>ppt_w</p:attrName>
                                        </p:attrNameLst>
                                      </p:cBhvr>
                                      <p:tavLst>
                                        <p:tav tm="0">
                                          <p:val>
                                            <p:fltVal val="0"/>
                                          </p:val>
                                        </p:tav>
                                        <p:tav tm="100000">
                                          <p:val>
                                            <p:strVal val="#ppt_w"/>
                                          </p:val>
                                        </p:tav>
                                      </p:tavLst>
                                    </p:anim>
                                    <p:anim calcmode="lin" valueType="num">
                                      <p:cBhvr>
                                        <p:cTn id="37" dur="500" fill="hold"/>
                                        <p:tgtEl>
                                          <p:spTgt spid="41"/>
                                        </p:tgtEl>
                                        <p:attrNameLst>
                                          <p:attrName>ppt_h</p:attrName>
                                        </p:attrNameLst>
                                      </p:cBhvr>
                                      <p:tavLst>
                                        <p:tav tm="0">
                                          <p:val>
                                            <p:fltVal val="0"/>
                                          </p:val>
                                        </p:tav>
                                        <p:tav tm="100000">
                                          <p:val>
                                            <p:strVal val="#ppt_h"/>
                                          </p:val>
                                        </p:tav>
                                      </p:tavLst>
                                    </p:anim>
                                    <p:animEffect transition="in" filter="fade">
                                      <p:cBhvr>
                                        <p:cTn id="38" dur="500"/>
                                        <p:tgtEl>
                                          <p:spTgt spid="41"/>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1+#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53" presetClass="entr" presetSubtype="16" fill="hold" nodeType="afterEffect">
                                  <p:stCondLst>
                                    <p:cond delay="0"/>
                                  </p:stCondLst>
                                  <p:childTnLst>
                                    <p:set>
                                      <p:cBhvr>
                                        <p:cTn id="47" dur="1" fill="hold">
                                          <p:stCondLst>
                                            <p:cond delay="0"/>
                                          </p:stCondLst>
                                        </p:cTn>
                                        <p:tgtEl>
                                          <p:spTgt spid="47"/>
                                        </p:tgtEl>
                                        <p:attrNameLst>
                                          <p:attrName>style.visibility</p:attrName>
                                        </p:attrNameLst>
                                      </p:cBhvr>
                                      <p:to>
                                        <p:strVal val="visible"/>
                                      </p:to>
                                    </p:set>
                                    <p:anim calcmode="lin" valueType="num">
                                      <p:cBhvr>
                                        <p:cTn id="48" dur="500" fill="hold"/>
                                        <p:tgtEl>
                                          <p:spTgt spid="47"/>
                                        </p:tgtEl>
                                        <p:attrNameLst>
                                          <p:attrName>ppt_w</p:attrName>
                                        </p:attrNameLst>
                                      </p:cBhvr>
                                      <p:tavLst>
                                        <p:tav tm="0">
                                          <p:val>
                                            <p:fltVal val="0"/>
                                          </p:val>
                                        </p:tav>
                                        <p:tav tm="100000">
                                          <p:val>
                                            <p:strVal val="#ppt_w"/>
                                          </p:val>
                                        </p:tav>
                                      </p:tavLst>
                                    </p:anim>
                                    <p:anim calcmode="lin" valueType="num">
                                      <p:cBhvr>
                                        <p:cTn id="49" dur="500" fill="hold"/>
                                        <p:tgtEl>
                                          <p:spTgt spid="47"/>
                                        </p:tgtEl>
                                        <p:attrNameLst>
                                          <p:attrName>ppt_h</p:attrName>
                                        </p:attrNameLst>
                                      </p:cBhvr>
                                      <p:tavLst>
                                        <p:tav tm="0">
                                          <p:val>
                                            <p:fltVal val="0"/>
                                          </p:val>
                                        </p:tav>
                                        <p:tav tm="100000">
                                          <p:val>
                                            <p:strVal val="#ppt_h"/>
                                          </p:val>
                                        </p:tav>
                                      </p:tavLst>
                                    </p:anim>
                                    <p:animEffect transition="in" filter="fade">
                                      <p:cBhvr>
                                        <p:cTn id="50" dur="500"/>
                                        <p:tgtEl>
                                          <p:spTgt spid="47"/>
                                        </p:tgtEl>
                                      </p:cBhvr>
                                    </p:animEffect>
                                  </p:childTnLst>
                                </p:cTn>
                              </p:par>
                            </p:childTnLst>
                          </p:cTn>
                        </p:par>
                        <p:par>
                          <p:cTn id="51" fill="hold">
                            <p:stCondLst>
                              <p:cond delay="1000"/>
                            </p:stCondLst>
                            <p:childTnLst>
                              <p:par>
                                <p:cTn id="52" presetID="53" presetClass="entr" presetSubtype="16" fill="hold" grpId="0" nodeType="afterEffect">
                                  <p:stCondLst>
                                    <p:cond delay="0"/>
                                  </p:stCondLst>
                                  <p:childTnLst>
                                    <p:set>
                                      <p:cBhvr>
                                        <p:cTn id="53" dur="1" fill="hold">
                                          <p:stCondLst>
                                            <p:cond delay="0"/>
                                          </p:stCondLst>
                                        </p:cTn>
                                        <p:tgtEl>
                                          <p:spTgt spid="42"/>
                                        </p:tgtEl>
                                        <p:attrNameLst>
                                          <p:attrName>style.visibility</p:attrName>
                                        </p:attrNameLst>
                                      </p:cBhvr>
                                      <p:to>
                                        <p:strVal val="visible"/>
                                      </p:to>
                                    </p:set>
                                    <p:anim calcmode="lin" valueType="num">
                                      <p:cBhvr>
                                        <p:cTn id="54" dur="500" fill="hold"/>
                                        <p:tgtEl>
                                          <p:spTgt spid="42"/>
                                        </p:tgtEl>
                                        <p:attrNameLst>
                                          <p:attrName>ppt_w</p:attrName>
                                        </p:attrNameLst>
                                      </p:cBhvr>
                                      <p:tavLst>
                                        <p:tav tm="0">
                                          <p:val>
                                            <p:fltVal val="0"/>
                                          </p:val>
                                        </p:tav>
                                        <p:tav tm="100000">
                                          <p:val>
                                            <p:strVal val="#ppt_w"/>
                                          </p:val>
                                        </p:tav>
                                      </p:tavLst>
                                    </p:anim>
                                    <p:anim calcmode="lin" valueType="num">
                                      <p:cBhvr>
                                        <p:cTn id="55" dur="500" fill="hold"/>
                                        <p:tgtEl>
                                          <p:spTgt spid="42"/>
                                        </p:tgtEl>
                                        <p:attrNameLst>
                                          <p:attrName>ppt_h</p:attrName>
                                        </p:attrNameLst>
                                      </p:cBhvr>
                                      <p:tavLst>
                                        <p:tav tm="0">
                                          <p:val>
                                            <p:fltVal val="0"/>
                                          </p:val>
                                        </p:tav>
                                        <p:tav tm="100000">
                                          <p:val>
                                            <p:strVal val="#ppt_h"/>
                                          </p:val>
                                        </p:tav>
                                      </p:tavLst>
                                    </p:anim>
                                    <p:animEffect transition="in" filter="fade">
                                      <p:cBhvr>
                                        <p:cTn id="56" dur="500"/>
                                        <p:tgtEl>
                                          <p:spTgt spid="42"/>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500" fill="hold"/>
                                        <p:tgtEl>
                                          <p:spTgt spid="24"/>
                                        </p:tgtEl>
                                        <p:attrNameLst>
                                          <p:attrName>ppt_w</p:attrName>
                                        </p:attrNameLst>
                                      </p:cBhvr>
                                      <p:tavLst>
                                        <p:tav tm="0">
                                          <p:val>
                                            <p:fltVal val="0"/>
                                          </p:val>
                                        </p:tav>
                                        <p:tav tm="100000">
                                          <p:val>
                                            <p:strVal val="#ppt_w"/>
                                          </p:val>
                                        </p:tav>
                                      </p:tavLst>
                                    </p:anim>
                                    <p:anim calcmode="lin" valueType="num">
                                      <p:cBhvr>
                                        <p:cTn id="62" dur="500" fill="hold"/>
                                        <p:tgtEl>
                                          <p:spTgt spid="24"/>
                                        </p:tgtEl>
                                        <p:attrNameLst>
                                          <p:attrName>ppt_h</p:attrName>
                                        </p:attrNameLst>
                                      </p:cBhvr>
                                      <p:tavLst>
                                        <p:tav tm="0">
                                          <p:val>
                                            <p:fltVal val="0"/>
                                          </p:val>
                                        </p:tav>
                                        <p:tav tm="100000">
                                          <p:val>
                                            <p:strVal val="#ppt_h"/>
                                          </p:val>
                                        </p:tav>
                                      </p:tavLst>
                                    </p:anim>
                                    <p:animEffect transition="in" filter="fade">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grpId="0" nodeType="click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additive="base">
                                        <p:cTn id="68" dur="500" fill="hold"/>
                                        <p:tgtEl>
                                          <p:spTgt spid="9"/>
                                        </p:tgtEl>
                                        <p:attrNameLst>
                                          <p:attrName>ppt_x</p:attrName>
                                        </p:attrNameLst>
                                      </p:cBhvr>
                                      <p:tavLst>
                                        <p:tav tm="0">
                                          <p:val>
                                            <p:strVal val="1+#ppt_w/2"/>
                                          </p:val>
                                        </p:tav>
                                        <p:tav tm="100000">
                                          <p:val>
                                            <p:strVal val="#ppt_x"/>
                                          </p:val>
                                        </p:tav>
                                      </p:tavLst>
                                    </p:anim>
                                    <p:anim calcmode="lin" valueType="num">
                                      <p:cBhvr additive="base">
                                        <p:cTn id="69" dur="500" fill="hold"/>
                                        <p:tgtEl>
                                          <p:spTgt spid="9"/>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53" presetClass="entr" presetSubtype="16" fill="hold" nodeType="after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p:cTn id="73" dur="500" fill="hold"/>
                                        <p:tgtEl>
                                          <p:spTgt spid="50"/>
                                        </p:tgtEl>
                                        <p:attrNameLst>
                                          <p:attrName>ppt_w</p:attrName>
                                        </p:attrNameLst>
                                      </p:cBhvr>
                                      <p:tavLst>
                                        <p:tav tm="0">
                                          <p:val>
                                            <p:fltVal val="0"/>
                                          </p:val>
                                        </p:tav>
                                        <p:tav tm="100000">
                                          <p:val>
                                            <p:strVal val="#ppt_w"/>
                                          </p:val>
                                        </p:tav>
                                      </p:tavLst>
                                    </p:anim>
                                    <p:anim calcmode="lin" valueType="num">
                                      <p:cBhvr>
                                        <p:cTn id="74" dur="500" fill="hold"/>
                                        <p:tgtEl>
                                          <p:spTgt spid="50"/>
                                        </p:tgtEl>
                                        <p:attrNameLst>
                                          <p:attrName>ppt_h</p:attrName>
                                        </p:attrNameLst>
                                      </p:cBhvr>
                                      <p:tavLst>
                                        <p:tav tm="0">
                                          <p:val>
                                            <p:fltVal val="0"/>
                                          </p:val>
                                        </p:tav>
                                        <p:tav tm="100000">
                                          <p:val>
                                            <p:strVal val="#ppt_h"/>
                                          </p:val>
                                        </p:tav>
                                      </p:tavLst>
                                    </p:anim>
                                    <p:animEffect transition="in" filter="fade">
                                      <p:cBhvr>
                                        <p:cTn id="75" dur="500"/>
                                        <p:tgtEl>
                                          <p:spTgt spid="50"/>
                                        </p:tgtEl>
                                      </p:cBhvr>
                                    </p:animEffect>
                                  </p:childTnLst>
                                </p:cTn>
                              </p:par>
                              <p:par>
                                <p:cTn id="76" presetID="53" presetClass="entr" presetSubtype="16" fill="hold" nodeType="withEffect">
                                  <p:stCondLst>
                                    <p:cond delay="0"/>
                                  </p:stCondLst>
                                  <p:childTnLst>
                                    <p:set>
                                      <p:cBhvr>
                                        <p:cTn id="77" dur="1" fill="hold">
                                          <p:stCondLst>
                                            <p:cond delay="0"/>
                                          </p:stCondLst>
                                        </p:cTn>
                                        <p:tgtEl>
                                          <p:spTgt spid="53"/>
                                        </p:tgtEl>
                                        <p:attrNameLst>
                                          <p:attrName>style.visibility</p:attrName>
                                        </p:attrNameLst>
                                      </p:cBhvr>
                                      <p:to>
                                        <p:strVal val="visible"/>
                                      </p:to>
                                    </p:set>
                                    <p:anim calcmode="lin" valueType="num">
                                      <p:cBhvr>
                                        <p:cTn id="78" dur="500" fill="hold"/>
                                        <p:tgtEl>
                                          <p:spTgt spid="53"/>
                                        </p:tgtEl>
                                        <p:attrNameLst>
                                          <p:attrName>ppt_w</p:attrName>
                                        </p:attrNameLst>
                                      </p:cBhvr>
                                      <p:tavLst>
                                        <p:tav tm="0">
                                          <p:val>
                                            <p:fltVal val="0"/>
                                          </p:val>
                                        </p:tav>
                                        <p:tav tm="100000">
                                          <p:val>
                                            <p:strVal val="#ppt_w"/>
                                          </p:val>
                                        </p:tav>
                                      </p:tavLst>
                                    </p:anim>
                                    <p:anim calcmode="lin" valueType="num">
                                      <p:cBhvr>
                                        <p:cTn id="79" dur="500" fill="hold"/>
                                        <p:tgtEl>
                                          <p:spTgt spid="53"/>
                                        </p:tgtEl>
                                        <p:attrNameLst>
                                          <p:attrName>ppt_h</p:attrName>
                                        </p:attrNameLst>
                                      </p:cBhvr>
                                      <p:tavLst>
                                        <p:tav tm="0">
                                          <p:val>
                                            <p:fltVal val="0"/>
                                          </p:val>
                                        </p:tav>
                                        <p:tav tm="100000">
                                          <p:val>
                                            <p:strVal val="#ppt_h"/>
                                          </p:val>
                                        </p:tav>
                                      </p:tavLst>
                                    </p:anim>
                                    <p:animEffect transition="in" filter="fade">
                                      <p:cBhvr>
                                        <p:cTn id="80" dur="500"/>
                                        <p:tgtEl>
                                          <p:spTgt spid="53"/>
                                        </p:tgtEl>
                                      </p:cBhvr>
                                    </p:animEffect>
                                  </p:childTnLst>
                                </p:cTn>
                              </p:par>
                            </p:childTnLst>
                          </p:cTn>
                        </p:par>
                        <p:par>
                          <p:cTn id="81" fill="hold">
                            <p:stCondLst>
                              <p:cond delay="1000"/>
                            </p:stCondLst>
                            <p:childTnLst>
                              <p:par>
                                <p:cTn id="82" presetID="53" presetClass="entr" presetSubtype="16" fill="hold" grpId="0" nodeType="afterEffect">
                                  <p:stCondLst>
                                    <p:cond delay="0"/>
                                  </p:stCondLst>
                                  <p:childTnLst>
                                    <p:set>
                                      <p:cBhvr>
                                        <p:cTn id="83" dur="1" fill="hold">
                                          <p:stCondLst>
                                            <p:cond delay="0"/>
                                          </p:stCondLst>
                                        </p:cTn>
                                        <p:tgtEl>
                                          <p:spTgt spid="43"/>
                                        </p:tgtEl>
                                        <p:attrNameLst>
                                          <p:attrName>style.visibility</p:attrName>
                                        </p:attrNameLst>
                                      </p:cBhvr>
                                      <p:to>
                                        <p:strVal val="visible"/>
                                      </p:to>
                                    </p:set>
                                    <p:anim calcmode="lin" valueType="num">
                                      <p:cBhvr>
                                        <p:cTn id="84" dur="500" fill="hold"/>
                                        <p:tgtEl>
                                          <p:spTgt spid="43"/>
                                        </p:tgtEl>
                                        <p:attrNameLst>
                                          <p:attrName>ppt_w</p:attrName>
                                        </p:attrNameLst>
                                      </p:cBhvr>
                                      <p:tavLst>
                                        <p:tav tm="0">
                                          <p:val>
                                            <p:fltVal val="0"/>
                                          </p:val>
                                        </p:tav>
                                        <p:tav tm="100000">
                                          <p:val>
                                            <p:strVal val="#ppt_w"/>
                                          </p:val>
                                        </p:tav>
                                      </p:tavLst>
                                    </p:anim>
                                    <p:anim calcmode="lin" valueType="num">
                                      <p:cBhvr>
                                        <p:cTn id="85" dur="500" fill="hold"/>
                                        <p:tgtEl>
                                          <p:spTgt spid="43"/>
                                        </p:tgtEl>
                                        <p:attrNameLst>
                                          <p:attrName>ppt_h</p:attrName>
                                        </p:attrNameLst>
                                      </p:cBhvr>
                                      <p:tavLst>
                                        <p:tav tm="0">
                                          <p:val>
                                            <p:fltVal val="0"/>
                                          </p:val>
                                        </p:tav>
                                        <p:tav tm="100000">
                                          <p:val>
                                            <p:strVal val="#ppt_h"/>
                                          </p:val>
                                        </p:tav>
                                      </p:tavLst>
                                    </p:anim>
                                    <p:animEffect transition="in" filter="fade">
                                      <p:cBhvr>
                                        <p:cTn id="86" dur="500"/>
                                        <p:tgtEl>
                                          <p:spTgt spid="43"/>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44"/>
                                        </p:tgtEl>
                                        <p:attrNameLst>
                                          <p:attrName>style.visibility</p:attrName>
                                        </p:attrNameLst>
                                      </p:cBhvr>
                                      <p:to>
                                        <p:strVal val="visible"/>
                                      </p:to>
                                    </p:set>
                                    <p:anim calcmode="lin" valueType="num">
                                      <p:cBhvr>
                                        <p:cTn id="89" dur="500" fill="hold"/>
                                        <p:tgtEl>
                                          <p:spTgt spid="44"/>
                                        </p:tgtEl>
                                        <p:attrNameLst>
                                          <p:attrName>ppt_w</p:attrName>
                                        </p:attrNameLst>
                                      </p:cBhvr>
                                      <p:tavLst>
                                        <p:tav tm="0">
                                          <p:val>
                                            <p:fltVal val="0"/>
                                          </p:val>
                                        </p:tav>
                                        <p:tav tm="100000">
                                          <p:val>
                                            <p:strVal val="#ppt_w"/>
                                          </p:val>
                                        </p:tav>
                                      </p:tavLst>
                                    </p:anim>
                                    <p:anim calcmode="lin" valueType="num">
                                      <p:cBhvr>
                                        <p:cTn id="90" dur="500" fill="hold"/>
                                        <p:tgtEl>
                                          <p:spTgt spid="44"/>
                                        </p:tgtEl>
                                        <p:attrNameLst>
                                          <p:attrName>ppt_h</p:attrName>
                                        </p:attrNameLst>
                                      </p:cBhvr>
                                      <p:tavLst>
                                        <p:tav tm="0">
                                          <p:val>
                                            <p:fltVal val="0"/>
                                          </p:val>
                                        </p:tav>
                                        <p:tav tm="100000">
                                          <p:val>
                                            <p:strVal val="#ppt_h"/>
                                          </p:val>
                                        </p:tav>
                                      </p:tavLst>
                                    </p:anim>
                                    <p:animEffect transition="in" filter="fade">
                                      <p:cBhvr>
                                        <p:cTn id="91" dur="500"/>
                                        <p:tgtEl>
                                          <p:spTgt spid="44"/>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2" fill="hold" grpId="0" nodeType="clickEffect">
                                  <p:stCondLst>
                                    <p:cond delay="0"/>
                                  </p:stCondLst>
                                  <p:childTnLst>
                                    <p:set>
                                      <p:cBhvr>
                                        <p:cTn id="95" dur="1" fill="hold">
                                          <p:stCondLst>
                                            <p:cond delay="0"/>
                                          </p:stCondLst>
                                        </p:cTn>
                                        <p:tgtEl>
                                          <p:spTgt spid="17"/>
                                        </p:tgtEl>
                                        <p:attrNameLst>
                                          <p:attrName>style.visibility</p:attrName>
                                        </p:attrNameLst>
                                      </p:cBhvr>
                                      <p:to>
                                        <p:strVal val="visible"/>
                                      </p:to>
                                    </p:set>
                                    <p:anim calcmode="lin" valueType="num">
                                      <p:cBhvr additive="base">
                                        <p:cTn id="96" dur="500" fill="hold"/>
                                        <p:tgtEl>
                                          <p:spTgt spid="17"/>
                                        </p:tgtEl>
                                        <p:attrNameLst>
                                          <p:attrName>ppt_x</p:attrName>
                                        </p:attrNameLst>
                                      </p:cBhvr>
                                      <p:tavLst>
                                        <p:tav tm="0">
                                          <p:val>
                                            <p:strVal val="1+#ppt_w/2"/>
                                          </p:val>
                                        </p:tav>
                                        <p:tav tm="100000">
                                          <p:val>
                                            <p:strVal val="#ppt_x"/>
                                          </p:val>
                                        </p:tav>
                                      </p:tavLst>
                                    </p:anim>
                                    <p:anim calcmode="lin" valueType="num">
                                      <p:cBhvr additive="base">
                                        <p:cTn id="97" dur="500" fill="hold"/>
                                        <p:tgtEl>
                                          <p:spTgt spid="17"/>
                                        </p:tgtEl>
                                        <p:attrNameLst>
                                          <p:attrName>ppt_y</p:attrName>
                                        </p:attrNameLst>
                                      </p:cBhvr>
                                      <p:tavLst>
                                        <p:tav tm="0">
                                          <p:val>
                                            <p:strVal val="#ppt_y"/>
                                          </p:val>
                                        </p:tav>
                                        <p:tav tm="100000">
                                          <p:val>
                                            <p:strVal val="#ppt_y"/>
                                          </p:val>
                                        </p:tav>
                                      </p:tavLst>
                                    </p:anim>
                                  </p:childTnLst>
                                </p:cTn>
                              </p:par>
                            </p:childTnLst>
                          </p:cTn>
                        </p:par>
                        <p:par>
                          <p:cTn id="98" fill="hold">
                            <p:stCondLst>
                              <p:cond delay="500"/>
                            </p:stCondLst>
                            <p:childTnLst>
                              <p:par>
                                <p:cTn id="99" presetID="53" presetClass="entr" presetSubtype="16" fill="hold" nodeType="afterEffect">
                                  <p:stCondLst>
                                    <p:cond delay="0"/>
                                  </p:stCondLst>
                                  <p:childTnLst>
                                    <p:set>
                                      <p:cBhvr>
                                        <p:cTn id="100" dur="1" fill="hold">
                                          <p:stCondLst>
                                            <p:cond delay="0"/>
                                          </p:stCondLst>
                                        </p:cTn>
                                        <p:tgtEl>
                                          <p:spTgt spid="56"/>
                                        </p:tgtEl>
                                        <p:attrNameLst>
                                          <p:attrName>style.visibility</p:attrName>
                                        </p:attrNameLst>
                                      </p:cBhvr>
                                      <p:to>
                                        <p:strVal val="visible"/>
                                      </p:to>
                                    </p:set>
                                    <p:anim calcmode="lin" valueType="num">
                                      <p:cBhvr>
                                        <p:cTn id="101" dur="500" fill="hold"/>
                                        <p:tgtEl>
                                          <p:spTgt spid="56"/>
                                        </p:tgtEl>
                                        <p:attrNameLst>
                                          <p:attrName>ppt_w</p:attrName>
                                        </p:attrNameLst>
                                      </p:cBhvr>
                                      <p:tavLst>
                                        <p:tav tm="0">
                                          <p:val>
                                            <p:fltVal val="0"/>
                                          </p:val>
                                        </p:tav>
                                        <p:tav tm="100000">
                                          <p:val>
                                            <p:strVal val="#ppt_w"/>
                                          </p:val>
                                        </p:tav>
                                      </p:tavLst>
                                    </p:anim>
                                    <p:anim calcmode="lin" valueType="num">
                                      <p:cBhvr>
                                        <p:cTn id="102" dur="500" fill="hold"/>
                                        <p:tgtEl>
                                          <p:spTgt spid="56"/>
                                        </p:tgtEl>
                                        <p:attrNameLst>
                                          <p:attrName>ppt_h</p:attrName>
                                        </p:attrNameLst>
                                      </p:cBhvr>
                                      <p:tavLst>
                                        <p:tav tm="0">
                                          <p:val>
                                            <p:fltVal val="0"/>
                                          </p:val>
                                        </p:tav>
                                        <p:tav tm="100000">
                                          <p:val>
                                            <p:strVal val="#ppt_h"/>
                                          </p:val>
                                        </p:tav>
                                      </p:tavLst>
                                    </p:anim>
                                    <p:animEffect transition="in" filter="fade">
                                      <p:cBhvr>
                                        <p:cTn id="103" dur="500"/>
                                        <p:tgtEl>
                                          <p:spTgt spid="56"/>
                                        </p:tgtEl>
                                      </p:cBhvr>
                                    </p:animEffect>
                                  </p:childTnLst>
                                </p:cTn>
                              </p:par>
                            </p:childTnLst>
                          </p:cTn>
                        </p:par>
                        <p:par>
                          <p:cTn id="104" fill="hold">
                            <p:stCondLst>
                              <p:cond delay="1000"/>
                            </p:stCondLst>
                            <p:childTnLst>
                              <p:par>
                                <p:cTn id="105" presetID="53" presetClass="entr" presetSubtype="16" fill="hold" grpId="0" nodeType="afterEffect">
                                  <p:stCondLst>
                                    <p:cond delay="0"/>
                                  </p:stCondLst>
                                  <p:childTnLst>
                                    <p:set>
                                      <p:cBhvr>
                                        <p:cTn id="106" dur="1" fill="hold">
                                          <p:stCondLst>
                                            <p:cond delay="0"/>
                                          </p:stCondLst>
                                        </p:cTn>
                                        <p:tgtEl>
                                          <p:spTgt spid="45"/>
                                        </p:tgtEl>
                                        <p:attrNameLst>
                                          <p:attrName>style.visibility</p:attrName>
                                        </p:attrNameLst>
                                      </p:cBhvr>
                                      <p:to>
                                        <p:strVal val="visible"/>
                                      </p:to>
                                    </p:set>
                                    <p:anim calcmode="lin" valueType="num">
                                      <p:cBhvr>
                                        <p:cTn id="107" dur="500" fill="hold"/>
                                        <p:tgtEl>
                                          <p:spTgt spid="45"/>
                                        </p:tgtEl>
                                        <p:attrNameLst>
                                          <p:attrName>ppt_w</p:attrName>
                                        </p:attrNameLst>
                                      </p:cBhvr>
                                      <p:tavLst>
                                        <p:tav tm="0">
                                          <p:val>
                                            <p:fltVal val="0"/>
                                          </p:val>
                                        </p:tav>
                                        <p:tav tm="100000">
                                          <p:val>
                                            <p:strVal val="#ppt_w"/>
                                          </p:val>
                                        </p:tav>
                                      </p:tavLst>
                                    </p:anim>
                                    <p:anim calcmode="lin" valueType="num">
                                      <p:cBhvr>
                                        <p:cTn id="108" dur="500" fill="hold"/>
                                        <p:tgtEl>
                                          <p:spTgt spid="45"/>
                                        </p:tgtEl>
                                        <p:attrNameLst>
                                          <p:attrName>ppt_h</p:attrName>
                                        </p:attrNameLst>
                                      </p:cBhvr>
                                      <p:tavLst>
                                        <p:tav tm="0">
                                          <p:val>
                                            <p:fltVal val="0"/>
                                          </p:val>
                                        </p:tav>
                                        <p:tav tm="100000">
                                          <p:val>
                                            <p:strVal val="#ppt_h"/>
                                          </p:val>
                                        </p:tav>
                                      </p:tavLst>
                                    </p:anim>
                                    <p:animEffect transition="in" filter="fade">
                                      <p:cBhvr>
                                        <p:cTn id="10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animBg="1"/>
      <p:bldP spid="4" grpId="0" animBg="1"/>
      <p:bldP spid="5" grpId="0" animBg="1"/>
      <p:bldP spid="9" grpId="0" animBg="1"/>
      <p:bldP spid="17" grpId="0" animBg="1"/>
      <p:bldP spid="34" grpId="0" animBg="1"/>
      <p:bldP spid="41" grpId="0" animBg="1"/>
      <p:bldP spid="42" grpId="0" animBg="1"/>
      <p:bldP spid="43" grpId="0" animBg="1"/>
      <p:bldP spid="44" grpId="0" animBg="1"/>
      <p:bldP spid="4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1082978" y="1464149"/>
            <a:ext cx="2755777" cy="113814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p:cNvSpPr/>
          <p:nvPr/>
        </p:nvSpPr>
        <p:spPr>
          <a:xfrm>
            <a:off x="667290" y="1379763"/>
            <a:ext cx="3193931" cy="12311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7675" lvl="1" indent="-342900">
              <a:buFont typeface="Wingdings" panose="05000000000000000000" pitchFamily="2" charset="2"/>
              <a:buChar char="Ø"/>
            </a:pPr>
            <a:r>
              <a:rPr lang="en-CA" dirty="0">
                <a:solidFill>
                  <a:schemeClr val="tx1"/>
                </a:solidFill>
              </a:rPr>
              <a:t>Use the Encarta dictionary, thesaurus, or language translation to enhance your document.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5088" y="563038"/>
            <a:ext cx="7496912" cy="6294962"/>
          </a:xfrm>
          <a:prstGeom prst="rect">
            <a:avLst/>
          </a:prstGeom>
        </p:spPr>
      </p:pic>
      <p:sp>
        <p:nvSpPr>
          <p:cNvPr id="5" name="Rectangle 4"/>
          <p:cNvSpPr/>
          <p:nvPr/>
        </p:nvSpPr>
        <p:spPr>
          <a:xfrm>
            <a:off x="5114026" y="929317"/>
            <a:ext cx="741872" cy="45720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1" name="Straight Arrow Connector 10"/>
          <p:cNvCxnSpPr>
            <a:endCxn id="13" idx="1"/>
          </p:cNvCxnSpPr>
          <p:nvPr/>
        </p:nvCxnSpPr>
        <p:spPr>
          <a:xfrm>
            <a:off x="3838755" y="2033221"/>
            <a:ext cx="6418591" cy="224941"/>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346" y="1953647"/>
            <a:ext cx="1697669" cy="609029"/>
          </a:xfrm>
          <a:prstGeom prst="rect">
            <a:avLst/>
          </a:prstGeom>
        </p:spPr>
      </p:pic>
      <p:cxnSp>
        <p:nvCxnSpPr>
          <p:cNvPr id="17" name="Straight Arrow Connector 16"/>
          <p:cNvCxnSpPr>
            <a:stCxn id="9" idx="3"/>
            <a:endCxn id="5" idx="1"/>
          </p:cNvCxnSpPr>
          <p:nvPr/>
        </p:nvCxnSpPr>
        <p:spPr>
          <a:xfrm flipV="1">
            <a:off x="3838755" y="1157917"/>
            <a:ext cx="1275271" cy="87530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20769" y="114270"/>
            <a:ext cx="4917057"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algn="l"/>
            <a:r>
              <a:rPr lang="en-CA" dirty="0"/>
              <a:t>Checking the quality of your document – Proofing</a:t>
            </a:r>
          </a:p>
        </p:txBody>
      </p:sp>
      <p:sp>
        <p:nvSpPr>
          <p:cNvPr id="15" name="TextBox 14"/>
          <p:cNvSpPr txBox="1"/>
          <p:nvPr/>
        </p:nvSpPr>
        <p:spPr>
          <a:xfrm>
            <a:off x="490267" y="752295"/>
            <a:ext cx="4043633" cy="2031325"/>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dirty="0"/>
              <a:t>The second step is for you to use the tools built into Word:</a:t>
            </a:r>
          </a:p>
          <a:p>
            <a:pPr marL="342900" indent="-342900">
              <a:buFont typeface="+mj-lt"/>
              <a:buAutoNum type="arabicPeriod" startAt="2"/>
            </a:pPr>
            <a:endParaRPr lang="en-CA" dirty="0"/>
          </a:p>
          <a:p>
            <a:pPr marL="342900" indent="-342900">
              <a:buFont typeface="+mj-lt"/>
              <a:buAutoNum type="arabicPeriod" startAt="2"/>
            </a:pPr>
            <a:endParaRPr lang="en-CA" dirty="0"/>
          </a:p>
          <a:p>
            <a:pPr marL="342900" indent="-342900">
              <a:buFont typeface="+mj-lt"/>
              <a:buAutoNum type="arabicPeriod" startAt="2"/>
            </a:pPr>
            <a:endParaRPr lang="en-CA" dirty="0"/>
          </a:p>
          <a:p>
            <a:pPr marL="342900" indent="-342900">
              <a:buFont typeface="+mj-lt"/>
              <a:buAutoNum type="arabicPeriod" startAt="2"/>
            </a:pPr>
            <a:endParaRPr lang="en-CA" dirty="0"/>
          </a:p>
          <a:p>
            <a:pPr marL="342900" indent="-342900">
              <a:buFont typeface="+mj-lt"/>
              <a:buAutoNum type="arabicPeriod" startAt="2"/>
            </a:pPr>
            <a:endParaRPr lang="en-CA" dirty="0"/>
          </a:p>
        </p:txBody>
      </p:sp>
    </p:spTree>
    <p:extLst>
      <p:ext uri="{BB962C8B-B14F-4D97-AF65-F5344CB8AC3E}">
        <p14:creationId xmlns:p14="http://schemas.microsoft.com/office/powerpoint/2010/main" val="65673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0-#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par>
                          <p:cTn id="24" fill="hold">
                            <p:stCondLst>
                              <p:cond delay="1500"/>
                            </p:stCondLst>
                            <p:childTnLst>
                              <p:par>
                                <p:cTn id="25" presetID="53" presetClass="entr" presetSubtype="16"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par>
                          <p:cTn id="30" fill="hold">
                            <p:stCondLst>
                              <p:cond delay="2000"/>
                            </p:stCondLst>
                            <p:childTnLst>
                              <p:par>
                                <p:cTn id="31" presetID="53" presetClass="entr" presetSubtype="16" fill="hold" nodeType="afterEffect">
                                  <p:stCondLst>
                                    <p:cond delay="100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par>
                          <p:cTn id="36" fill="hold">
                            <p:stCondLst>
                              <p:cond delay="3500"/>
                            </p:stCondLst>
                            <p:childTnLst>
                              <p:par>
                                <p:cTn id="37" presetID="22" presetClass="entr" presetSubtype="1"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up)">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p:bldP spid="5"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1091240" y="3657849"/>
            <a:ext cx="5059394" cy="28442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1398915" y="3983442"/>
            <a:ext cx="9849929" cy="28442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ounded Rectangle 7"/>
          <p:cNvSpPr/>
          <p:nvPr/>
        </p:nvSpPr>
        <p:spPr>
          <a:xfrm>
            <a:off x="879894" y="1397475"/>
            <a:ext cx="1595887" cy="250166"/>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879894" y="1762642"/>
            <a:ext cx="2372264" cy="250166"/>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879894" y="2139500"/>
            <a:ext cx="4408098" cy="250166"/>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351526" y="140000"/>
            <a:ext cx="4229100" cy="646331"/>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marL="342900" indent="-342900" algn="l">
              <a:buFont typeface="+mj-lt"/>
              <a:buAutoNum type="arabicPeriod" startAt="3"/>
            </a:pPr>
            <a:r>
              <a:rPr lang="en-CA" dirty="0"/>
              <a:t>Third: </a:t>
            </a:r>
            <a:r>
              <a:rPr lang="en-CA" b="1" i="1" dirty="0"/>
              <a:t>Send your document out for</a:t>
            </a:r>
          </a:p>
          <a:p>
            <a:pPr marL="955675" algn="l"/>
            <a:r>
              <a:rPr lang="en-CA" b="1" i="1" dirty="0"/>
              <a:t>review.</a:t>
            </a:r>
          </a:p>
        </p:txBody>
      </p:sp>
      <p:sp>
        <p:nvSpPr>
          <p:cNvPr id="4" name="TextBox 3"/>
          <p:cNvSpPr txBox="1"/>
          <p:nvPr/>
        </p:nvSpPr>
        <p:spPr>
          <a:xfrm>
            <a:off x="351526" y="3220778"/>
            <a:ext cx="11475289" cy="1200329"/>
          </a:xfrm>
          <a:prstGeom prst="rect">
            <a:avLst/>
          </a:prstGeom>
          <a:noFill/>
          <a:ln w="19050">
            <a:solidFill>
              <a:srgbClr val="00B050"/>
            </a:solidFill>
          </a:ln>
        </p:spPr>
        <p:txBody>
          <a:bodyPr wrap="square" rtlCol="0">
            <a:spAutoFit/>
          </a:bodyPr>
          <a:lstStyle/>
          <a:p>
            <a:pPr marL="342900" indent="-342900">
              <a:buFont typeface="+mj-lt"/>
              <a:buAutoNum type="alphaUcPeriod" startAt="2"/>
            </a:pPr>
            <a:r>
              <a:rPr lang="en-CA" dirty="0"/>
              <a:t>The second part is for you to accept or reject the suggested changes of each of the returned documents.</a:t>
            </a:r>
          </a:p>
          <a:p>
            <a:pPr marL="342900" indent="-342900">
              <a:buFont typeface="+mj-lt"/>
              <a:buAutoNum type="alphaUcPeriod" startAt="2"/>
            </a:pPr>
            <a:endParaRPr lang="en-CA" dirty="0"/>
          </a:p>
          <a:p>
            <a:pPr marL="342900" indent="-342900">
              <a:buFont typeface="+mj-lt"/>
              <a:buAutoNum type="alphaUcPeriod" startAt="2"/>
            </a:pPr>
            <a:endParaRPr lang="en-CA" dirty="0"/>
          </a:p>
          <a:p>
            <a:pPr marL="342900" indent="-342900">
              <a:buFont typeface="+mj-lt"/>
              <a:buAutoNum type="alphaUcPeriod" startAt="2"/>
            </a:pPr>
            <a:endParaRPr lang="en-CA" dirty="0"/>
          </a:p>
        </p:txBody>
      </p:sp>
      <p:sp>
        <p:nvSpPr>
          <p:cNvPr id="17" name="Rectangle 16"/>
          <p:cNvSpPr/>
          <p:nvPr/>
        </p:nvSpPr>
        <p:spPr>
          <a:xfrm>
            <a:off x="694425" y="3631971"/>
            <a:ext cx="10725150" cy="305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indent="-342900">
              <a:buFont typeface="Wingdings" panose="05000000000000000000" pitchFamily="2" charset="2"/>
              <a:buChar char="Ø"/>
            </a:pPr>
            <a:r>
              <a:rPr lang="en-CA" dirty="0">
                <a:solidFill>
                  <a:schemeClr val="tx1"/>
                </a:solidFill>
              </a:rPr>
              <a:t>When you receive back the reviewed document(s) …</a:t>
            </a:r>
          </a:p>
        </p:txBody>
      </p:sp>
      <p:sp>
        <p:nvSpPr>
          <p:cNvPr id="3" name="TextBox 2"/>
          <p:cNvSpPr txBox="1"/>
          <p:nvPr/>
        </p:nvSpPr>
        <p:spPr>
          <a:xfrm>
            <a:off x="351526" y="992033"/>
            <a:ext cx="7507138" cy="1477328"/>
          </a:xfrm>
          <a:prstGeom prst="rect">
            <a:avLst/>
          </a:prstGeom>
          <a:noFill/>
          <a:ln w="19050">
            <a:solidFill>
              <a:srgbClr val="00B0F0"/>
            </a:solidFill>
          </a:ln>
        </p:spPr>
        <p:txBody>
          <a:bodyPr wrap="square" rtlCol="0">
            <a:spAutoFit/>
          </a:bodyPr>
          <a:lstStyle/>
          <a:p>
            <a:pPr marL="342900" indent="-342900">
              <a:buFont typeface="+mj-lt"/>
              <a:buAutoNum type="alphaUcPeriod"/>
            </a:pPr>
            <a:r>
              <a:rPr lang="en-CA" dirty="0"/>
              <a:t>The first part, sending out/sharing your document, is the easiest part.</a:t>
            </a:r>
          </a:p>
          <a:p>
            <a:endParaRPr lang="en-CA" dirty="0"/>
          </a:p>
          <a:p>
            <a:endParaRPr lang="en-CA" dirty="0"/>
          </a:p>
          <a:p>
            <a:endParaRPr lang="en-CA" dirty="0"/>
          </a:p>
          <a:p>
            <a:endParaRPr lang="en-CA" dirty="0"/>
          </a:p>
        </p:txBody>
      </p:sp>
      <p:sp>
        <p:nvSpPr>
          <p:cNvPr id="5" name="TextBox 4"/>
          <p:cNvSpPr txBox="1"/>
          <p:nvPr/>
        </p:nvSpPr>
        <p:spPr>
          <a:xfrm>
            <a:off x="308393" y="1325604"/>
            <a:ext cx="2503818" cy="369332"/>
          </a:xfrm>
          <a:prstGeom prst="rect">
            <a:avLst/>
          </a:prstGeom>
          <a:noFill/>
        </p:spPr>
        <p:txBody>
          <a:bodyPr wrap="square" rtlCol="0">
            <a:spAutoFit/>
          </a:bodyPr>
          <a:lstStyle/>
          <a:p>
            <a:pPr marL="534988" indent="-285750">
              <a:buFont typeface="Wingdings" panose="05000000000000000000" pitchFamily="2" charset="2"/>
              <a:buChar char="ü"/>
            </a:pPr>
            <a:r>
              <a:rPr lang="en-CA" dirty="0"/>
              <a:t>Send it by email</a:t>
            </a:r>
          </a:p>
        </p:txBody>
      </p:sp>
      <p:sp>
        <p:nvSpPr>
          <p:cNvPr id="6" name="TextBox 5"/>
          <p:cNvSpPr txBox="1"/>
          <p:nvPr/>
        </p:nvSpPr>
        <p:spPr>
          <a:xfrm>
            <a:off x="308393" y="1695389"/>
            <a:ext cx="3996187" cy="369332"/>
          </a:xfrm>
          <a:prstGeom prst="rect">
            <a:avLst/>
          </a:prstGeom>
          <a:noFill/>
        </p:spPr>
        <p:txBody>
          <a:bodyPr wrap="square" rtlCol="0">
            <a:spAutoFit/>
          </a:bodyPr>
          <a:lstStyle/>
          <a:p>
            <a:pPr marL="534988" indent="-285750">
              <a:buFont typeface="Wingdings" panose="05000000000000000000" pitchFamily="2" charset="2"/>
              <a:buChar char="ü"/>
            </a:pPr>
            <a:r>
              <a:rPr lang="en-CA" dirty="0"/>
              <a:t>Save it to a shared drive</a:t>
            </a:r>
          </a:p>
        </p:txBody>
      </p:sp>
      <p:sp>
        <p:nvSpPr>
          <p:cNvPr id="7" name="TextBox 6"/>
          <p:cNvSpPr txBox="1"/>
          <p:nvPr/>
        </p:nvSpPr>
        <p:spPr>
          <a:xfrm>
            <a:off x="549933" y="2063464"/>
            <a:ext cx="4738059"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Upload it to Dropbox or Microsoft’s </a:t>
            </a:r>
            <a:r>
              <a:rPr lang="en-CA" dirty="0" err="1"/>
              <a:t>Onedrive</a:t>
            </a:r>
            <a:endParaRPr lang="en-CA" dirty="0"/>
          </a:p>
        </p:txBody>
      </p:sp>
      <p:sp>
        <p:nvSpPr>
          <p:cNvPr id="9" name="TextBox 8"/>
          <p:cNvSpPr txBox="1"/>
          <p:nvPr/>
        </p:nvSpPr>
        <p:spPr>
          <a:xfrm>
            <a:off x="1091240" y="3937653"/>
            <a:ext cx="10554420"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Start by going through each document separately and accepting or rejecting each change, save each one.</a:t>
            </a:r>
          </a:p>
        </p:txBody>
      </p:sp>
      <p:sp>
        <p:nvSpPr>
          <p:cNvPr id="16" name="TextBox 15"/>
          <p:cNvSpPr txBox="1"/>
          <p:nvPr/>
        </p:nvSpPr>
        <p:spPr>
          <a:xfrm>
            <a:off x="351524" y="2668420"/>
            <a:ext cx="3909923"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algn="l"/>
            <a:r>
              <a:rPr lang="en-CA" dirty="0"/>
              <a:t>Checking the Returned Documents</a:t>
            </a:r>
          </a:p>
        </p:txBody>
      </p:sp>
      <p:sp>
        <p:nvSpPr>
          <p:cNvPr id="20" name="TextBox 19"/>
          <p:cNvSpPr txBox="1"/>
          <p:nvPr/>
        </p:nvSpPr>
        <p:spPr>
          <a:xfrm>
            <a:off x="787728" y="4587505"/>
            <a:ext cx="10631847" cy="369332"/>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marL="342900" indent="-342900">
              <a:buFont typeface="+mj-lt"/>
              <a:buAutoNum type="arabicPeriod" startAt="2"/>
            </a:lvl1pPr>
          </a:lstStyle>
          <a:p>
            <a:pPr marL="0" indent="0" algn="ctr">
              <a:buNone/>
            </a:pPr>
            <a:r>
              <a:rPr lang="en-CA" b="1" i="1" dirty="0"/>
              <a:t>How do you go about viewing, comparing, and merging the documents you sent and just received back? </a:t>
            </a:r>
          </a:p>
        </p:txBody>
      </p:sp>
      <p:sp>
        <p:nvSpPr>
          <p:cNvPr id="21" name="TextBox 20"/>
          <p:cNvSpPr txBox="1"/>
          <p:nvPr/>
        </p:nvSpPr>
        <p:spPr>
          <a:xfrm>
            <a:off x="351524" y="5035889"/>
            <a:ext cx="11611876" cy="369332"/>
          </a:xfrm>
          <a:prstGeom prst="rect">
            <a:avLst/>
          </a:prstGeom>
          <a:noFill/>
        </p:spPr>
        <p:txBody>
          <a:bodyPr wrap="square" rtlCol="0">
            <a:spAutoFit/>
          </a:bodyPr>
          <a:lstStyle/>
          <a:p>
            <a:pPr marL="342900" indent="-342900">
              <a:buFont typeface="+mj-lt"/>
              <a:buAutoNum type="arabicPeriod"/>
            </a:pPr>
            <a:r>
              <a:rPr lang="en-CA" dirty="0"/>
              <a:t>For just viewing two documents, you can set viewing them using the </a:t>
            </a:r>
            <a:r>
              <a:rPr lang="en-CA" b="1" i="1" dirty="0"/>
              <a:t>View Side by Side </a:t>
            </a:r>
            <a:r>
              <a:rPr lang="en-CA" dirty="0"/>
              <a:t>function on the View Ribbon.</a:t>
            </a:r>
          </a:p>
        </p:txBody>
      </p:sp>
      <p:sp>
        <p:nvSpPr>
          <p:cNvPr id="22" name="TextBox 21"/>
          <p:cNvSpPr txBox="1"/>
          <p:nvPr/>
        </p:nvSpPr>
        <p:spPr>
          <a:xfrm>
            <a:off x="351524" y="5403581"/>
            <a:ext cx="11294136" cy="369332"/>
          </a:xfrm>
          <a:prstGeom prst="rect">
            <a:avLst/>
          </a:prstGeom>
          <a:noFill/>
        </p:spPr>
        <p:txBody>
          <a:bodyPr wrap="square" rtlCol="0">
            <a:spAutoFit/>
          </a:bodyPr>
          <a:lstStyle/>
          <a:p>
            <a:pPr marL="342900" indent="-342900">
              <a:buFont typeface="+mj-lt"/>
              <a:buAutoNum type="arabicPeriod" startAt="2"/>
            </a:pPr>
            <a:r>
              <a:rPr lang="en-CA" dirty="0"/>
              <a:t>For viewing two places on one document at the same time, you can use </a:t>
            </a:r>
            <a:r>
              <a:rPr lang="en-CA" b="1" i="1" dirty="0"/>
              <a:t>Split</a:t>
            </a:r>
            <a:r>
              <a:rPr lang="en-CA" dirty="0"/>
              <a:t> screen function on the View Ribbon.</a:t>
            </a:r>
          </a:p>
        </p:txBody>
      </p:sp>
      <p:sp>
        <p:nvSpPr>
          <p:cNvPr id="23" name="TextBox 22"/>
          <p:cNvSpPr txBox="1"/>
          <p:nvPr/>
        </p:nvSpPr>
        <p:spPr>
          <a:xfrm>
            <a:off x="351524" y="5771273"/>
            <a:ext cx="11475291" cy="369332"/>
          </a:xfrm>
          <a:prstGeom prst="rect">
            <a:avLst/>
          </a:prstGeom>
          <a:noFill/>
        </p:spPr>
        <p:txBody>
          <a:bodyPr wrap="square" rtlCol="0">
            <a:spAutoFit/>
          </a:bodyPr>
          <a:lstStyle/>
          <a:p>
            <a:pPr marL="342900" indent="-342900">
              <a:buFont typeface="+mj-lt"/>
              <a:buAutoNum type="arabicPeriod" startAt="3"/>
            </a:pPr>
            <a:r>
              <a:rPr lang="en-CA" dirty="0"/>
              <a:t>You can use the </a:t>
            </a:r>
            <a:r>
              <a:rPr lang="en-CA" b="1" i="1" dirty="0"/>
              <a:t>Compare</a:t>
            </a:r>
            <a:r>
              <a:rPr lang="en-CA" dirty="0"/>
              <a:t> function found on the Review ribbon.  The </a:t>
            </a:r>
            <a:r>
              <a:rPr lang="en-CA" b="1" i="1" dirty="0"/>
              <a:t>Compare</a:t>
            </a:r>
            <a:r>
              <a:rPr lang="en-CA" dirty="0"/>
              <a:t> function starts the merging process.</a:t>
            </a:r>
          </a:p>
        </p:txBody>
      </p:sp>
      <p:sp>
        <p:nvSpPr>
          <p:cNvPr id="24" name="TextBox 23"/>
          <p:cNvSpPr txBox="1"/>
          <p:nvPr/>
        </p:nvSpPr>
        <p:spPr>
          <a:xfrm>
            <a:off x="351524" y="6138965"/>
            <a:ext cx="11475288" cy="369332"/>
          </a:xfrm>
          <a:prstGeom prst="rect">
            <a:avLst/>
          </a:prstGeom>
          <a:noFill/>
        </p:spPr>
        <p:txBody>
          <a:bodyPr wrap="square" rtlCol="0">
            <a:spAutoFit/>
          </a:bodyPr>
          <a:lstStyle/>
          <a:p>
            <a:pPr marL="342900" indent="-342900">
              <a:buFont typeface="+mj-lt"/>
              <a:buAutoNum type="arabicPeriod" startAt="4"/>
            </a:pPr>
            <a:r>
              <a:rPr lang="en-CA" dirty="0"/>
              <a:t>You can also use the </a:t>
            </a:r>
            <a:r>
              <a:rPr lang="en-CA" b="1" i="1" dirty="0"/>
              <a:t>Combine</a:t>
            </a:r>
            <a:r>
              <a:rPr lang="en-CA" dirty="0"/>
              <a:t> function found on the Review ribbon. The </a:t>
            </a:r>
            <a:r>
              <a:rPr lang="en-CA" b="1" i="1" dirty="0"/>
              <a:t>Combine</a:t>
            </a:r>
            <a:r>
              <a:rPr lang="en-CA" dirty="0"/>
              <a:t> function does the merge process.</a:t>
            </a:r>
          </a:p>
        </p:txBody>
      </p:sp>
      <p:sp>
        <p:nvSpPr>
          <p:cNvPr id="25" name="TextBox 24"/>
          <p:cNvSpPr txBox="1"/>
          <p:nvPr/>
        </p:nvSpPr>
        <p:spPr>
          <a:xfrm>
            <a:off x="4882551" y="185413"/>
            <a:ext cx="6944264" cy="646331"/>
          </a:xfrm>
          <a:prstGeom prst="rect">
            <a:avLst/>
          </a:prstGeom>
          <a:noFill/>
          <a:ln w="19050">
            <a:solidFill>
              <a:srgbClr val="0070C0"/>
            </a:solidFill>
          </a:ln>
        </p:spPr>
        <p:txBody>
          <a:bodyPr wrap="square" rtlCol="0">
            <a:spAutoFit/>
          </a:bodyPr>
          <a:lstStyle/>
          <a:p>
            <a:r>
              <a:rPr lang="en-CA" dirty="0"/>
              <a:t>Once you have done the proofing, the second step is to send out your document for others to review.</a:t>
            </a:r>
          </a:p>
        </p:txBody>
      </p:sp>
    </p:spTree>
    <p:extLst>
      <p:ext uri="{BB962C8B-B14F-4D97-AF65-F5344CB8AC3E}">
        <p14:creationId xmlns:p14="http://schemas.microsoft.com/office/powerpoint/2010/main" val="110961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 calcmode="lin" valueType="num">
                                      <p:cBhvr additive="base">
                                        <p:cTn id="35"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txEl>
                                              <p:pRg st="0" end="0"/>
                                            </p:txEl>
                                          </p:spTgt>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1+#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Effect transition="in" filter="fade">
                                      <p:cBhvr>
                                        <p:cTn id="47" dur="500"/>
                                        <p:tgtEl>
                                          <p:spTgt spid="16"/>
                                        </p:tgtEl>
                                      </p:cBhvr>
                                    </p:animEffect>
                                  </p:childTnLst>
                                </p:cTn>
                              </p:par>
                            </p:childTnLst>
                          </p:cTn>
                        </p:par>
                        <p:par>
                          <p:cTn id="48" fill="hold">
                            <p:stCondLst>
                              <p:cond delay="500"/>
                            </p:stCondLst>
                            <p:childTnLst>
                              <p:par>
                                <p:cTn id="49" presetID="31" presetClass="entr" presetSubtype="0" fill="hold" grpId="0" nodeType="after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p:cTn id="51" dur="1000" fill="hold"/>
                                        <p:tgtEl>
                                          <p:spTgt spid="4"/>
                                        </p:tgtEl>
                                        <p:attrNameLst>
                                          <p:attrName>ppt_w</p:attrName>
                                        </p:attrNameLst>
                                      </p:cBhvr>
                                      <p:tavLst>
                                        <p:tav tm="0">
                                          <p:val>
                                            <p:fltVal val="0"/>
                                          </p:val>
                                        </p:tav>
                                        <p:tav tm="100000">
                                          <p:val>
                                            <p:strVal val="#ppt_w"/>
                                          </p:val>
                                        </p:tav>
                                      </p:tavLst>
                                    </p:anim>
                                    <p:anim calcmode="lin" valueType="num">
                                      <p:cBhvr>
                                        <p:cTn id="52" dur="1000" fill="hold"/>
                                        <p:tgtEl>
                                          <p:spTgt spid="4"/>
                                        </p:tgtEl>
                                        <p:attrNameLst>
                                          <p:attrName>ppt_h</p:attrName>
                                        </p:attrNameLst>
                                      </p:cBhvr>
                                      <p:tavLst>
                                        <p:tav tm="0">
                                          <p:val>
                                            <p:fltVal val="0"/>
                                          </p:val>
                                        </p:tav>
                                        <p:tav tm="100000">
                                          <p:val>
                                            <p:strVal val="#ppt_h"/>
                                          </p:val>
                                        </p:tav>
                                      </p:tavLst>
                                    </p:anim>
                                    <p:anim calcmode="lin" valueType="num">
                                      <p:cBhvr>
                                        <p:cTn id="53" dur="1000" fill="hold"/>
                                        <p:tgtEl>
                                          <p:spTgt spid="4"/>
                                        </p:tgtEl>
                                        <p:attrNameLst>
                                          <p:attrName>style.rotation</p:attrName>
                                        </p:attrNameLst>
                                      </p:cBhvr>
                                      <p:tavLst>
                                        <p:tav tm="0">
                                          <p:val>
                                            <p:fltVal val="90"/>
                                          </p:val>
                                        </p:tav>
                                        <p:tav tm="100000">
                                          <p:val>
                                            <p:fltVal val="0"/>
                                          </p:val>
                                        </p:tav>
                                      </p:tavLst>
                                    </p:anim>
                                    <p:animEffect transition="in" filter="fade">
                                      <p:cBhvr>
                                        <p:cTn id="54" dur="10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17">
                                            <p:txEl>
                                              <p:pRg st="0" end="0"/>
                                            </p:txEl>
                                          </p:spTgt>
                                        </p:tgtEl>
                                        <p:attrNameLst>
                                          <p:attrName>style.visibility</p:attrName>
                                        </p:attrNameLst>
                                      </p:cBhvr>
                                      <p:to>
                                        <p:strVal val="visible"/>
                                      </p:to>
                                    </p:set>
                                    <p:anim calcmode="lin" valueType="num">
                                      <p:cBhvr additive="base">
                                        <p:cTn id="59"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7">
                                            <p:txEl>
                                              <p:pRg st="0" end="0"/>
                                            </p:txEl>
                                          </p:spTgt>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1+#ppt_w/2"/>
                                          </p:val>
                                        </p:tav>
                                        <p:tav tm="100000">
                                          <p:val>
                                            <p:strVal val="#ppt_x"/>
                                          </p:val>
                                        </p:tav>
                                      </p:tavLst>
                                    </p:anim>
                                    <p:anim calcmode="lin" valueType="num">
                                      <p:cBhvr additive="base">
                                        <p:cTn id="6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anim calcmode="lin" valueType="num">
                                      <p:cBhvr additive="base">
                                        <p:cTn id="69" dur="500" fill="hold"/>
                                        <p:tgtEl>
                                          <p:spTgt spid="9"/>
                                        </p:tgtEl>
                                        <p:attrNameLst>
                                          <p:attrName>ppt_x</p:attrName>
                                        </p:attrNameLst>
                                      </p:cBhvr>
                                      <p:tavLst>
                                        <p:tav tm="0">
                                          <p:val>
                                            <p:strVal val="0-#ppt_w/2"/>
                                          </p:val>
                                        </p:tav>
                                        <p:tav tm="100000">
                                          <p:val>
                                            <p:strVal val="#ppt_x"/>
                                          </p:val>
                                        </p:tav>
                                      </p:tavLst>
                                    </p:anim>
                                    <p:anim calcmode="lin" valueType="num">
                                      <p:cBhvr additive="base">
                                        <p:cTn id="70" dur="500" fill="hold"/>
                                        <p:tgtEl>
                                          <p:spTgt spid="9"/>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1+#ppt_w/2"/>
                                          </p:val>
                                        </p:tav>
                                        <p:tav tm="100000">
                                          <p:val>
                                            <p:strVal val="#ppt_x"/>
                                          </p:val>
                                        </p:tav>
                                      </p:tavLst>
                                    </p:anim>
                                    <p:anim calcmode="lin" valueType="num">
                                      <p:cBhvr additive="base">
                                        <p:cTn id="7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500" fill="hold"/>
                                        <p:tgtEl>
                                          <p:spTgt spid="20"/>
                                        </p:tgtEl>
                                        <p:attrNameLst>
                                          <p:attrName>ppt_w</p:attrName>
                                        </p:attrNameLst>
                                      </p:cBhvr>
                                      <p:tavLst>
                                        <p:tav tm="0">
                                          <p:val>
                                            <p:fltVal val="0"/>
                                          </p:val>
                                        </p:tav>
                                        <p:tav tm="100000">
                                          <p:val>
                                            <p:strVal val="#ppt_w"/>
                                          </p:val>
                                        </p:tav>
                                      </p:tavLst>
                                    </p:anim>
                                    <p:anim calcmode="lin" valueType="num">
                                      <p:cBhvr>
                                        <p:cTn id="80" dur="500" fill="hold"/>
                                        <p:tgtEl>
                                          <p:spTgt spid="20"/>
                                        </p:tgtEl>
                                        <p:attrNameLst>
                                          <p:attrName>ppt_h</p:attrName>
                                        </p:attrNameLst>
                                      </p:cBhvr>
                                      <p:tavLst>
                                        <p:tav tm="0">
                                          <p:val>
                                            <p:fltVal val="0"/>
                                          </p:val>
                                        </p:tav>
                                        <p:tav tm="100000">
                                          <p:val>
                                            <p:strVal val="#ppt_h"/>
                                          </p:val>
                                        </p:tav>
                                      </p:tavLst>
                                    </p:anim>
                                    <p:animEffect transition="in" filter="fade">
                                      <p:cBhvr>
                                        <p:cTn id="81" dur="500"/>
                                        <p:tgtEl>
                                          <p:spTgt spid="20"/>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21"/>
                                        </p:tgtEl>
                                        <p:attrNameLst>
                                          <p:attrName>style.visibility</p:attrName>
                                        </p:attrNameLst>
                                      </p:cBhvr>
                                      <p:to>
                                        <p:strVal val="visible"/>
                                      </p:to>
                                    </p:set>
                                    <p:anim calcmode="lin" valueType="num">
                                      <p:cBhvr additive="base">
                                        <p:cTn id="86" dur="500" fill="hold"/>
                                        <p:tgtEl>
                                          <p:spTgt spid="21"/>
                                        </p:tgtEl>
                                        <p:attrNameLst>
                                          <p:attrName>ppt_x</p:attrName>
                                        </p:attrNameLst>
                                      </p:cBhvr>
                                      <p:tavLst>
                                        <p:tav tm="0">
                                          <p:val>
                                            <p:strVal val="0-#ppt_w/2"/>
                                          </p:val>
                                        </p:tav>
                                        <p:tav tm="100000">
                                          <p:val>
                                            <p:strVal val="#ppt_x"/>
                                          </p:val>
                                        </p:tav>
                                      </p:tavLst>
                                    </p:anim>
                                    <p:anim calcmode="lin" valueType="num">
                                      <p:cBhvr additive="base">
                                        <p:cTn id="87"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8" fill="hold" grpId="0" nodeType="clickEffect">
                                  <p:stCondLst>
                                    <p:cond delay="0"/>
                                  </p:stCondLst>
                                  <p:childTnLst>
                                    <p:set>
                                      <p:cBhvr>
                                        <p:cTn id="91" dur="1" fill="hold">
                                          <p:stCondLst>
                                            <p:cond delay="0"/>
                                          </p:stCondLst>
                                        </p:cTn>
                                        <p:tgtEl>
                                          <p:spTgt spid="22"/>
                                        </p:tgtEl>
                                        <p:attrNameLst>
                                          <p:attrName>style.visibility</p:attrName>
                                        </p:attrNameLst>
                                      </p:cBhvr>
                                      <p:to>
                                        <p:strVal val="visible"/>
                                      </p:to>
                                    </p:set>
                                    <p:anim calcmode="lin" valueType="num">
                                      <p:cBhvr additive="base">
                                        <p:cTn id="92" dur="500" fill="hold"/>
                                        <p:tgtEl>
                                          <p:spTgt spid="22"/>
                                        </p:tgtEl>
                                        <p:attrNameLst>
                                          <p:attrName>ppt_x</p:attrName>
                                        </p:attrNameLst>
                                      </p:cBhvr>
                                      <p:tavLst>
                                        <p:tav tm="0">
                                          <p:val>
                                            <p:strVal val="0-#ppt_w/2"/>
                                          </p:val>
                                        </p:tav>
                                        <p:tav tm="100000">
                                          <p:val>
                                            <p:strVal val="#ppt_x"/>
                                          </p:val>
                                        </p:tav>
                                      </p:tavLst>
                                    </p:anim>
                                    <p:anim calcmode="lin" valueType="num">
                                      <p:cBhvr additive="base">
                                        <p:cTn id="93"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8"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 calcmode="lin" valueType="num">
                                      <p:cBhvr additive="base">
                                        <p:cTn id="98" dur="500" fill="hold"/>
                                        <p:tgtEl>
                                          <p:spTgt spid="23"/>
                                        </p:tgtEl>
                                        <p:attrNameLst>
                                          <p:attrName>ppt_x</p:attrName>
                                        </p:attrNameLst>
                                      </p:cBhvr>
                                      <p:tavLst>
                                        <p:tav tm="0">
                                          <p:val>
                                            <p:strVal val="0-#ppt_w/2"/>
                                          </p:val>
                                        </p:tav>
                                        <p:tav tm="100000">
                                          <p:val>
                                            <p:strVal val="#ppt_x"/>
                                          </p:val>
                                        </p:tav>
                                      </p:tavLst>
                                    </p:anim>
                                    <p:anim calcmode="lin" valueType="num">
                                      <p:cBhvr additive="base">
                                        <p:cTn id="99"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8" fill="hold" grpId="0" nodeType="clickEffect">
                                  <p:stCondLst>
                                    <p:cond delay="0"/>
                                  </p:stCondLst>
                                  <p:childTnLst>
                                    <p:set>
                                      <p:cBhvr>
                                        <p:cTn id="103" dur="1" fill="hold">
                                          <p:stCondLst>
                                            <p:cond delay="0"/>
                                          </p:stCondLst>
                                        </p:cTn>
                                        <p:tgtEl>
                                          <p:spTgt spid="24"/>
                                        </p:tgtEl>
                                        <p:attrNameLst>
                                          <p:attrName>style.visibility</p:attrName>
                                        </p:attrNameLst>
                                      </p:cBhvr>
                                      <p:to>
                                        <p:strVal val="visible"/>
                                      </p:to>
                                    </p:set>
                                    <p:anim calcmode="lin" valueType="num">
                                      <p:cBhvr additive="base">
                                        <p:cTn id="104" dur="500" fill="hold"/>
                                        <p:tgtEl>
                                          <p:spTgt spid="24"/>
                                        </p:tgtEl>
                                        <p:attrNameLst>
                                          <p:attrName>ppt_x</p:attrName>
                                        </p:attrNameLst>
                                      </p:cBhvr>
                                      <p:tavLst>
                                        <p:tav tm="0">
                                          <p:val>
                                            <p:strVal val="0-#ppt_w/2"/>
                                          </p:val>
                                        </p:tav>
                                        <p:tav tm="100000">
                                          <p:val>
                                            <p:strVal val="#ppt_x"/>
                                          </p:val>
                                        </p:tav>
                                      </p:tavLst>
                                    </p:anim>
                                    <p:anim calcmode="lin" valueType="num">
                                      <p:cBhvr additive="base">
                                        <p:cTn id="105"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2" fill="hold" grpId="0" nodeType="clickEffect">
                                  <p:stCondLst>
                                    <p:cond delay="0"/>
                                  </p:stCondLst>
                                  <p:childTnLst>
                                    <p:set>
                                      <p:cBhvr>
                                        <p:cTn id="109" dur="1" fill="hold">
                                          <p:stCondLst>
                                            <p:cond delay="0"/>
                                          </p:stCondLst>
                                        </p:cTn>
                                        <p:tgtEl>
                                          <p:spTgt spid="25"/>
                                        </p:tgtEl>
                                        <p:attrNameLst>
                                          <p:attrName>style.visibility</p:attrName>
                                        </p:attrNameLst>
                                      </p:cBhvr>
                                      <p:to>
                                        <p:strVal val="visible"/>
                                      </p:to>
                                    </p:set>
                                    <p:anim calcmode="lin" valueType="num">
                                      <p:cBhvr additive="base">
                                        <p:cTn id="110" dur="500" fill="hold"/>
                                        <p:tgtEl>
                                          <p:spTgt spid="25"/>
                                        </p:tgtEl>
                                        <p:attrNameLst>
                                          <p:attrName>ppt_x</p:attrName>
                                        </p:attrNameLst>
                                      </p:cBhvr>
                                      <p:tavLst>
                                        <p:tav tm="0">
                                          <p:val>
                                            <p:strVal val="1+#ppt_w/2"/>
                                          </p:val>
                                        </p:tav>
                                        <p:tav tm="100000">
                                          <p:val>
                                            <p:strVal val="#ppt_x"/>
                                          </p:val>
                                        </p:tav>
                                      </p:tavLst>
                                    </p:anim>
                                    <p:anim calcmode="lin" valueType="num">
                                      <p:cBhvr additive="base">
                                        <p:cTn id="111"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8" grpId="0" animBg="1"/>
      <p:bldP spid="11" grpId="0" animBg="1"/>
      <p:bldP spid="12" grpId="0" animBg="1"/>
      <p:bldP spid="4" grpId="0" animBg="1"/>
      <p:bldP spid="3" grpId="0" animBg="1"/>
      <p:bldP spid="5" grpId="0"/>
      <p:bldP spid="9" grpId="0"/>
      <p:bldP spid="16" grpId="0" animBg="1"/>
      <p:bldP spid="20" grpId="0" animBg="1"/>
      <p:bldP spid="21" grpId="0"/>
      <p:bldP spid="22" grpId="0"/>
      <p:bldP spid="23" grpId="0"/>
      <p:bldP spid="24" grpId="0"/>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852" y="1070326"/>
            <a:ext cx="10058400" cy="1590577"/>
          </a:xfrm>
          <a:prstGeom prst="rect">
            <a:avLst/>
          </a:prstGeom>
        </p:spPr>
      </p:pic>
      <p:sp>
        <p:nvSpPr>
          <p:cNvPr id="5" name="TextBox 4"/>
          <p:cNvSpPr txBox="1"/>
          <p:nvPr/>
        </p:nvSpPr>
        <p:spPr>
          <a:xfrm>
            <a:off x="172995" y="88244"/>
            <a:ext cx="4250724" cy="923330"/>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marL="342900" indent="-342900" algn="l">
              <a:buFont typeface="+mj-lt"/>
              <a:buAutoNum type="arabicPeriod"/>
            </a:pPr>
            <a:r>
              <a:rPr lang="en-CA" b="1" i="1" dirty="0"/>
              <a:t>Viewing</a:t>
            </a:r>
            <a:r>
              <a:rPr lang="en-CA" dirty="0"/>
              <a:t> two documents side by side:</a:t>
            </a:r>
          </a:p>
          <a:p>
            <a:pPr marL="534988" indent="-285750" algn="l">
              <a:buFont typeface="Wingdings" panose="05000000000000000000" pitchFamily="2" charset="2"/>
              <a:buChar char="ü"/>
            </a:pPr>
            <a:r>
              <a:rPr lang="en-CA" dirty="0"/>
              <a:t>Your original document </a:t>
            </a:r>
          </a:p>
          <a:p>
            <a:pPr marL="534988" indent="-285750" algn="l">
              <a:buFont typeface="Wingdings" panose="05000000000000000000" pitchFamily="2" charset="2"/>
              <a:buChar char="ü"/>
            </a:pPr>
            <a:r>
              <a:rPr lang="en-CA" dirty="0"/>
              <a:t>The reviewer’s document</a:t>
            </a:r>
          </a:p>
        </p:txBody>
      </p:sp>
      <p:sp>
        <p:nvSpPr>
          <p:cNvPr id="7" name="TextBox 6"/>
          <p:cNvSpPr txBox="1"/>
          <p:nvPr/>
        </p:nvSpPr>
        <p:spPr>
          <a:xfrm>
            <a:off x="6375625" y="545427"/>
            <a:ext cx="3665522" cy="369332"/>
          </a:xfrm>
          <a:prstGeom prst="rect">
            <a:avLst/>
          </a:prstGeom>
          <a:noFill/>
          <a:ln w="19050">
            <a:solidFill>
              <a:srgbClr val="00B050"/>
            </a:solidFill>
          </a:ln>
        </p:spPr>
        <p:txBody>
          <a:bodyPr wrap="square" rtlCol="0">
            <a:spAutoFit/>
          </a:bodyPr>
          <a:lstStyle/>
          <a:p>
            <a:pPr marL="342900" indent="-342900">
              <a:buFont typeface="+mj-lt"/>
              <a:buAutoNum type="arabicPeriod" startAt="2"/>
            </a:pPr>
            <a:r>
              <a:rPr lang="en-CA" dirty="0"/>
              <a:t>Then click on the </a:t>
            </a:r>
            <a:r>
              <a:rPr lang="en-CA" b="1" i="1" dirty="0"/>
              <a:t>View</a:t>
            </a:r>
            <a:r>
              <a:rPr lang="en-CA" dirty="0"/>
              <a:t> ribbon …</a:t>
            </a:r>
          </a:p>
        </p:txBody>
      </p:sp>
      <p:cxnSp>
        <p:nvCxnSpPr>
          <p:cNvPr id="9" name="Straight Arrow Connector 8"/>
          <p:cNvCxnSpPr>
            <a:stCxn id="7" idx="2"/>
            <a:endCxn id="10" idx="0"/>
          </p:cNvCxnSpPr>
          <p:nvPr/>
        </p:nvCxnSpPr>
        <p:spPr>
          <a:xfrm flipH="1">
            <a:off x="6750171" y="914759"/>
            <a:ext cx="1458215" cy="47401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461186" y="1388778"/>
            <a:ext cx="577970" cy="30344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4598584" y="88244"/>
            <a:ext cx="6710646" cy="369332"/>
          </a:xfrm>
          <a:prstGeom prst="rect">
            <a:avLst/>
          </a:prstGeom>
          <a:noFill/>
          <a:ln w="19050">
            <a:solidFill>
              <a:srgbClr val="7030A0"/>
            </a:solidFill>
          </a:ln>
        </p:spPr>
        <p:txBody>
          <a:bodyPr wrap="square" rtlCol="0">
            <a:spAutoFit/>
          </a:bodyPr>
          <a:lstStyle/>
          <a:p>
            <a:pPr marL="342900" indent="-342900">
              <a:buFont typeface="+mj-lt"/>
              <a:buAutoNum type="arabicPeriod"/>
            </a:pPr>
            <a:r>
              <a:rPr lang="en-CA" dirty="0"/>
              <a:t>Open a the second document you want to compare with the first.</a:t>
            </a:r>
          </a:p>
        </p:txBody>
      </p:sp>
      <p:sp>
        <p:nvSpPr>
          <p:cNvPr id="8" name="Rectangle 7"/>
          <p:cNvSpPr/>
          <p:nvPr/>
        </p:nvSpPr>
        <p:spPr>
          <a:xfrm>
            <a:off x="8220975" y="1725283"/>
            <a:ext cx="698740" cy="80203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7771701" y="3178390"/>
            <a:ext cx="4088921" cy="646331"/>
          </a:xfrm>
          <a:prstGeom prst="rect">
            <a:avLst/>
          </a:prstGeom>
          <a:noFill/>
          <a:ln w="19050">
            <a:solidFill>
              <a:schemeClr val="accent2"/>
            </a:solidFill>
          </a:ln>
        </p:spPr>
        <p:txBody>
          <a:bodyPr wrap="square" rtlCol="0">
            <a:spAutoFit/>
          </a:bodyPr>
          <a:lstStyle/>
          <a:p>
            <a:r>
              <a:rPr lang="en-CA" dirty="0"/>
              <a:t>You can check the </a:t>
            </a:r>
            <a:r>
              <a:rPr lang="en-CA" b="1" i="1" dirty="0"/>
              <a:t> Switch Windows</a:t>
            </a:r>
            <a:r>
              <a:rPr lang="en-CA" dirty="0"/>
              <a:t> menu to see if both documents are open.</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2345" y="1722310"/>
            <a:ext cx="1776338" cy="1323546"/>
          </a:xfrm>
          <a:prstGeom prst="rect">
            <a:avLst/>
          </a:prstGeom>
        </p:spPr>
      </p:pic>
      <p:cxnSp>
        <p:nvCxnSpPr>
          <p:cNvPr id="15" name="Straight Arrow Connector 14"/>
          <p:cNvCxnSpPr>
            <a:endCxn id="8" idx="1"/>
          </p:cNvCxnSpPr>
          <p:nvPr/>
        </p:nvCxnSpPr>
        <p:spPr>
          <a:xfrm flipV="1">
            <a:off x="7788953" y="2126302"/>
            <a:ext cx="432022" cy="10520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2380891" y="1797531"/>
            <a:ext cx="5454404" cy="113018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237229" y="2770466"/>
            <a:ext cx="5555411" cy="646331"/>
          </a:xfrm>
          <a:prstGeom prst="rect">
            <a:avLst/>
          </a:prstGeom>
          <a:noFill/>
          <a:ln w="19050">
            <a:solidFill>
              <a:srgbClr val="C00000"/>
            </a:solidFill>
          </a:ln>
        </p:spPr>
        <p:txBody>
          <a:bodyPr wrap="square" rtlCol="0">
            <a:spAutoFit/>
          </a:bodyPr>
          <a:lstStyle/>
          <a:p>
            <a:r>
              <a:rPr lang="en-CA" dirty="0"/>
              <a:t>The </a:t>
            </a:r>
            <a:r>
              <a:rPr lang="en-CA" b="1" i="1" dirty="0">
                <a:solidFill>
                  <a:srgbClr val="C00000"/>
                </a:solidFill>
              </a:rPr>
              <a:t>View Side By Side</a:t>
            </a:r>
            <a:r>
              <a:rPr lang="en-CA" dirty="0"/>
              <a:t> button will tile the two documents side by each and enable</a:t>
            </a:r>
            <a:r>
              <a:rPr lang="en-CA" b="1" i="1" dirty="0"/>
              <a:t> </a:t>
            </a:r>
            <a:r>
              <a:rPr lang="en-CA" b="1" i="1" dirty="0">
                <a:solidFill>
                  <a:srgbClr val="C00000"/>
                </a:solidFill>
              </a:rPr>
              <a:t>Synchronized Scrolling</a:t>
            </a:r>
            <a:r>
              <a:rPr lang="en-CA" dirty="0"/>
              <a:t>.</a:t>
            </a:r>
          </a:p>
        </p:txBody>
      </p:sp>
      <p:cxnSp>
        <p:nvCxnSpPr>
          <p:cNvPr id="46" name="Straight Arrow Connector 45"/>
          <p:cNvCxnSpPr/>
          <p:nvPr/>
        </p:nvCxnSpPr>
        <p:spPr>
          <a:xfrm flipV="1">
            <a:off x="4882551" y="2100979"/>
            <a:ext cx="2952744" cy="117267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37229" y="3915914"/>
            <a:ext cx="5555411" cy="923330"/>
          </a:xfrm>
          <a:prstGeom prst="rect">
            <a:avLst/>
          </a:prstGeom>
          <a:noFill/>
          <a:ln w="19050">
            <a:solidFill>
              <a:srgbClr val="00B0F0"/>
            </a:solidFill>
          </a:ln>
        </p:spPr>
        <p:txBody>
          <a:bodyPr wrap="square" rtlCol="0">
            <a:spAutoFit/>
          </a:bodyPr>
          <a:lstStyle/>
          <a:p>
            <a:r>
              <a:rPr lang="en-CA" dirty="0"/>
              <a:t>If you find that they are not aligning side by side, you can click on the bottom button in this set of three and the two document windows reset to be side by side.</a:t>
            </a:r>
          </a:p>
        </p:txBody>
      </p:sp>
      <p:cxnSp>
        <p:nvCxnSpPr>
          <p:cNvPr id="52" name="Straight Arrow Connector 51"/>
          <p:cNvCxnSpPr/>
          <p:nvPr/>
        </p:nvCxnSpPr>
        <p:spPr>
          <a:xfrm flipV="1">
            <a:off x="5792640" y="2384083"/>
            <a:ext cx="2059907" cy="153441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254151" y="4075400"/>
            <a:ext cx="5606471" cy="2308324"/>
          </a:xfrm>
          <a:prstGeom prst="rect">
            <a:avLst/>
          </a:prstGeom>
          <a:noFill/>
          <a:ln w="19050">
            <a:solidFill>
              <a:srgbClr val="00B050"/>
            </a:solidFill>
          </a:ln>
        </p:spPr>
        <p:txBody>
          <a:bodyPr wrap="square" rtlCol="0">
            <a:spAutoFit/>
          </a:bodyPr>
          <a:lstStyle/>
          <a:p>
            <a:r>
              <a:rPr lang="en-CA" dirty="0"/>
              <a:t>You can also split the screen </a:t>
            </a:r>
            <a:r>
              <a:rPr lang="en-CA" i="1" dirty="0"/>
              <a:t>on a single document </a:t>
            </a:r>
            <a:r>
              <a:rPr lang="en-CA" dirty="0"/>
              <a:t>so you can view two parts of the same document by clicking on the </a:t>
            </a:r>
            <a:r>
              <a:rPr lang="en-CA" b="1" i="1" dirty="0"/>
              <a:t>Split</a:t>
            </a:r>
            <a:r>
              <a:rPr lang="en-CA" dirty="0"/>
              <a:t> command.</a:t>
            </a:r>
          </a:p>
          <a:p>
            <a:endParaRPr lang="en-CA" dirty="0"/>
          </a:p>
          <a:p>
            <a:endParaRPr lang="en-CA" dirty="0"/>
          </a:p>
          <a:p>
            <a:endParaRPr lang="en-CA" dirty="0"/>
          </a:p>
          <a:p>
            <a:endParaRPr lang="en-CA" dirty="0"/>
          </a:p>
          <a:p>
            <a:endParaRPr lang="en-CA" dirty="0"/>
          </a:p>
        </p:txBody>
      </p:sp>
      <p:cxnSp>
        <p:nvCxnSpPr>
          <p:cNvPr id="58" name="Straight Arrow Connector 57"/>
          <p:cNvCxnSpPr/>
          <p:nvPr/>
        </p:nvCxnSpPr>
        <p:spPr>
          <a:xfrm flipH="1" flipV="1">
            <a:off x="6837425" y="2429750"/>
            <a:ext cx="331126" cy="164565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6358923" y="4986067"/>
            <a:ext cx="5355749" cy="1311215"/>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When you split the screen, the mouse cursor becomes connected to the split bar until you choose where to place the split.</a:t>
            </a:r>
          </a:p>
          <a:p>
            <a:pPr algn="ctr"/>
            <a:r>
              <a:rPr lang="en-CA" dirty="0">
                <a:solidFill>
                  <a:schemeClr val="tx1"/>
                </a:solidFill>
              </a:rPr>
              <a:t>Do this by clicking one more time to place the split bar.</a:t>
            </a:r>
          </a:p>
        </p:txBody>
      </p:sp>
    </p:spTree>
    <p:extLst>
      <p:ext uri="{BB962C8B-B14F-4D97-AF65-F5344CB8AC3E}">
        <p14:creationId xmlns:p14="http://schemas.microsoft.com/office/powerpoint/2010/main" val="156711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par>
                          <p:cTn id="25" fill="hold">
                            <p:stCondLst>
                              <p:cond delay="1000"/>
                            </p:stCondLst>
                            <p:childTnLst>
                              <p:par>
                                <p:cTn id="26" presetID="53" presetClass="entr" presetSubtype="16"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ppt_w</p:attrName>
                                        </p:attrNameLst>
                                      </p:cBhvr>
                                      <p:tavLst>
                                        <p:tav tm="0">
                                          <p:val>
                                            <p:fltVal val="0"/>
                                          </p:val>
                                        </p:tav>
                                        <p:tav tm="100000">
                                          <p:val>
                                            <p:strVal val="#ppt_w"/>
                                          </p:val>
                                        </p:tav>
                                      </p:tavLst>
                                    </p:anim>
                                    <p:anim calcmode="lin" valueType="num">
                                      <p:cBhvr>
                                        <p:cTn id="42" dur="500" fill="hold"/>
                                        <p:tgtEl>
                                          <p:spTgt spid="15"/>
                                        </p:tgtEl>
                                        <p:attrNameLst>
                                          <p:attrName>ppt_h</p:attrName>
                                        </p:attrNameLst>
                                      </p:cBhvr>
                                      <p:tavLst>
                                        <p:tav tm="0">
                                          <p:val>
                                            <p:fltVal val="0"/>
                                          </p:val>
                                        </p:tav>
                                        <p:tav tm="100000">
                                          <p:val>
                                            <p:strVal val="#ppt_h"/>
                                          </p:val>
                                        </p:tav>
                                      </p:tavLst>
                                    </p:anim>
                                    <p:animEffect transition="in" filter="fade">
                                      <p:cBhvr>
                                        <p:cTn id="43" dur="500"/>
                                        <p:tgtEl>
                                          <p:spTgt spid="15"/>
                                        </p:tgtEl>
                                      </p:cBhvr>
                                    </p:animEffect>
                                  </p:childTnLst>
                                </p:cTn>
                              </p:par>
                            </p:childTnLst>
                          </p:cTn>
                        </p:par>
                        <p:par>
                          <p:cTn id="44" fill="hold">
                            <p:stCondLst>
                              <p:cond delay="1000"/>
                            </p:stCondLst>
                            <p:childTnLst>
                              <p:par>
                                <p:cTn id="45" presetID="53" presetClass="entr" presetSubtype="16"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ppt_w</p:attrName>
                                        </p:attrNameLst>
                                      </p:cBhvr>
                                      <p:tavLst>
                                        <p:tav tm="0">
                                          <p:val>
                                            <p:fltVal val="0"/>
                                          </p:val>
                                        </p:tav>
                                        <p:tav tm="100000">
                                          <p:val>
                                            <p:strVal val="#ppt_w"/>
                                          </p:val>
                                        </p:tav>
                                      </p:tavLst>
                                    </p:anim>
                                    <p:anim calcmode="lin" valueType="num">
                                      <p:cBhvr>
                                        <p:cTn id="48" dur="500" fill="hold"/>
                                        <p:tgtEl>
                                          <p:spTgt spid="8"/>
                                        </p:tgtEl>
                                        <p:attrNameLst>
                                          <p:attrName>ppt_h</p:attrName>
                                        </p:attrNameLst>
                                      </p:cBhvr>
                                      <p:tavLst>
                                        <p:tav tm="0">
                                          <p:val>
                                            <p:fltVal val="0"/>
                                          </p:val>
                                        </p:tav>
                                        <p:tav tm="100000">
                                          <p:val>
                                            <p:strVal val="#ppt_h"/>
                                          </p:val>
                                        </p:tav>
                                      </p:tavLst>
                                    </p:anim>
                                    <p:animEffect transition="in" filter="fade">
                                      <p:cBhvr>
                                        <p:cTn id="49" dur="500"/>
                                        <p:tgtEl>
                                          <p:spTgt spid="8"/>
                                        </p:tgtEl>
                                      </p:cBhvr>
                                    </p:animEffect>
                                  </p:childTnLst>
                                </p:cTn>
                              </p:par>
                            </p:childTnLst>
                          </p:cTn>
                        </p:par>
                        <p:par>
                          <p:cTn id="50" fill="hold">
                            <p:stCondLst>
                              <p:cond delay="1500"/>
                            </p:stCondLst>
                            <p:childTnLst>
                              <p:par>
                                <p:cTn id="51" presetID="1" presetClass="entr" presetSubtype="0" fill="hold" nodeType="afterEffect">
                                  <p:stCondLst>
                                    <p:cond delay="50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 calcmode="lin" valueType="num">
                                      <p:cBhvr additive="base">
                                        <p:cTn id="57" dur="500" fill="hold"/>
                                        <p:tgtEl>
                                          <p:spTgt spid="43"/>
                                        </p:tgtEl>
                                        <p:attrNameLst>
                                          <p:attrName>ppt_x</p:attrName>
                                        </p:attrNameLst>
                                      </p:cBhvr>
                                      <p:tavLst>
                                        <p:tav tm="0">
                                          <p:val>
                                            <p:strVal val="0-#ppt_w/2"/>
                                          </p:val>
                                        </p:tav>
                                        <p:tav tm="100000">
                                          <p:val>
                                            <p:strVal val="#ppt_x"/>
                                          </p:val>
                                        </p:tav>
                                      </p:tavLst>
                                    </p:anim>
                                    <p:anim calcmode="lin" valueType="num">
                                      <p:cBhvr additive="base">
                                        <p:cTn id="58" dur="500" fill="hold"/>
                                        <p:tgtEl>
                                          <p:spTgt spid="43"/>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53" presetClass="entr" presetSubtype="16" fill="hold" nodeType="afterEffect">
                                  <p:stCondLst>
                                    <p:cond delay="0"/>
                                  </p:stCondLst>
                                  <p:childTnLst>
                                    <p:set>
                                      <p:cBhvr>
                                        <p:cTn id="61" dur="1" fill="hold">
                                          <p:stCondLst>
                                            <p:cond delay="0"/>
                                          </p:stCondLst>
                                        </p:cTn>
                                        <p:tgtEl>
                                          <p:spTgt spid="41"/>
                                        </p:tgtEl>
                                        <p:attrNameLst>
                                          <p:attrName>style.visibility</p:attrName>
                                        </p:attrNameLst>
                                      </p:cBhvr>
                                      <p:to>
                                        <p:strVal val="visible"/>
                                      </p:to>
                                    </p:set>
                                    <p:anim calcmode="lin" valueType="num">
                                      <p:cBhvr>
                                        <p:cTn id="62" dur="500" fill="hold"/>
                                        <p:tgtEl>
                                          <p:spTgt spid="41"/>
                                        </p:tgtEl>
                                        <p:attrNameLst>
                                          <p:attrName>ppt_w</p:attrName>
                                        </p:attrNameLst>
                                      </p:cBhvr>
                                      <p:tavLst>
                                        <p:tav tm="0">
                                          <p:val>
                                            <p:fltVal val="0"/>
                                          </p:val>
                                        </p:tav>
                                        <p:tav tm="100000">
                                          <p:val>
                                            <p:strVal val="#ppt_w"/>
                                          </p:val>
                                        </p:tav>
                                      </p:tavLst>
                                    </p:anim>
                                    <p:anim calcmode="lin" valueType="num">
                                      <p:cBhvr>
                                        <p:cTn id="63" dur="500" fill="hold"/>
                                        <p:tgtEl>
                                          <p:spTgt spid="41"/>
                                        </p:tgtEl>
                                        <p:attrNameLst>
                                          <p:attrName>ppt_h</p:attrName>
                                        </p:attrNameLst>
                                      </p:cBhvr>
                                      <p:tavLst>
                                        <p:tav tm="0">
                                          <p:val>
                                            <p:fltVal val="0"/>
                                          </p:val>
                                        </p:tav>
                                        <p:tav tm="100000">
                                          <p:val>
                                            <p:strVal val="#ppt_h"/>
                                          </p:val>
                                        </p:tav>
                                      </p:tavLst>
                                    </p:anim>
                                    <p:animEffect transition="in" filter="fade">
                                      <p:cBhvr>
                                        <p:cTn id="64" dur="500"/>
                                        <p:tgtEl>
                                          <p:spTgt spid="41"/>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46"/>
                                        </p:tgtEl>
                                        <p:attrNameLst>
                                          <p:attrName>style.visibility</p:attrName>
                                        </p:attrNameLst>
                                      </p:cBhvr>
                                      <p:to>
                                        <p:strVal val="visible"/>
                                      </p:to>
                                    </p:set>
                                    <p:anim calcmode="lin" valueType="num">
                                      <p:cBhvr>
                                        <p:cTn id="69" dur="500" fill="hold"/>
                                        <p:tgtEl>
                                          <p:spTgt spid="46"/>
                                        </p:tgtEl>
                                        <p:attrNameLst>
                                          <p:attrName>ppt_w</p:attrName>
                                        </p:attrNameLst>
                                      </p:cBhvr>
                                      <p:tavLst>
                                        <p:tav tm="0">
                                          <p:val>
                                            <p:fltVal val="0"/>
                                          </p:val>
                                        </p:tav>
                                        <p:tav tm="100000">
                                          <p:val>
                                            <p:strVal val="#ppt_w"/>
                                          </p:val>
                                        </p:tav>
                                      </p:tavLst>
                                    </p:anim>
                                    <p:anim calcmode="lin" valueType="num">
                                      <p:cBhvr>
                                        <p:cTn id="70" dur="500" fill="hold"/>
                                        <p:tgtEl>
                                          <p:spTgt spid="46"/>
                                        </p:tgtEl>
                                        <p:attrNameLst>
                                          <p:attrName>ppt_h</p:attrName>
                                        </p:attrNameLst>
                                      </p:cBhvr>
                                      <p:tavLst>
                                        <p:tav tm="0">
                                          <p:val>
                                            <p:fltVal val="0"/>
                                          </p:val>
                                        </p:tav>
                                        <p:tav tm="100000">
                                          <p:val>
                                            <p:strVal val="#ppt_h"/>
                                          </p:val>
                                        </p:tav>
                                      </p:tavLst>
                                    </p:anim>
                                    <p:animEffect transition="in" filter="fade">
                                      <p:cBhvr>
                                        <p:cTn id="71" dur="500"/>
                                        <p:tgtEl>
                                          <p:spTgt spid="46"/>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50"/>
                                        </p:tgtEl>
                                        <p:attrNameLst>
                                          <p:attrName>style.visibility</p:attrName>
                                        </p:attrNameLst>
                                      </p:cBhvr>
                                      <p:to>
                                        <p:strVal val="visible"/>
                                      </p:to>
                                    </p:set>
                                    <p:anim calcmode="lin" valueType="num">
                                      <p:cBhvr additive="base">
                                        <p:cTn id="76" dur="500" fill="hold"/>
                                        <p:tgtEl>
                                          <p:spTgt spid="50"/>
                                        </p:tgtEl>
                                        <p:attrNameLst>
                                          <p:attrName>ppt_x</p:attrName>
                                        </p:attrNameLst>
                                      </p:cBhvr>
                                      <p:tavLst>
                                        <p:tav tm="0">
                                          <p:val>
                                            <p:strVal val="0-#ppt_w/2"/>
                                          </p:val>
                                        </p:tav>
                                        <p:tav tm="100000">
                                          <p:val>
                                            <p:strVal val="#ppt_x"/>
                                          </p:val>
                                        </p:tav>
                                      </p:tavLst>
                                    </p:anim>
                                    <p:anim calcmode="lin" valueType="num">
                                      <p:cBhvr additive="base">
                                        <p:cTn id="77" dur="500" fill="hold"/>
                                        <p:tgtEl>
                                          <p:spTgt spid="50"/>
                                        </p:tgtEl>
                                        <p:attrNameLst>
                                          <p:attrName>ppt_y</p:attrName>
                                        </p:attrNameLst>
                                      </p:cBhvr>
                                      <p:tavLst>
                                        <p:tav tm="0">
                                          <p:val>
                                            <p:strVal val="#ppt_y"/>
                                          </p:val>
                                        </p:tav>
                                        <p:tav tm="100000">
                                          <p:val>
                                            <p:strVal val="#ppt_y"/>
                                          </p:val>
                                        </p:tav>
                                      </p:tavLst>
                                    </p:anim>
                                  </p:childTnLst>
                                </p:cTn>
                              </p:par>
                            </p:childTnLst>
                          </p:cTn>
                        </p:par>
                        <p:par>
                          <p:cTn id="78" fill="hold">
                            <p:stCondLst>
                              <p:cond delay="500"/>
                            </p:stCondLst>
                            <p:childTnLst>
                              <p:par>
                                <p:cTn id="79" presetID="53" presetClass="entr" presetSubtype="16" fill="hold" nodeType="after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p:cTn id="81" dur="500" fill="hold"/>
                                        <p:tgtEl>
                                          <p:spTgt spid="52"/>
                                        </p:tgtEl>
                                        <p:attrNameLst>
                                          <p:attrName>ppt_w</p:attrName>
                                        </p:attrNameLst>
                                      </p:cBhvr>
                                      <p:tavLst>
                                        <p:tav tm="0">
                                          <p:val>
                                            <p:fltVal val="0"/>
                                          </p:val>
                                        </p:tav>
                                        <p:tav tm="100000">
                                          <p:val>
                                            <p:strVal val="#ppt_w"/>
                                          </p:val>
                                        </p:tav>
                                      </p:tavLst>
                                    </p:anim>
                                    <p:anim calcmode="lin" valueType="num">
                                      <p:cBhvr>
                                        <p:cTn id="82" dur="500" fill="hold"/>
                                        <p:tgtEl>
                                          <p:spTgt spid="52"/>
                                        </p:tgtEl>
                                        <p:attrNameLst>
                                          <p:attrName>ppt_h</p:attrName>
                                        </p:attrNameLst>
                                      </p:cBhvr>
                                      <p:tavLst>
                                        <p:tav tm="0">
                                          <p:val>
                                            <p:fltVal val="0"/>
                                          </p:val>
                                        </p:tav>
                                        <p:tav tm="100000">
                                          <p:val>
                                            <p:strVal val="#ppt_h"/>
                                          </p:val>
                                        </p:tav>
                                      </p:tavLst>
                                    </p:anim>
                                    <p:animEffect transition="in" filter="fade">
                                      <p:cBhvr>
                                        <p:cTn id="83" dur="500"/>
                                        <p:tgtEl>
                                          <p:spTgt spid="52"/>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2" fill="hold" grpId="0" nodeType="clickEffect">
                                  <p:stCondLst>
                                    <p:cond delay="0"/>
                                  </p:stCondLst>
                                  <p:childTnLst>
                                    <p:set>
                                      <p:cBhvr>
                                        <p:cTn id="87" dur="1" fill="hold">
                                          <p:stCondLst>
                                            <p:cond delay="0"/>
                                          </p:stCondLst>
                                        </p:cTn>
                                        <p:tgtEl>
                                          <p:spTgt spid="56"/>
                                        </p:tgtEl>
                                        <p:attrNameLst>
                                          <p:attrName>style.visibility</p:attrName>
                                        </p:attrNameLst>
                                      </p:cBhvr>
                                      <p:to>
                                        <p:strVal val="visible"/>
                                      </p:to>
                                    </p:set>
                                    <p:anim calcmode="lin" valueType="num">
                                      <p:cBhvr additive="base">
                                        <p:cTn id="88" dur="500" fill="hold"/>
                                        <p:tgtEl>
                                          <p:spTgt spid="56"/>
                                        </p:tgtEl>
                                        <p:attrNameLst>
                                          <p:attrName>ppt_x</p:attrName>
                                        </p:attrNameLst>
                                      </p:cBhvr>
                                      <p:tavLst>
                                        <p:tav tm="0">
                                          <p:val>
                                            <p:strVal val="1+#ppt_w/2"/>
                                          </p:val>
                                        </p:tav>
                                        <p:tav tm="100000">
                                          <p:val>
                                            <p:strVal val="#ppt_x"/>
                                          </p:val>
                                        </p:tav>
                                      </p:tavLst>
                                    </p:anim>
                                    <p:anim calcmode="lin" valueType="num">
                                      <p:cBhvr additive="base">
                                        <p:cTn id="89" dur="500" fill="hold"/>
                                        <p:tgtEl>
                                          <p:spTgt spid="56"/>
                                        </p:tgtEl>
                                        <p:attrNameLst>
                                          <p:attrName>ppt_y</p:attrName>
                                        </p:attrNameLst>
                                      </p:cBhvr>
                                      <p:tavLst>
                                        <p:tav tm="0">
                                          <p:val>
                                            <p:strVal val="#ppt_y"/>
                                          </p:val>
                                        </p:tav>
                                        <p:tav tm="100000">
                                          <p:val>
                                            <p:strVal val="#ppt_y"/>
                                          </p:val>
                                        </p:tav>
                                      </p:tavLst>
                                    </p:anim>
                                  </p:childTnLst>
                                </p:cTn>
                              </p:par>
                            </p:childTnLst>
                          </p:cTn>
                        </p:par>
                        <p:par>
                          <p:cTn id="90" fill="hold">
                            <p:stCondLst>
                              <p:cond delay="500"/>
                            </p:stCondLst>
                            <p:childTnLst>
                              <p:par>
                                <p:cTn id="91" presetID="1" presetClass="exit" presetSubtype="0" fill="hold" nodeType="afterEffect">
                                  <p:stCondLst>
                                    <p:cond delay="0"/>
                                  </p:stCondLst>
                                  <p:childTnLst>
                                    <p:set>
                                      <p:cBhvr>
                                        <p:cTn id="92" dur="1" fill="hold">
                                          <p:stCondLst>
                                            <p:cond delay="0"/>
                                          </p:stCondLst>
                                        </p:cTn>
                                        <p:tgtEl>
                                          <p:spTgt spid="46"/>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52"/>
                                        </p:tgtEl>
                                        <p:attrNameLst>
                                          <p:attrName>style.visibility</p:attrName>
                                        </p:attrNameLst>
                                      </p:cBhvr>
                                      <p:to>
                                        <p:strVal val="hidden"/>
                                      </p:to>
                                    </p:set>
                                  </p:childTnLst>
                                </p:cTn>
                              </p:par>
                            </p:childTnLst>
                          </p:cTn>
                        </p:par>
                        <p:par>
                          <p:cTn id="95" fill="hold">
                            <p:stCondLst>
                              <p:cond delay="500"/>
                            </p:stCondLst>
                            <p:childTnLst>
                              <p:par>
                                <p:cTn id="96" presetID="53" presetClass="entr" presetSubtype="16" fill="hold" nodeType="afterEffect">
                                  <p:stCondLst>
                                    <p:cond delay="0"/>
                                  </p:stCondLst>
                                  <p:childTnLst>
                                    <p:set>
                                      <p:cBhvr>
                                        <p:cTn id="97" dur="1" fill="hold">
                                          <p:stCondLst>
                                            <p:cond delay="0"/>
                                          </p:stCondLst>
                                        </p:cTn>
                                        <p:tgtEl>
                                          <p:spTgt spid="58"/>
                                        </p:tgtEl>
                                        <p:attrNameLst>
                                          <p:attrName>style.visibility</p:attrName>
                                        </p:attrNameLst>
                                      </p:cBhvr>
                                      <p:to>
                                        <p:strVal val="visible"/>
                                      </p:to>
                                    </p:set>
                                    <p:anim calcmode="lin" valueType="num">
                                      <p:cBhvr>
                                        <p:cTn id="98" dur="500" fill="hold"/>
                                        <p:tgtEl>
                                          <p:spTgt spid="58"/>
                                        </p:tgtEl>
                                        <p:attrNameLst>
                                          <p:attrName>ppt_w</p:attrName>
                                        </p:attrNameLst>
                                      </p:cBhvr>
                                      <p:tavLst>
                                        <p:tav tm="0">
                                          <p:val>
                                            <p:fltVal val="0"/>
                                          </p:val>
                                        </p:tav>
                                        <p:tav tm="100000">
                                          <p:val>
                                            <p:strVal val="#ppt_w"/>
                                          </p:val>
                                        </p:tav>
                                      </p:tavLst>
                                    </p:anim>
                                    <p:anim calcmode="lin" valueType="num">
                                      <p:cBhvr>
                                        <p:cTn id="99" dur="500" fill="hold"/>
                                        <p:tgtEl>
                                          <p:spTgt spid="58"/>
                                        </p:tgtEl>
                                        <p:attrNameLst>
                                          <p:attrName>ppt_h</p:attrName>
                                        </p:attrNameLst>
                                      </p:cBhvr>
                                      <p:tavLst>
                                        <p:tav tm="0">
                                          <p:val>
                                            <p:fltVal val="0"/>
                                          </p:val>
                                        </p:tav>
                                        <p:tav tm="100000">
                                          <p:val>
                                            <p:strVal val="#ppt_h"/>
                                          </p:val>
                                        </p:tav>
                                      </p:tavLst>
                                    </p:anim>
                                    <p:animEffect transition="in" filter="fade">
                                      <p:cBhvr>
                                        <p:cTn id="100" dur="500"/>
                                        <p:tgtEl>
                                          <p:spTgt spid="58"/>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2" fill="hold" grpId="0" nodeType="clickEffect">
                                  <p:stCondLst>
                                    <p:cond delay="0"/>
                                  </p:stCondLst>
                                  <p:childTnLst>
                                    <p:set>
                                      <p:cBhvr>
                                        <p:cTn id="104" dur="1" fill="hold">
                                          <p:stCondLst>
                                            <p:cond delay="0"/>
                                          </p:stCondLst>
                                        </p:cTn>
                                        <p:tgtEl>
                                          <p:spTgt spid="59"/>
                                        </p:tgtEl>
                                        <p:attrNameLst>
                                          <p:attrName>style.visibility</p:attrName>
                                        </p:attrNameLst>
                                      </p:cBhvr>
                                      <p:to>
                                        <p:strVal val="visible"/>
                                      </p:to>
                                    </p:set>
                                    <p:anim calcmode="lin" valueType="num">
                                      <p:cBhvr additive="base">
                                        <p:cTn id="105" dur="500" fill="hold"/>
                                        <p:tgtEl>
                                          <p:spTgt spid="59"/>
                                        </p:tgtEl>
                                        <p:attrNameLst>
                                          <p:attrName>ppt_x</p:attrName>
                                        </p:attrNameLst>
                                      </p:cBhvr>
                                      <p:tavLst>
                                        <p:tav tm="0">
                                          <p:val>
                                            <p:strVal val="1+#ppt_w/2"/>
                                          </p:val>
                                        </p:tav>
                                        <p:tav tm="100000">
                                          <p:val>
                                            <p:strVal val="#ppt_x"/>
                                          </p:val>
                                        </p:tav>
                                      </p:tavLst>
                                    </p:anim>
                                    <p:anim calcmode="lin" valueType="num">
                                      <p:cBhvr additive="base">
                                        <p:cTn id="106"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animBg="1"/>
      <p:bldP spid="8" grpId="0" animBg="1"/>
      <p:bldP spid="12" grpId="0" animBg="1"/>
      <p:bldP spid="43" grpId="0" animBg="1"/>
      <p:bldP spid="50" grpId="0" animBg="1"/>
      <p:bldP spid="56" grpId="0" animBg="1"/>
      <p:bldP spid="5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050" y="197410"/>
            <a:ext cx="8215825"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algn="l"/>
            <a:r>
              <a:rPr lang="en-CA" dirty="0"/>
              <a:t>Comparing the Reviewer Documents with Your Original via the </a:t>
            </a:r>
            <a:r>
              <a:rPr lang="en-CA" b="1" i="1" dirty="0"/>
              <a:t>Compare</a:t>
            </a:r>
            <a:r>
              <a:rPr lang="en-CA" dirty="0"/>
              <a:t> command.</a:t>
            </a:r>
          </a:p>
        </p:txBody>
      </p:sp>
      <p:sp>
        <p:nvSpPr>
          <p:cNvPr id="4" name="TextBox 3"/>
          <p:cNvSpPr txBox="1"/>
          <p:nvPr/>
        </p:nvSpPr>
        <p:spPr>
          <a:xfrm>
            <a:off x="2415396" y="786981"/>
            <a:ext cx="7203058" cy="369332"/>
          </a:xfrm>
          <a:prstGeom prst="rect">
            <a:avLst/>
          </a:prstGeom>
          <a:noFill/>
        </p:spPr>
        <p:txBody>
          <a:bodyPr wrap="square" rtlCol="0">
            <a:spAutoFit/>
          </a:bodyPr>
          <a:lstStyle/>
          <a:p>
            <a:r>
              <a:rPr lang="en-CA" dirty="0"/>
              <a:t>On the </a:t>
            </a:r>
            <a:r>
              <a:rPr lang="en-CA" b="1" i="1" dirty="0"/>
              <a:t>Review</a:t>
            </a:r>
            <a:r>
              <a:rPr lang="en-CA" dirty="0"/>
              <a:t> ribbon, in the </a:t>
            </a:r>
            <a:r>
              <a:rPr lang="en-CA" b="1" i="1" dirty="0"/>
              <a:t>Compare</a:t>
            </a:r>
            <a:r>
              <a:rPr lang="en-CA" dirty="0"/>
              <a:t> group, click on the </a:t>
            </a:r>
            <a:r>
              <a:rPr lang="en-CA" b="1" i="1" dirty="0"/>
              <a:t>Compare</a:t>
            </a:r>
            <a:r>
              <a:rPr lang="en-CA" dirty="0"/>
              <a:t> menu</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125" y="1433962"/>
            <a:ext cx="10058400" cy="1266410"/>
          </a:xfrm>
          <a:prstGeom prst="rect">
            <a:avLst/>
          </a:prstGeom>
        </p:spPr>
      </p:pic>
      <p:cxnSp>
        <p:nvCxnSpPr>
          <p:cNvPr id="8" name="Straight Arrow Connector 7"/>
          <p:cNvCxnSpPr/>
          <p:nvPr/>
        </p:nvCxnSpPr>
        <p:spPr>
          <a:xfrm>
            <a:off x="3545457" y="1078302"/>
            <a:ext cx="1190445" cy="612475"/>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572664" y="1069675"/>
            <a:ext cx="3735238" cy="1535502"/>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8350370" y="1078302"/>
            <a:ext cx="940279" cy="89714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9307902" y="1932317"/>
            <a:ext cx="465826" cy="560717"/>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7902" y="2493041"/>
            <a:ext cx="2064690" cy="1153798"/>
          </a:xfrm>
          <a:prstGeom prst="rect">
            <a:avLst/>
          </a:prstGeom>
        </p:spPr>
      </p:pic>
      <p:sp>
        <p:nvSpPr>
          <p:cNvPr id="15" name="TextBox 14"/>
          <p:cNvSpPr txBox="1"/>
          <p:nvPr/>
        </p:nvSpPr>
        <p:spPr>
          <a:xfrm>
            <a:off x="5745194" y="2854812"/>
            <a:ext cx="3487232" cy="1754326"/>
          </a:xfrm>
          <a:prstGeom prst="rect">
            <a:avLst/>
          </a:prstGeom>
          <a:noFill/>
          <a:ln w="19050">
            <a:solidFill>
              <a:srgbClr val="7030A0"/>
            </a:solidFill>
          </a:ln>
        </p:spPr>
        <p:txBody>
          <a:bodyPr wrap="square" rtlCol="0">
            <a:spAutoFit/>
          </a:bodyPr>
          <a:lstStyle/>
          <a:p>
            <a:r>
              <a:rPr lang="en-CA" dirty="0"/>
              <a:t>Even though we will be using the </a:t>
            </a:r>
            <a:r>
              <a:rPr lang="en-CA" b="1" i="1" dirty="0"/>
              <a:t>Combine</a:t>
            </a:r>
            <a:r>
              <a:rPr lang="en-CA" dirty="0"/>
              <a:t> command to merge the documents, we will start with the </a:t>
            </a:r>
            <a:r>
              <a:rPr lang="en-CA" b="1" i="1" dirty="0"/>
              <a:t>Compare</a:t>
            </a:r>
            <a:r>
              <a:rPr lang="en-CA" dirty="0"/>
              <a:t> command to understand the difference because they look much the same.</a:t>
            </a:r>
          </a:p>
        </p:txBody>
      </p:sp>
      <p:sp>
        <p:nvSpPr>
          <p:cNvPr id="16" name="Rectangle 15"/>
          <p:cNvSpPr/>
          <p:nvPr/>
        </p:nvSpPr>
        <p:spPr>
          <a:xfrm>
            <a:off x="9333780" y="2518912"/>
            <a:ext cx="2001329" cy="42269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8" name="Straight Arrow Connector 17"/>
          <p:cNvCxnSpPr>
            <a:cxnSpLocks/>
            <a:stCxn id="15" idx="3"/>
            <a:endCxn id="16" idx="1"/>
          </p:cNvCxnSpPr>
          <p:nvPr/>
        </p:nvCxnSpPr>
        <p:spPr>
          <a:xfrm flipV="1">
            <a:off x="9232426" y="2730259"/>
            <a:ext cx="101354" cy="100171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7140" y="2941606"/>
            <a:ext cx="4490048" cy="3692229"/>
          </a:xfrm>
          <a:prstGeom prst="rect">
            <a:avLst/>
          </a:prstGeom>
        </p:spPr>
      </p:pic>
      <p:sp>
        <p:nvSpPr>
          <p:cNvPr id="26" name="TextBox 25"/>
          <p:cNvSpPr txBox="1"/>
          <p:nvPr/>
        </p:nvSpPr>
        <p:spPr>
          <a:xfrm>
            <a:off x="6883878" y="5011948"/>
            <a:ext cx="3873262" cy="646331"/>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stStyle>
          <a:p>
            <a:pPr algn="ctr"/>
            <a:r>
              <a:rPr lang="en-CA" dirty="0"/>
              <a:t>Selecting that command will display the </a:t>
            </a:r>
            <a:r>
              <a:rPr lang="en-CA" b="1" i="1" dirty="0"/>
              <a:t>Compare Documents </a:t>
            </a:r>
            <a:r>
              <a:rPr lang="en-CA" dirty="0"/>
              <a:t>dialog.</a:t>
            </a:r>
          </a:p>
        </p:txBody>
      </p:sp>
      <p:cxnSp>
        <p:nvCxnSpPr>
          <p:cNvPr id="28" name="Straight Arrow Connector 27"/>
          <p:cNvCxnSpPr>
            <a:stCxn id="16" idx="2"/>
          </p:cNvCxnSpPr>
          <p:nvPr/>
        </p:nvCxnSpPr>
        <p:spPr>
          <a:xfrm flipH="1">
            <a:off x="9773728" y="2941606"/>
            <a:ext cx="560717" cy="20703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6" idx="1"/>
            <a:endCxn id="23" idx="3"/>
          </p:cNvCxnSpPr>
          <p:nvPr/>
        </p:nvCxnSpPr>
        <p:spPr>
          <a:xfrm flipH="1" flipV="1">
            <a:off x="5497188" y="4787721"/>
            <a:ext cx="1386690" cy="54739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078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par>
                          <p:cTn id="39" fill="hold">
                            <p:stCondLst>
                              <p:cond delay="1000"/>
                            </p:stCondLst>
                            <p:childTnLst>
                              <p:par>
                                <p:cTn id="40" presetID="1" presetClass="entr" presetSubtype="0"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ppt_x"/>
                                          </p:val>
                                        </p:tav>
                                        <p:tav tm="100000">
                                          <p:val>
                                            <p:strVal val="#ppt_x"/>
                                          </p:val>
                                        </p:tav>
                                      </p:tavLst>
                                    </p:anim>
                                    <p:anim calcmode="lin" valueType="num">
                                      <p:cBhvr additive="base">
                                        <p:cTn id="47" dur="500" fill="hold"/>
                                        <p:tgtEl>
                                          <p:spTgt spid="15"/>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53" presetClass="entr" presetSubtype="16"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childTnLst>
                          </p:cTn>
                        </p:par>
                        <p:par>
                          <p:cTn id="54" fill="hold">
                            <p:stCondLst>
                              <p:cond delay="1000"/>
                            </p:stCondLst>
                            <p:childTnLst>
                              <p:par>
                                <p:cTn id="55" presetID="53" presetClass="entr" presetSubtype="16"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p:cTn id="57" dur="500" fill="hold"/>
                                        <p:tgtEl>
                                          <p:spTgt spid="16"/>
                                        </p:tgtEl>
                                        <p:attrNameLst>
                                          <p:attrName>ppt_w</p:attrName>
                                        </p:attrNameLst>
                                      </p:cBhvr>
                                      <p:tavLst>
                                        <p:tav tm="0">
                                          <p:val>
                                            <p:fltVal val="0"/>
                                          </p:val>
                                        </p:tav>
                                        <p:tav tm="100000">
                                          <p:val>
                                            <p:strVal val="#ppt_w"/>
                                          </p:val>
                                        </p:tav>
                                      </p:tavLst>
                                    </p:anim>
                                    <p:anim calcmode="lin" valueType="num">
                                      <p:cBhvr>
                                        <p:cTn id="58" dur="500" fill="hold"/>
                                        <p:tgtEl>
                                          <p:spTgt spid="16"/>
                                        </p:tgtEl>
                                        <p:attrNameLst>
                                          <p:attrName>ppt_h</p:attrName>
                                        </p:attrNameLst>
                                      </p:cBhvr>
                                      <p:tavLst>
                                        <p:tav tm="0">
                                          <p:val>
                                            <p:fltVal val="0"/>
                                          </p:val>
                                        </p:tav>
                                        <p:tav tm="100000">
                                          <p:val>
                                            <p:strVal val="#ppt_h"/>
                                          </p:val>
                                        </p:tav>
                                      </p:tavLst>
                                    </p:anim>
                                    <p:animEffect transition="in" filter="fade">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p:cTn id="64" dur="500" fill="hold"/>
                                        <p:tgtEl>
                                          <p:spTgt spid="28"/>
                                        </p:tgtEl>
                                        <p:attrNameLst>
                                          <p:attrName>ppt_w</p:attrName>
                                        </p:attrNameLst>
                                      </p:cBhvr>
                                      <p:tavLst>
                                        <p:tav tm="0">
                                          <p:val>
                                            <p:fltVal val="0"/>
                                          </p:val>
                                        </p:tav>
                                        <p:tav tm="100000">
                                          <p:val>
                                            <p:strVal val="#ppt_w"/>
                                          </p:val>
                                        </p:tav>
                                      </p:tavLst>
                                    </p:anim>
                                    <p:anim calcmode="lin" valueType="num">
                                      <p:cBhvr>
                                        <p:cTn id="65" dur="500" fill="hold"/>
                                        <p:tgtEl>
                                          <p:spTgt spid="28"/>
                                        </p:tgtEl>
                                        <p:attrNameLst>
                                          <p:attrName>ppt_h</p:attrName>
                                        </p:attrNameLst>
                                      </p:cBhvr>
                                      <p:tavLst>
                                        <p:tav tm="0">
                                          <p:val>
                                            <p:fltVal val="0"/>
                                          </p:val>
                                        </p:tav>
                                        <p:tav tm="100000">
                                          <p:val>
                                            <p:strVal val="#ppt_h"/>
                                          </p:val>
                                        </p:tav>
                                      </p:tavLst>
                                    </p:anim>
                                    <p:animEffect transition="in" filter="fade">
                                      <p:cBhvr>
                                        <p:cTn id="66" dur="500"/>
                                        <p:tgtEl>
                                          <p:spTgt spid="28"/>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p:cTn id="69" dur="1000" fill="hold"/>
                                        <p:tgtEl>
                                          <p:spTgt spid="26"/>
                                        </p:tgtEl>
                                        <p:attrNameLst>
                                          <p:attrName>ppt_w</p:attrName>
                                        </p:attrNameLst>
                                      </p:cBhvr>
                                      <p:tavLst>
                                        <p:tav tm="0">
                                          <p:val>
                                            <p:fltVal val="0"/>
                                          </p:val>
                                        </p:tav>
                                        <p:tav tm="100000">
                                          <p:val>
                                            <p:strVal val="#ppt_w"/>
                                          </p:val>
                                        </p:tav>
                                      </p:tavLst>
                                    </p:anim>
                                    <p:anim calcmode="lin" valueType="num">
                                      <p:cBhvr>
                                        <p:cTn id="70" dur="1000" fill="hold"/>
                                        <p:tgtEl>
                                          <p:spTgt spid="26"/>
                                        </p:tgtEl>
                                        <p:attrNameLst>
                                          <p:attrName>ppt_h</p:attrName>
                                        </p:attrNameLst>
                                      </p:cBhvr>
                                      <p:tavLst>
                                        <p:tav tm="0">
                                          <p:val>
                                            <p:fltVal val="0"/>
                                          </p:val>
                                        </p:tav>
                                        <p:tav tm="100000">
                                          <p:val>
                                            <p:strVal val="#ppt_h"/>
                                          </p:val>
                                        </p:tav>
                                      </p:tavLst>
                                    </p:anim>
                                    <p:anim calcmode="lin" valueType="num">
                                      <p:cBhvr>
                                        <p:cTn id="71" dur="1000" fill="hold"/>
                                        <p:tgtEl>
                                          <p:spTgt spid="26"/>
                                        </p:tgtEl>
                                        <p:attrNameLst>
                                          <p:attrName>style.rotation</p:attrName>
                                        </p:attrNameLst>
                                      </p:cBhvr>
                                      <p:tavLst>
                                        <p:tav tm="0">
                                          <p:val>
                                            <p:fltVal val="90"/>
                                          </p:val>
                                        </p:tav>
                                        <p:tav tm="100000">
                                          <p:val>
                                            <p:fltVal val="0"/>
                                          </p:val>
                                        </p:tav>
                                      </p:tavLst>
                                    </p:anim>
                                    <p:animEffect transition="in" filter="fade">
                                      <p:cBhvr>
                                        <p:cTn id="72" dur="1000"/>
                                        <p:tgtEl>
                                          <p:spTgt spid="26"/>
                                        </p:tgtEl>
                                      </p:cBhvr>
                                    </p:animEffect>
                                  </p:childTnLst>
                                </p:cTn>
                              </p:par>
                            </p:childTnLst>
                          </p:cTn>
                        </p:par>
                        <p:par>
                          <p:cTn id="73" fill="hold">
                            <p:stCondLst>
                              <p:cond delay="1000"/>
                            </p:stCondLst>
                            <p:childTnLst>
                              <p:par>
                                <p:cTn id="74" presetID="53" presetClass="entr" presetSubtype="16" fill="hold" nodeType="afterEffect">
                                  <p:stCondLst>
                                    <p:cond delay="0"/>
                                  </p:stCondLst>
                                  <p:childTnLst>
                                    <p:set>
                                      <p:cBhvr>
                                        <p:cTn id="75" dur="1" fill="hold">
                                          <p:stCondLst>
                                            <p:cond delay="0"/>
                                          </p:stCondLst>
                                        </p:cTn>
                                        <p:tgtEl>
                                          <p:spTgt spid="30"/>
                                        </p:tgtEl>
                                        <p:attrNameLst>
                                          <p:attrName>style.visibility</p:attrName>
                                        </p:attrNameLst>
                                      </p:cBhvr>
                                      <p:to>
                                        <p:strVal val="visible"/>
                                      </p:to>
                                    </p:set>
                                    <p:anim calcmode="lin" valueType="num">
                                      <p:cBhvr>
                                        <p:cTn id="76" dur="500" fill="hold"/>
                                        <p:tgtEl>
                                          <p:spTgt spid="30"/>
                                        </p:tgtEl>
                                        <p:attrNameLst>
                                          <p:attrName>ppt_w</p:attrName>
                                        </p:attrNameLst>
                                      </p:cBhvr>
                                      <p:tavLst>
                                        <p:tav tm="0">
                                          <p:val>
                                            <p:fltVal val="0"/>
                                          </p:val>
                                        </p:tav>
                                        <p:tav tm="100000">
                                          <p:val>
                                            <p:strVal val="#ppt_w"/>
                                          </p:val>
                                        </p:tav>
                                      </p:tavLst>
                                    </p:anim>
                                    <p:anim calcmode="lin" valueType="num">
                                      <p:cBhvr>
                                        <p:cTn id="77" dur="500" fill="hold"/>
                                        <p:tgtEl>
                                          <p:spTgt spid="30"/>
                                        </p:tgtEl>
                                        <p:attrNameLst>
                                          <p:attrName>ppt_h</p:attrName>
                                        </p:attrNameLst>
                                      </p:cBhvr>
                                      <p:tavLst>
                                        <p:tav tm="0">
                                          <p:val>
                                            <p:fltVal val="0"/>
                                          </p:val>
                                        </p:tav>
                                        <p:tav tm="100000">
                                          <p:val>
                                            <p:strVal val="#ppt_h"/>
                                          </p:val>
                                        </p:tav>
                                      </p:tavLst>
                                    </p:anim>
                                    <p:animEffect transition="in" filter="fade">
                                      <p:cBhvr>
                                        <p:cTn id="78" dur="500"/>
                                        <p:tgtEl>
                                          <p:spTgt spid="30"/>
                                        </p:tgtEl>
                                      </p:cBhvr>
                                    </p:animEffect>
                                  </p:childTnLst>
                                </p:cTn>
                              </p:par>
                            </p:childTnLst>
                          </p:cTn>
                        </p:par>
                        <p:par>
                          <p:cTn id="79" fill="hold">
                            <p:stCondLst>
                              <p:cond delay="1500"/>
                            </p:stCondLst>
                            <p:childTnLst>
                              <p:par>
                                <p:cTn id="80" presetID="16" presetClass="entr" presetSubtype="21" fill="hold" nodeType="after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barn(inVertical)">
                                      <p:cBhvr>
                                        <p:cTn id="8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5" grpId="0" animBg="1"/>
      <p:bldP spid="16"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4" name="TextBox 3">
            <a:extLst>
              <a:ext uri="{FF2B5EF4-FFF2-40B4-BE49-F238E27FC236}">
                <a16:creationId xmlns:a16="http://schemas.microsoft.com/office/drawing/2014/main" id="{5035B948-EADA-438F-965D-48F0B4F618A3}"/>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
        <p:nvSpPr>
          <p:cNvPr id="13" name="TextBox 12">
            <a:extLst>
              <a:ext uri="{FF2B5EF4-FFF2-40B4-BE49-F238E27FC236}">
                <a16:creationId xmlns:a16="http://schemas.microsoft.com/office/drawing/2014/main" id="{9C8B7919-DC79-4426-8C25-8152ADB648B9}"/>
              </a:ext>
            </a:extLst>
          </p:cNvPr>
          <p:cNvSpPr txBox="1"/>
          <p:nvPr/>
        </p:nvSpPr>
        <p:spPr>
          <a:xfrm>
            <a:off x="6581780" y="106552"/>
            <a:ext cx="5454604" cy="400110"/>
          </a:xfrm>
          <a:prstGeom prst="rect">
            <a:avLst/>
          </a:prstGeom>
          <a:solidFill>
            <a:schemeClr val="accent4">
              <a:lumMod val="20000"/>
              <a:lumOff val="80000"/>
            </a:schemeClr>
          </a:solidFill>
        </p:spPr>
        <p:txBody>
          <a:bodyPr wrap="square" rtlCol="0">
            <a:spAutoFit/>
          </a:bodyPr>
          <a:lstStyle/>
          <a:p>
            <a:r>
              <a:rPr lang="en-CA" sz="2000" dirty="0"/>
              <a:t>How do I get to the </a:t>
            </a:r>
            <a:r>
              <a:rPr lang="en-CA" sz="2000" b="1" dirty="0"/>
              <a:t>Courses Registration Website</a:t>
            </a:r>
            <a:r>
              <a:rPr lang="en-CA" sz="2000" dirty="0"/>
              <a:t>? </a:t>
            </a:r>
          </a:p>
        </p:txBody>
      </p:sp>
      <p:sp>
        <p:nvSpPr>
          <p:cNvPr id="18" name="TextBox 17">
            <a:extLst>
              <a:ext uri="{FF2B5EF4-FFF2-40B4-BE49-F238E27FC236}">
                <a16:creationId xmlns:a16="http://schemas.microsoft.com/office/drawing/2014/main" id="{368AB18C-5D88-4BAA-A576-13C28EB52C48}"/>
              </a:ext>
            </a:extLst>
          </p:cNvPr>
          <p:cNvSpPr txBox="1"/>
          <p:nvPr/>
        </p:nvSpPr>
        <p:spPr>
          <a:xfrm>
            <a:off x="6581780" y="501337"/>
            <a:ext cx="5454604" cy="400110"/>
          </a:xfrm>
          <a:prstGeom prst="rect">
            <a:avLst/>
          </a:prstGeom>
          <a:solidFill>
            <a:schemeClr val="accent4">
              <a:lumMod val="20000"/>
              <a:lumOff val="80000"/>
            </a:schemeClr>
          </a:solidFill>
        </p:spPr>
        <p:txBody>
          <a:bodyPr wrap="square" rtlCol="0">
            <a:spAutoFit/>
          </a:bodyPr>
          <a:lstStyle/>
          <a:p>
            <a:r>
              <a:rPr lang="en-CA" sz="2000" b="1" dirty="0"/>
              <a:t>First</a:t>
            </a:r>
            <a:r>
              <a:rPr lang="en-CA" sz="2000" dirty="0"/>
              <a:t>, open up your favorite web browser. </a:t>
            </a:r>
          </a:p>
        </p:txBody>
      </p:sp>
      <p:pic>
        <p:nvPicPr>
          <p:cNvPr id="20" name="Picture 19">
            <a:extLst>
              <a:ext uri="{FF2B5EF4-FFF2-40B4-BE49-F238E27FC236}">
                <a16:creationId xmlns:a16="http://schemas.microsoft.com/office/drawing/2014/main" id="{734A85BC-53E8-40C1-AA37-BF6CFE208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468" y="1005492"/>
            <a:ext cx="8958844" cy="5794842"/>
          </a:xfrm>
          <a:prstGeom prst="rect">
            <a:avLst/>
          </a:prstGeom>
        </p:spPr>
      </p:pic>
      <p:sp>
        <p:nvSpPr>
          <p:cNvPr id="21" name="TextBox 20">
            <a:extLst>
              <a:ext uri="{FF2B5EF4-FFF2-40B4-BE49-F238E27FC236}">
                <a16:creationId xmlns:a16="http://schemas.microsoft.com/office/drawing/2014/main" id="{08FC6E9F-484C-4589-BBE2-C3DF3B973206}"/>
              </a:ext>
            </a:extLst>
          </p:cNvPr>
          <p:cNvSpPr txBox="1"/>
          <p:nvPr/>
        </p:nvSpPr>
        <p:spPr>
          <a:xfrm>
            <a:off x="197708" y="2393276"/>
            <a:ext cx="7257535" cy="523220"/>
          </a:xfrm>
          <a:prstGeom prst="rect">
            <a:avLst/>
          </a:prstGeom>
          <a:solidFill>
            <a:schemeClr val="accent4">
              <a:lumMod val="20000"/>
              <a:lumOff val="80000"/>
            </a:schemeClr>
          </a:solidFill>
        </p:spPr>
        <p:txBody>
          <a:bodyPr wrap="square" rtlCol="0">
            <a:spAutoFit/>
          </a:bodyPr>
          <a:lstStyle/>
          <a:p>
            <a:r>
              <a:rPr lang="en-CA" sz="2000" b="1" dirty="0"/>
              <a:t>Second</a:t>
            </a:r>
            <a:r>
              <a:rPr lang="en-CA" sz="2000" dirty="0"/>
              <a:t>, type in the address bar the URL, </a:t>
            </a:r>
            <a:r>
              <a:rPr lang="en-CA" sz="2800" b="1" dirty="0"/>
              <a:t>nitha.com/courses</a:t>
            </a:r>
          </a:p>
        </p:txBody>
      </p:sp>
      <p:cxnSp>
        <p:nvCxnSpPr>
          <p:cNvPr id="23" name="Straight Arrow Connector 22">
            <a:extLst>
              <a:ext uri="{FF2B5EF4-FFF2-40B4-BE49-F238E27FC236}">
                <a16:creationId xmlns:a16="http://schemas.microsoft.com/office/drawing/2014/main" id="{C67011A5-A911-49D1-9709-A585D025032D}"/>
              </a:ext>
            </a:extLst>
          </p:cNvPr>
          <p:cNvCxnSpPr>
            <a:cxnSpLocks/>
          </p:cNvCxnSpPr>
          <p:nvPr/>
        </p:nvCxnSpPr>
        <p:spPr>
          <a:xfrm flipV="1">
            <a:off x="2702011" y="1565189"/>
            <a:ext cx="667265" cy="988541"/>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F3B71A8-D524-48A0-915D-E86FDB6ED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345" y="1381962"/>
            <a:ext cx="1473016" cy="203175"/>
          </a:xfrm>
          <a:prstGeom prst="rect">
            <a:avLst/>
          </a:prstGeom>
        </p:spPr>
      </p:pic>
      <p:cxnSp>
        <p:nvCxnSpPr>
          <p:cNvPr id="29" name="Straight Arrow Connector 28">
            <a:extLst>
              <a:ext uri="{FF2B5EF4-FFF2-40B4-BE49-F238E27FC236}">
                <a16:creationId xmlns:a16="http://schemas.microsoft.com/office/drawing/2014/main" id="{C573F64F-D1C0-4E54-A51B-9D801A500CD4}"/>
              </a:ext>
            </a:extLst>
          </p:cNvPr>
          <p:cNvCxnSpPr>
            <a:cxnSpLocks/>
          </p:cNvCxnSpPr>
          <p:nvPr/>
        </p:nvCxnSpPr>
        <p:spPr>
          <a:xfrm>
            <a:off x="4909240" y="1474573"/>
            <a:ext cx="2760562" cy="66687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87F105A-C605-484B-9EFC-4C057DB6BFEE}"/>
              </a:ext>
            </a:extLst>
          </p:cNvPr>
          <p:cNvSpPr txBox="1"/>
          <p:nvPr/>
        </p:nvSpPr>
        <p:spPr>
          <a:xfrm>
            <a:off x="7669802" y="2141447"/>
            <a:ext cx="3991053" cy="400110"/>
          </a:xfrm>
          <a:prstGeom prst="rect">
            <a:avLst/>
          </a:prstGeom>
          <a:solidFill>
            <a:schemeClr val="accent4">
              <a:lumMod val="20000"/>
              <a:lumOff val="80000"/>
            </a:schemeClr>
          </a:solidFill>
        </p:spPr>
        <p:txBody>
          <a:bodyPr wrap="square" rtlCol="0">
            <a:spAutoFit/>
          </a:bodyPr>
          <a:lstStyle>
            <a:defPPr>
              <a:defRPr lang="en-US"/>
            </a:defPPr>
            <a:lvl1pPr>
              <a:defRPr sz="2000" b="1"/>
            </a:lvl1pPr>
          </a:lstStyle>
          <a:p>
            <a:r>
              <a:rPr lang="en-CA" b="0" dirty="0"/>
              <a:t>Finally, press </a:t>
            </a:r>
            <a:r>
              <a:rPr lang="en-CA" dirty="0"/>
              <a:t>ENTER </a:t>
            </a:r>
            <a:r>
              <a:rPr lang="en-CA" b="0" dirty="0"/>
              <a:t>on our keyboard</a:t>
            </a:r>
          </a:p>
        </p:txBody>
      </p:sp>
    </p:spTree>
    <p:extLst>
      <p:ext uri="{BB962C8B-B14F-4D97-AF65-F5344CB8AC3E}">
        <p14:creationId xmlns:p14="http://schemas.microsoft.com/office/powerpoint/2010/main" val="23145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1"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319" y="2941605"/>
            <a:ext cx="4483975" cy="3687235"/>
          </a:xfrm>
          <a:prstGeom prst="rect">
            <a:avLst/>
          </a:prstGeom>
        </p:spPr>
      </p:pic>
      <p:sp>
        <p:nvSpPr>
          <p:cNvPr id="4" name="TextBox 3"/>
          <p:cNvSpPr txBox="1"/>
          <p:nvPr/>
        </p:nvSpPr>
        <p:spPr>
          <a:xfrm>
            <a:off x="162054" y="75877"/>
            <a:ext cx="9344409"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pPr algn="l"/>
            <a:r>
              <a:rPr lang="en-CA" dirty="0"/>
              <a:t>Comparing the Reviewer Documents into Your Original Using the </a:t>
            </a:r>
            <a:r>
              <a:rPr lang="en-CA" i="1" dirty="0"/>
              <a:t>Compare Documents </a:t>
            </a:r>
            <a:r>
              <a:rPr lang="en-CA" dirty="0"/>
              <a:t>command.</a:t>
            </a:r>
          </a:p>
        </p:txBody>
      </p:sp>
      <p:sp>
        <p:nvSpPr>
          <p:cNvPr id="6" name="TextBox 5"/>
          <p:cNvSpPr txBox="1"/>
          <p:nvPr/>
        </p:nvSpPr>
        <p:spPr>
          <a:xfrm>
            <a:off x="1157817" y="570937"/>
            <a:ext cx="1971707" cy="1200329"/>
          </a:xfrm>
          <a:prstGeom prst="rect">
            <a:avLst/>
          </a:prstGeom>
          <a:noFill/>
          <a:ln w="19050">
            <a:solidFill>
              <a:srgbClr val="00B050"/>
            </a:solidFill>
          </a:ln>
        </p:spPr>
        <p:txBody>
          <a:bodyPr wrap="square" rtlCol="0">
            <a:spAutoFit/>
          </a:bodyPr>
          <a:lstStyle/>
          <a:p>
            <a:r>
              <a:rPr lang="en-CA" dirty="0"/>
              <a:t>Browse and select your original document on the left “Original” side.</a:t>
            </a:r>
          </a:p>
        </p:txBody>
      </p:sp>
      <p:sp>
        <p:nvSpPr>
          <p:cNvPr id="7" name="TextBox 6"/>
          <p:cNvSpPr txBox="1"/>
          <p:nvPr/>
        </p:nvSpPr>
        <p:spPr>
          <a:xfrm>
            <a:off x="3381555" y="570937"/>
            <a:ext cx="2331112" cy="2308324"/>
          </a:xfrm>
          <a:prstGeom prst="rect">
            <a:avLst/>
          </a:prstGeom>
          <a:noFill/>
          <a:ln w="19050">
            <a:solidFill>
              <a:srgbClr val="00B050"/>
            </a:solidFill>
          </a:ln>
        </p:spPr>
        <p:txBody>
          <a:bodyPr wrap="square" rtlCol="0">
            <a:spAutoFit/>
          </a:bodyPr>
          <a:lstStyle/>
          <a:p>
            <a:r>
              <a:rPr lang="en-CA" dirty="0"/>
              <a:t>Browse and select one of the returned documents </a:t>
            </a:r>
            <a:r>
              <a:rPr lang="en-CA" b="1" i="1" dirty="0"/>
              <a:t>that you already went through </a:t>
            </a:r>
            <a:r>
              <a:rPr lang="en-CA" dirty="0"/>
              <a:t>and accepted or rejected the changes on the right “Revised” side.</a:t>
            </a:r>
          </a:p>
        </p:txBody>
      </p:sp>
      <p:cxnSp>
        <p:nvCxnSpPr>
          <p:cNvPr id="9" name="Straight Arrow Connector 8"/>
          <p:cNvCxnSpPr>
            <a:stCxn id="6" idx="2"/>
          </p:cNvCxnSpPr>
          <p:nvPr/>
        </p:nvCxnSpPr>
        <p:spPr>
          <a:xfrm flipH="1">
            <a:off x="2025345" y="1771266"/>
            <a:ext cx="118326" cy="148623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a:stCxn id="7" idx="2"/>
          </p:cNvCxnSpPr>
          <p:nvPr/>
        </p:nvCxnSpPr>
        <p:spPr>
          <a:xfrm flipH="1">
            <a:off x="4399473" y="2879261"/>
            <a:ext cx="147638" cy="37950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0796" y="1302590"/>
            <a:ext cx="6328495" cy="5313872"/>
          </a:xfrm>
          <a:prstGeom prst="rect">
            <a:avLst/>
          </a:prstGeom>
        </p:spPr>
      </p:pic>
      <p:sp>
        <p:nvSpPr>
          <p:cNvPr id="19" name="TextBox 18"/>
          <p:cNvSpPr txBox="1"/>
          <p:nvPr/>
        </p:nvSpPr>
        <p:spPr>
          <a:xfrm>
            <a:off x="1561381" y="4286950"/>
            <a:ext cx="1820174" cy="369332"/>
          </a:xfrm>
          <a:prstGeom prst="rect">
            <a:avLst/>
          </a:prstGeom>
          <a:solidFill>
            <a:schemeClr val="bg1"/>
          </a:solidFill>
          <a:ln w="19050">
            <a:solidFill>
              <a:srgbClr val="C00000"/>
            </a:solidFill>
          </a:ln>
        </p:spPr>
        <p:txBody>
          <a:bodyPr wrap="square" rtlCol="0">
            <a:spAutoFit/>
          </a:bodyPr>
          <a:lstStyle/>
          <a:p>
            <a:r>
              <a:rPr lang="en-CA" dirty="0"/>
              <a:t>Click on OK</a:t>
            </a:r>
          </a:p>
        </p:txBody>
      </p:sp>
      <p:cxnSp>
        <p:nvCxnSpPr>
          <p:cNvPr id="21" name="Straight Arrow Connector 20"/>
          <p:cNvCxnSpPr>
            <a:stCxn id="19" idx="3"/>
          </p:cNvCxnSpPr>
          <p:nvPr/>
        </p:nvCxnSpPr>
        <p:spPr>
          <a:xfrm flipV="1">
            <a:off x="3381555" y="4252823"/>
            <a:ext cx="802256" cy="21879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726489" y="656647"/>
            <a:ext cx="4477109" cy="369332"/>
          </a:xfrm>
          <a:prstGeom prst="rect">
            <a:avLst/>
          </a:prstGeom>
          <a:noFill/>
          <a:ln w="19050">
            <a:solidFill>
              <a:srgbClr val="C00000"/>
            </a:solidFill>
          </a:ln>
        </p:spPr>
        <p:txBody>
          <a:bodyPr wrap="square" rtlCol="0">
            <a:spAutoFit/>
          </a:bodyPr>
          <a:lstStyle/>
          <a:p>
            <a:r>
              <a:rPr lang="en-CA" dirty="0"/>
              <a:t>Which displays a window like the one below.</a:t>
            </a:r>
          </a:p>
        </p:txBody>
      </p:sp>
      <p:cxnSp>
        <p:nvCxnSpPr>
          <p:cNvPr id="24" name="Straight Arrow Connector 23"/>
          <p:cNvCxnSpPr>
            <a:stCxn id="22" idx="2"/>
            <a:endCxn id="18" idx="0"/>
          </p:cNvCxnSpPr>
          <p:nvPr/>
        </p:nvCxnSpPr>
        <p:spPr>
          <a:xfrm>
            <a:off x="8965044" y="1025979"/>
            <a:ext cx="0" cy="27661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862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53" presetClass="entr" presetSubtype="16"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0-#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500" fill="hold"/>
                                        <p:tgtEl>
                                          <p:spTgt spid="21"/>
                                        </p:tgtEl>
                                        <p:attrNameLst>
                                          <p:attrName>ppt_w</p:attrName>
                                        </p:attrNameLst>
                                      </p:cBhvr>
                                      <p:tavLst>
                                        <p:tav tm="0">
                                          <p:val>
                                            <p:fltVal val="0"/>
                                          </p:val>
                                        </p:tav>
                                        <p:tav tm="100000">
                                          <p:val>
                                            <p:strVal val="#ppt_w"/>
                                          </p:val>
                                        </p:tav>
                                      </p:tavLst>
                                    </p:anim>
                                    <p:anim calcmode="lin" valueType="num">
                                      <p:cBhvr>
                                        <p:cTn id="37" dur="500" fill="hold"/>
                                        <p:tgtEl>
                                          <p:spTgt spid="21"/>
                                        </p:tgtEl>
                                        <p:attrNameLst>
                                          <p:attrName>ppt_h</p:attrName>
                                        </p:attrNameLst>
                                      </p:cBhvr>
                                      <p:tavLst>
                                        <p:tav tm="0">
                                          <p:val>
                                            <p:fltVal val="0"/>
                                          </p:val>
                                        </p:tav>
                                        <p:tav tm="100000">
                                          <p:val>
                                            <p:strVal val="#ppt_h"/>
                                          </p:val>
                                        </p:tav>
                                      </p:tavLst>
                                    </p:anim>
                                    <p:animEffect transition="in" filter="fad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1000" fill="hold"/>
                                        <p:tgtEl>
                                          <p:spTgt spid="22"/>
                                        </p:tgtEl>
                                        <p:attrNameLst>
                                          <p:attrName>ppt_w</p:attrName>
                                        </p:attrNameLst>
                                      </p:cBhvr>
                                      <p:tavLst>
                                        <p:tav tm="0">
                                          <p:val>
                                            <p:fltVal val="0"/>
                                          </p:val>
                                        </p:tav>
                                        <p:tav tm="100000">
                                          <p:val>
                                            <p:strVal val="#ppt_w"/>
                                          </p:val>
                                        </p:tav>
                                      </p:tavLst>
                                    </p:anim>
                                    <p:anim calcmode="lin" valueType="num">
                                      <p:cBhvr>
                                        <p:cTn id="44" dur="1000" fill="hold"/>
                                        <p:tgtEl>
                                          <p:spTgt spid="22"/>
                                        </p:tgtEl>
                                        <p:attrNameLst>
                                          <p:attrName>ppt_h</p:attrName>
                                        </p:attrNameLst>
                                      </p:cBhvr>
                                      <p:tavLst>
                                        <p:tav tm="0">
                                          <p:val>
                                            <p:fltVal val="0"/>
                                          </p:val>
                                        </p:tav>
                                        <p:tav tm="100000">
                                          <p:val>
                                            <p:strVal val="#ppt_h"/>
                                          </p:val>
                                        </p:tav>
                                      </p:tavLst>
                                    </p:anim>
                                    <p:anim calcmode="lin" valueType="num">
                                      <p:cBhvr>
                                        <p:cTn id="45" dur="1000" fill="hold"/>
                                        <p:tgtEl>
                                          <p:spTgt spid="22"/>
                                        </p:tgtEl>
                                        <p:attrNameLst>
                                          <p:attrName>style.rotation</p:attrName>
                                        </p:attrNameLst>
                                      </p:cBhvr>
                                      <p:tavLst>
                                        <p:tav tm="0">
                                          <p:val>
                                            <p:fltVal val="90"/>
                                          </p:val>
                                        </p:tav>
                                        <p:tav tm="100000">
                                          <p:val>
                                            <p:fltVal val="0"/>
                                          </p:val>
                                        </p:tav>
                                      </p:tavLst>
                                    </p:anim>
                                    <p:animEffect transition="in" filter="fade">
                                      <p:cBhvr>
                                        <p:cTn id="46" dur="1000"/>
                                        <p:tgtEl>
                                          <p:spTgt spid="22"/>
                                        </p:tgtEl>
                                      </p:cBhvr>
                                    </p:animEffect>
                                  </p:childTnLst>
                                </p:cTn>
                              </p:par>
                            </p:childTnLst>
                          </p:cTn>
                        </p:par>
                        <p:par>
                          <p:cTn id="47" fill="hold">
                            <p:stCondLst>
                              <p:cond delay="1000"/>
                            </p:stCondLst>
                            <p:childTnLst>
                              <p:par>
                                <p:cTn id="48" presetID="53" presetClass="entr" presetSubtype="16" fill="hold" nodeType="after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p:cTn id="50" dur="500" fill="hold"/>
                                        <p:tgtEl>
                                          <p:spTgt spid="24"/>
                                        </p:tgtEl>
                                        <p:attrNameLst>
                                          <p:attrName>ppt_w</p:attrName>
                                        </p:attrNameLst>
                                      </p:cBhvr>
                                      <p:tavLst>
                                        <p:tav tm="0">
                                          <p:val>
                                            <p:fltVal val="0"/>
                                          </p:val>
                                        </p:tav>
                                        <p:tav tm="100000">
                                          <p:val>
                                            <p:strVal val="#ppt_w"/>
                                          </p:val>
                                        </p:tav>
                                      </p:tavLst>
                                    </p:anim>
                                    <p:anim calcmode="lin" valueType="num">
                                      <p:cBhvr>
                                        <p:cTn id="51" dur="500" fill="hold"/>
                                        <p:tgtEl>
                                          <p:spTgt spid="24"/>
                                        </p:tgtEl>
                                        <p:attrNameLst>
                                          <p:attrName>ppt_h</p:attrName>
                                        </p:attrNameLst>
                                      </p:cBhvr>
                                      <p:tavLst>
                                        <p:tav tm="0">
                                          <p:val>
                                            <p:fltVal val="0"/>
                                          </p:val>
                                        </p:tav>
                                        <p:tav tm="100000">
                                          <p:val>
                                            <p:strVal val="#ppt_h"/>
                                          </p:val>
                                        </p:tav>
                                      </p:tavLst>
                                    </p:anim>
                                    <p:animEffect transition="in" filter="fade">
                                      <p:cBhvr>
                                        <p:cTn id="52" dur="500"/>
                                        <p:tgtEl>
                                          <p:spTgt spid="24"/>
                                        </p:tgtEl>
                                      </p:cBhvr>
                                    </p:animEffect>
                                  </p:childTnLst>
                                </p:cTn>
                              </p:par>
                            </p:childTnLst>
                          </p:cTn>
                        </p:par>
                        <p:par>
                          <p:cTn id="53" fill="hold">
                            <p:stCondLst>
                              <p:cond delay="1500"/>
                            </p:stCondLst>
                            <p:childTnLst>
                              <p:par>
                                <p:cTn id="54" presetID="16" presetClass="entr" presetSubtype="26"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barn(inHorizontal)">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animBg="1"/>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706" y="103518"/>
            <a:ext cx="6328495" cy="5313872"/>
          </a:xfrm>
          <a:prstGeom prst="rect">
            <a:avLst/>
          </a:prstGeom>
        </p:spPr>
      </p:pic>
      <p:sp>
        <p:nvSpPr>
          <p:cNvPr id="4" name="TextBox 3"/>
          <p:cNvSpPr txBox="1"/>
          <p:nvPr/>
        </p:nvSpPr>
        <p:spPr>
          <a:xfrm>
            <a:off x="748340" y="112145"/>
            <a:ext cx="1287493"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r>
              <a:rPr lang="en-CA" b="1" i="1" dirty="0"/>
              <a:t>Comparing</a:t>
            </a:r>
          </a:p>
        </p:txBody>
      </p:sp>
      <p:sp>
        <p:nvSpPr>
          <p:cNvPr id="2" name="Rectangle 1"/>
          <p:cNvSpPr/>
          <p:nvPr/>
        </p:nvSpPr>
        <p:spPr>
          <a:xfrm>
            <a:off x="2962706" y="888521"/>
            <a:ext cx="1540283" cy="439947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189778" y="888521"/>
            <a:ext cx="2562045" cy="1477328"/>
          </a:xfrm>
          <a:prstGeom prst="rect">
            <a:avLst/>
          </a:prstGeom>
          <a:noFill/>
          <a:ln w="19050">
            <a:solidFill>
              <a:srgbClr val="00B050"/>
            </a:solidFill>
          </a:ln>
        </p:spPr>
        <p:txBody>
          <a:bodyPr wrap="square" rtlCol="0">
            <a:spAutoFit/>
          </a:bodyPr>
          <a:lstStyle/>
          <a:p>
            <a:r>
              <a:rPr lang="en-CA" dirty="0"/>
              <a:t>The panel on the left side displays the reviewer’s suggested changes to your document, the </a:t>
            </a:r>
            <a:r>
              <a:rPr lang="en-CA" b="1" i="1" dirty="0"/>
              <a:t>Review Panel</a:t>
            </a:r>
            <a:r>
              <a:rPr lang="en-CA" dirty="0"/>
              <a:t>.</a:t>
            </a:r>
          </a:p>
        </p:txBody>
      </p:sp>
      <p:cxnSp>
        <p:nvCxnSpPr>
          <p:cNvPr id="7" name="Straight Arrow Connector 6"/>
          <p:cNvCxnSpPr>
            <a:stCxn id="5" idx="3"/>
          </p:cNvCxnSpPr>
          <p:nvPr/>
        </p:nvCxnSpPr>
        <p:spPr>
          <a:xfrm>
            <a:off x="2751823" y="1627185"/>
            <a:ext cx="210883" cy="2447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537493" y="888521"/>
            <a:ext cx="2829464" cy="439947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2857264" y="5657584"/>
            <a:ext cx="6539378" cy="369332"/>
          </a:xfrm>
          <a:prstGeom prst="rect">
            <a:avLst/>
          </a:prstGeom>
          <a:noFill/>
          <a:ln w="19050">
            <a:solidFill>
              <a:srgbClr val="7030A0"/>
            </a:solidFill>
          </a:ln>
        </p:spPr>
        <p:txBody>
          <a:bodyPr wrap="square" rtlCol="0">
            <a:spAutoFit/>
          </a:bodyPr>
          <a:lstStyle/>
          <a:p>
            <a:r>
              <a:rPr lang="en-CA" dirty="0"/>
              <a:t>This center panel is the </a:t>
            </a:r>
            <a:r>
              <a:rPr lang="en-CA" b="1" i="1" dirty="0"/>
              <a:t>third</a:t>
            </a:r>
            <a:r>
              <a:rPr lang="en-CA" dirty="0"/>
              <a:t> document, the </a:t>
            </a:r>
            <a:r>
              <a:rPr lang="en-CA" b="1" i="1" dirty="0"/>
              <a:t>compared</a:t>
            </a:r>
            <a:r>
              <a:rPr lang="en-CA" dirty="0"/>
              <a:t> document.</a:t>
            </a:r>
          </a:p>
        </p:txBody>
      </p:sp>
      <p:cxnSp>
        <p:nvCxnSpPr>
          <p:cNvPr id="11" name="Straight Arrow Connector 10"/>
          <p:cNvCxnSpPr>
            <a:stCxn id="9" idx="0"/>
            <a:endCxn id="8" idx="2"/>
          </p:cNvCxnSpPr>
          <p:nvPr/>
        </p:nvCxnSpPr>
        <p:spPr>
          <a:xfrm flipH="1" flipV="1">
            <a:off x="5952225" y="5287992"/>
            <a:ext cx="174728" cy="36959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650634" y="888521"/>
            <a:ext cx="2303253" cy="923330"/>
          </a:xfrm>
          <a:prstGeom prst="rect">
            <a:avLst/>
          </a:prstGeom>
          <a:noFill/>
          <a:ln w="19050">
            <a:solidFill>
              <a:schemeClr val="accent2"/>
            </a:solidFill>
          </a:ln>
        </p:spPr>
        <p:txBody>
          <a:bodyPr wrap="square" rtlCol="0">
            <a:spAutoFit/>
          </a:bodyPr>
          <a:lstStyle/>
          <a:p>
            <a:r>
              <a:rPr lang="en-CA" dirty="0"/>
              <a:t>This top document is where your original document will appear.</a:t>
            </a:r>
          </a:p>
        </p:txBody>
      </p:sp>
      <p:sp>
        <p:nvSpPr>
          <p:cNvPr id="13" name="TextBox 12"/>
          <p:cNvSpPr txBox="1"/>
          <p:nvPr/>
        </p:nvSpPr>
        <p:spPr>
          <a:xfrm>
            <a:off x="9650635" y="2596854"/>
            <a:ext cx="2303253" cy="923330"/>
          </a:xfrm>
          <a:prstGeom prst="rect">
            <a:avLst/>
          </a:prstGeom>
          <a:noFill/>
          <a:ln w="19050">
            <a:solidFill>
              <a:srgbClr val="00B0F0"/>
            </a:solidFill>
          </a:ln>
        </p:spPr>
        <p:txBody>
          <a:bodyPr wrap="square" rtlCol="0">
            <a:spAutoFit/>
          </a:bodyPr>
          <a:lstStyle/>
          <a:p>
            <a:r>
              <a:rPr lang="en-CA" dirty="0"/>
              <a:t>The bottom document is the reviewer’s document.</a:t>
            </a:r>
          </a:p>
        </p:txBody>
      </p:sp>
      <p:cxnSp>
        <p:nvCxnSpPr>
          <p:cNvPr id="15" name="Straight Arrow Connector 14"/>
          <p:cNvCxnSpPr>
            <a:stCxn id="12" idx="1"/>
            <a:endCxn id="16" idx="3"/>
          </p:cNvCxnSpPr>
          <p:nvPr/>
        </p:nvCxnSpPr>
        <p:spPr>
          <a:xfrm flipH="1">
            <a:off x="9282575" y="1350186"/>
            <a:ext cx="368059" cy="6382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7392835" y="888521"/>
            <a:ext cx="1889740" cy="219973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p:cNvSpPr/>
          <p:nvPr/>
        </p:nvSpPr>
        <p:spPr>
          <a:xfrm>
            <a:off x="7390235" y="3105509"/>
            <a:ext cx="1886594" cy="2182483"/>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9" name="Straight Arrow Connector 18"/>
          <p:cNvCxnSpPr/>
          <p:nvPr/>
        </p:nvCxnSpPr>
        <p:spPr>
          <a:xfrm flipH="1">
            <a:off x="9279702" y="3521161"/>
            <a:ext cx="387636" cy="638203"/>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9650634" y="3995591"/>
            <a:ext cx="2303253" cy="2031325"/>
          </a:xfrm>
          <a:prstGeom prst="rect">
            <a:avLst/>
          </a:prstGeom>
          <a:noFill/>
          <a:ln w="19050">
            <a:solidFill>
              <a:srgbClr val="C00000"/>
            </a:solidFill>
          </a:ln>
        </p:spPr>
        <p:txBody>
          <a:bodyPr wrap="square" rtlCol="0">
            <a:spAutoFit/>
          </a:bodyPr>
          <a:lstStyle/>
          <a:p>
            <a:r>
              <a:rPr lang="en-CA" dirty="0"/>
              <a:t>Note that you cannot change either document on the right side, only the </a:t>
            </a:r>
            <a:r>
              <a:rPr lang="en-CA" b="1" i="1" dirty="0"/>
              <a:t>Compared Document</a:t>
            </a:r>
            <a:r>
              <a:rPr lang="en-CA" dirty="0"/>
              <a:t> in the large window pane.</a:t>
            </a:r>
          </a:p>
        </p:txBody>
      </p:sp>
      <p:sp>
        <p:nvSpPr>
          <p:cNvPr id="29" name="TextBox 28"/>
          <p:cNvSpPr txBox="1"/>
          <p:nvPr/>
        </p:nvSpPr>
        <p:spPr>
          <a:xfrm>
            <a:off x="189778" y="2610596"/>
            <a:ext cx="2562045" cy="3139321"/>
          </a:xfrm>
          <a:prstGeom prst="rect">
            <a:avLst/>
          </a:prstGeom>
          <a:noFill/>
          <a:ln w="19050">
            <a:solidFill>
              <a:schemeClr val="tx1"/>
            </a:solidFill>
          </a:ln>
        </p:spPr>
        <p:txBody>
          <a:bodyPr wrap="square" rtlCol="0">
            <a:spAutoFit/>
          </a:bodyPr>
          <a:lstStyle/>
          <a:p>
            <a:r>
              <a:rPr lang="en-CA" dirty="0"/>
              <a:t>Comparing documents enables what is called the </a:t>
            </a:r>
            <a:r>
              <a:rPr lang="en-CA" b="1" i="1" dirty="0"/>
              <a:t>legal blackline</a:t>
            </a:r>
            <a:r>
              <a:rPr lang="en-CA" dirty="0"/>
              <a:t> option which displays what is changed between the two documents.</a:t>
            </a:r>
          </a:p>
          <a:p>
            <a:endParaRPr lang="en-CA" dirty="0"/>
          </a:p>
          <a:p>
            <a:r>
              <a:rPr lang="en-CA" dirty="0"/>
              <a:t>The </a:t>
            </a:r>
            <a:r>
              <a:rPr lang="en-CA" b="1" i="1" dirty="0"/>
              <a:t>legal blackline</a:t>
            </a:r>
            <a:r>
              <a:rPr lang="en-CA" b="1" dirty="0"/>
              <a:t> </a:t>
            </a:r>
            <a:r>
              <a:rPr lang="en-CA" dirty="0"/>
              <a:t>is only displayed in the third, the compared document, panel.</a:t>
            </a:r>
          </a:p>
        </p:txBody>
      </p:sp>
      <p:cxnSp>
        <p:nvCxnSpPr>
          <p:cNvPr id="31" name="Straight Arrow Connector 30"/>
          <p:cNvCxnSpPr/>
          <p:nvPr/>
        </p:nvCxnSpPr>
        <p:spPr>
          <a:xfrm flipV="1">
            <a:off x="2035833" y="1207698"/>
            <a:ext cx="2553420" cy="21652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614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par>
                          <p:cTn id="32" fill="hold">
                            <p:stCondLst>
                              <p:cond delay="500"/>
                            </p:stCondLst>
                            <p:childTnLst>
                              <p:par>
                                <p:cTn id="33" presetID="53" presetClass="entr" presetSubtype="16"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par>
                          <p:cTn id="38" fill="hold">
                            <p:stCondLst>
                              <p:cond delay="1000"/>
                            </p:stCondLst>
                            <p:childTnLst>
                              <p:par>
                                <p:cTn id="39" presetID="53" presetClass="entr" presetSubtype="16"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1+#ppt_w/2"/>
                                          </p:val>
                                        </p:tav>
                                        <p:tav tm="100000">
                                          <p:val>
                                            <p:strVal val="#ppt_x"/>
                                          </p:val>
                                        </p:tav>
                                      </p:tavLst>
                                    </p:anim>
                                    <p:anim calcmode="lin" valueType="num">
                                      <p:cBhvr additive="base">
                                        <p:cTn id="49" dur="500" fill="hold"/>
                                        <p:tgtEl>
                                          <p:spTgt spid="12"/>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53" presetClass="entr" presetSubtype="16"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500" fill="hold"/>
                                        <p:tgtEl>
                                          <p:spTgt spid="15"/>
                                        </p:tgtEl>
                                        <p:attrNameLst>
                                          <p:attrName>ppt_w</p:attrName>
                                        </p:attrNameLst>
                                      </p:cBhvr>
                                      <p:tavLst>
                                        <p:tav tm="0">
                                          <p:val>
                                            <p:fltVal val="0"/>
                                          </p:val>
                                        </p:tav>
                                        <p:tav tm="100000">
                                          <p:val>
                                            <p:strVal val="#ppt_w"/>
                                          </p:val>
                                        </p:tav>
                                      </p:tavLst>
                                    </p:anim>
                                    <p:anim calcmode="lin" valueType="num">
                                      <p:cBhvr>
                                        <p:cTn id="54" dur="500" fill="hold"/>
                                        <p:tgtEl>
                                          <p:spTgt spid="15"/>
                                        </p:tgtEl>
                                        <p:attrNameLst>
                                          <p:attrName>ppt_h</p:attrName>
                                        </p:attrNameLst>
                                      </p:cBhvr>
                                      <p:tavLst>
                                        <p:tav tm="0">
                                          <p:val>
                                            <p:fltVal val="0"/>
                                          </p:val>
                                        </p:tav>
                                        <p:tav tm="100000">
                                          <p:val>
                                            <p:strVal val="#ppt_h"/>
                                          </p:val>
                                        </p:tav>
                                      </p:tavLst>
                                    </p:anim>
                                    <p:animEffect transition="in" filter="fade">
                                      <p:cBhvr>
                                        <p:cTn id="55" dur="500"/>
                                        <p:tgtEl>
                                          <p:spTgt spid="15"/>
                                        </p:tgtEl>
                                      </p:cBhvr>
                                    </p:animEffect>
                                  </p:childTnLst>
                                </p:cTn>
                              </p:par>
                            </p:childTnLst>
                          </p:cTn>
                        </p:par>
                        <p:par>
                          <p:cTn id="56" fill="hold">
                            <p:stCondLst>
                              <p:cond delay="1000"/>
                            </p:stCondLst>
                            <p:childTnLst>
                              <p:par>
                                <p:cTn id="57" presetID="53" presetClass="entr" presetSubtype="16"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500" fill="hold"/>
                                        <p:tgtEl>
                                          <p:spTgt spid="16"/>
                                        </p:tgtEl>
                                        <p:attrNameLst>
                                          <p:attrName>ppt_w</p:attrName>
                                        </p:attrNameLst>
                                      </p:cBhvr>
                                      <p:tavLst>
                                        <p:tav tm="0">
                                          <p:val>
                                            <p:fltVal val="0"/>
                                          </p:val>
                                        </p:tav>
                                        <p:tav tm="100000">
                                          <p:val>
                                            <p:strVal val="#ppt_w"/>
                                          </p:val>
                                        </p:tav>
                                      </p:tavLst>
                                    </p:anim>
                                    <p:anim calcmode="lin" valueType="num">
                                      <p:cBhvr>
                                        <p:cTn id="60" dur="500" fill="hold"/>
                                        <p:tgtEl>
                                          <p:spTgt spid="16"/>
                                        </p:tgtEl>
                                        <p:attrNameLst>
                                          <p:attrName>ppt_h</p:attrName>
                                        </p:attrNameLst>
                                      </p:cBhvr>
                                      <p:tavLst>
                                        <p:tav tm="0">
                                          <p:val>
                                            <p:fltVal val="0"/>
                                          </p:val>
                                        </p:tav>
                                        <p:tav tm="100000">
                                          <p:val>
                                            <p:strVal val="#ppt_h"/>
                                          </p:val>
                                        </p:tav>
                                      </p:tavLst>
                                    </p:anim>
                                    <p:animEffect transition="in" filter="fade">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2"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additive="base">
                                        <p:cTn id="66" dur="500" fill="hold"/>
                                        <p:tgtEl>
                                          <p:spTgt spid="13"/>
                                        </p:tgtEl>
                                        <p:attrNameLst>
                                          <p:attrName>ppt_x</p:attrName>
                                        </p:attrNameLst>
                                      </p:cBhvr>
                                      <p:tavLst>
                                        <p:tav tm="0">
                                          <p:val>
                                            <p:strVal val="1+#ppt_w/2"/>
                                          </p:val>
                                        </p:tav>
                                        <p:tav tm="100000">
                                          <p:val>
                                            <p:strVal val="#ppt_x"/>
                                          </p:val>
                                        </p:tav>
                                      </p:tavLst>
                                    </p:anim>
                                    <p:anim calcmode="lin" valueType="num">
                                      <p:cBhvr additive="base">
                                        <p:cTn id="67" dur="500" fill="hold"/>
                                        <p:tgtEl>
                                          <p:spTgt spid="13"/>
                                        </p:tgtEl>
                                        <p:attrNameLst>
                                          <p:attrName>ppt_y</p:attrName>
                                        </p:attrNameLst>
                                      </p:cBhvr>
                                      <p:tavLst>
                                        <p:tav tm="0">
                                          <p:val>
                                            <p:strVal val="#ppt_y"/>
                                          </p:val>
                                        </p:tav>
                                        <p:tav tm="100000">
                                          <p:val>
                                            <p:strVal val="#ppt_y"/>
                                          </p:val>
                                        </p:tav>
                                      </p:tavLst>
                                    </p:anim>
                                  </p:childTnLst>
                                </p:cTn>
                              </p:par>
                            </p:childTnLst>
                          </p:cTn>
                        </p:par>
                        <p:par>
                          <p:cTn id="68" fill="hold">
                            <p:stCondLst>
                              <p:cond delay="500"/>
                            </p:stCondLst>
                            <p:childTnLst>
                              <p:par>
                                <p:cTn id="69" presetID="53" presetClass="entr" presetSubtype="16" fill="hold" nodeType="after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p:cTn id="71" dur="500" fill="hold"/>
                                        <p:tgtEl>
                                          <p:spTgt spid="19"/>
                                        </p:tgtEl>
                                        <p:attrNameLst>
                                          <p:attrName>ppt_w</p:attrName>
                                        </p:attrNameLst>
                                      </p:cBhvr>
                                      <p:tavLst>
                                        <p:tav tm="0">
                                          <p:val>
                                            <p:fltVal val="0"/>
                                          </p:val>
                                        </p:tav>
                                        <p:tav tm="100000">
                                          <p:val>
                                            <p:strVal val="#ppt_w"/>
                                          </p:val>
                                        </p:tav>
                                      </p:tavLst>
                                    </p:anim>
                                    <p:anim calcmode="lin" valueType="num">
                                      <p:cBhvr>
                                        <p:cTn id="72" dur="500" fill="hold"/>
                                        <p:tgtEl>
                                          <p:spTgt spid="19"/>
                                        </p:tgtEl>
                                        <p:attrNameLst>
                                          <p:attrName>ppt_h</p:attrName>
                                        </p:attrNameLst>
                                      </p:cBhvr>
                                      <p:tavLst>
                                        <p:tav tm="0">
                                          <p:val>
                                            <p:fltVal val="0"/>
                                          </p:val>
                                        </p:tav>
                                        <p:tav tm="100000">
                                          <p:val>
                                            <p:strVal val="#ppt_h"/>
                                          </p:val>
                                        </p:tav>
                                      </p:tavLst>
                                    </p:anim>
                                    <p:animEffect transition="in" filter="fade">
                                      <p:cBhvr>
                                        <p:cTn id="73" dur="500"/>
                                        <p:tgtEl>
                                          <p:spTgt spid="19"/>
                                        </p:tgtEl>
                                      </p:cBhvr>
                                    </p:animEffect>
                                  </p:childTnLst>
                                </p:cTn>
                              </p:par>
                            </p:childTnLst>
                          </p:cTn>
                        </p:par>
                        <p:par>
                          <p:cTn id="74" fill="hold">
                            <p:stCondLst>
                              <p:cond delay="1000"/>
                            </p:stCondLst>
                            <p:childTnLst>
                              <p:par>
                                <p:cTn id="75" presetID="53" presetClass="entr" presetSubtype="16" fill="hold" grpId="0" nodeType="after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p:cTn id="77" dur="500" fill="hold"/>
                                        <p:tgtEl>
                                          <p:spTgt spid="18"/>
                                        </p:tgtEl>
                                        <p:attrNameLst>
                                          <p:attrName>ppt_w</p:attrName>
                                        </p:attrNameLst>
                                      </p:cBhvr>
                                      <p:tavLst>
                                        <p:tav tm="0">
                                          <p:val>
                                            <p:fltVal val="0"/>
                                          </p:val>
                                        </p:tav>
                                        <p:tav tm="100000">
                                          <p:val>
                                            <p:strVal val="#ppt_w"/>
                                          </p:val>
                                        </p:tav>
                                      </p:tavLst>
                                    </p:anim>
                                    <p:anim calcmode="lin" valueType="num">
                                      <p:cBhvr>
                                        <p:cTn id="78" dur="500" fill="hold"/>
                                        <p:tgtEl>
                                          <p:spTgt spid="18"/>
                                        </p:tgtEl>
                                        <p:attrNameLst>
                                          <p:attrName>ppt_h</p:attrName>
                                        </p:attrNameLst>
                                      </p:cBhvr>
                                      <p:tavLst>
                                        <p:tav tm="0">
                                          <p:val>
                                            <p:fltVal val="0"/>
                                          </p:val>
                                        </p:tav>
                                        <p:tav tm="100000">
                                          <p:val>
                                            <p:strVal val="#ppt_h"/>
                                          </p:val>
                                        </p:tav>
                                      </p:tavLst>
                                    </p:anim>
                                    <p:animEffect transition="in" filter="fade">
                                      <p:cBhvr>
                                        <p:cTn id="79" dur="500"/>
                                        <p:tgtEl>
                                          <p:spTgt spid="18"/>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additive="base">
                                        <p:cTn id="84" dur="500" fill="hold"/>
                                        <p:tgtEl>
                                          <p:spTgt spid="22"/>
                                        </p:tgtEl>
                                        <p:attrNameLst>
                                          <p:attrName>ppt_x</p:attrName>
                                        </p:attrNameLst>
                                      </p:cBhvr>
                                      <p:tavLst>
                                        <p:tav tm="0">
                                          <p:val>
                                            <p:strVal val="1+#ppt_w/2"/>
                                          </p:val>
                                        </p:tav>
                                        <p:tav tm="100000">
                                          <p:val>
                                            <p:strVal val="#ppt_x"/>
                                          </p:val>
                                        </p:tav>
                                      </p:tavLst>
                                    </p:anim>
                                    <p:anim calcmode="lin" valueType="num">
                                      <p:cBhvr additive="base">
                                        <p:cTn id="85"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8" fill="hold" grpId="0" nodeType="clickEffect">
                                  <p:stCondLst>
                                    <p:cond delay="0"/>
                                  </p:stCondLst>
                                  <p:childTnLst>
                                    <p:set>
                                      <p:cBhvr>
                                        <p:cTn id="89" dur="1" fill="hold">
                                          <p:stCondLst>
                                            <p:cond delay="0"/>
                                          </p:stCondLst>
                                        </p:cTn>
                                        <p:tgtEl>
                                          <p:spTgt spid="29"/>
                                        </p:tgtEl>
                                        <p:attrNameLst>
                                          <p:attrName>style.visibility</p:attrName>
                                        </p:attrNameLst>
                                      </p:cBhvr>
                                      <p:to>
                                        <p:strVal val="visible"/>
                                      </p:to>
                                    </p:set>
                                    <p:anim calcmode="lin" valueType="num">
                                      <p:cBhvr additive="base">
                                        <p:cTn id="90" dur="500" fill="hold"/>
                                        <p:tgtEl>
                                          <p:spTgt spid="29"/>
                                        </p:tgtEl>
                                        <p:attrNameLst>
                                          <p:attrName>ppt_x</p:attrName>
                                        </p:attrNameLst>
                                      </p:cBhvr>
                                      <p:tavLst>
                                        <p:tav tm="0">
                                          <p:val>
                                            <p:strVal val="0-#ppt_w/2"/>
                                          </p:val>
                                        </p:tav>
                                        <p:tav tm="100000">
                                          <p:val>
                                            <p:strVal val="#ppt_x"/>
                                          </p:val>
                                        </p:tav>
                                      </p:tavLst>
                                    </p:anim>
                                    <p:anim calcmode="lin" valueType="num">
                                      <p:cBhvr additive="base">
                                        <p:cTn id="91" dur="500" fill="hold"/>
                                        <p:tgtEl>
                                          <p:spTgt spid="29"/>
                                        </p:tgtEl>
                                        <p:attrNameLst>
                                          <p:attrName>ppt_y</p:attrName>
                                        </p:attrNameLst>
                                      </p:cBhvr>
                                      <p:tavLst>
                                        <p:tav tm="0">
                                          <p:val>
                                            <p:strVal val="#ppt_y"/>
                                          </p:val>
                                        </p:tav>
                                        <p:tav tm="100000">
                                          <p:val>
                                            <p:strVal val="#ppt_y"/>
                                          </p:val>
                                        </p:tav>
                                      </p:tavLst>
                                    </p:anim>
                                  </p:childTnLst>
                                </p:cTn>
                              </p:par>
                            </p:childTnLst>
                          </p:cTn>
                        </p:par>
                        <p:par>
                          <p:cTn id="92" fill="hold">
                            <p:stCondLst>
                              <p:cond delay="500"/>
                            </p:stCondLst>
                            <p:childTnLst>
                              <p:par>
                                <p:cTn id="93" presetID="53" presetClass="entr" presetSubtype="16" fill="hold" nodeType="afterEffect">
                                  <p:stCondLst>
                                    <p:cond delay="0"/>
                                  </p:stCondLst>
                                  <p:childTnLst>
                                    <p:set>
                                      <p:cBhvr>
                                        <p:cTn id="94" dur="1" fill="hold">
                                          <p:stCondLst>
                                            <p:cond delay="0"/>
                                          </p:stCondLst>
                                        </p:cTn>
                                        <p:tgtEl>
                                          <p:spTgt spid="31"/>
                                        </p:tgtEl>
                                        <p:attrNameLst>
                                          <p:attrName>style.visibility</p:attrName>
                                        </p:attrNameLst>
                                      </p:cBhvr>
                                      <p:to>
                                        <p:strVal val="visible"/>
                                      </p:to>
                                    </p:set>
                                    <p:anim calcmode="lin" valueType="num">
                                      <p:cBhvr>
                                        <p:cTn id="95" dur="500" fill="hold"/>
                                        <p:tgtEl>
                                          <p:spTgt spid="31"/>
                                        </p:tgtEl>
                                        <p:attrNameLst>
                                          <p:attrName>ppt_w</p:attrName>
                                        </p:attrNameLst>
                                      </p:cBhvr>
                                      <p:tavLst>
                                        <p:tav tm="0">
                                          <p:val>
                                            <p:fltVal val="0"/>
                                          </p:val>
                                        </p:tav>
                                        <p:tav tm="100000">
                                          <p:val>
                                            <p:strVal val="#ppt_w"/>
                                          </p:val>
                                        </p:tav>
                                      </p:tavLst>
                                    </p:anim>
                                    <p:anim calcmode="lin" valueType="num">
                                      <p:cBhvr>
                                        <p:cTn id="96" dur="500" fill="hold"/>
                                        <p:tgtEl>
                                          <p:spTgt spid="31"/>
                                        </p:tgtEl>
                                        <p:attrNameLst>
                                          <p:attrName>ppt_h</p:attrName>
                                        </p:attrNameLst>
                                      </p:cBhvr>
                                      <p:tavLst>
                                        <p:tav tm="0">
                                          <p:val>
                                            <p:fltVal val="0"/>
                                          </p:val>
                                        </p:tav>
                                        <p:tav tm="100000">
                                          <p:val>
                                            <p:strVal val="#ppt_h"/>
                                          </p:val>
                                        </p:tav>
                                      </p:tavLst>
                                    </p:anim>
                                    <p:animEffect transition="in" filter="fade">
                                      <p:cBhvr>
                                        <p:cTn id="9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P spid="9" grpId="0" animBg="1"/>
      <p:bldP spid="12" grpId="0" animBg="1"/>
      <p:bldP spid="13" grpId="0" animBg="1"/>
      <p:bldP spid="16" grpId="0" animBg="1"/>
      <p:bldP spid="18" grpId="0" animBg="1"/>
      <p:bldP spid="22" grpId="0" animBg="1"/>
      <p:bldP spid="2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6849" y="293298"/>
            <a:ext cx="6320923" cy="5112828"/>
          </a:xfrm>
          <a:prstGeom prst="rect">
            <a:avLst/>
          </a:prstGeom>
        </p:spPr>
      </p:pic>
      <p:sp>
        <p:nvSpPr>
          <p:cNvPr id="4" name="TextBox 3"/>
          <p:cNvSpPr txBox="1"/>
          <p:nvPr/>
        </p:nvSpPr>
        <p:spPr>
          <a:xfrm>
            <a:off x="748341" y="112145"/>
            <a:ext cx="1537660"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r>
              <a:rPr lang="en-CA" b="1" i="1" dirty="0"/>
              <a:t>Combining</a:t>
            </a:r>
          </a:p>
        </p:txBody>
      </p:sp>
      <p:sp>
        <p:nvSpPr>
          <p:cNvPr id="5" name="TextBox 4"/>
          <p:cNvSpPr txBox="1"/>
          <p:nvPr/>
        </p:nvSpPr>
        <p:spPr>
          <a:xfrm>
            <a:off x="94891" y="646981"/>
            <a:ext cx="2725947" cy="2308324"/>
          </a:xfrm>
          <a:prstGeom prst="rect">
            <a:avLst/>
          </a:prstGeom>
          <a:noFill/>
          <a:ln w="19050">
            <a:solidFill>
              <a:srgbClr val="00B050"/>
            </a:solidFill>
          </a:ln>
        </p:spPr>
        <p:txBody>
          <a:bodyPr wrap="square" rtlCol="0">
            <a:spAutoFit/>
          </a:bodyPr>
          <a:lstStyle/>
          <a:p>
            <a:r>
              <a:rPr lang="en-CA" dirty="0"/>
              <a:t>First thing that appears is the dialog that asks which document has the changes you want to keep.</a:t>
            </a:r>
          </a:p>
          <a:p>
            <a:endParaRPr lang="en-CA" dirty="0"/>
          </a:p>
          <a:p>
            <a:r>
              <a:rPr lang="en-CA" dirty="0"/>
              <a:t>Typically you would want to keep the reviewer’s document changes.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461" y="1939456"/>
            <a:ext cx="2855344" cy="1300059"/>
          </a:xfrm>
          <a:prstGeom prst="rect">
            <a:avLst/>
          </a:prstGeom>
        </p:spPr>
      </p:pic>
      <p:sp>
        <p:nvSpPr>
          <p:cNvPr id="7" name="TextBox 6"/>
          <p:cNvSpPr txBox="1"/>
          <p:nvPr/>
        </p:nvSpPr>
        <p:spPr>
          <a:xfrm>
            <a:off x="103517" y="5321387"/>
            <a:ext cx="2717321" cy="1477328"/>
          </a:xfrm>
          <a:prstGeom prst="rect">
            <a:avLst/>
          </a:prstGeom>
          <a:noFill/>
          <a:ln w="19050">
            <a:solidFill>
              <a:srgbClr val="7030A0"/>
            </a:solidFill>
          </a:ln>
        </p:spPr>
        <p:txBody>
          <a:bodyPr wrap="square" rtlCol="0">
            <a:spAutoFit/>
          </a:bodyPr>
          <a:lstStyle/>
          <a:p>
            <a:r>
              <a:rPr lang="en-CA" dirty="0"/>
              <a:t>The reviewer pane may not appear like it did in the </a:t>
            </a:r>
            <a:r>
              <a:rPr lang="en-CA" b="1" i="1" dirty="0"/>
              <a:t>compare</a:t>
            </a:r>
            <a:r>
              <a:rPr lang="en-CA" dirty="0"/>
              <a:t> option </a:t>
            </a:r>
            <a:r>
              <a:rPr lang="en-CA" b="1" i="1" dirty="0"/>
              <a:t>until</a:t>
            </a:r>
            <a:r>
              <a:rPr lang="en-CA" dirty="0"/>
              <a:t> all the changes are accepted or rejected.</a:t>
            </a:r>
          </a:p>
        </p:txBody>
      </p:sp>
      <p:sp>
        <p:nvSpPr>
          <p:cNvPr id="8" name="TextBox 7"/>
          <p:cNvSpPr txBox="1"/>
          <p:nvPr/>
        </p:nvSpPr>
        <p:spPr>
          <a:xfrm>
            <a:off x="103517" y="3144993"/>
            <a:ext cx="2717321" cy="2031325"/>
          </a:xfrm>
          <a:prstGeom prst="rect">
            <a:avLst/>
          </a:prstGeom>
          <a:noFill/>
          <a:ln w="19050">
            <a:solidFill>
              <a:srgbClr val="00B050"/>
            </a:solidFill>
          </a:ln>
        </p:spPr>
        <p:txBody>
          <a:bodyPr wrap="square" rtlCol="0">
            <a:spAutoFit/>
          </a:bodyPr>
          <a:lstStyle/>
          <a:p>
            <a:r>
              <a:rPr lang="en-CA" dirty="0"/>
              <a:t>But what if you did not want to include all the reviewer’s changes?  You will have the choice to accept or reject each change later in this process.</a:t>
            </a:r>
          </a:p>
        </p:txBody>
      </p:sp>
      <p:cxnSp>
        <p:nvCxnSpPr>
          <p:cNvPr id="10" name="Straight Arrow Connector 9"/>
          <p:cNvCxnSpPr>
            <a:stCxn id="5" idx="3"/>
            <a:endCxn id="6" idx="1"/>
          </p:cNvCxnSpPr>
          <p:nvPr/>
        </p:nvCxnSpPr>
        <p:spPr>
          <a:xfrm>
            <a:off x="2820838" y="1801143"/>
            <a:ext cx="1509623" cy="78834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8" idx="3"/>
          </p:cNvCxnSpPr>
          <p:nvPr/>
        </p:nvCxnSpPr>
        <p:spPr>
          <a:xfrm flipH="1">
            <a:off x="2820838" y="2981884"/>
            <a:ext cx="1509623" cy="117877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3"/>
          </p:cNvCxnSpPr>
          <p:nvPr/>
        </p:nvCxnSpPr>
        <p:spPr>
          <a:xfrm flipV="1">
            <a:off x="2820838" y="5383028"/>
            <a:ext cx="265262" cy="67702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13783" y="3651800"/>
            <a:ext cx="2495972" cy="92333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r>
              <a:rPr lang="en-CA" dirty="0"/>
              <a:t>Do this procedure for each reviewer document you received back.</a:t>
            </a:r>
          </a:p>
        </p:txBody>
      </p:sp>
      <p:sp>
        <p:nvSpPr>
          <p:cNvPr id="9" name="TextBox 8"/>
          <p:cNvSpPr txBox="1"/>
          <p:nvPr/>
        </p:nvSpPr>
        <p:spPr>
          <a:xfrm>
            <a:off x="2820838" y="6155301"/>
            <a:ext cx="8561538" cy="646331"/>
          </a:xfrm>
          <a:prstGeom prst="rect">
            <a:avLst/>
          </a:prstGeom>
          <a:noFill/>
          <a:ln w="19050">
            <a:solidFill>
              <a:srgbClr val="7030A0"/>
            </a:solidFill>
          </a:ln>
        </p:spPr>
        <p:txBody>
          <a:bodyPr wrap="square" rtlCol="0">
            <a:spAutoFit/>
          </a:bodyPr>
          <a:lstStyle/>
          <a:p>
            <a:r>
              <a:rPr lang="en-CA" dirty="0"/>
              <a:t>If not, and you want to see the reviewer pane, you can force its’ display by clicking on the </a:t>
            </a:r>
            <a:r>
              <a:rPr lang="en-CA" b="1" i="1" dirty="0"/>
              <a:t>Reviewer Pane </a:t>
            </a:r>
            <a:r>
              <a:rPr lang="en-CA" dirty="0"/>
              <a:t>menu and selecting how you want it to appear, horizontally or vertically.</a:t>
            </a:r>
          </a:p>
        </p:txBody>
      </p:sp>
      <p:cxnSp>
        <p:nvCxnSpPr>
          <p:cNvPr id="13" name="Straight Arrow Connector 12"/>
          <p:cNvCxnSpPr/>
          <p:nvPr/>
        </p:nvCxnSpPr>
        <p:spPr>
          <a:xfrm>
            <a:off x="2286000" y="2495550"/>
            <a:ext cx="2209800" cy="3143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210050" y="1190625"/>
            <a:ext cx="1819275" cy="535305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458325" y="293298"/>
            <a:ext cx="2495972" cy="2308324"/>
          </a:xfrm>
          <a:prstGeom prst="rect">
            <a:avLst/>
          </a:prstGeom>
          <a:noFill/>
          <a:ln w="19050">
            <a:solidFill>
              <a:schemeClr val="accent2"/>
            </a:solidFill>
          </a:ln>
        </p:spPr>
        <p:txBody>
          <a:bodyPr wrap="square" rtlCol="0">
            <a:spAutoFit/>
          </a:bodyPr>
          <a:lstStyle/>
          <a:p>
            <a:r>
              <a:rPr lang="en-CA" dirty="0"/>
              <a:t>So finally, after you have accepted or rejected the changes and the merge of the two primary documents is done in to the combined document, you can now save that document.</a:t>
            </a:r>
          </a:p>
        </p:txBody>
      </p:sp>
    </p:spTree>
    <p:extLst>
      <p:ext uri="{BB962C8B-B14F-4D97-AF65-F5344CB8AC3E}">
        <p14:creationId xmlns:p14="http://schemas.microsoft.com/office/powerpoint/2010/main" val="116274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15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2500"/>
                            </p:stCondLst>
                            <p:childTnLst>
                              <p:par>
                                <p:cTn id="16" presetID="1"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par>
                          <p:cTn id="18" fill="hold">
                            <p:stCondLst>
                              <p:cond delay="2500"/>
                            </p:stCondLst>
                            <p:childTnLst>
                              <p:par>
                                <p:cTn id="19" presetID="53" presetClass="entr" presetSubtype="16" fill="hold" nodeType="afterEffect">
                                  <p:stCondLst>
                                    <p:cond delay="150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par>
                          <p:cTn id="24" fill="hold">
                            <p:stCondLst>
                              <p:cond delay="4500"/>
                            </p:stCondLst>
                            <p:childTnLst>
                              <p:par>
                                <p:cTn id="25" presetID="53" presetClass="entr" presetSubtype="16" fill="hold" nodeType="afterEffect">
                                  <p:stCondLst>
                                    <p:cond delay="200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childTnLst>
                          </p:cTn>
                        </p:par>
                        <p:par>
                          <p:cTn id="30" fill="hold">
                            <p:stCondLst>
                              <p:cond delay="7000"/>
                            </p:stCondLst>
                            <p:childTnLst>
                              <p:par>
                                <p:cTn id="31" presetID="53" presetClass="entr" presetSubtype="16"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ppt_x"/>
                                          </p:val>
                                        </p:tav>
                                        <p:tav tm="100000">
                                          <p:val>
                                            <p:strVal val="#ppt_x"/>
                                          </p:val>
                                        </p:tav>
                                      </p:tavLst>
                                    </p:anim>
                                    <p:anim calcmode="lin" valueType="num">
                                      <p:cBhvr additive="base">
                                        <p:cTn id="41" dur="500" fill="hold"/>
                                        <p:tgtEl>
                                          <p:spTgt spid="7"/>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53" presetClass="entr" presetSubtype="16"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par>
                          <p:cTn id="48" fill="hold">
                            <p:stCondLst>
                              <p:cond delay="1000"/>
                            </p:stCondLst>
                            <p:childTnLst>
                              <p:par>
                                <p:cTn id="49" presetID="1" presetClass="exit" presetSubtype="0" fill="hold" nodeType="afterEffect">
                                  <p:stCondLst>
                                    <p:cond delay="0"/>
                                  </p:stCondLst>
                                  <p:childTnLst>
                                    <p:set>
                                      <p:cBhvr>
                                        <p:cTn id="50" dur="1" fill="hold">
                                          <p:stCondLst>
                                            <p:cond delay="0"/>
                                          </p:stCondLst>
                                        </p:cTn>
                                        <p:tgtEl>
                                          <p:spTgt spid="10"/>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12"/>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6"/>
                                        </p:tgtEl>
                                        <p:attrNameLst>
                                          <p:attrName>style.visibility</p:attrName>
                                        </p:attrNameLst>
                                      </p:cBhvr>
                                      <p:to>
                                        <p:strVal val="hidden"/>
                                      </p:to>
                                    </p:set>
                                  </p:childTnLst>
                                </p:cTn>
                              </p:par>
                            </p:childTnLst>
                          </p:cTn>
                        </p:par>
                        <p:par>
                          <p:cTn id="57" fill="hold">
                            <p:stCondLst>
                              <p:cond delay="1500"/>
                            </p:stCondLst>
                            <p:childTnLst>
                              <p:par>
                                <p:cTn id="58" presetID="14" presetClass="entr" presetSubtype="10" fill="hold" nodeType="after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randombar(horizontal)">
                                      <p:cBhvr>
                                        <p:cTn id="60" dur="500"/>
                                        <p:tgtEl>
                                          <p:spTgt spid="3"/>
                                        </p:tgtEl>
                                      </p:cBhvr>
                                    </p:animEffect>
                                  </p:childTnLst>
                                </p:cTn>
                              </p:par>
                            </p:childTnLst>
                          </p:cTn>
                        </p:par>
                        <p:par>
                          <p:cTn id="61" fill="hold">
                            <p:stCondLst>
                              <p:cond delay="2000"/>
                            </p:stCondLst>
                            <p:childTnLst>
                              <p:par>
                                <p:cTn id="62" presetID="2" presetClass="entr" presetSubtype="2" fill="hold" grpId="0" nodeType="afterEffect">
                                  <p:stCondLst>
                                    <p:cond delay="1500"/>
                                  </p:stCondLst>
                                  <p:childTnLst>
                                    <p:set>
                                      <p:cBhvr>
                                        <p:cTn id="63" dur="1" fill="hold">
                                          <p:stCondLst>
                                            <p:cond delay="0"/>
                                          </p:stCondLst>
                                        </p:cTn>
                                        <p:tgtEl>
                                          <p:spTgt spid="9"/>
                                        </p:tgtEl>
                                        <p:attrNameLst>
                                          <p:attrName>style.visibility</p:attrName>
                                        </p:attrNameLst>
                                      </p:cBhvr>
                                      <p:to>
                                        <p:strVal val="visible"/>
                                      </p:to>
                                    </p:set>
                                    <p:anim calcmode="lin" valueType="num">
                                      <p:cBhvr additive="base">
                                        <p:cTn id="64" dur="500" fill="hold"/>
                                        <p:tgtEl>
                                          <p:spTgt spid="9"/>
                                        </p:tgtEl>
                                        <p:attrNameLst>
                                          <p:attrName>ppt_x</p:attrName>
                                        </p:attrNameLst>
                                      </p:cBhvr>
                                      <p:tavLst>
                                        <p:tav tm="0">
                                          <p:val>
                                            <p:strVal val="1+#ppt_w/2"/>
                                          </p:val>
                                        </p:tav>
                                        <p:tav tm="100000">
                                          <p:val>
                                            <p:strVal val="#ppt_x"/>
                                          </p:val>
                                        </p:tav>
                                      </p:tavLst>
                                    </p:anim>
                                    <p:anim calcmode="lin" valueType="num">
                                      <p:cBhvr additive="base">
                                        <p:cTn id="65" dur="500" fill="hold"/>
                                        <p:tgtEl>
                                          <p:spTgt spid="9"/>
                                        </p:tgtEl>
                                        <p:attrNameLst>
                                          <p:attrName>ppt_y</p:attrName>
                                        </p:attrNameLst>
                                      </p:cBhvr>
                                      <p:tavLst>
                                        <p:tav tm="0">
                                          <p:val>
                                            <p:strVal val="#ppt_y"/>
                                          </p:val>
                                        </p:tav>
                                        <p:tav tm="100000">
                                          <p:val>
                                            <p:strVal val="#ppt_y"/>
                                          </p:val>
                                        </p:tav>
                                      </p:tavLst>
                                    </p:anim>
                                  </p:childTnLst>
                                </p:cTn>
                              </p:par>
                            </p:childTnLst>
                          </p:cTn>
                        </p:par>
                        <p:par>
                          <p:cTn id="66" fill="hold">
                            <p:stCondLst>
                              <p:cond delay="4000"/>
                            </p:stCondLst>
                            <p:childTnLst>
                              <p:par>
                                <p:cTn id="67" presetID="53" presetClass="entr" presetSubtype="16" fill="hold" nodeType="afterEffect">
                                  <p:stCondLst>
                                    <p:cond delay="1500"/>
                                  </p:stCondLst>
                                  <p:childTnLst>
                                    <p:set>
                                      <p:cBhvr>
                                        <p:cTn id="68" dur="1" fill="hold">
                                          <p:stCondLst>
                                            <p:cond delay="0"/>
                                          </p:stCondLst>
                                        </p:cTn>
                                        <p:tgtEl>
                                          <p:spTgt spid="16"/>
                                        </p:tgtEl>
                                        <p:attrNameLst>
                                          <p:attrName>style.visibility</p:attrName>
                                        </p:attrNameLst>
                                      </p:cBhvr>
                                      <p:to>
                                        <p:strVal val="visible"/>
                                      </p:to>
                                    </p:set>
                                    <p:anim calcmode="lin" valueType="num">
                                      <p:cBhvr>
                                        <p:cTn id="69" dur="500" fill="hold"/>
                                        <p:tgtEl>
                                          <p:spTgt spid="16"/>
                                        </p:tgtEl>
                                        <p:attrNameLst>
                                          <p:attrName>ppt_w</p:attrName>
                                        </p:attrNameLst>
                                      </p:cBhvr>
                                      <p:tavLst>
                                        <p:tav tm="0">
                                          <p:val>
                                            <p:fltVal val="0"/>
                                          </p:val>
                                        </p:tav>
                                        <p:tav tm="100000">
                                          <p:val>
                                            <p:strVal val="#ppt_w"/>
                                          </p:val>
                                        </p:tav>
                                      </p:tavLst>
                                    </p:anim>
                                    <p:anim calcmode="lin" valueType="num">
                                      <p:cBhvr>
                                        <p:cTn id="70" dur="500" fill="hold"/>
                                        <p:tgtEl>
                                          <p:spTgt spid="16"/>
                                        </p:tgtEl>
                                        <p:attrNameLst>
                                          <p:attrName>ppt_h</p:attrName>
                                        </p:attrNameLst>
                                      </p:cBhvr>
                                      <p:tavLst>
                                        <p:tav tm="0">
                                          <p:val>
                                            <p:fltVal val="0"/>
                                          </p:val>
                                        </p:tav>
                                        <p:tav tm="100000">
                                          <p:val>
                                            <p:strVal val="#ppt_h"/>
                                          </p:val>
                                        </p:tav>
                                      </p:tavLst>
                                    </p:anim>
                                    <p:animEffect transition="in" filter="fade">
                                      <p:cBhvr>
                                        <p:cTn id="71" dur="5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1"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 calcmode="lin" valueType="num">
                                      <p:cBhvr additive="base">
                                        <p:cTn id="76" dur="500" fill="hold"/>
                                        <p:tgtEl>
                                          <p:spTgt spid="20"/>
                                        </p:tgtEl>
                                        <p:attrNameLst>
                                          <p:attrName>ppt_x</p:attrName>
                                        </p:attrNameLst>
                                      </p:cBhvr>
                                      <p:tavLst>
                                        <p:tav tm="0">
                                          <p:val>
                                            <p:strVal val="#ppt_x"/>
                                          </p:val>
                                        </p:tav>
                                        <p:tav tm="100000">
                                          <p:val>
                                            <p:strVal val="#ppt_x"/>
                                          </p:val>
                                        </p:tav>
                                      </p:tavLst>
                                    </p:anim>
                                    <p:anim calcmode="lin" valueType="num">
                                      <p:cBhvr additive="base">
                                        <p:cTn id="77"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Effect transition="in" filter="fade">
                                      <p:cBhvr>
                                        <p:cTn id="8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7" grpId="0" animBg="1"/>
      <p:bldP spid="9" grpId="0" animBg="1"/>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ounded Rectangle 54"/>
          <p:cNvSpPr/>
          <p:nvPr/>
        </p:nvSpPr>
        <p:spPr>
          <a:xfrm>
            <a:off x="391230" y="2329517"/>
            <a:ext cx="3495199" cy="77561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4779034" y="77638"/>
            <a:ext cx="7237562" cy="646331"/>
          </a:xfrm>
          <a:prstGeom prst="rect">
            <a:avLst/>
          </a:prstGeom>
          <a:noFill/>
          <a:ln w="19050">
            <a:solidFill>
              <a:srgbClr val="0070C0"/>
            </a:solidFill>
          </a:ln>
        </p:spPr>
        <p:txBody>
          <a:bodyPr wrap="square" rtlCol="0">
            <a:spAutoFit/>
          </a:bodyPr>
          <a:lstStyle/>
          <a:p>
            <a:r>
              <a:rPr lang="en-CA" dirty="0"/>
              <a:t>You can also change the </a:t>
            </a:r>
            <a:r>
              <a:rPr lang="en-CA" dirty="0">
                <a:solidFill>
                  <a:srgbClr val="FF0000"/>
                </a:solidFill>
              </a:rPr>
              <a:t>colors</a:t>
            </a:r>
            <a:r>
              <a:rPr lang="en-CA" dirty="0"/>
              <a:t>, </a:t>
            </a:r>
            <a:r>
              <a:rPr lang="en-CA" u="sng" dirty="0"/>
              <a:t>underline</a:t>
            </a:r>
            <a:r>
              <a:rPr lang="en-CA" dirty="0"/>
              <a:t>, </a:t>
            </a:r>
            <a:r>
              <a:rPr lang="en-CA" strike="sngStrike" dirty="0"/>
              <a:t>strike-through</a:t>
            </a:r>
            <a:r>
              <a:rPr lang="en-CA" dirty="0"/>
              <a:t> and more by changing the </a:t>
            </a:r>
            <a:r>
              <a:rPr lang="en-CA" dirty="0">
                <a:solidFill>
                  <a:srgbClr val="00B050"/>
                </a:solidFill>
              </a:rPr>
              <a:t>tracking options</a:t>
            </a:r>
            <a:r>
              <a:rPr lang="en-CA" dirty="0"/>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1151" y="767750"/>
            <a:ext cx="4145509" cy="6047117"/>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8406" y="912778"/>
            <a:ext cx="1686784" cy="590375"/>
          </a:xfrm>
          <a:prstGeom prst="rect">
            <a:avLst/>
          </a:prstGeom>
        </p:spPr>
      </p:pic>
      <p:cxnSp>
        <p:nvCxnSpPr>
          <p:cNvPr id="11" name="Straight Arrow Connector 10"/>
          <p:cNvCxnSpPr>
            <a:endCxn id="14" idx="0"/>
          </p:cNvCxnSpPr>
          <p:nvPr/>
        </p:nvCxnSpPr>
        <p:spPr>
          <a:xfrm flipH="1">
            <a:off x="5952199" y="646981"/>
            <a:ext cx="319205" cy="48308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300904" y="1130063"/>
            <a:ext cx="1302589" cy="14664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p:cNvCxnSpPr/>
          <p:nvPr/>
        </p:nvCxnSpPr>
        <p:spPr>
          <a:xfrm flipV="1">
            <a:off x="6611450" y="992038"/>
            <a:ext cx="1269701" cy="204879"/>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981564" y="3218837"/>
            <a:ext cx="1616979" cy="369332"/>
          </a:xfrm>
          <a:prstGeom prst="rect">
            <a:avLst/>
          </a:prstGeom>
          <a:noFill/>
        </p:spPr>
        <p:txBody>
          <a:bodyPr wrap="square" rtlCol="0">
            <a:spAutoFit/>
          </a:bodyPr>
          <a:lstStyle/>
          <a:p>
            <a:r>
              <a:rPr lang="en-CA" dirty="0"/>
              <a:t>Change the …</a:t>
            </a:r>
          </a:p>
        </p:txBody>
      </p:sp>
      <p:sp>
        <p:nvSpPr>
          <p:cNvPr id="21" name="TextBox 20"/>
          <p:cNvSpPr txBox="1"/>
          <p:nvPr/>
        </p:nvSpPr>
        <p:spPr>
          <a:xfrm>
            <a:off x="6055078" y="1675848"/>
            <a:ext cx="1237193" cy="369332"/>
          </a:xfrm>
          <a:prstGeom prst="rect">
            <a:avLst/>
          </a:prstGeom>
          <a:noFill/>
        </p:spPr>
        <p:txBody>
          <a:bodyPr wrap="square" rtlCol="0">
            <a:spAutoFit/>
          </a:bodyPr>
          <a:lstStyle/>
          <a:p>
            <a:pPr algn="r"/>
            <a:r>
              <a:rPr lang="en-CA" dirty="0"/>
              <a:t>Markups</a:t>
            </a:r>
          </a:p>
        </p:txBody>
      </p:sp>
      <p:sp>
        <p:nvSpPr>
          <p:cNvPr id="22" name="TextBox 21"/>
          <p:cNvSpPr txBox="1"/>
          <p:nvPr/>
        </p:nvSpPr>
        <p:spPr>
          <a:xfrm>
            <a:off x="6478438" y="2587208"/>
            <a:ext cx="819732" cy="369332"/>
          </a:xfrm>
          <a:prstGeom prst="rect">
            <a:avLst/>
          </a:prstGeom>
          <a:noFill/>
        </p:spPr>
        <p:txBody>
          <a:bodyPr wrap="square" rtlCol="0">
            <a:spAutoFit/>
          </a:bodyPr>
          <a:lstStyle/>
          <a:p>
            <a:pPr algn="r"/>
            <a:r>
              <a:rPr lang="en-CA" dirty="0"/>
              <a:t>Moves</a:t>
            </a:r>
          </a:p>
        </p:txBody>
      </p:sp>
      <p:sp>
        <p:nvSpPr>
          <p:cNvPr id="23" name="TextBox 22"/>
          <p:cNvSpPr txBox="1"/>
          <p:nvPr/>
        </p:nvSpPr>
        <p:spPr>
          <a:xfrm>
            <a:off x="6055078" y="4275110"/>
            <a:ext cx="1237193" cy="369332"/>
          </a:xfrm>
          <a:prstGeom prst="rect">
            <a:avLst/>
          </a:prstGeom>
          <a:noFill/>
        </p:spPr>
        <p:txBody>
          <a:bodyPr wrap="square" rtlCol="0">
            <a:spAutoFit/>
          </a:bodyPr>
          <a:lstStyle/>
          <a:p>
            <a:pPr algn="r"/>
            <a:r>
              <a:rPr lang="en-CA" dirty="0"/>
              <a:t>Formatting</a:t>
            </a:r>
          </a:p>
        </p:txBody>
      </p:sp>
      <p:sp>
        <p:nvSpPr>
          <p:cNvPr id="24" name="TextBox 23"/>
          <p:cNvSpPr txBox="1"/>
          <p:nvPr/>
        </p:nvSpPr>
        <p:spPr>
          <a:xfrm>
            <a:off x="6055077" y="4912028"/>
            <a:ext cx="1237193" cy="369332"/>
          </a:xfrm>
          <a:prstGeom prst="rect">
            <a:avLst/>
          </a:prstGeom>
          <a:noFill/>
        </p:spPr>
        <p:txBody>
          <a:bodyPr wrap="square" rtlCol="0">
            <a:spAutoFit/>
          </a:bodyPr>
          <a:lstStyle/>
          <a:p>
            <a:pPr algn="r"/>
            <a:r>
              <a:rPr lang="en-CA" dirty="0"/>
              <a:t>Balloons</a:t>
            </a:r>
          </a:p>
        </p:txBody>
      </p:sp>
      <p:cxnSp>
        <p:nvCxnSpPr>
          <p:cNvPr id="26" name="Straight Arrow Connector 25"/>
          <p:cNvCxnSpPr>
            <a:stCxn id="20" idx="3"/>
          </p:cNvCxnSpPr>
          <p:nvPr/>
        </p:nvCxnSpPr>
        <p:spPr>
          <a:xfrm flipV="1">
            <a:off x="5598543" y="1871932"/>
            <a:ext cx="793668" cy="153157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7211683" y="1155940"/>
            <a:ext cx="715992" cy="71599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0" idx="3"/>
          </p:cNvCxnSpPr>
          <p:nvPr/>
        </p:nvCxnSpPr>
        <p:spPr>
          <a:xfrm flipV="1">
            <a:off x="5598543" y="2760453"/>
            <a:ext cx="1004950" cy="64305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211683" y="2786332"/>
            <a:ext cx="715992" cy="862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0" idx="3"/>
          </p:cNvCxnSpPr>
          <p:nvPr/>
        </p:nvCxnSpPr>
        <p:spPr>
          <a:xfrm>
            <a:off x="5598543" y="3403503"/>
            <a:ext cx="586597" cy="1073606"/>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7191555" y="4468483"/>
            <a:ext cx="744747" cy="31630"/>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0" idx="3"/>
          </p:cNvCxnSpPr>
          <p:nvPr/>
        </p:nvCxnSpPr>
        <p:spPr>
          <a:xfrm>
            <a:off x="5598543" y="3403503"/>
            <a:ext cx="793668" cy="171568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7206885" y="5128324"/>
            <a:ext cx="738043" cy="1301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5300904" y="1302590"/>
            <a:ext cx="970500" cy="16030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1" name="Straight Arrow Connector 50"/>
          <p:cNvCxnSpPr>
            <a:endCxn id="49" idx="1"/>
          </p:cNvCxnSpPr>
          <p:nvPr/>
        </p:nvCxnSpPr>
        <p:spPr>
          <a:xfrm flipV="1">
            <a:off x="4114800" y="1382741"/>
            <a:ext cx="1186104" cy="1122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351525" y="872516"/>
            <a:ext cx="3763275" cy="2308324"/>
          </a:xfrm>
          <a:prstGeom prst="rect">
            <a:avLst/>
          </a:prstGeom>
          <a:noFill/>
          <a:ln w="19050">
            <a:solidFill>
              <a:schemeClr val="accent2"/>
            </a:solidFill>
          </a:ln>
        </p:spPr>
        <p:txBody>
          <a:bodyPr wrap="square" rtlCol="0">
            <a:spAutoFit/>
          </a:bodyPr>
          <a:lstStyle/>
          <a:p>
            <a:r>
              <a:rPr lang="en-CA" dirty="0"/>
              <a:t>When you make alterations to another’s document, you want to make sure that person knows who made those changes and comments.</a:t>
            </a:r>
          </a:p>
          <a:p>
            <a:endParaRPr lang="en-CA" dirty="0"/>
          </a:p>
          <a:p>
            <a:r>
              <a:rPr lang="en-CA" dirty="0"/>
              <a:t>That is why this </a:t>
            </a:r>
            <a:r>
              <a:rPr lang="en-CA" b="1" i="1" dirty="0"/>
              <a:t>Change User Name</a:t>
            </a:r>
            <a:r>
              <a:rPr lang="en-CA" dirty="0"/>
              <a:t> menu link is here, so you can make sure your name is correct.</a:t>
            </a:r>
          </a:p>
        </p:txBody>
      </p:sp>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777" y="3544024"/>
            <a:ext cx="3905689" cy="2612530"/>
          </a:xfrm>
          <a:prstGeom prst="rect">
            <a:avLst/>
          </a:prstGeom>
          <a:noFill/>
          <a:ln w="19050">
            <a:solidFill>
              <a:schemeClr val="bg1">
                <a:lumMod val="75000"/>
              </a:schemeClr>
            </a:solidFill>
          </a:ln>
        </p:spPr>
      </p:pic>
      <p:sp>
        <p:nvSpPr>
          <p:cNvPr id="56" name="Rectangle 55"/>
          <p:cNvSpPr/>
          <p:nvPr/>
        </p:nvSpPr>
        <p:spPr>
          <a:xfrm>
            <a:off x="1656271" y="5691335"/>
            <a:ext cx="2370996" cy="46036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8" name="Straight Arrow Connector 57"/>
          <p:cNvCxnSpPr>
            <a:endCxn id="56" idx="0"/>
          </p:cNvCxnSpPr>
          <p:nvPr/>
        </p:nvCxnSpPr>
        <p:spPr>
          <a:xfrm>
            <a:off x="2008953" y="3105129"/>
            <a:ext cx="832816" cy="25862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75081" y="6349927"/>
            <a:ext cx="7371336" cy="369332"/>
          </a:xfrm>
          <a:prstGeom prst="rect">
            <a:avLst/>
          </a:prstGeom>
          <a:solidFill>
            <a:schemeClr val="bg1"/>
          </a:solidFill>
          <a:effectLst>
            <a:glow rad="101600">
              <a:srgbClr val="00B050">
                <a:alpha val="40000"/>
              </a:srgbClr>
            </a:glow>
            <a:softEdge rad="38100"/>
          </a:effectLst>
        </p:spPr>
        <p:txBody>
          <a:bodyPr wrap="square" rtlCol="0">
            <a:spAutoFit/>
          </a:bodyPr>
          <a:lstStyle>
            <a:defPPr>
              <a:defRPr lang="en-US"/>
            </a:defPPr>
            <a:lvl1pPr algn="ctr"/>
          </a:lstStyle>
          <a:p>
            <a:r>
              <a:rPr lang="en-CA" dirty="0"/>
              <a:t>Once you are done, save it and send it back to the owner.</a:t>
            </a:r>
          </a:p>
        </p:txBody>
      </p:sp>
      <p:sp>
        <p:nvSpPr>
          <p:cNvPr id="31" name="TextBox 30">
            <a:extLst>
              <a:ext uri="{FF2B5EF4-FFF2-40B4-BE49-F238E27FC236}">
                <a16:creationId xmlns:a16="http://schemas.microsoft.com/office/drawing/2014/main" id="{D60306D2-4603-4A1D-845E-9D91AB7E708B}"/>
              </a:ext>
            </a:extLst>
          </p:cNvPr>
          <p:cNvSpPr txBox="1"/>
          <p:nvPr/>
        </p:nvSpPr>
        <p:spPr>
          <a:xfrm>
            <a:off x="371510" y="77638"/>
            <a:ext cx="3763275" cy="646331"/>
          </a:xfrm>
          <a:prstGeom prst="rect">
            <a:avLst/>
          </a:prstGeom>
          <a:solidFill>
            <a:schemeClr val="bg1"/>
          </a:solidFill>
          <a:effectLst>
            <a:glow rad="101600">
              <a:srgbClr val="0070C0">
                <a:alpha val="40000"/>
              </a:srgbClr>
            </a:glow>
            <a:softEdge rad="38100"/>
          </a:effectLst>
        </p:spPr>
        <p:txBody>
          <a:bodyPr wrap="square" rtlCol="0">
            <a:spAutoFit/>
          </a:bodyPr>
          <a:lstStyle>
            <a:defPPr>
              <a:defRPr lang="en-US"/>
            </a:defPPr>
            <a:lvl1pPr algn="ctr"/>
          </a:lstStyle>
          <a:p>
            <a:pPr algn="l"/>
            <a:r>
              <a:rPr lang="en-CA" b="1" dirty="0"/>
              <a:t>When doing a review of another’s document, follow these procedures</a:t>
            </a:r>
            <a:r>
              <a:rPr lang="en-CA" dirty="0"/>
              <a:t>..</a:t>
            </a:r>
          </a:p>
        </p:txBody>
      </p:sp>
    </p:spTree>
    <p:extLst>
      <p:ext uri="{BB962C8B-B14F-4D97-AF65-F5344CB8AC3E}">
        <p14:creationId xmlns:p14="http://schemas.microsoft.com/office/powerpoint/2010/main" val="322933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par>
                          <p:cTn id="31" fill="hold">
                            <p:stCondLst>
                              <p:cond delay="1500"/>
                            </p:stCondLst>
                            <p:childTnLst>
                              <p:par>
                                <p:cTn id="32" presetID="1" presetClass="entr" presetSubtype="0"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0-#ppt_w/2"/>
                                          </p:val>
                                        </p:tav>
                                        <p:tav tm="100000">
                                          <p:val>
                                            <p:strVal val="#ppt_x"/>
                                          </p:val>
                                        </p:tav>
                                      </p:tavLst>
                                    </p:anim>
                                    <p:anim calcmode="lin" valueType="num">
                                      <p:cBhvr additive="base">
                                        <p:cTn id="39" dur="500" fill="hold"/>
                                        <p:tgtEl>
                                          <p:spTgt spid="20"/>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53" presetClass="entr" presetSubtype="16" fill="hold" nodeType="after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ppt_w</p:attrName>
                                        </p:attrNameLst>
                                      </p:cBhvr>
                                      <p:tavLst>
                                        <p:tav tm="0">
                                          <p:val>
                                            <p:fltVal val="0"/>
                                          </p:val>
                                        </p:tav>
                                        <p:tav tm="100000">
                                          <p:val>
                                            <p:strVal val="#ppt_w"/>
                                          </p:val>
                                        </p:tav>
                                      </p:tavLst>
                                    </p:anim>
                                    <p:anim calcmode="lin" valueType="num">
                                      <p:cBhvr>
                                        <p:cTn id="44" dur="500" fill="hold"/>
                                        <p:tgtEl>
                                          <p:spTgt spid="26"/>
                                        </p:tgtEl>
                                        <p:attrNameLst>
                                          <p:attrName>ppt_h</p:attrName>
                                        </p:attrNameLst>
                                      </p:cBhvr>
                                      <p:tavLst>
                                        <p:tav tm="0">
                                          <p:val>
                                            <p:fltVal val="0"/>
                                          </p:val>
                                        </p:tav>
                                        <p:tav tm="100000">
                                          <p:val>
                                            <p:strVal val="#ppt_h"/>
                                          </p:val>
                                        </p:tav>
                                      </p:tavLst>
                                    </p:anim>
                                    <p:animEffect transition="in" filter="fade">
                                      <p:cBhvr>
                                        <p:cTn id="45" dur="500"/>
                                        <p:tgtEl>
                                          <p:spTgt spid="26"/>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p:cTn id="49" dur="500" fill="hold"/>
                                        <p:tgtEl>
                                          <p:spTgt spid="21"/>
                                        </p:tgtEl>
                                        <p:attrNameLst>
                                          <p:attrName>ppt_w</p:attrName>
                                        </p:attrNameLst>
                                      </p:cBhvr>
                                      <p:tavLst>
                                        <p:tav tm="0">
                                          <p:val>
                                            <p:fltVal val="0"/>
                                          </p:val>
                                        </p:tav>
                                        <p:tav tm="100000">
                                          <p:val>
                                            <p:strVal val="#ppt_w"/>
                                          </p:val>
                                        </p:tav>
                                      </p:tavLst>
                                    </p:anim>
                                    <p:anim calcmode="lin" valueType="num">
                                      <p:cBhvr>
                                        <p:cTn id="50" dur="500" fill="hold"/>
                                        <p:tgtEl>
                                          <p:spTgt spid="21"/>
                                        </p:tgtEl>
                                        <p:attrNameLst>
                                          <p:attrName>ppt_h</p:attrName>
                                        </p:attrNameLst>
                                      </p:cBhvr>
                                      <p:tavLst>
                                        <p:tav tm="0">
                                          <p:val>
                                            <p:fltVal val="0"/>
                                          </p:val>
                                        </p:tav>
                                        <p:tav tm="100000">
                                          <p:val>
                                            <p:strVal val="#ppt_h"/>
                                          </p:val>
                                        </p:tav>
                                      </p:tavLst>
                                    </p:anim>
                                    <p:animEffect transition="in" filter="fade">
                                      <p:cBhvr>
                                        <p:cTn id="51" dur="500"/>
                                        <p:tgtEl>
                                          <p:spTgt spid="21"/>
                                        </p:tgtEl>
                                      </p:cBhvr>
                                    </p:animEffect>
                                  </p:childTnLst>
                                </p:cTn>
                              </p:par>
                            </p:childTnLst>
                          </p:cTn>
                        </p:par>
                        <p:par>
                          <p:cTn id="52" fill="hold">
                            <p:stCondLst>
                              <p:cond delay="1500"/>
                            </p:stCondLst>
                            <p:childTnLst>
                              <p:par>
                                <p:cTn id="53" presetID="53" presetClass="entr" presetSubtype="16" fill="hold" nodeType="after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ppt_w</p:attrName>
                                        </p:attrNameLst>
                                      </p:cBhvr>
                                      <p:tavLst>
                                        <p:tav tm="0">
                                          <p:val>
                                            <p:fltVal val="0"/>
                                          </p:val>
                                        </p:tav>
                                        <p:tav tm="100000">
                                          <p:val>
                                            <p:strVal val="#ppt_w"/>
                                          </p:val>
                                        </p:tav>
                                      </p:tavLst>
                                    </p:anim>
                                    <p:anim calcmode="lin" valueType="num">
                                      <p:cBhvr>
                                        <p:cTn id="56" dur="500" fill="hold"/>
                                        <p:tgtEl>
                                          <p:spTgt spid="28"/>
                                        </p:tgtEl>
                                        <p:attrNameLst>
                                          <p:attrName>ppt_h</p:attrName>
                                        </p:attrNameLst>
                                      </p:cBhvr>
                                      <p:tavLst>
                                        <p:tav tm="0">
                                          <p:val>
                                            <p:fltVal val="0"/>
                                          </p:val>
                                        </p:tav>
                                        <p:tav tm="100000">
                                          <p:val>
                                            <p:strVal val="#ppt_h"/>
                                          </p:val>
                                        </p:tav>
                                      </p:tavLst>
                                    </p:anim>
                                    <p:animEffect transition="in" filter="fade">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p:cTn id="62" dur="500" fill="hold"/>
                                        <p:tgtEl>
                                          <p:spTgt spid="30"/>
                                        </p:tgtEl>
                                        <p:attrNameLst>
                                          <p:attrName>ppt_w</p:attrName>
                                        </p:attrNameLst>
                                      </p:cBhvr>
                                      <p:tavLst>
                                        <p:tav tm="0">
                                          <p:val>
                                            <p:fltVal val="0"/>
                                          </p:val>
                                        </p:tav>
                                        <p:tav tm="100000">
                                          <p:val>
                                            <p:strVal val="#ppt_w"/>
                                          </p:val>
                                        </p:tav>
                                      </p:tavLst>
                                    </p:anim>
                                    <p:anim calcmode="lin" valueType="num">
                                      <p:cBhvr>
                                        <p:cTn id="63" dur="500" fill="hold"/>
                                        <p:tgtEl>
                                          <p:spTgt spid="30"/>
                                        </p:tgtEl>
                                        <p:attrNameLst>
                                          <p:attrName>ppt_h</p:attrName>
                                        </p:attrNameLst>
                                      </p:cBhvr>
                                      <p:tavLst>
                                        <p:tav tm="0">
                                          <p:val>
                                            <p:fltVal val="0"/>
                                          </p:val>
                                        </p:tav>
                                        <p:tav tm="100000">
                                          <p:val>
                                            <p:strVal val="#ppt_h"/>
                                          </p:val>
                                        </p:tav>
                                      </p:tavLst>
                                    </p:anim>
                                    <p:animEffect transition="in" filter="fade">
                                      <p:cBhvr>
                                        <p:cTn id="64" dur="500"/>
                                        <p:tgtEl>
                                          <p:spTgt spid="30"/>
                                        </p:tgtEl>
                                      </p:cBhvr>
                                    </p:animEffect>
                                  </p:childTnLst>
                                </p:cTn>
                              </p:par>
                            </p:childTnLst>
                          </p:cTn>
                        </p:par>
                        <p:par>
                          <p:cTn id="65" fill="hold">
                            <p:stCondLst>
                              <p:cond delay="500"/>
                            </p:stCondLst>
                            <p:childTnLst>
                              <p:par>
                                <p:cTn id="66" presetID="53" presetClass="entr" presetSubtype="16" fill="hold" grpId="0" nodeType="after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500" fill="hold"/>
                                        <p:tgtEl>
                                          <p:spTgt spid="22"/>
                                        </p:tgtEl>
                                        <p:attrNameLst>
                                          <p:attrName>ppt_w</p:attrName>
                                        </p:attrNameLst>
                                      </p:cBhvr>
                                      <p:tavLst>
                                        <p:tav tm="0">
                                          <p:val>
                                            <p:fltVal val="0"/>
                                          </p:val>
                                        </p:tav>
                                        <p:tav tm="100000">
                                          <p:val>
                                            <p:strVal val="#ppt_w"/>
                                          </p:val>
                                        </p:tav>
                                      </p:tavLst>
                                    </p:anim>
                                    <p:anim calcmode="lin" valueType="num">
                                      <p:cBhvr>
                                        <p:cTn id="69" dur="500" fill="hold"/>
                                        <p:tgtEl>
                                          <p:spTgt spid="22"/>
                                        </p:tgtEl>
                                        <p:attrNameLst>
                                          <p:attrName>ppt_h</p:attrName>
                                        </p:attrNameLst>
                                      </p:cBhvr>
                                      <p:tavLst>
                                        <p:tav tm="0">
                                          <p:val>
                                            <p:fltVal val="0"/>
                                          </p:val>
                                        </p:tav>
                                        <p:tav tm="100000">
                                          <p:val>
                                            <p:strVal val="#ppt_h"/>
                                          </p:val>
                                        </p:tav>
                                      </p:tavLst>
                                    </p:anim>
                                    <p:animEffect transition="in" filter="fade">
                                      <p:cBhvr>
                                        <p:cTn id="70" dur="500"/>
                                        <p:tgtEl>
                                          <p:spTgt spid="22"/>
                                        </p:tgtEl>
                                      </p:cBhvr>
                                    </p:animEffect>
                                  </p:childTnLst>
                                </p:cTn>
                              </p:par>
                            </p:childTnLst>
                          </p:cTn>
                        </p:par>
                        <p:par>
                          <p:cTn id="71" fill="hold">
                            <p:stCondLst>
                              <p:cond delay="1000"/>
                            </p:stCondLst>
                            <p:childTnLst>
                              <p:par>
                                <p:cTn id="72" presetID="53" presetClass="entr" presetSubtype="16" fill="hold" nodeType="after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p:cTn id="74" dur="500" fill="hold"/>
                                        <p:tgtEl>
                                          <p:spTgt spid="32"/>
                                        </p:tgtEl>
                                        <p:attrNameLst>
                                          <p:attrName>ppt_w</p:attrName>
                                        </p:attrNameLst>
                                      </p:cBhvr>
                                      <p:tavLst>
                                        <p:tav tm="0">
                                          <p:val>
                                            <p:fltVal val="0"/>
                                          </p:val>
                                        </p:tav>
                                        <p:tav tm="100000">
                                          <p:val>
                                            <p:strVal val="#ppt_w"/>
                                          </p:val>
                                        </p:tav>
                                      </p:tavLst>
                                    </p:anim>
                                    <p:anim calcmode="lin" valueType="num">
                                      <p:cBhvr>
                                        <p:cTn id="75" dur="500" fill="hold"/>
                                        <p:tgtEl>
                                          <p:spTgt spid="32"/>
                                        </p:tgtEl>
                                        <p:attrNameLst>
                                          <p:attrName>ppt_h</p:attrName>
                                        </p:attrNameLst>
                                      </p:cBhvr>
                                      <p:tavLst>
                                        <p:tav tm="0">
                                          <p:val>
                                            <p:fltVal val="0"/>
                                          </p:val>
                                        </p:tav>
                                        <p:tav tm="100000">
                                          <p:val>
                                            <p:strVal val="#ppt_h"/>
                                          </p:val>
                                        </p:tav>
                                      </p:tavLst>
                                    </p:anim>
                                    <p:animEffect transition="in" filter="fade">
                                      <p:cBhvr>
                                        <p:cTn id="76" dur="500"/>
                                        <p:tgtEl>
                                          <p:spTgt spid="32"/>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36"/>
                                        </p:tgtEl>
                                        <p:attrNameLst>
                                          <p:attrName>style.visibility</p:attrName>
                                        </p:attrNameLst>
                                      </p:cBhvr>
                                      <p:to>
                                        <p:strVal val="visible"/>
                                      </p:to>
                                    </p:set>
                                    <p:anim calcmode="lin" valueType="num">
                                      <p:cBhvr>
                                        <p:cTn id="81" dur="500" fill="hold"/>
                                        <p:tgtEl>
                                          <p:spTgt spid="36"/>
                                        </p:tgtEl>
                                        <p:attrNameLst>
                                          <p:attrName>ppt_w</p:attrName>
                                        </p:attrNameLst>
                                      </p:cBhvr>
                                      <p:tavLst>
                                        <p:tav tm="0">
                                          <p:val>
                                            <p:fltVal val="0"/>
                                          </p:val>
                                        </p:tav>
                                        <p:tav tm="100000">
                                          <p:val>
                                            <p:strVal val="#ppt_w"/>
                                          </p:val>
                                        </p:tav>
                                      </p:tavLst>
                                    </p:anim>
                                    <p:anim calcmode="lin" valueType="num">
                                      <p:cBhvr>
                                        <p:cTn id="82" dur="500" fill="hold"/>
                                        <p:tgtEl>
                                          <p:spTgt spid="36"/>
                                        </p:tgtEl>
                                        <p:attrNameLst>
                                          <p:attrName>ppt_h</p:attrName>
                                        </p:attrNameLst>
                                      </p:cBhvr>
                                      <p:tavLst>
                                        <p:tav tm="0">
                                          <p:val>
                                            <p:fltVal val="0"/>
                                          </p:val>
                                        </p:tav>
                                        <p:tav tm="100000">
                                          <p:val>
                                            <p:strVal val="#ppt_h"/>
                                          </p:val>
                                        </p:tav>
                                      </p:tavLst>
                                    </p:anim>
                                    <p:animEffect transition="in" filter="fade">
                                      <p:cBhvr>
                                        <p:cTn id="83" dur="500"/>
                                        <p:tgtEl>
                                          <p:spTgt spid="36"/>
                                        </p:tgtEl>
                                      </p:cBhvr>
                                    </p:animEffect>
                                  </p:childTnLst>
                                </p:cTn>
                              </p:par>
                            </p:childTnLst>
                          </p:cTn>
                        </p:par>
                        <p:par>
                          <p:cTn id="84" fill="hold">
                            <p:stCondLst>
                              <p:cond delay="500"/>
                            </p:stCondLst>
                            <p:childTnLst>
                              <p:par>
                                <p:cTn id="85" presetID="53" presetClass="entr" presetSubtype="16" fill="hold" grpId="0" nodeType="after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p:cTn id="87" dur="500" fill="hold"/>
                                        <p:tgtEl>
                                          <p:spTgt spid="23"/>
                                        </p:tgtEl>
                                        <p:attrNameLst>
                                          <p:attrName>ppt_w</p:attrName>
                                        </p:attrNameLst>
                                      </p:cBhvr>
                                      <p:tavLst>
                                        <p:tav tm="0">
                                          <p:val>
                                            <p:fltVal val="0"/>
                                          </p:val>
                                        </p:tav>
                                        <p:tav tm="100000">
                                          <p:val>
                                            <p:strVal val="#ppt_w"/>
                                          </p:val>
                                        </p:tav>
                                      </p:tavLst>
                                    </p:anim>
                                    <p:anim calcmode="lin" valueType="num">
                                      <p:cBhvr>
                                        <p:cTn id="88" dur="500" fill="hold"/>
                                        <p:tgtEl>
                                          <p:spTgt spid="23"/>
                                        </p:tgtEl>
                                        <p:attrNameLst>
                                          <p:attrName>ppt_h</p:attrName>
                                        </p:attrNameLst>
                                      </p:cBhvr>
                                      <p:tavLst>
                                        <p:tav tm="0">
                                          <p:val>
                                            <p:fltVal val="0"/>
                                          </p:val>
                                        </p:tav>
                                        <p:tav tm="100000">
                                          <p:val>
                                            <p:strVal val="#ppt_h"/>
                                          </p:val>
                                        </p:tav>
                                      </p:tavLst>
                                    </p:anim>
                                    <p:animEffect transition="in" filter="fade">
                                      <p:cBhvr>
                                        <p:cTn id="89" dur="500"/>
                                        <p:tgtEl>
                                          <p:spTgt spid="23"/>
                                        </p:tgtEl>
                                      </p:cBhvr>
                                    </p:animEffect>
                                  </p:childTnLst>
                                </p:cTn>
                              </p:par>
                            </p:childTnLst>
                          </p:cTn>
                        </p:par>
                        <p:par>
                          <p:cTn id="90" fill="hold">
                            <p:stCondLst>
                              <p:cond delay="1000"/>
                            </p:stCondLst>
                            <p:childTnLst>
                              <p:par>
                                <p:cTn id="91" presetID="53" presetClass="entr" presetSubtype="16" fill="hold" nodeType="afterEffect">
                                  <p:stCondLst>
                                    <p:cond delay="0"/>
                                  </p:stCondLst>
                                  <p:childTnLst>
                                    <p:set>
                                      <p:cBhvr>
                                        <p:cTn id="92" dur="1" fill="hold">
                                          <p:stCondLst>
                                            <p:cond delay="0"/>
                                          </p:stCondLst>
                                        </p:cTn>
                                        <p:tgtEl>
                                          <p:spTgt spid="39"/>
                                        </p:tgtEl>
                                        <p:attrNameLst>
                                          <p:attrName>style.visibility</p:attrName>
                                        </p:attrNameLst>
                                      </p:cBhvr>
                                      <p:to>
                                        <p:strVal val="visible"/>
                                      </p:to>
                                    </p:set>
                                    <p:anim calcmode="lin" valueType="num">
                                      <p:cBhvr>
                                        <p:cTn id="93" dur="500" fill="hold"/>
                                        <p:tgtEl>
                                          <p:spTgt spid="39"/>
                                        </p:tgtEl>
                                        <p:attrNameLst>
                                          <p:attrName>ppt_w</p:attrName>
                                        </p:attrNameLst>
                                      </p:cBhvr>
                                      <p:tavLst>
                                        <p:tav tm="0">
                                          <p:val>
                                            <p:fltVal val="0"/>
                                          </p:val>
                                        </p:tav>
                                        <p:tav tm="100000">
                                          <p:val>
                                            <p:strVal val="#ppt_w"/>
                                          </p:val>
                                        </p:tav>
                                      </p:tavLst>
                                    </p:anim>
                                    <p:anim calcmode="lin" valueType="num">
                                      <p:cBhvr>
                                        <p:cTn id="94" dur="500" fill="hold"/>
                                        <p:tgtEl>
                                          <p:spTgt spid="39"/>
                                        </p:tgtEl>
                                        <p:attrNameLst>
                                          <p:attrName>ppt_h</p:attrName>
                                        </p:attrNameLst>
                                      </p:cBhvr>
                                      <p:tavLst>
                                        <p:tav tm="0">
                                          <p:val>
                                            <p:fltVal val="0"/>
                                          </p:val>
                                        </p:tav>
                                        <p:tav tm="100000">
                                          <p:val>
                                            <p:strVal val="#ppt_h"/>
                                          </p:val>
                                        </p:tav>
                                      </p:tavLst>
                                    </p:anim>
                                    <p:animEffect transition="in" filter="fade">
                                      <p:cBhvr>
                                        <p:cTn id="95" dur="500"/>
                                        <p:tgtEl>
                                          <p:spTgt spid="39"/>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nodeType="clickEffect">
                                  <p:stCondLst>
                                    <p:cond delay="0"/>
                                  </p:stCondLst>
                                  <p:childTnLst>
                                    <p:set>
                                      <p:cBhvr>
                                        <p:cTn id="99" dur="1" fill="hold">
                                          <p:stCondLst>
                                            <p:cond delay="0"/>
                                          </p:stCondLst>
                                        </p:cTn>
                                        <p:tgtEl>
                                          <p:spTgt spid="41"/>
                                        </p:tgtEl>
                                        <p:attrNameLst>
                                          <p:attrName>style.visibility</p:attrName>
                                        </p:attrNameLst>
                                      </p:cBhvr>
                                      <p:to>
                                        <p:strVal val="visible"/>
                                      </p:to>
                                    </p:set>
                                    <p:anim calcmode="lin" valueType="num">
                                      <p:cBhvr>
                                        <p:cTn id="100" dur="500" fill="hold"/>
                                        <p:tgtEl>
                                          <p:spTgt spid="41"/>
                                        </p:tgtEl>
                                        <p:attrNameLst>
                                          <p:attrName>ppt_w</p:attrName>
                                        </p:attrNameLst>
                                      </p:cBhvr>
                                      <p:tavLst>
                                        <p:tav tm="0">
                                          <p:val>
                                            <p:fltVal val="0"/>
                                          </p:val>
                                        </p:tav>
                                        <p:tav tm="100000">
                                          <p:val>
                                            <p:strVal val="#ppt_w"/>
                                          </p:val>
                                        </p:tav>
                                      </p:tavLst>
                                    </p:anim>
                                    <p:anim calcmode="lin" valueType="num">
                                      <p:cBhvr>
                                        <p:cTn id="101" dur="500" fill="hold"/>
                                        <p:tgtEl>
                                          <p:spTgt spid="41"/>
                                        </p:tgtEl>
                                        <p:attrNameLst>
                                          <p:attrName>ppt_h</p:attrName>
                                        </p:attrNameLst>
                                      </p:cBhvr>
                                      <p:tavLst>
                                        <p:tav tm="0">
                                          <p:val>
                                            <p:fltVal val="0"/>
                                          </p:val>
                                        </p:tav>
                                        <p:tav tm="100000">
                                          <p:val>
                                            <p:strVal val="#ppt_h"/>
                                          </p:val>
                                        </p:tav>
                                      </p:tavLst>
                                    </p:anim>
                                    <p:animEffect transition="in" filter="fade">
                                      <p:cBhvr>
                                        <p:cTn id="102" dur="500"/>
                                        <p:tgtEl>
                                          <p:spTgt spid="41"/>
                                        </p:tgtEl>
                                      </p:cBhvr>
                                    </p:animEffect>
                                  </p:childTnLst>
                                </p:cTn>
                              </p:par>
                            </p:childTnLst>
                          </p:cTn>
                        </p:par>
                        <p:par>
                          <p:cTn id="103" fill="hold">
                            <p:stCondLst>
                              <p:cond delay="500"/>
                            </p:stCondLst>
                            <p:childTnLst>
                              <p:par>
                                <p:cTn id="104" presetID="53" presetClass="entr" presetSubtype="16" fill="hold" grpId="0" nodeType="afterEffect">
                                  <p:stCondLst>
                                    <p:cond delay="0"/>
                                  </p:stCondLst>
                                  <p:childTnLst>
                                    <p:set>
                                      <p:cBhvr>
                                        <p:cTn id="105" dur="1" fill="hold">
                                          <p:stCondLst>
                                            <p:cond delay="0"/>
                                          </p:stCondLst>
                                        </p:cTn>
                                        <p:tgtEl>
                                          <p:spTgt spid="24"/>
                                        </p:tgtEl>
                                        <p:attrNameLst>
                                          <p:attrName>style.visibility</p:attrName>
                                        </p:attrNameLst>
                                      </p:cBhvr>
                                      <p:to>
                                        <p:strVal val="visible"/>
                                      </p:to>
                                    </p:set>
                                    <p:anim calcmode="lin" valueType="num">
                                      <p:cBhvr>
                                        <p:cTn id="106" dur="500" fill="hold"/>
                                        <p:tgtEl>
                                          <p:spTgt spid="24"/>
                                        </p:tgtEl>
                                        <p:attrNameLst>
                                          <p:attrName>ppt_w</p:attrName>
                                        </p:attrNameLst>
                                      </p:cBhvr>
                                      <p:tavLst>
                                        <p:tav tm="0">
                                          <p:val>
                                            <p:fltVal val="0"/>
                                          </p:val>
                                        </p:tav>
                                        <p:tav tm="100000">
                                          <p:val>
                                            <p:strVal val="#ppt_w"/>
                                          </p:val>
                                        </p:tav>
                                      </p:tavLst>
                                    </p:anim>
                                    <p:anim calcmode="lin" valueType="num">
                                      <p:cBhvr>
                                        <p:cTn id="107" dur="500" fill="hold"/>
                                        <p:tgtEl>
                                          <p:spTgt spid="24"/>
                                        </p:tgtEl>
                                        <p:attrNameLst>
                                          <p:attrName>ppt_h</p:attrName>
                                        </p:attrNameLst>
                                      </p:cBhvr>
                                      <p:tavLst>
                                        <p:tav tm="0">
                                          <p:val>
                                            <p:fltVal val="0"/>
                                          </p:val>
                                        </p:tav>
                                        <p:tav tm="100000">
                                          <p:val>
                                            <p:strVal val="#ppt_h"/>
                                          </p:val>
                                        </p:tav>
                                      </p:tavLst>
                                    </p:anim>
                                    <p:animEffect transition="in" filter="fade">
                                      <p:cBhvr>
                                        <p:cTn id="108" dur="500"/>
                                        <p:tgtEl>
                                          <p:spTgt spid="24"/>
                                        </p:tgtEl>
                                      </p:cBhvr>
                                    </p:animEffect>
                                  </p:childTnLst>
                                </p:cTn>
                              </p:par>
                            </p:childTnLst>
                          </p:cTn>
                        </p:par>
                        <p:par>
                          <p:cTn id="109" fill="hold">
                            <p:stCondLst>
                              <p:cond delay="1000"/>
                            </p:stCondLst>
                            <p:childTnLst>
                              <p:par>
                                <p:cTn id="110" presetID="53" presetClass="entr" presetSubtype="16" fill="hold" nodeType="afterEffect">
                                  <p:stCondLst>
                                    <p:cond delay="0"/>
                                  </p:stCondLst>
                                  <p:childTnLst>
                                    <p:set>
                                      <p:cBhvr>
                                        <p:cTn id="111" dur="1" fill="hold">
                                          <p:stCondLst>
                                            <p:cond delay="0"/>
                                          </p:stCondLst>
                                        </p:cTn>
                                        <p:tgtEl>
                                          <p:spTgt spid="44"/>
                                        </p:tgtEl>
                                        <p:attrNameLst>
                                          <p:attrName>style.visibility</p:attrName>
                                        </p:attrNameLst>
                                      </p:cBhvr>
                                      <p:to>
                                        <p:strVal val="visible"/>
                                      </p:to>
                                    </p:set>
                                    <p:anim calcmode="lin" valueType="num">
                                      <p:cBhvr>
                                        <p:cTn id="112" dur="500" fill="hold"/>
                                        <p:tgtEl>
                                          <p:spTgt spid="44"/>
                                        </p:tgtEl>
                                        <p:attrNameLst>
                                          <p:attrName>ppt_w</p:attrName>
                                        </p:attrNameLst>
                                      </p:cBhvr>
                                      <p:tavLst>
                                        <p:tav tm="0">
                                          <p:val>
                                            <p:fltVal val="0"/>
                                          </p:val>
                                        </p:tav>
                                        <p:tav tm="100000">
                                          <p:val>
                                            <p:strVal val="#ppt_w"/>
                                          </p:val>
                                        </p:tav>
                                      </p:tavLst>
                                    </p:anim>
                                    <p:anim calcmode="lin" valueType="num">
                                      <p:cBhvr>
                                        <p:cTn id="113" dur="500" fill="hold"/>
                                        <p:tgtEl>
                                          <p:spTgt spid="44"/>
                                        </p:tgtEl>
                                        <p:attrNameLst>
                                          <p:attrName>ppt_h</p:attrName>
                                        </p:attrNameLst>
                                      </p:cBhvr>
                                      <p:tavLst>
                                        <p:tav tm="0">
                                          <p:val>
                                            <p:fltVal val="0"/>
                                          </p:val>
                                        </p:tav>
                                        <p:tav tm="100000">
                                          <p:val>
                                            <p:strVal val="#ppt_h"/>
                                          </p:val>
                                        </p:tav>
                                      </p:tavLst>
                                    </p:anim>
                                    <p:animEffect transition="in" filter="fade">
                                      <p:cBhvr>
                                        <p:cTn id="114" dur="500"/>
                                        <p:tgtEl>
                                          <p:spTgt spid="44"/>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8" fill="hold" grpId="0" nodeType="clickEffect">
                                  <p:stCondLst>
                                    <p:cond delay="0"/>
                                  </p:stCondLst>
                                  <p:childTnLst>
                                    <p:set>
                                      <p:cBhvr>
                                        <p:cTn id="118" dur="1" fill="hold">
                                          <p:stCondLst>
                                            <p:cond delay="0"/>
                                          </p:stCondLst>
                                        </p:cTn>
                                        <p:tgtEl>
                                          <p:spTgt spid="52"/>
                                        </p:tgtEl>
                                        <p:attrNameLst>
                                          <p:attrName>style.visibility</p:attrName>
                                        </p:attrNameLst>
                                      </p:cBhvr>
                                      <p:to>
                                        <p:strVal val="visible"/>
                                      </p:to>
                                    </p:set>
                                    <p:anim calcmode="lin" valueType="num">
                                      <p:cBhvr additive="base">
                                        <p:cTn id="119" dur="500" fill="hold"/>
                                        <p:tgtEl>
                                          <p:spTgt spid="52"/>
                                        </p:tgtEl>
                                        <p:attrNameLst>
                                          <p:attrName>ppt_x</p:attrName>
                                        </p:attrNameLst>
                                      </p:cBhvr>
                                      <p:tavLst>
                                        <p:tav tm="0">
                                          <p:val>
                                            <p:strVal val="0-#ppt_w/2"/>
                                          </p:val>
                                        </p:tav>
                                        <p:tav tm="100000">
                                          <p:val>
                                            <p:strVal val="#ppt_x"/>
                                          </p:val>
                                        </p:tav>
                                      </p:tavLst>
                                    </p:anim>
                                    <p:anim calcmode="lin" valueType="num">
                                      <p:cBhvr additive="base">
                                        <p:cTn id="120" dur="500" fill="hold"/>
                                        <p:tgtEl>
                                          <p:spTgt spid="52"/>
                                        </p:tgtEl>
                                        <p:attrNameLst>
                                          <p:attrName>ppt_y</p:attrName>
                                        </p:attrNameLst>
                                      </p:cBhvr>
                                      <p:tavLst>
                                        <p:tav tm="0">
                                          <p:val>
                                            <p:strVal val="#ppt_y"/>
                                          </p:val>
                                        </p:tav>
                                        <p:tav tm="100000">
                                          <p:val>
                                            <p:strVal val="#ppt_y"/>
                                          </p:val>
                                        </p:tav>
                                      </p:tavLst>
                                    </p:anim>
                                  </p:childTnLst>
                                </p:cTn>
                              </p:par>
                            </p:childTnLst>
                          </p:cTn>
                        </p:par>
                        <p:par>
                          <p:cTn id="121" fill="hold">
                            <p:stCondLst>
                              <p:cond delay="500"/>
                            </p:stCondLst>
                            <p:childTnLst>
                              <p:par>
                                <p:cTn id="122" presetID="53" presetClass="entr" presetSubtype="16" fill="hold" nodeType="afterEffect">
                                  <p:stCondLst>
                                    <p:cond delay="0"/>
                                  </p:stCondLst>
                                  <p:childTnLst>
                                    <p:set>
                                      <p:cBhvr>
                                        <p:cTn id="123" dur="1" fill="hold">
                                          <p:stCondLst>
                                            <p:cond delay="0"/>
                                          </p:stCondLst>
                                        </p:cTn>
                                        <p:tgtEl>
                                          <p:spTgt spid="51"/>
                                        </p:tgtEl>
                                        <p:attrNameLst>
                                          <p:attrName>style.visibility</p:attrName>
                                        </p:attrNameLst>
                                      </p:cBhvr>
                                      <p:to>
                                        <p:strVal val="visible"/>
                                      </p:to>
                                    </p:set>
                                    <p:anim calcmode="lin" valueType="num">
                                      <p:cBhvr>
                                        <p:cTn id="124" dur="500" fill="hold"/>
                                        <p:tgtEl>
                                          <p:spTgt spid="51"/>
                                        </p:tgtEl>
                                        <p:attrNameLst>
                                          <p:attrName>ppt_w</p:attrName>
                                        </p:attrNameLst>
                                      </p:cBhvr>
                                      <p:tavLst>
                                        <p:tav tm="0">
                                          <p:val>
                                            <p:fltVal val="0"/>
                                          </p:val>
                                        </p:tav>
                                        <p:tav tm="100000">
                                          <p:val>
                                            <p:strVal val="#ppt_w"/>
                                          </p:val>
                                        </p:tav>
                                      </p:tavLst>
                                    </p:anim>
                                    <p:anim calcmode="lin" valueType="num">
                                      <p:cBhvr>
                                        <p:cTn id="125" dur="500" fill="hold"/>
                                        <p:tgtEl>
                                          <p:spTgt spid="51"/>
                                        </p:tgtEl>
                                        <p:attrNameLst>
                                          <p:attrName>ppt_h</p:attrName>
                                        </p:attrNameLst>
                                      </p:cBhvr>
                                      <p:tavLst>
                                        <p:tav tm="0">
                                          <p:val>
                                            <p:fltVal val="0"/>
                                          </p:val>
                                        </p:tav>
                                        <p:tav tm="100000">
                                          <p:val>
                                            <p:strVal val="#ppt_h"/>
                                          </p:val>
                                        </p:tav>
                                      </p:tavLst>
                                    </p:anim>
                                    <p:animEffect transition="in" filter="fade">
                                      <p:cBhvr>
                                        <p:cTn id="126" dur="500"/>
                                        <p:tgtEl>
                                          <p:spTgt spid="51"/>
                                        </p:tgtEl>
                                      </p:cBhvr>
                                    </p:animEffect>
                                  </p:childTnLst>
                                </p:cTn>
                              </p:par>
                            </p:childTnLst>
                          </p:cTn>
                        </p:par>
                        <p:par>
                          <p:cTn id="127" fill="hold">
                            <p:stCondLst>
                              <p:cond delay="1000"/>
                            </p:stCondLst>
                            <p:childTnLst>
                              <p:par>
                                <p:cTn id="128" presetID="53" presetClass="entr" presetSubtype="16" fill="hold" grpId="0" nodeType="afterEffect">
                                  <p:stCondLst>
                                    <p:cond delay="0"/>
                                  </p:stCondLst>
                                  <p:childTnLst>
                                    <p:set>
                                      <p:cBhvr>
                                        <p:cTn id="129" dur="1" fill="hold">
                                          <p:stCondLst>
                                            <p:cond delay="0"/>
                                          </p:stCondLst>
                                        </p:cTn>
                                        <p:tgtEl>
                                          <p:spTgt spid="49"/>
                                        </p:tgtEl>
                                        <p:attrNameLst>
                                          <p:attrName>style.visibility</p:attrName>
                                        </p:attrNameLst>
                                      </p:cBhvr>
                                      <p:to>
                                        <p:strVal val="visible"/>
                                      </p:to>
                                    </p:set>
                                    <p:anim calcmode="lin" valueType="num">
                                      <p:cBhvr>
                                        <p:cTn id="130" dur="500" fill="hold"/>
                                        <p:tgtEl>
                                          <p:spTgt spid="49"/>
                                        </p:tgtEl>
                                        <p:attrNameLst>
                                          <p:attrName>ppt_w</p:attrName>
                                        </p:attrNameLst>
                                      </p:cBhvr>
                                      <p:tavLst>
                                        <p:tav tm="0">
                                          <p:val>
                                            <p:fltVal val="0"/>
                                          </p:val>
                                        </p:tav>
                                        <p:tav tm="100000">
                                          <p:val>
                                            <p:strVal val="#ppt_w"/>
                                          </p:val>
                                        </p:tav>
                                      </p:tavLst>
                                    </p:anim>
                                    <p:anim calcmode="lin" valueType="num">
                                      <p:cBhvr>
                                        <p:cTn id="131" dur="500" fill="hold"/>
                                        <p:tgtEl>
                                          <p:spTgt spid="49"/>
                                        </p:tgtEl>
                                        <p:attrNameLst>
                                          <p:attrName>ppt_h</p:attrName>
                                        </p:attrNameLst>
                                      </p:cBhvr>
                                      <p:tavLst>
                                        <p:tav tm="0">
                                          <p:val>
                                            <p:fltVal val="0"/>
                                          </p:val>
                                        </p:tav>
                                        <p:tav tm="100000">
                                          <p:val>
                                            <p:strVal val="#ppt_h"/>
                                          </p:val>
                                        </p:tav>
                                      </p:tavLst>
                                    </p:anim>
                                    <p:animEffect transition="in" filter="fade">
                                      <p:cBhvr>
                                        <p:cTn id="132" dur="500"/>
                                        <p:tgtEl>
                                          <p:spTgt spid="49"/>
                                        </p:tgtEl>
                                      </p:cBhvr>
                                    </p:animEffec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0" nodeType="clickEffect">
                                  <p:stCondLst>
                                    <p:cond delay="0"/>
                                  </p:stCondLst>
                                  <p:childTnLst>
                                    <p:set>
                                      <p:cBhvr>
                                        <p:cTn id="136" dur="1" fill="hold">
                                          <p:stCondLst>
                                            <p:cond delay="0"/>
                                          </p:stCondLst>
                                        </p:cTn>
                                        <p:tgtEl>
                                          <p:spTgt spid="55"/>
                                        </p:tgtEl>
                                        <p:attrNameLst>
                                          <p:attrName>style.visibility</p:attrName>
                                        </p:attrNameLst>
                                      </p:cBhvr>
                                      <p:to>
                                        <p:strVal val="visible"/>
                                      </p:to>
                                    </p:set>
                                    <p:anim calcmode="lin" valueType="num">
                                      <p:cBhvr>
                                        <p:cTn id="137" dur="500" fill="hold"/>
                                        <p:tgtEl>
                                          <p:spTgt spid="55"/>
                                        </p:tgtEl>
                                        <p:attrNameLst>
                                          <p:attrName>ppt_w</p:attrName>
                                        </p:attrNameLst>
                                      </p:cBhvr>
                                      <p:tavLst>
                                        <p:tav tm="0">
                                          <p:val>
                                            <p:fltVal val="0"/>
                                          </p:val>
                                        </p:tav>
                                        <p:tav tm="100000">
                                          <p:val>
                                            <p:strVal val="#ppt_w"/>
                                          </p:val>
                                        </p:tav>
                                      </p:tavLst>
                                    </p:anim>
                                    <p:anim calcmode="lin" valueType="num">
                                      <p:cBhvr>
                                        <p:cTn id="138" dur="500" fill="hold"/>
                                        <p:tgtEl>
                                          <p:spTgt spid="55"/>
                                        </p:tgtEl>
                                        <p:attrNameLst>
                                          <p:attrName>ppt_h</p:attrName>
                                        </p:attrNameLst>
                                      </p:cBhvr>
                                      <p:tavLst>
                                        <p:tav tm="0">
                                          <p:val>
                                            <p:fltVal val="0"/>
                                          </p:val>
                                        </p:tav>
                                        <p:tav tm="100000">
                                          <p:val>
                                            <p:strVal val="#ppt_h"/>
                                          </p:val>
                                        </p:tav>
                                      </p:tavLst>
                                    </p:anim>
                                    <p:animEffect transition="in" filter="fade">
                                      <p:cBhvr>
                                        <p:cTn id="139" dur="500"/>
                                        <p:tgtEl>
                                          <p:spTgt spid="55"/>
                                        </p:tgtEl>
                                      </p:cBhvr>
                                    </p:animEffect>
                                  </p:childTnLst>
                                </p:cTn>
                              </p:par>
                            </p:childTnLst>
                          </p:cTn>
                        </p:par>
                        <p:par>
                          <p:cTn id="140" fill="hold">
                            <p:stCondLst>
                              <p:cond delay="500"/>
                            </p:stCondLst>
                            <p:childTnLst>
                              <p:par>
                                <p:cTn id="141" presetID="1" presetClass="entr" presetSubtype="0" fill="hold" nodeType="afterEffect">
                                  <p:stCondLst>
                                    <p:cond delay="0"/>
                                  </p:stCondLst>
                                  <p:childTnLst>
                                    <p:set>
                                      <p:cBhvr>
                                        <p:cTn id="142" dur="1" fill="hold">
                                          <p:stCondLst>
                                            <p:cond delay="0"/>
                                          </p:stCondLst>
                                        </p:cTn>
                                        <p:tgtEl>
                                          <p:spTgt spid="54"/>
                                        </p:tgtEl>
                                        <p:attrNameLst>
                                          <p:attrName>style.visibility</p:attrName>
                                        </p:attrNameLst>
                                      </p:cBhvr>
                                      <p:to>
                                        <p:strVal val="visible"/>
                                      </p:to>
                                    </p:set>
                                  </p:childTnLst>
                                </p:cTn>
                              </p:par>
                            </p:childTnLst>
                          </p:cTn>
                        </p:par>
                        <p:par>
                          <p:cTn id="143" fill="hold">
                            <p:stCondLst>
                              <p:cond delay="500"/>
                            </p:stCondLst>
                            <p:childTnLst>
                              <p:par>
                                <p:cTn id="144" presetID="53" presetClass="entr" presetSubtype="16" fill="hold" nodeType="afterEffect">
                                  <p:stCondLst>
                                    <p:cond delay="0"/>
                                  </p:stCondLst>
                                  <p:childTnLst>
                                    <p:set>
                                      <p:cBhvr>
                                        <p:cTn id="145" dur="1" fill="hold">
                                          <p:stCondLst>
                                            <p:cond delay="0"/>
                                          </p:stCondLst>
                                        </p:cTn>
                                        <p:tgtEl>
                                          <p:spTgt spid="58"/>
                                        </p:tgtEl>
                                        <p:attrNameLst>
                                          <p:attrName>style.visibility</p:attrName>
                                        </p:attrNameLst>
                                      </p:cBhvr>
                                      <p:to>
                                        <p:strVal val="visible"/>
                                      </p:to>
                                    </p:set>
                                    <p:anim calcmode="lin" valueType="num">
                                      <p:cBhvr>
                                        <p:cTn id="146" dur="500" fill="hold"/>
                                        <p:tgtEl>
                                          <p:spTgt spid="58"/>
                                        </p:tgtEl>
                                        <p:attrNameLst>
                                          <p:attrName>ppt_w</p:attrName>
                                        </p:attrNameLst>
                                      </p:cBhvr>
                                      <p:tavLst>
                                        <p:tav tm="0">
                                          <p:val>
                                            <p:fltVal val="0"/>
                                          </p:val>
                                        </p:tav>
                                        <p:tav tm="100000">
                                          <p:val>
                                            <p:strVal val="#ppt_w"/>
                                          </p:val>
                                        </p:tav>
                                      </p:tavLst>
                                    </p:anim>
                                    <p:anim calcmode="lin" valueType="num">
                                      <p:cBhvr>
                                        <p:cTn id="147" dur="500" fill="hold"/>
                                        <p:tgtEl>
                                          <p:spTgt spid="58"/>
                                        </p:tgtEl>
                                        <p:attrNameLst>
                                          <p:attrName>ppt_h</p:attrName>
                                        </p:attrNameLst>
                                      </p:cBhvr>
                                      <p:tavLst>
                                        <p:tav tm="0">
                                          <p:val>
                                            <p:fltVal val="0"/>
                                          </p:val>
                                        </p:tav>
                                        <p:tav tm="100000">
                                          <p:val>
                                            <p:strVal val="#ppt_h"/>
                                          </p:val>
                                        </p:tav>
                                      </p:tavLst>
                                    </p:anim>
                                    <p:animEffect transition="in" filter="fade">
                                      <p:cBhvr>
                                        <p:cTn id="148" dur="500"/>
                                        <p:tgtEl>
                                          <p:spTgt spid="58"/>
                                        </p:tgtEl>
                                      </p:cBhvr>
                                    </p:animEffect>
                                  </p:childTnLst>
                                </p:cTn>
                              </p:par>
                            </p:childTnLst>
                          </p:cTn>
                        </p:par>
                        <p:par>
                          <p:cTn id="149" fill="hold">
                            <p:stCondLst>
                              <p:cond delay="1000"/>
                            </p:stCondLst>
                            <p:childTnLst>
                              <p:par>
                                <p:cTn id="150" presetID="53" presetClass="entr" presetSubtype="16" fill="hold" grpId="0" nodeType="afterEffect">
                                  <p:stCondLst>
                                    <p:cond delay="0"/>
                                  </p:stCondLst>
                                  <p:childTnLst>
                                    <p:set>
                                      <p:cBhvr>
                                        <p:cTn id="151" dur="1" fill="hold">
                                          <p:stCondLst>
                                            <p:cond delay="0"/>
                                          </p:stCondLst>
                                        </p:cTn>
                                        <p:tgtEl>
                                          <p:spTgt spid="56"/>
                                        </p:tgtEl>
                                        <p:attrNameLst>
                                          <p:attrName>style.visibility</p:attrName>
                                        </p:attrNameLst>
                                      </p:cBhvr>
                                      <p:to>
                                        <p:strVal val="visible"/>
                                      </p:to>
                                    </p:set>
                                    <p:anim calcmode="lin" valueType="num">
                                      <p:cBhvr>
                                        <p:cTn id="152" dur="500" fill="hold"/>
                                        <p:tgtEl>
                                          <p:spTgt spid="56"/>
                                        </p:tgtEl>
                                        <p:attrNameLst>
                                          <p:attrName>ppt_w</p:attrName>
                                        </p:attrNameLst>
                                      </p:cBhvr>
                                      <p:tavLst>
                                        <p:tav tm="0">
                                          <p:val>
                                            <p:fltVal val="0"/>
                                          </p:val>
                                        </p:tav>
                                        <p:tav tm="100000">
                                          <p:val>
                                            <p:strVal val="#ppt_w"/>
                                          </p:val>
                                        </p:tav>
                                      </p:tavLst>
                                    </p:anim>
                                    <p:anim calcmode="lin" valueType="num">
                                      <p:cBhvr>
                                        <p:cTn id="153" dur="500" fill="hold"/>
                                        <p:tgtEl>
                                          <p:spTgt spid="56"/>
                                        </p:tgtEl>
                                        <p:attrNameLst>
                                          <p:attrName>ppt_h</p:attrName>
                                        </p:attrNameLst>
                                      </p:cBhvr>
                                      <p:tavLst>
                                        <p:tav tm="0">
                                          <p:val>
                                            <p:fltVal val="0"/>
                                          </p:val>
                                        </p:tav>
                                        <p:tav tm="100000">
                                          <p:val>
                                            <p:strVal val="#ppt_h"/>
                                          </p:val>
                                        </p:tav>
                                      </p:tavLst>
                                    </p:anim>
                                    <p:animEffect transition="in" filter="fade">
                                      <p:cBhvr>
                                        <p:cTn id="154" dur="500"/>
                                        <p:tgtEl>
                                          <p:spTgt spid="56"/>
                                        </p:tgtEl>
                                      </p:cBhvr>
                                    </p:animEffect>
                                  </p:childTnLst>
                                </p:cTn>
                              </p:par>
                            </p:childTnLst>
                          </p:cTn>
                        </p:par>
                      </p:childTnLst>
                    </p:cTn>
                  </p:par>
                  <p:par>
                    <p:cTn id="155" fill="hold">
                      <p:stCondLst>
                        <p:cond delay="indefinite"/>
                      </p:stCondLst>
                      <p:childTnLst>
                        <p:par>
                          <p:cTn id="156" fill="hold">
                            <p:stCondLst>
                              <p:cond delay="0"/>
                            </p:stCondLst>
                            <p:childTnLst>
                              <p:par>
                                <p:cTn id="157" presetID="53" presetClass="entr" presetSubtype="16" fill="hold" grpId="0" nodeType="clickEffect">
                                  <p:stCondLst>
                                    <p:cond delay="0"/>
                                  </p:stCondLst>
                                  <p:childTnLst>
                                    <p:set>
                                      <p:cBhvr>
                                        <p:cTn id="158" dur="1" fill="hold">
                                          <p:stCondLst>
                                            <p:cond delay="0"/>
                                          </p:stCondLst>
                                        </p:cTn>
                                        <p:tgtEl>
                                          <p:spTgt spid="61"/>
                                        </p:tgtEl>
                                        <p:attrNameLst>
                                          <p:attrName>style.visibility</p:attrName>
                                        </p:attrNameLst>
                                      </p:cBhvr>
                                      <p:to>
                                        <p:strVal val="visible"/>
                                      </p:to>
                                    </p:set>
                                    <p:anim calcmode="lin" valueType="num">
                                      <p:cBhvr>
                                        <p:cTn id="159" dur="500" fill="hold"/>
                                        <p:tgtEl>
                                          <p:spTgt spid="61"/>
                                        </p:tgtEl>
                                        <p:attrNameLst>
                                          <p:attrName>ppt_w</p:attrName>
                                        </p:attrNameLst>
                                      </p:cBhvr>
                                      <p:tavLst>
                                        <p:tav tm="0">
                                          <p:val>
                                            <p:fltVal val="0"/>
                                          </p:val>
                                        </p:tav>
                                        <p:tav tm="100000">
                                          <p:val>
                                            <p:strVal val="#ppt_w"/>
                                          </p:val>
                                        </p:tav>
                                      </p:tavLst>
                                    </p:anim>
                                    <p:anim calcmode="lin" valueType="num">
                                      <p:cBhvr>
                                        <p:cTn id="160" dur="500" fill="hold"/>
                                        <p:tgtEl>
                                          <p:spTgt spid="61"/>
                                        </p:tgtEl>
                                        <p:attrNameLst>
                                          <p:attrName>ppt_h</p:attrName>
                                        </p:attrNameLst>
                                      </p:cBhvr>
                                      <p:tavLst>
                                        <p:tav tm="0">
                                          <p:val>
                                            <p:fltVal val="0"/>
                                          </p:val>
                                        </p:tav>
                                        <p:tav tm="100000">
                                          <p:val>
                                            <p:strVal val="#ppt_h"/>
                                          </p:val>
                                        </p:tav>
                                      </p:tavLst>
                                    </p:anim>
                                    <p:animEffect transition="in" filter="fade">
                                      <p:cBhvr>
                                        <p:cTn id="161" dur="500"/>
                                        <p:tgtEl>
                                          <p:spTgt spid="61"/>
                                        </p:tgtEl>
                                      </p:cBhvr>
                                    </p:animEffect>
                                  </p:childTnLst>
                                </p:cTn>
                              </p:par>
                            </p:childTnLst>
                          </p:cTn>
                        </p:par>
                        <p:par>
                          <p:cTn id="162" fill="hold">
                            <p:stCondLst>
                              <p:cond delay="500"/>
                            </p:stCondLst>
                            <p:childTnLst>
                              <p:par>
                                <p:cTn id="163" presetID="2" presetClass="entr" presetSubtype="8" fill="hold" grpId="0" nodeType="afterEffect">
                                  <p:stCondLst>
                                    <p:cond delay="0"/>
                                  </p:stCondLst>
                                  <p:childTnLst>
                                    <p:set>
                                      <p:cBhvr>
                                        <p:cTn id="164" dur="1" fill="hold">
                                          <p:stCondLst>
                                            <p:cond delay="0"/>
                                          </p:stCondLst>
                                        </p:cTn>
                                        <p:tgtEl>
                                          <p:spTgt spid="31"/>
                                        </p:tgtEl>
                                        <p:attrNameLst>
                                          <p:attrName>style.visibility</p:attrName>
                                        </p:attrNameLst>
                                      </p:cBhvr>
                                      <p:to>
                                        <p:strVal val="visible"/>
                                      </p:to>
                                    </p:set>
                                    <p:anim calcmode="lin" valueType="num">
                                      <p:cBhvr additive="base">
                                        <p:cTn id="165" dur="500" fill="hold"/>
                                        <p:tgtEl>
                                          <p:spTgt spid="31"/>
                                        </p:tgtEl>
                                        <p:attrNameLst>
                                          <p:attrName>ppt_x</p:attrName>
                                        </p:attrNameLst>
                                      </p:cBhvr>
                                      <p:tavLst>
                                        <p:tav tm="0">
                                          <p:val>
                                            <p:strVal val="0-#ppt_w/2"/>
                                          </p:val>
                                        </p:tav>
                                        <p:tav tm="100000">
                                          <p:val>
                                            <p:strVal val="#ppt_x"/>
                                          </p:val>
                                        </p:tav>
                                      </p:tavLst>
                                    </p:anim>
                                    <p:anim calcmode="lin" valueType="num">
                                      <p:cBhvr additive="base">
                                        <p:cTn id="166"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4" grpId="0" animBg="1"/>
      <p:bldP spid="14" grpId="0" animBg="1"/>
      <p:bldP spid="20" grpId="0"/>
      <p:bldP spid="21" grpId="0"/>
      <p:bldP spid="22" grpId="0"/>
      <p:bldP spid="23" grpId="0"/>
      <p:bldP spid="24" grpId="0"/>
      <p:bldP spid="49" grpId="0" animBg="1"/>
      <p:bldP spid="52" grpId="0" animBg="1"/>
      <p:bldP spid="56" grpId="0" animBg="1"/>
      <p:bldP spid="61" grpId="0" animBg="1"/>
      <p:bldP spid="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328" y="4215793"/>
            <a:ext cx="10058400" cy="681722"/>
          </a:xfrm>
          <a:prstGeom prst="rect">
            <a:avLst/>
          </a:prstGeom>
          <a:ln w="19050">
            <a:solidFill>
              <a:schemeClr val="bg1">
                <a:lumMod val="75000"/>
              </a:schemeClr>
            </a:solidFill>
          </a:ln>
        </p:spPr>
      </p:pic>
      <p:sp>
        <p:nvSpPr>
          <p:cNvPr id="7" name="TextBox 6"/>
          <p:cNvSpPr txBox="1"/>
          <p:nvPr/>
        </p:nvSpPr>
        <p:spPr>
          <a:xfrm>
            <a:off x="351524" y="140000"/>
            <a:ext cx="7087243" cy="369332"/>
          </a:xfrm>
          <a:prstGeom prst="rect">
            <a:avLst/>
          </a:prstGeom>
          <a:solidFill>
            <a:schemeClr val="bg1"/>
          </a:solidFill>
          <a:effectLst>
            <a:glow rad="101600">
              <a:srgbClr val="0070C0">
                <a:alpha val="40000"/>
              </a:srgbClr>
            </a:glow>
            <a:softEdge rad="38100"/>
          </a:effectLst>
        </p:spPr>
        <p:txBody>
          <a:bodyPr wrap="square" rtlCol="0">
            <a:spAutoFit/>
          </a:bodyPr>
          <a:lstStyle>
            <a:defPPr>
              <a:defRPr lang="en-US"/>
            </a:defPPr>
            <a:lvl1pPr algn="ctr"/>
          </a:lstStyle>
          <a:p>
            <a:pPr algn="l"/>
            <a:r>
              <a:rPr lang="en-CA" b="1" dirty="0"/>
              <a:t>When doing a review of another’s document, follow these procedures</a:t>
            </a:r>
            <a:r>
              <a:rPr lang="en-CA" dirty="0"/>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411" y="666888"/>
            <a:ext cx="10058400" cy="1212590"/>
          </a:xfrm>
          <a:prstGeom prst="rect">
            <a:avLst/>
          </a:prstGeom>
        </p:spPr>
      </p:pic>
      <p:sp>
        <p:nvSpPr>
          <p:cNvPr id="5" name="TextBox 4"/>
          <p:cNvSpPr txBox="1"/>
          <p:nvPr/>
        </p:nvSpPr>
        <p:spPr>
          <a:xfrm>
            <a:off x="210269" y="2553420"/>
            <a:ext cx="11780449" cy="369332"/>
          </a:xfrm>
          <a:prstGeom prst="rect">
            <a:avLst/>
          </a:prstGeom>
          <a:noFill/>
        </p:spPr>
        <p:txBody>
          <a:bodyPr wrap="square" rtlCol="0">
            <a:spAutoFit/>
          </a:bodyPr>
          <a:lstStyle/>
          <a:p>
            <a:pPr marL="342900" indent="-342900">
              <a:buFont typeface="+mj-lt"/>
              <a:buAutoNum type="arabicPeriod"/>
            </a:pPr>
            <a:r>
              <a:rPr lang="en-CA" dirty="0"/>
              <a:t>Once you open the document, start by clicking on the </a:t>
            </a:r>
            <a:r>
              <a:rPr lang="en-CA" b="1" i="1" dirty="0">
                <a:solidFill>
                  <a:srgbClr val="00B050"/>
                </a:solidFill>
              </a:rPr>
              <a:t>Track Changes</a:t>
            </a:r>
            <a:r>
              <a:rPr lang="en-CA" dirty="0">
                <a:solidFill>
                  <a:srgbClr val="00B050"/>
                </a:solidFill>
              </a:rPr>
              <a:t> </a:t>
            </a:r>
            <a:r>
              <a:rPr lang="en-CA" dirty="0"/>
              <a:t>option in the </a:t>
            </a:r>
            <a:r>
              <a:rPr lang="en-CA" b="1" i="1" dirty="0"/>
              <a:t>Tracking group </a:t>
            </a:r>
            <a:r>
              <a:rPr lang="en-CA" dirty="0"/>
              <a:t>on the </a:t>
            </a:r>
            <a:r>
              <a:rPr lang="en-CA" b="1" i="1" dirty="0"/>
              <a:t>Review</a:t>
            </a:r>
            <a:r>
              <a:rPr lang="en-CA" dirty="0"/>
              <a:t> ribbon.</a:t>
            </a:r>
          </a:p>
        </p:txBody>
      </p:sp>
      <p:sp>
        <p:nvSpPr>
          <p:cNvPr id="9" name="Rectangle 8"/>
          <p:cNvSpPr/>
          <p:nvPr/>
        </p:nvSpPr>
        <p:spPr>
          <a:xfrm>
            <a:off x="5633049" y="1147313"/>
            <a:ext cx="508959" cy="59522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1" name="Straight Arrow Connector 10"/>
          <p:cNvCxnSpPr>
            <a:endCxn id="13" idx="2"/>
          </p:cNvCxnSpPr>
          <p:nvPr/>
        </p:nvCxnSpPr>
        <p:spPr>
          <a:xfrm flipH="1" flipV="1">
            <a:off x="5891755" y="1734106"/>
            <a:ext cx="60472" cy="91420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1502" y="1746287"/>
            <a:ext cx="1686784" cy="590375"/>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1502" y="1164565"/>
            <a:ext cx="500506" cy="569541"/>
          </a:xfrm>
          <a:prstGeom prst="rect">
            <a:avLst/>
          </a:prstGeom>
        </p:spPr>
      </p:pic>
      <p:grpSp>
        <p:nvGrpSpPr>
          <p:cNvPr id="19" name="Group 18"/>
          <p:cNvGrpSpPr/>
          <p:nvPr/>
        </p:nvGrpSpPr>
        <p:grpSpPr>
          <a:xfrm>
            <a:off x="4045789" y="6249293"/>
            <a:ext cx="6107502" cy="369332"/>
            <a:chOff x="5814204" y="4832698"/>
            <a:chExt cx="6107502" cy="369332"/>
          </a:xfrm>
        </p:grpSpPr>
        <p:sp>
          <p:nvSpPr>
            <p:cNvPr id="17" name="TextBox 16"/>
            <p:cNvSpPr txBox="1"/>
            <p:nvPr/>
          </p:nvSpPr>
          <p:spPr>
            <a:xfrm>
              <a:off x="5814204" y="4832698"/>
              <a:ext cx="6107502" cy="369332"/>
            </a:xfrm>
            <a:prstGeom prst="rect">
              <a:avLst/>
            </a:prstGeom>
            <a:noFill/>
            <a:ln w="19050">
              <a:solidFill>
                <a:srgbClr val="7030A0"/>
              </a:solidFill>
            </a:ln>
          </p:spPr>
          <p:txBody>
            <a:bodyPr wrap="square" rtlCol="0">
              <a:spAutoFit/>
            </a:bodyPr>
            <a:lstStyle/>
            <a:p>
              <a:r>
                <a:rPr lang="en-CA" dirty="0"/>
                <a:t>Any text you added is displayed in </a:t>
              </a:r>
              <a:r>
                <a:rPr lang="en-CA" dirty="0">
                  <a:solidFill>
                    <a:srgbClr val="FF0000"/>
                  </a:solidFill>
                </a:rPr>
                <a:t>red</a:t>
              </a:r>
              <a:r>
                <a:rPr lang="en-CA" dirty="0"/>
                <a:t> with a </a:t>
              </a:r>
              <a:r>
                <a:rPr lang="en-CA" dirty="0">
                  <a:solidFill>
                    <a:srgbClr val="FF0000"/>
                  </a:solidFill>
                </a:rPr>
                <a:t>red underline</a:t>
              </a:r>
              <a:r>
                <a:rPr lang="en-CA" dirty="0"/>
                <a:t>.</a:t>
              </a:r>
            </a:p>
          </p:txBody>
        </p:sp>
        <p:cxnSp>
          <p:nvCxnSpPr>
            <p:cNvPr id="16" name="Straight Connector 15"/>
            <p:cNvCxnSpPr/>
            <p:nvPr/>
          </p:nvCxnSpPr>
          <p:spPr>
            <a:xfrm>
              <a:off x="10101711" y="5124990"/>
              <a:ext cx="125945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nvSpPr>
        <p:spPr>
          <a:xfrm>
            <a:off x="5400136" y="3593528"/>
            <a:ext cx="5715539" cy="369332"/>
          </a:xfrm>
          <a:prstGeom prst="rect">
            <a:avLst/>
          </a:prstGeom>
          <a:noFill/>
          <a:ln w="19050">
            <a:solidFill>
              <a:schemeClr val="accent2"/>
            </a:solidFill>
          </a:ln>
        </p:spPr>
        <p:txBody>
          <a:bodyPr wrap="square" rtlCol="0">
            <a:spAutoFit/>
          </a:bodyPr>
          <a:lstStyle/>
          <a:p>
            <a:r>
              <a:rPr lang="en-CA" dirty="0"/>
              <a:t>Text you delete becomes </a:t>
            </a:r>
            <a:r>
              <a:rPr lang="en-CA" dirty="0">
                <a:solidFill>
                  <a:srgbClr val="FF0000"/>
                </a:solidFill>
              </a:rPr>
              <a:t>red</a:t>
            </a:r>
            <a:r>
              <a:rPr lang="en-CA" dirty="0"/>
              <a:t> with a </a:t>
            </a:r>
            <a:r>
              <a:rPr lang="en-CA" strike="sngStrike" dirty="0">
                <a:solidFill>
                  <a:srgbClr val="FF0000"/>
                </a:solidFill>
              </a:rPr>
              <a:t>strike through</a:t>
            </a:r>
            <a:r>
              <a:rPr lang="en-CA" dirty="0"/>
              <a:t>.</a:t>
            </a:r>
          </a:p>
        </p:txBody>
      </p:sp>
      <p:sp>
        <p:nvSpPr>
          <p:cNvPr id="24" name="TextBox 23"/>
          <p:cNvSpPr txBox="1"/>
          <p:nvPr/>
        </p:nvSpPr>
        <p:spPr>
          <a:xfrm>
            <a:off x="428084" y="5010402"/>
            <a:ext cx="3453804" cy="1754326"/>
          </a:xfrm>
          <a:prstGeom prst="rect">
            <a:avLst/>
          </a:prstGeom>
          <a:noFill/>
          <a:ln w="19050">
            <a:solidFill>
              <a:srgbClr val="00B0F0"/>
            </a:solidFill>
          </a:ln>
        </p:spPr>
        <p:txBody>
          <a:bodyPr wrap="square" rtlCol="0">
            <a:spAutoFit/>
          </a:bodyPr>
          <a:lstStyle/>
          <a:p>
            <a:r>
              <a:rPr lang="en-CA" dirty="0"/>
              <a:t>All changes to the text you have made will have a black vertical line, called a </a:t>
            </a:r>
            <a:r>
              <a:rPr lang="en-CA" i="1" dirty="0"/>
              <a:t>legal blackline</a:t>
            </a:r>
            <a:r>
              <a:rPr lang="en-CA" dirty="0"/>
              <a:t>, in the left margin parallel to the place in the text where you made the change.</a:t>
            </a:r>
          </a:p>
        </p:txBody>
      </p:sp>
      <p:cxnSp>
        <p:nvCxnSpPr>
          <p:cNvPr id="27" name="Straight Arrow Connector 26"/>
          <p:cNvCxnSpPr>
            <a:cxnSpLocks/>
            <a:stCxn id="24" idx="0"/>
          </p:cNvCxnSpPr>
          <p:nvPr/>
        </p:nvCxnSpPr>
        <p:spPr>
          <a:xfrm flipH="1" flipV="1">
            <a:off x="983411" y="4633637"/>
            <a:ext cx="1171575" cy="376765"/>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8" idx="2"/>
          </p:cNvCxnSpPr>
          <p:nvPr/>
        </p:nvCxnSpPr>
        <p:spPr>
          <a:xfrm flipH="1">
            <a:off x="6806242" y="3962860"/>
            <a:ext cx="1451664" cy="4883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4045789" y="4633637"/>
            <a:ext cx="552090" cy="161565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8678173" y="5111739"/>
            <a:ext cx="3342883" cy="923330"/>
          </a:xfrm>
          <a:prstGeom prst="rect">
            <a:avLst/>
          </a:prstGeom>
          <a:noFill/>
          <a:ln w="19050">
            <a:solidFill>
              <a:srgbClr val="00B0F0"/>
            </a:solidFill>
          </a:ln>
        </p:spPr>
        <p:txBody>
          <a:bodyPr wrap="square" rtlCol="0">
            <a:spAutoFit/>
          </a:bodyPr>
          <a:lstStyle/>
          <a:p>
            <a:r>
              <a:rPr lang="en-CA" dirty="0"/>
              <a:t>A comment appears on the right side with a dashed line pointing to where the comment applies. </a:t>
            </a:r>
          </a:p>
        </p:txBody>
      </p:sp>
      <p:cxnSp>
        <p:nvCxnSpPr>
          <p:cNvPr id="41" name="Straight Arrow Connector 40"/>
          <p:cNvCxnSpPr/>
          <p:nvPr/>
        </p:nvCxnSpPr>
        <p:spPr>
          <a:xfrm flipH="1" flipV="1">
            <a:off x="9204387" y="4804914"/>
            <a:ext cx="120768" cy="306825"/>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5089585" y="5111739"/>
            <a:ext cx="3424687" cy="923330"/>
          </a:xfrm>
          <a:prstGeom prst="rect">
            <a:avLst/>
          </a:prstGeom>
          <a:solidFill>
            <a:srgbClr val="FFD5D5"/>
          </a:solidFill>
          <a:ln w="19050">
            <a:solidFill>
              <a:srgbClr val="FFD5D5"/>
            </a:solidFill>
          </a:ln>
        </p:spPr>
        <p:txBody>
          <a:bodyPr wrap="square" rtlCol="0">
            <a:spAutoFit/>
          </a:bodyPr>
          <a:lstStyle/>
          <a:p>
            <a:r>
              <a:rPr lang="en-CA" dirty="0"/>
              <a:t>The selected text for the comment is in brackets and has by default a pink background.</a:t>
            </a:r>
          </a:p>
        </p:txBody>
      </p:sp>
      <p:cxnSp>
        <p:nvCxnSpPr>
          <p:cNvPr id="51" name="Straight Arrow Connector 50"/>
          <p:cNvCxnSpPr>
            <a:stCxn id="49" idx="0"/>
          </p:cNvCxnSpPr>
          <p:nvPr/>
        </p:nvCxnSpPr>
        <p:spPr>
          <a:xfrm flipV="1">
            <a:off x="6801929" y="4633637"/>
            <a:ext cx="4313" cy="478102"/>
          </a:xfrm>
          <a:prstGeom prst="straightConnector1">
            <a:avLst/>
          </a:prstGeom>
          <a:ln w="19050">
            <a:solidFill>
              <a:srgbClr val="FFD5D5"/>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213502" y="2969911"/>
            <a:ext cx="11777215" cy="594938"/>
            <a:chOff x="213502" y="2969911"/>
            <a:chExt cx="11777215" cy="594938"/>
          </a:xfrm>
        </p:grpSpPr>
        <p:sp>
          <p:nvSpPr>
            <p:cNvPr id="14" name="TextBox 13"/>
            <p:cNvSpPr txBox="1"/>
            <p:nvPr/>
          </p:nvSpPr>
          <p:spPr>
            <a:xfrm>
              <a:off x="213502" y="3139510"/>
              <a:ext cx="11777215" cy="369332"/>
            </a:xfrm>
            <a:prstGeom prst="rect">
              <a:avLst/>
            </a:prstGeom>
            <a:noFill/>
          </p:spPr>
          <p:txBody>
            <a:bodyPr wrap="square" rtlCol="0">
              <a:spAutoFit/>
            </a:bodyPr>
            <a:lstStyle/>
            <a:p>
              <a:pPr marL="342900" indent="-342900">
                <a:buFont typeface="+mj-lt"/>
                <a:buAutoNum type="arabicPeriod" startAt="2"/>
              </a:pPr>
              <a:r>
                <a:rPr lang="en-CA" dirty="0"/>
                <a:t>Then go through the document and make your changes.  Edit like normal.  To add a comment click on the           button.</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9961" y="2969911"/>
              <a:ext cx="486767" cy="594938"/>
            </a:xfrm>
            <a:prstGeom prst="rect">
              <a:avLst/>
            </a:prstGeom>
          </p:spPr>
        </p:pic>
      </p:grpSp>
    </p:spTree>
    <p:extLst>
      <p:ext uri="{BB962C8B-B14F-4D97-AF65-F5344CB8AC3E}">
        <p14:creationId xmlns:p14="http://schemas.microsoft.com/office/powerpoint/2010/main" val="34631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par>
                          <p:cTn id="27" fill="hold">
                            <p:stCondLst>
                              <p:cond delay="1500"/>
                            </p:stCondLst>
                            <p:childTnLst>
                              <p:par>
                                <p:cTn id="28" presetID="1" presetClass="exit" presetSubtype="0" fill="hold" grpId="1" nodeType="afterEffect">
                                  <p:stCondLst>
                                    <p:cond delay="1500"/>
                                  </p:stCondLst>
                                  <p:childTnLst>
                                    <p:set>
                                      <p:cBhvr>
                                        <p:cTn id="29" dur="1" fill="hold">
                                          <p:stCondLst>
                                            <p:cond delay="0"/>
                                          </p:stCondLst>
                                        </p:cTn>
                                        <p:tgtEl>
                                          <p:spTgt spid="9"/>
                                        </p:tgtEl>
                                        <p:attrNameLst>
                                          <p:attrName>style.visibility</p:attrName>
                                        </p:attrNameLst>
                                      </p:cBhvr>
                                      <p:to>
                                        <p:strVal val="hidden"/>
                                      </p:to>
                                    </p:set>
                                  </p:childTnLst>
                                </p:cTn>
                              </p:par>
                              <p:par>
                                <p:cTn id="30" presetID="1" presetClass="exit" presetSubtype="0" fill="hold" nodeType="withEffect">
                                  <p:stCondLst>
                                    <p:cond delay="1500"/>
                                  </p:stCondLst>
                                  <p:childTnLst>
                                    <p:set>
                                      <p:cBhvr>
                                        <p:cTn id="31" dur="1" fill="hold">
                                          <p:stCondLst>
                                            <p:cond delay="0"/>
                                          </p:stCondLst>
                                        </p:cTn>
                                        <p:tgtEl>
                                          <p:spTgt spid="11"/>
                                        </p:tgtEl>
                                        <p:attrNameLst>
                                          <p:attrName>style.visibility</p:attrName>
                                        </p:attrNameLst>
                                      </p:cBhvr>
                                      <p:to>
                                        <p:strVal val="hidden"/>
                                      </p:to>
                                    </p:set>
                                  </p:childTnLst>
                                </p:cTn>
                              </p:par>
                              <p:par>
                                <p:cTn id="32" presetID="1" presetClass="entr" presetSubtype="0" fill="hold" nodeType="withEffect">
                                  <p:stCondLst>
                                    <p:cond delay="150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3000"/>
                            </p:stCondLst>
                            <p:childTnLst>
                              <p:par>
                                <p:cTn id="35" presetID="22" presetClass="entr" presetSubtype="1"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0-#ppt_w/2"/>
                                          </p:val>
                                        </p:tav>
                                        <p:tav tm="100000">
                                          <p:val>
                                            <p:strVal val="#ppt_x"/>
                                          </p:val>
                                        </p:tav>
                                      </p:tavLst>
                                    </p:anim>
                                    <p:anim calcmode="lin" valueType="num">
                                      <p:cBhvr additive="base">
                                        <p:cTn id="43" dur="500" fill="hold"/>
                                        <p:tgtEl>
                                          <p:spTgt spid="3"/>
                                        </p:tgtEl>
                                        <p:attrNameLst>
                                          <p:attrName>ppt_y</p:attrName>
                                        </p:attrNameLst>
                                      </p:cBhvr>
                                      <p:tavLst>
                                        <p:tav tm="0">
                                          <p:val>
                                            <p:strVal val="#ppt_y"/>
                                          </p:val>
                                        </p:tav>
                                        <p:tav tm="100000">
                                          <p:val>
                                            <p:strVal val="#ppt_y"/>
                                          </p:val>
                                        </p:tav>
                                      </p:tavLst>
                                    </p:anim>
                                  </p:childTnLst>
                                </p:cTn>
                              </p:par>
                              <p:par>
                                <p:cTn id="44" presetID="6" presetClass="entr" presetSubtype="16"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circle(in)">
                                      <p:cBhvr>
                                        <p:cTn id="46" dur="20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500" fill="hold"/>
                                        <p:tgtEl>
                                          <p:spTgt spid="24"/>
                                        </p:tgtEl>
                                        <p:attrNameLst>
                                          <p:attrName>ppt_x</p:attrName>
                                        </p:attrNameLst>
                                      </p:cBhvr>
                                      <p:tavLst>
                                        <p:tav tm="0">
                                          <p:val>
                                            <p:strVal val="#ppt_x"/>
                                          </p:val>
                                        </p:tav>
                                        <p:tav tm="100000">
                                          <p:val>
                                            <p:strVal val="#ppt_x"/>
                                          </p:val>
                                        </p:tav>
                                      </p:tavLst>
                                    </p:anim>
                                    <p:anim calcmode="lin" valueType="num">
                                      <p:cBhvr additive="base">
                                        <p:cTn id="52" dur="500" fill="hold"/>
                                        <p:tgtEl>
                                          <p:spTgt spid="24"/>
                                        </p:tgtEl>
                                        <p:attrNameLst>
                                          <p:attrName>ppt_y</p:attrName>
                                        </p:attrNameLst>
                                      </p:cBhvr>
                                      <p:tavLst>
                                        <p:tav tm="0">
                                          <p:val>
                                            <p:strVal val="1+#ppt_h/2"/>
                                          </p:val>
                                        </p:tav>
                                        <p:tav tm="100000">
                                          <p:val>
                                            <p:strVal val="#ppt_y"/>
                                          </p:val>
                                        </p:tav>
                                      </p:tavLst>
                                    </p:anim>
                                  </p:childTnLst>
                                </p:cTn>
                              </p:par>
                            </p:childTnLst>
                          </p:cTn>
                        </p:par>
                        <p:par>
                          <p:cTn id="53" fill="hold">
                            <p:stCondLst>
                              <p:cond delay="500"/>
                            </p:stCondLst>
                            <p:childTnLst>
                              <p:par>
                                <p:cTn id="54" presetID="53" presetClass="entr" presetSubtype="16" fill="hold" nodeType="after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p:cTn id="56" dur="500" fill="hold"/>
                                        <p:tgtEl>
                                          <p:spTgt spid="27"/>
                                        </p:tgtEl>
                                        <p:attrNameLst>
                                          <p:attrName>ppt_w</p:attrName>
                                        </p:attrNameLst>
                                      </p:cBhvr>
                                      <p:tavLst>
                                        <p:tav tm="0">
                                          <p:val>
                                            <p:fltVal val="0"/>
                                          </p:val>
                                        </p:tav>
                                        <p:tav tm="100000">
                                          <p:val>
                                            <p:strVal val="#ppt_w"/>
                                          </p:val>
                                        </p:tav>
                                      </p:tavLst>
                                    </p:anim>
                                    <p:anim calcmode="lin" valueType="num">
                                      <p:cBhvr>
                                        <p:cTn id="57" dur="500" fill="hold"/>
                                        <p:tgtEl>
                                          <p:spTgt spid="27"/>
                                        </p:tgtEl>
                                        <p:attrNameLst>
                                          <p:attrName>ppt_h</p:attrName>
                                        </p:attrNameLst>
                                      </p:cBhvr>
                                      <p:tavLst>
                                        <p:tav tm="0">
                                          <p:val>
                                            <p:fltVal val="0"/>
                                          </p:val>
                                        </p:tav>
                                        <p:tav tm="100000">
                                          <p:val>
                                            <p:strVal val="#ppt_h"/>
                                          </p:val>
                                        </p:tav>
                                      </p:tavLst>
                                    </p:anim>
                                    <p:animEffect transition="in" filter="fade">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53" presetClass="entr" presetSubtype="16" fill="hold" nodeType="after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p:cTn id="68" dur="500" fill="hold"/>
                                        <p:tgtEl>
                                          <p:spTgt spid="31"/>
                                        </p:tgtEl>
                                        <p:attrNameLst>
                                          <p:attrName>ppt_w</p:attrName>
                                        </p:attrNameLst>
                                      </p:cBhvr>
                                      <p:tavLst>
                                        <p:tav tm="0">
                                          <p:val>
                                            <p:fltVal val="0"/>
                                          </p:val>
                                        </p:tav>
                                        <p:tav tm="100000">
                                          <p:val>
                                            <p:strVal val="#ppt_w"/>
                                          </p:val>
                                        </p:tav>
                                      </p:tavLst>
                                    </p:anim>
                                    <p:anim calcmode="lin" valueType="num">
                                      <p:cBhvr>
                                        <p:cTn id="69" dur="500" fill="hold"/>
                                        <p:tgtEl>
                                          <p:spTgt spid="31"/>
                                        </p:tgtEl>
                                        <p:attrNameLst>
                                          <p:attrName>ppt_h</p:attrName>
                                        </p:attrNameLst>
                                      </p:cBhvr>
                                      <p:tavLst>
                                        <p:tav tm="0">
                                          <p:val>
                                            <p:fltVal val="0"/>
                                          </p:val>
                                        </p:tav>
                                        <p:tav tm="100000">
                                          <p:val>
                                            <p:strVal val="#ppt_h"/>
                                          </p:val>
                                        </p:tav>
                                      </p:tavLst>
                                    </p:anim>
                                    <p:animEffect transition="in" filter="fade">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additive="base">
                                        <p:cTn id="75" dur="500" fill="hold"/>
                                        <p:tgtEl>
                                          <p:spTgt spid="18"/>
                                        </p:tgtEl>
                                        <p:attrNameLst>
                                          <p:attrName>ppt_x</p:attrName>
                                        </p:attrNameLst>
                                      </p:cBhvr>
                                      <p:tavLst>
                                        <p:tav tm="0">
                                          <p:val>
                                            <p:strVal val="1+#ppt_w/2"/>
                                          </p:val>
                                        </p:tav>
                                        <p:tav tm="100000">
                                          <p:val>
                                            <p:strVal val="#ppt_x"/>
                                          </p:val>
                                        </p:tav>
                                      </p:tavLst>
                                    </p:anim>
                                    <p:anim calcmode="lin" valueType="num">
                                      <p:cBhvr additive="base">
                                        <p:cTn id="76" dur="500" fill="hold"/>
                                        <p:tgtEl>
                                          <p:spTgt spid="18"/>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53" presetClass="entr" presetSubtype="16" fill="hold" nodeType="afterEffect">
                                  <p:stCondLst>
                                    <p:cond delay="0"/>
                                  </p:stCondLst>
                                  <p:childTnLst>
                                    <p:set>
                                      <p:cBhvr>
                                        <p:cTn id="79" dur="1" fill="hold">
                                          <p:stCondLst>
                                            <p:cond delay="0"/>
                                          </p:stCondLst>
                                        </p:cTn>
                                        <p:tgtEl>
                                          <p:spTgt spid="29"/>
                                        </p:tgtEl>
                                        <p:attrNameLst>
                                          <p:attrName>style.visibility</p:attrName>
                                        </p:attrNameLst>
                                      </p:cBhvr>
                                      <p:to>
                                        <p:strVal val="visible"/>
                                      </p:to>
                                    </p:set>
                                    <p:anim calcmode="lin" valueType="num">
                                      <p:cBhvr>
                                        <p:cTn id="80" dur="500" fill="hold"/>
                                        <p:tgtEl>
                                          <p:spTgt spid="29"/>
                                        </p:tgtEl>
                                        <p:attrNameLst>
                                          <p:attrName>ppt_w</p:attrName>
                                        </p:attrNameLst>
                                      </p:cBhvr>
                                      <p:tavLst>
                                        <p:tav tm="0">
                                          <p:val>
                                            <p:fltVal val="0"/>
                                          </p:val>
                                        </p:tav>
                                        <p:tav tm="100000">
                                          <p:val>
                                            <p:strVal val="#ppt_w"/>
                                          </p:val>
                                        </p:tav>
                                      </p:tavLst>
                                    </p:anim>
                                    <p:anim calcmode="lin" valueType="num">
                                      <p:cBhvr>
                                        <p:cTn id="81" dur="500" fill="hold"/>
                                        <p:tgtEl>
                                          <p:spTgt spid="29"/>
                                        </p:tgtEl>
                                        <p:attrNameLst>
                                          <p:attrName>ppt_h</p:attrName>
                                        </p:attrNameLst>
                                      </p:cBhvr>
                                      <p:tavLst>
                                        <p:tav tm="0">
                                          <p:val>
                                            <p:fltVal val="0"/>
                                          </p:val>
                                        </p:tav>
                                        <p:tav tm="100000">
                                          <p:val>
                                            <p:strVal val="#ppt_h"/>
                                          </p:val>
                                        </p:tav>
                                      </p:tavLst>
                                    </p:anim>
                                    <p:animEffect transition="in" filter="fade">
                                      <p:cBhvr>
                                        <p:cTn id="82" dur="5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grpId="0" nodeType="clickEffect">
                                  <p:stCondLst>
                                    <p:cond delay="0"/>
                                  </p:stCondLst>
                                  <p:childTnLst>
                                    <p:set>
                                      <p:cBhvr>
                                        <p:cTn id="86" dur="1" fill="hold">
                                          <p:stCondLst>
                                            <p:cond delay="0"/>
                                          </p:stCondLst>
                                        </p:cTn>
                                        <p:tgtEl>
                                          <p:spTgt spid="39"/>
                                        </p:tgtEl>
                                        <p:attrNameLst>
                                          <p:attrName>style.visibility</p:attrName>
                                        </p:attrNameLst>
                                      </p:cBhvr>
                                      <p:to>
                                        <p:strVal val="visible"/>
                                      </p:to>
                                    </p:set>
                                    <p:anim calcmode="lin" valueType="num">
                                      <p:cBhvr additive="base">
                                        <p:cTn id="87" dur="500" fill="hold"/>
                                        <p:tgtEl>
                                          <p:spTgt spid="39"/>
                                        </p:tgtEl>
                                        <p:attrNameLst>
                                          <p:attrName>ppt_x</p:attrName>
                                        </p:attrNameLst>
                                      </p:cBhvr>
                                      <p:tavLst>
                                        <p:tav tm="0">
                                          <p:val>
                                            <p:strVal val="1+#ppt_w/2"/>
                                          </p:val>
                                        </p:tav>
                                        <p:tav tm="100000">
                                          <p:val>
                                            <p:strVal val="#ppt_x"/>
                                          </p:val>
                                        </p:tav>
                                      </p:tavLst>
                                    </p:anim>
                                    <p:anim calcmode="lin" valueType="num">
                                      <p:cBhvr additive="base">
                                        <p:cTn id="88" dur="500" fill="hold"/>
                                        <p:tgtEl>
                                          <p:spTgt spid="39"/>
                                        </p:tgtEl>
                                        <p:attrNameLst>
                                          <p:attrName>ppt_y</p:attrName>
                                        </p:attrNameLst>
                                      </p:cBhvr>
                                      <p:tavLst>
                                        <p:tav tm="0">
                                          <p:val>
                                            <p:strVal val="#ppt_y"/>
                                          </p:val>
                                        </p:tav>
                                        <p:tav tm="100000">
                                          <p:val>
                                            <p:strVal val="#ppt_y"/>
                                          </p:val>
                                        </p:tav>
                                      </p:tavLst>
                                    </p:anim>
                                  </p:childTnLst>
                                </p:cTn>
                              </p:par>
                            </p:childTnLst>
                          </p:cTn>
                        </p:par>
                        <p:par>
                          <p:cTn id="89" fill="hold">
                            <p:stCondLst>
                              <p:cond delay="500"/>
                            </p:stCondLst>
                            <p:childTnLst>
                              <p:par>
                                <p:cTn id="90" presetID="53" presetClass="entr" presetSubtype="16" fill="hold" nodeType="afterEffect">
                                  <p:stCondLst>
                                    <p:cond delay="0"/>
                                  </p:stCondLst>
                                  <p:childTnLst>
                                    <p:set>
                                      <p:cBhvr>
                                        <p:cTn id="91" dur="1" fill="hold">
                                          <p:stCondLst>
                                            <p:cond delay="0"/>
                                          </p:stCondLst>
                                        </p:cTn>
                                        <p:tgtEl>
                                          <p:spTgt spid="41"/>
                                        </p:tgtEl>
                                        <p:attrNameLst>
                                          <p:attrName>style.visibility</p:attrName>
                                        </p:attrNameLst>
                                      </p:cBhvr>
                                      <p:to>
                                        <p:strVal val="visible"/>
                                      </p:to>
                                    </p:set>
                                    <p:anim calcmode="lin" valueType="num">
                                      <p:cBhvr>
                                        <p:cTn id="92" dur="500" fill="hold"/>
                                        <p:tgtEl>
                                          <p:spTgt spid="41"/>
                                        </p:tgtEl>
                                        <p:attrNameLst>
                                          <p:attrName>ppt_w</p:attrName>
                                        </p:attrNameLst>
                                      </p:cBhvr>
                                      <p:tavLst>
                                        <p:tav tm="0">
                                          <p:val>
                                            <p:fltVal val="0"/>
                                          </p:val>
                                        </p:tav>
                                        <p:tav tm="100000">
                                          <p:val>
                                            <p:strVal val="#ppt_w"/>
                                          </p:val>
                                        </p:tav>
                                      </p:tavLst>
                                    </p:anim>
                                    <p:anim calcmode="lin" valueType="num">
                                      <p:cBhvr>
                                        <p:cTn id="93" dur="500" fill="hold"/>
                                        <p:tgtEl>
                                          <p:spTgt spid="41"/>
                                        </p:tgtEl>
                                        <p:attrNameLst>
                                          <p:attrName>ppt_h</p:attrName>
                                        </p:attrNameLst>
                                      </p:cBhvr>
                                      <p:tavLst>
                                        <p:tav tm="0">
                                          <p:val>
                                            <p:fltVal val="0"/>
                                          </p:val>
                                        </p:tav>
                                        <p:tav tm="100000">
                                          <p:val>
                                            <p:strVal val="#ppt_h"/>
                                          </p:val>
                                        </p:tav>
                                      </p:tavLst>
                                    </p:anim>
                                    <p:animEffect transition="in" filter="fade">
                                      <p:cBhvr>
                                        <p:cTn id="94" dur="500"/>
                                        <p:tgtEl>
                                          <p:spTgt spid="41"/>
                                        </p:tgtEl>
                                      </p:cBhvr>
                                    </p:animEffect>
                                  </p:childTnLst>
                                </p:cTn>
                              </p:par>
                            </p:childTnLst>
                          </p:cTn>
                        </p:par>
                        <p:par>
                          <p:cTn id="95" fill="hold">
                            <p:stCondLst>
                              <p:cond delay="1000"/>
                            </p:stCondLst>
                            <p:childTnLst>
                              <p:par>
                                <p:cTn id="96" presetID="53" presetClass="entr" presetSubtype="16" fill="hold" grpId="0" nodeType="after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500" fill="hold"/>
                                        <p:tgtEl>
                                          <p:spTgt spid="49"/>
                                        </p:tgtEl>
                                        <p:attrNameLst>
                                          <p:attrName>ppt_w</p:attrName>
                                        </p:attrNameLst>
                                      </p:cBhvr>
                                      <p:tavLst>
                                        <p:tav tm="0">
                                          <p:val>
                                            <p:fltVal val="0"/>
                                          </p:val>
                                        </p:tav>
                                        <p:tav tm="100000">
                                          <p:val>
                                            <p:strVal val="#ppt_w"/>
                                          </p:val>
                                        </p:tav>
                                      </p:tavLst>
                                    </p:anim>
                                    <p:anim calcmode="lin" valueType="num">
                                      <p:cBhvr>
                                        <p:cTn id="99" dur="500" fill="hold"/>
                                        <p:tgtEl>
                                          <p:spTgt spid="49"/>
                                        </p:tgtEl>
                                        <p:attrNameLst>
                                          <p:attrName>ppt_h</p:attrName>
                                        </p:attrNameLst>
                                      </p:cBhvr>
                                      <p:tavLst>
                                        <p:tav tm="0">
                                          <p:val>
                                            <p:fltVal val="0"/>
                                          </p:val>
                                        </p:tav>
                                        <p:tav tm="100000">
                                          <p:val>
                                            <p:strVal val="#ppt_h"/>
                                          </p:val>
                                        </p:tav>
                                      </p:tavLst>
                                    </p:anim>
                                    <p:animEffect transition="in" filter="fade">
                                      <p:cBhvr>
                                        <p:cTn id="100" dur="500"/>
                                        <p:tgtEl>
                                          <p:spTgt spid="49"/>
                                        </p:tgtEl>
                                      </p:cBhvr>
                                    </p:animEffect>
                                  </p:childTnLst>
                                </p:cTn>
                              </p:par>
                            </p:childTnLst>
                          </p:cTn>
                        </p:par>
                        <p:par>
                          <p:cTn id="101" fill="hold">
                            <p:stCondLst>
                              <p:cond delay="2500"/>
                            </p:stCondLst>
                            <p:childTnLst>
                              <p:par>
                                <p:cTn id="102" presetID="53" presetClass="entr" presetSubtype="16" fill="hold" nodeType="afterEffect">
                                  <p:stCondLst>
                                    <p:cond delay="0"/>
                                  </p:stCondLst>
                                  <p:childTnLst>
                                    <p:set>
                                      <p:cBhvr>
                                        <p:cTn id="103" dur="1" fill="hold">
                                          <p:stCondLst>
                                            <p:cond delay="0"/>
                                          </p:stCondLst>
                                        </p:cTn>
                                        <p:tgtEl>
                                          <p:spTgt spid="51"/>
                                        </p:tgtEl>
                                        <p:attrNameLst>
                                          <p:attrName>style.visibility</p:attrName>
                                        </p:attrNameLst>
                                      </p:cBhvr>
                                      <p:to>
                                        <p:strVal val="visible"/>
                                      </p:to>
                                    </p:set>
                                    <p:anim calcmode="lin" valueType="num">
                                      <p:cBhvr>
                                        <p:cTn id="104" dur="500" fill="hold"/>
                                        <p:tgtEl>
                                          <p:spTgt spid="51"/>
                                        </p:tgtEl>
                                        <p:attrNameLst>
                                          <p:attrName>ppt_w</p:attrName>
                                        </p:attrNameLst>
                                      </p:cBhvr>
                                      <p:tavLst>
                                        <p:tav tm="0">
                                          <p:val>
                                            <p:fltVal val="0"/>
                                          </p:val>
                                        </p:tav>
                                        <p:tav tm="100000">
                                          <p:val>
                                            <p:strVal val="#ppt_w"/>
                                          </p:val>
                                        </p:tav>
                                      </p:tavLst>
                                    </p:anim>
                                    <p:anim calcmode="lin" valueType="num">
                                      <p:cBhvr>
                                        <p:cTn id="105" dur="500" fill="hold"/>
                                        <p:tgtEl>
                                          <p:spTgt spid="51"/>
                                        </p:tgtEl>
                                        <p:attrNameLst>
                                          <p:attrName>ppt_h</p:attrName>
                                        </p:attrNameLst>
                                      </p:cBhvr>
                                      <p:tavLst>
                                        <p:tav tm="0">
                                          <p:val>
                                            <p:fltVal val="0"/>
                                          </p:val>
                                        </p:tav>
                                        <p:tav tm="100000">
                                          <p:val>
                                            <p:strVal val="#ppt_h"/>
                                          </p:val>
                                        </p:tav>
                                      </p:tavLst>
                                    </p:anim>
                                    <p:animEffect transition="in" filter="fade">
                                      <p:cBhvr>
                                        <p:cTn id="10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9" grpId="0" animBg="1"/>
      <p:bldP spid="9" grpId="1" animBg="1"/>
      <p:bldP spid="18" grpId="0" animBg="1"/>
      <p:bldP spid="24" grpId="0" animBg="1"/>
      <p:bldP spid="39" grpId="0" animBg="1"/>
      <p:bldP spid="4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9" name="TextBox 18">
            <a:extLst>
              <a:ext uri="{FF2B5EF4-FFF2-40B4-BE49-F238E27FC236}">
                <a16:creationId xmlns:a16="http://schemas.microsoft.com/office/drawing/2014/main" id="{77A561E3-64AE-4F1E-AD4C-456C58D5E0D5}"/>
              </a:ext>
            </a:extLst>
          </p:cNvPr>
          <p:cNvSpPr txBox="1"/>
          <p:nvPr/>
        </p:nvSpPr>
        <p:spPr>
          <a:xfrm>
            <a:off x="345623" y="1723629"/>
            <a:ext cx="5659739" cy="369332"/>
          </a:xfrm>
          <a:prstGeom prst="rect">
            <a:avLst/>
          </a:prstGeom>
          <a:noFill/>
          <a:ln w="19050">
            <a:solidFill>
              <a:srgbClr val="00B050"/>
            </a:solidFill>
          </a:ln>
        </p:spPr>
        <p:txBody>
          <a:bodyPr wrap="square" rtlCol="0">
            <a:spAutoFit/>
          </a:bodyPr>
          <a:lstStyle/>
          <a:p>
            <a:r>
              <a:rPr lang="en-CA" dirty="0"/>
              <a:t>Course Prerequisites</a:t>
            </a:r>
          </a:p>
        </p:txBody>
      </p:sp>
      <p:sp>
        <p:nvSpPr>
          <p:cNvPr id="20" name="TextBox 19">
            <a:extLst>
              <a:ext uri="{FF2B5EF4-FFF2-40B4-BE49-F238E27FC236}">
                <a16:creationId xmlns:a16="http://schemas.microsoft.com/office/drawing/2014/main" id="{80BF5CCE-1396-4DEA-90CB-58531B7D6A0E}"/>
              </a:ext>
            </a:extLst>
          </p:cNvPr>
          <p:cNvSpPr txBox="1"/>
          <p:nvPr/>
        </p:nvSpPr>
        <p:spPr>
          <a:xfrm>
            <a:off x="345624" y="2352902"/>
            <a:ext cx="5659739" cy="369332"/>
          </a:xfrm>
          <a:prstGeom prst="rect">
            <a:avLst/>
          </a:prstGeom>
          <a:noFill/>
          <a:ln w="19050">
            <a:solidFill>
              <a:srgbClr val="00B050"/>
            </a:solidFill>
          </a:ln>
        </p:spPr>
        <p:txBody>
          <a:bodyPr wrap="square" rtlCol="0">
            <a:spAutoFit/>
          </a:bodyPr>
          <a:lstStyle/>
          <a:p>
            <a:r>
              <a:rPr lang="en-CA"/>
              <a:t>Proofing Options – General</a:t>
            </a:r>
            <a:endParaRPr lang="en-CA" dirty="0"/>
          </a:p>
        </p:txBody>
      </p:sp>
      <p:sp>
        <p:nvSpPr>
          <p:cNvPr id="21" name="TextBox 20">
            <a:extLst>
              <a:ext uri="{FF2B5EF4-FFF2-40B4-BE49-F238E27FC236}">
                <a16:creationId xmlns:a16="http://schemas.microsoft.com/office/drawing/2014/main" id="{D5035D2F-D7A2-40C4-A623-D1314137F841}"/>
              </a:ext>
            </a:extLst>
          </p:cNvPr>
          <p:cNvSpPr txBox="1"/>
          <p:nvPr/>
        </p:nvSpPr>
        <p:spPr>
          <a:xfrm>
            <a:off x="345624" y="2982175"/>
            <a:ext cx="5659740" cy="369332"/>
          </a:xfrm>
          <a:prstGeom prst="rect">
            <a:avLst/>
          </a:prstGeom>
          <a:noFill/>
          <a:ln w="19050">
            <a:solidFill>
              <a:srgbClr val="00B050"/>
            </a:solidFill>
          </a:ln>
        </p:spPr>
        <p:txBody>
          <a:bodyPr wrap="square" rtlCol="0">
            <a:spAutoFit/>
          </a:bodyPr>
          <a:lstStyle/>
          <a:p>
            <a:r>
              <a:rPr lang="en-CA"/>
              <a:t>Proofing Options – AutoCorrect Options</a:t>
            </a:r>
            <a:endParaRPr lang="en-CA" dirty="0"/>
          </a:p>
        </p:txBody>
      </p:sp>
      <p:sp>
        <p:nvSpPr>
          <p:cNvPr id="22" name="TextBox 21">
            <a:extLst>
              <a:ext uri="{FF2B5EF4-FFF2-40B4-BE49-F238E27FC236}">
                <a16:creationId xmlns:a16="http://schemas.microsoft.com/office/drawing/2014/main" id="{428F6C95-3B1F-4E78-B7F5-29638137ECBF}"/>
              </a:ext>
            </a:extLst>
          </p:cNvPr>
          <p:cNvSpPr txBox="1"/>
          <p:nvPr/>
        </p:nvSpPr>
        <p:spPr>
          <a:xfrm>
            <a:off x="345623" y="3611448"/>
            <a:ext cx="5659741" cy="369332"/>
          </a:xfrm>
          <a:prstGeom prst="rect">
            <a:avLst/>
          </a:prstGeom>
          <a:noFill/>
          <a:ln w="19050">
            <a:solidFill>
              <a:srgbClr val="00B050"/>
            </a:solidFill>
          </a:ln>
        </p:spPr>
        <p:txBody>
          <a:bodyPr wrap="square" rtlCol="0">
            <a:spAutoFit/>
          </a:bodyPr>
          <a:lstStyle/>
          <a:p>
            <a:r>
              <a:rPr lang="en-CA" dirty="0"/>
              <a:t>Proofing Options – AutoCorrect Options Tabs</a:t>
            </a:r>
          </a:p>
        </p:txBody>
      </p:sp>
      <p:sp>
        <p:nvSpPr>
          <p:cNvPr id="24" name="TextBox 23">
            <a:extLst>
              <a:ext uri="{FF2B5EF4-FFF2-40B4-BE49-F238E27FC236}">
                <a16:creationId xmlns:a16="http://schemas.microsoft.com/office/drawing/2014/main" id="{5D5EF43C-C67B-40D6-B6F3-2D2A9CE8B328}"/>
              </a:ext>
            </a:extLst>
          </p:cNvPr>
          <p:cNvSpPr txBox="1"/>
          <p:nvPr/>
        </p:nvSpPr>
        <p:spPr>
          <a:xfrm>
            <a:off x="345624" y="4240721"/>
            <a:ext cx="5659741" cy="369332"/>
          </a:xfrm>
          <a:prstGeom prst="rect">
            <a:avLst/>
          </a:prstGeom>
          <a:noFill/>
          <a:ln w="19050">
            <a:solidFill>
              <a:srgbClr val="00B050"/>
            </a:solidFill>
          </a:ln>
        </p:spPr>
        <p:txBody>
          <a:bodyPr wrap="square" rtlCol="0">
            <a:spAutoFit/>
          </a:bodyPr>
          <a:lstStyle/>
          <a:p>
            <a:r>
              <a:rPr lang="en-CA" dirty="0"/>
              <a:t>Review Ribbon</a:t>
            </a:r>
          </a:p>
        </p:txBody>
      </p:sp>
      <p:sp>
        <p:nvSpPr>
          <p:cNvPr id="25" name="TextBox 24">
            <a:extLst>
              <a:ext uri="{FF2B5EF4-FFF2-40B4-BE49-F238E27FC236}">
                <a16:creationId xmlns:a16="http://schemas.microsoft.com/office/drawing/2014/main" id="{F0E2B0BF-F70F-4C0D-8406-299877AB08B9}"/>
              </a:ext>
            </a:extLst>
          </p:cNvPr>
          <p:cNvSpPr txBox="1"/>
          <p:nvPr/>
        </p:nvSpPr>
        <p:spPr>
          <a:xfrm>
            <a:off x="345624" y="4869994"/>
            <a:ext cx="5659741" cy="369332"/>
          </a:xfrm>
          <a:prstGeom prst="rect">
            <a:avLst/>
          </a:prstGeom>
          <a:noFill/>
          <a:ln w="19050">
            <a:solidFill>
              <a:srgbClr val="00B050"/>
            </a:solidFill>
          </a:ln>
        </p:spPr>
        <p:txBody>
          <a:bodyPr wrap="square" rtlCol="0">
            <a:spAutoFit/>
          </a:bodyPr>
          <a:lstStyle/>
          <a:p>
            <a:r>
              <a:rPr lang="en-CA" dirty="0"/>
              <a:t>Checking the Quality of Your Document - Proofing</a:t>
            </a:r>
          </a:p>
        </p:txBody>
      </p:sp>
      <p:sp>
        <p:nvSpPr>
          <p:cNvPr id="26" name="TextBox 25">
            <a:extLst>
              <a:ext uri="{FF2B5EF4-FFF2-40B4-BE49-F238E27FC236}">
                <a16:creationId xmlns:a16="http://schemas.microsoft.com/office/drawing/2014/main" id="{D1083C23-3DF6-48B3-B605-7E1557D77CC6}"/>
              </a:ext>
            </a:extLst>
          </p:cNvPr>
          <p:cNvSpPr txBox="1"/>
          <p:nvPr/>
        </p:nvSpPr>
        <p:spPr>
          <a:xfrm>
            <a:off x="6098724" y="1723629"/>
            <a:ext cx="5659742" cy="369332"/>
          </a:xfrm>
          <a:prstGeom prst="rect">
            <a:avLst/>
          </a:prstGeom>
          <a:noFill/>
          <a:ln w="19050">
            <a:solidFill>
              <a:srgbClr val="00B050"/>
            </a:solidFill>
          </a:ln>
        </p:spPr>
        <p:txBody>
          <a:bodyPr wrap="square" rtlCol="0">
            <a:spAutoFit/>
          </a:bodyPr>
          <a:lstStyle/>
          <a:p>
            <a:r>
              <a:rPr lang="en-CA" dirty="0"/>
              <a:t>Checking the Quality of Your Document - Out for Review</a:t>
            </a:r>
          </a:p>
        </p:txBody>
      </p:sp>
      <p:sp>
        <p:nvSpPr>
          <p:cNvPr id="27" name="TextBox 26">
            <a:extLst>
              <a:ext uri="{FF2B5EF4-FFF2-40B4-BE49-F238E27FC236}">
                <a16:creationId xmlns:a16="http://schemas.microsoft.com/office/drawing/2014/main" id="{5CA2FA83-6B90-4444-9E09-B3086C6A9350}"/>
              </a:ext>
            </a:extLst>
          </p:cNvPr>
          <p:cNvSpPr txBox="1"/>
          <p:nvPr/>
        </p:nvSpPr>
        <p:spPr>
          <a:xfrm>
            <a:off x="6098724" y="4869994"/>
            <a:ext cx="5659741" cy="369332"/>
          </a:xfrm>
          <a:prstGeom prst="rect">
            <a:avLst/>
          </a:prstGeom>
          <a:noFill/>
          <a:ln w="19050">
            <a:solidFill>
              <a:srgbClr val="00B050"/>
            </a:solidFill>
          </a:ln>
        </p:spPr>
        <p:txBody>
          <a:bodyPr wrap="square" rtlCol="0">
            <a:spAutoFit/>
          </a:bodyPr>
          <a:lstStyle/>
          <a:p>
            <a:r>
              <a:rPr lang="en-CA" dirty="0"/>
              <a:t>Doing a Review of Another’s Document</a:t>
            </a:r>
          </a:p>
        </p:txBody>
      </p:sp>
      <p:sp>
        <p:nvSpPr>
          <p:cNvPr id="33" name="TextBox 32">
            <a:extLst>
              <a:ext uri="{FF2B5EF4-FFF2-40B4-BE49-F238E27FC236}">
                <a16:creationId xmlns:a16="http://schemas.microsoft.com/office/drawing/2014/main" id="{774BF0A2-33D1-4869-948F-2A4781F41DAE}"/>
              </a:ext>
            </a:extLst>
          </p:cNvPr>
          <p:cNvSpPr txBox="1"/>
          <p:nvPr/>
        </p:nvSpPr>
        <p:spPr>
          <a:xfrm>
            <a:off x="6098724" y="2349414"/>
            <a:ext cx="5659741" cy="369332"/>
          </a:xfrm>
          <a:prstGeom prst="rect">
            <a:avLst/>
          </a:prstGeom>
          <a:noFill/>
          <a:ln w="19050">
            <a:solidFill>
              <a:srgbClr val="00B050"/>
            </a:solidFill>
          </a:ln>
        </p:spPr>
        <p:txBody>
          <a:bodyPr wrap="square" rtlCol="0">
            <a:spAutoFit/>
          </a:bodyPr>
          <a:lstStyle/>
          <a:p>
            <a:r>
              <a:rPr lang="en-CA" dirty="0"/>
              <a:t>Viewing Two Documents Side by Side</a:t>
            </a:r>
          </a:p>
        </p:txBody>
      </p:sp>
      <p:sp>
        <p:nvSpPr>
          <p:cNvPr id="34" name="TextBox 33">
            <a:extLst>
              <a:ext uri="{FF2B5EF4-FFF2-40B4-BE49-F238E27FC236}">
                <a16:creationId xmlns:a16="http://schemas.microsoft.com/office/drawing/2014/main" id="{BBBC9425-5913-4264-9B5F-0E30F47FCE1F}"/>
              </a:ext>
            </a:extLst>
          </p:cNvPr>
          <p:cNvSpPr txBox="1"/>
          <p:nvPr/>
        </p:nvSpPr>
        <p:spPr>
          <a:xfrm>
            <a:off x="6098724" y="2975199"/>
            <a:ext cx="5659741" cy="369332"/>
          </a:xfrm>
          <a:prstGeom prst="rect">
            <a:avLst/>
          </a:prstGeom>
          <a:noFill/>
          <a:ln w="19050">
            <a:solidFill>
              <a:srgbClr val="00B050"/>
            </a:solidFill>
          </a:ln>
        </p:spPr>
        <p:txBody>
          <a:bodyPr wrap="square" rtlCol="0">
            <a:spAutoFit/>
          </a:bodyPr>
          <a:lstStyle/>
          <a:p>
            <a:r>
              <a:rPr lang="en-CA" dirty="0"/>
              <a:t>Merging Reviewer Documents into Your Original</a:t>
            </a:r>
          </a:p>
        </p:txBody>
      </p:sp>
      <p:sp>
        <p:nvSpPr>
          <p:cNvPr id="35" name="TextBox 34">
            <a:extLst>
              <a:ext uri="{FF2B5EF4-FFF2-40B4-BE49-F238E27FC236}">
                <a16:creationId xmlns:a16="http://schemas.microsoft.com/office/drawing/2014/main" id="{E81CB70C-FD47-4BEF-B645-870ED960E57E}"/>
              </a:ext>
            </a:extLst>
          </p:cNvPr>
          <p:cNvSpPr txBox="1"/>
          <p:nvPr/>
        </p:nvSpPr>
        <p:spPr>
          <a:xfrm>
            <a:off x="6098724" y="3611255"/>
            <a:ext cx="5659741" cy="369332"/>
          </a:xfrm>
          <a:prstGeom prst="rect">
            <a:avLst/>
          </a:prstGeom>
          <a:noFill/>
          <a:ln w="19050">
            <a:solidFill>
              <a:srgbClr val="00B050"/>
            </a:solidFill>
          </a:ln>
        </p:spPr>
        <p:txBody>
          <a:bodyPr wrap="square" rtlCol="0">
            <a:spAutoFit/>
          </a:bodyPr>
          <a:lstStyle/>
          <a:p>
            <a:r>
              <a:rPr lang="en-CA" dirty="0"/>
              <a:t>Comparing</a:t>
            </a:r>
          </a:p>
        </p:txBody>
      </p:sp>
      <p:sp>
        <p:nvSpPr>
          <p:cNvPr id="36" name="TextBox 35">
            <a:extLst>
              <a:ext uri="{FF2B5EF4-FFF2-40B4-BE49-F238E27FC236}">
                <a16:creationId xmlns:a16="http://schemas.microsoft.com/office/drawing/2014/main" id="{2466E47B-1CE4-4F93-8498-0DC156ABD54E}"/>
              </a:ext>
            </a:extLst>
          </p:cNvPr>
          <p:cNvSpPr txBox="1"/>
          <p:nvPr/>
        </p:nvSpPr>
        <p:spPr>
          <a:xfrm>
            <a:off x="6098724" y="4240721"/>
            <a:ext cx="5659741" cy="369332"/>
          </a:xfrm>
          <a:prstGeom prst="rect">
            <a:avLst/>
          </a:prstGeom>
          <a:noFill/>
          <a:ln w="19050">
            <a:solidFill>
              <a:srgbClr val="00B050"/>
            </a:solidFill>
          </a:ln>
        </p:spPr>
        <p:txBody>
          <a:bodyPr wrap="square" rtlCol="0">
            <a:spAutoFit/>
          </a:bodyPr>
          <a:lstStyle/>
          <a:p>
            <a:r>
              <a:rPr lang="en-CA" dirty="0"/>
              <a:t>Combining</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0-#ppt_w/2"/>
                                          </p:val>
                                        </p:tav>
                                        <p:tav tm="100000">
                                          <p:val>
                                            <p:strVal val="#ppt_x"/>
                                          </p:val>
                                        </p:tav>
                                      </p:tavLst>
                                    </p:anim>
                                    <p:anim calcmode="lin" valueType="num">
                                      <p:cBhvr additive="base">
                                        <p:cTn id="19"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0-#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0-#ppt_w/2"/>
                                          </p:val>
                                        </p:tav>
                                        <p:tav tm="100000">
                                          <p:val>
                                            <p:strVal val="#ppt_x"/>
                                          </p:val>
                                        </p:tav>
                                      </p:tavLst>
                                    </p:anim>
                                    <p:anim calcmode="lin" valueType="num">
                                      <p:cBhvr additive="base">
                                        <p:cTn id="3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0-#ppt_w/2"/>
                                          </p:val>
                                        </p:tav>
                                        <p:tav tm="100000">
                                          <p:val>
                                            <p:strVal val="#ppt_x"/>
                                          </p:val>
                                        </p:tav>
                                      </p:tavLst>
                                    </p:anim>
                                    <p:anim calcmode="lin" valueType="num">
                                      <p:cBhvr additive="base">
                                        <p:cTn id="37"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0-#ppt_w/2"/>
                                          </p:val>
                                        </p:tav>
                                        <p:tav tm="100000">
                                          <p:val>
                                            <p:strVal val="#ppt_x"/>
                                          </p:val>
                                        </p:tav>
                                      </p:tavLst>
                                    </p:anim>
                                    <p:anim calcmode="lin" valueType="num">
                                      <p:cBhvr additive="base">
                                        <p:cTn id="4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0-#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additive="base">
                                        <p:cTn id="54" dur="500" fill="hold"/>
                                        <p:tgtEl>
                                          <p:spTgt spid="26"/>
                                        </p:tgtEl>
                                        <p:attrNameLst>
                                          <p:attrName>ppt_x</p:attrName>
                                        </p:attrNameLst>
                                      </p:cBhvr>
                                      <p:tavLst>
                                        <p:tav tm="0">
                                          <p:val>
                                            <p:strVal val="1+#ppt_w/2"/>
                                          </p:val>
                                        </p:tav>
                                        <p:tav tm="100000">
                                          <p:val>
                                            <p:strVal val="#ppt_x"/>
                                          </p:val>
                                        </p:tav>
                                      </p:tavLst>
                                    </p:anim>
                                    <p:anim calcmode="lin" valueType="num">
                                      <p:cBhvr additive="base">
                                        <p:cTn id="55"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 calcmode="lin" valueType="num">
                                      <p:cBhvr additive="base">
                                        <p:cTn id="60" dur="500" fill="hold"/>
                                        <p:tgtEl>
                                          <p:spTgt spid="33"/>
                                        </p:tgtEl>
                                        <p:attrNameLst>
                                          <p:attrName>ppt_x</p:attrName>
                                        </p:attrNameLst>
                                      </p:cBhvr>
                                      <p:tavLst>
                                        <p:tav tm="0">
                                          <p:val>
                                            <p:strVal val="1+#ppt_w/2"/>
                                          </p:val>
                                        </p:tav>
                                        <p:tav tm="100000">
                                          <p:val>
                                            <p:strVal val="#ppt_x"/>
                                          </p:val>
                                        </p:tav>
                                      </p:tavLst>
                                    </p:anim>
                                    <p:anim calcmode="lin" valueType="num">
                                      <p:cBhvr additive="base">
                                        <p:cTn id="61"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2"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 calcmode="lin" valueType="num">
                                      <p:cBhvr additive="base">
                                        <p:cTn id="66" dur="500" fill="hold"/>
                                        <p:tgtEl>
                                          <p:spTgt spid="34"/>
                                        </p:tgtEl>
                                        <p:attrNameLst>
                                          <p:attrName>ppt_x</p:attrName>
                                        </p:attrNameLst>
                                      </p:cBhvr>
                                      <p:tavLst>
                                        <p:tav tm="0">
                                          <p:val>
                                            <p:strVal val="1+#ppt_w/2"/>
                                          </p:val>
                                        </p:tav>
                                        <p:tav tm="100000">
                                          <p:val>
                                            <p:strVal val="#ppt_x"/>
                                          </p:val>
                                        </p:tav>
                                      </p:tavLst>
                                    </p:anim>
                                    <p:anim calcmode="lin" valueType="num">
                                      <p:cBhvr additive="base">
                                        <p:cTn id="67"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 calcmode="lin" valueType="num">
                                      <p:cBhvr additive="base">
                                        <p:cTn id="72" dur="500" fill="hold"/>
                                        <p:tgtEl>
                                          <p:spTgt spid="35"/>
                                        </p:tgtEl>
                                        <p:attrNameLst>
                                          <p:attrName>ppt_x</p:attrName>
                                        </p:attrNameLst>
                                      </p:cBhvr>
                                      <p:tavLst>
                                        <p:tav tm="0">
                                          <p:val>
                                            <p:strVal val="1+#ppt_w/2"/>
                                          </p:val>
                                        </p:tav>
                                        <p:tav tm="100000">
                                          <p:val>
                                            <p:strVal val="#ppt_x"/>
                                          </p:val>
                                        </p:tav>
                                      </p:tavLst>
                                    </p:anim>
                                    <p:anim calcmode="lin" valueType="num">
                                      <p:cBhvr additive="base">
                                        <p:cTn id="73"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2" fill="hold" grpId="0" nodeType="clickEffect">
                                  <p:stCondLst>
                                    <p:cond delay="0"/>
                                  </p:stCondLst>
                                  <p:childTnLst>
                                    <p:set>
                                      <p:cBhvr>
                                        <p:cTn id="77" dur="1" fill="hold">
                                          <p:stCondLst>
                                            <p:cond delay="0"/>
                                          </p:stCondLst>
                                        </p:cTn>
                                        <p:tgtEl>
                                          <p:spTgt spid="36"/>
                                        </p:tgtEl>
                                        <p:attrNameLst>
                                          <p:attrName>style.visibility</p:attrName>
                                        </p:attrNameLst>
                                      </p:cBhvr>
                                      <p:to>
                                        <p:strVal val="visible"/>
                                      </p:to>
                                    </p:set>
                                    <p:anim calcmode="lin" valueType="num">
                                      <p:cBhvr additive="base">
                                        <p:cTn id="78" dur="500" fill="hold"/>
                                        <p:tgtEl>
                                          <p:spTgt spid="36"/>
                                        </p:tgtEl>
                                        <p:attrNameLst>
                                          <p:attrName>ppt_x</p:attrName>
                                        </p:attrNameLst>
                                      </p:cBhvr>
                                      <p:tavLst>
                                        <p:tav tm="0">
                                          <p:val>
                                            <p:strVal val="1+#ppt_w/2"/>
                                          </p:val>
                                        </p:tav>
                                        <p:tav tm="100000">
                                          <p:val>
                                            <p:strVal val="#ppt_x"/>
                                          </p:val>
                                        </p:tav>
                                      </p:tavLst>
                                    </p:anim>
                                    <p:anim calcmode="lin" valueType="num">
                                      <p:cBhvr additive="base">
                                        <p:cTn id="79"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grpId="0" nodeType="clickEffect">
                                  <p:stCondLst>
                                    <p:cond delay="0"/>
                                  </p:stCondLst>
                                  <p:childTnLst>
                                    <p:set>
                                      <p:cBhvr>
                                        <p:cTn id="83" dur="1" fill="hold">
                                          <p:stCondLst>
                                            <p:cond delay="0"/>
                                          </p:stCondLst>
                                        </p:cTn>
                                        <p:tgtEl>
                                          <p:spTgt spid="27"/>
                                        </p:tgtEl>
                                        <p:attrNameLst>
                                          <p:attrName>style.visibility</p:attrName>
                                        </p:attrNameLst>
                                      </p:cBhvr>
                                      <p:to>
                                        <p:strVal val="visible"/>
                                      </p:to>
                                    </p:set>
                                    <p:anim calcmode="lin" valueType="num">
                                      <p:cBhvr additive="base">
                                        <p:cTn id="84" dur="500" fill="hold"/>
                                        <p:tgtEl>
                                          <p:spTgt spid="27"/>
                                        </p:tgtEl>
                                        <p:attrNameLst>
                                          <p:attrName>ppt_x</p:attrName>
                                        </p:attrNameLst>
                                      </p:cBhvr>
                                      <p:tavLst>
                                        <p:tav tm="0">
                                          <p:val>
                                            <p:strVal val="1+#ppt_w/2"/>
                                          </p:val>
                                        </p:tav>
                                        <p:tav tm="100000">
                                          <p:val>
                                            <p:strVal val="#ppt_x"/>
                                          </p:val>
                                        </p:tav>
                                      </p:tavLst>
                                    </p:anim>
                                    <p:anim calcmode="lin" valueType="num">
                                      <p:cBhvr additive="base">
                                        <p:cTn id="85"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9" grpId="0" animBg="1"/>
      <p:bldP spid="20" grpId="0" animBg="1"/>
      <p:bldP spid="21" grpId="0" animBg="1"/>
      <p:bldP spid="22" grpId="0" animBg="1"/>
      <p:bldP spid="24" grpId="0" animBg="1"/>
      <p:bldP spid="25" grpId="0" animBg="1"/>
      <p:bldP spid="26" grpId="0" animBg="1"/>
      <p:bldP spid="27" grpId="0" animBg="1"/>
      <p:bldP spid="33" grpId="0" animBg="1"/>
      <p:bldP spid="34" grpId="0" animBg="1"/>
      <p:bldP spid="35" grpId="0" animBg="1"/>
      <p:bldP spid="3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622375" y="1666223"/>
            <a:ext cx="6947250" cy="3525553"/>
          </a:xfrm>
          <a:solidFill>
            <a:schemeClr val="accent2"/>
          </a:solidFill>
          <a:effectLst>
            <a:softEdge rad="127000"/>
          </a:effectLst>
        </p:spPr>
        <p:txBody>
          <a:bodyPr>
            <a:normAutofit fontScale="90000"/>
          </a:bodyPr>
          <a:lstStyle/>
          <a:p>
            <a:pPr algn="ctr"/>
            <a:r>
              <a:rPr lang="en-CA" sz="5333" b="1" dirty="0"/>
              <a:t>NITHA IT Helpdesk</a:t>
            </a:r>
            <a:br>
              <a:rPr lang="en-CA" sz="5333" dirty="0"/>
            </a:br>
            <a:br>
              <a:rPr lang="en-CA" sz="5333" dirty="0"/>
            </a:br>
            <a:r>
              <a:rPr lang="en-CA" sz="5333" dirty="0">
                <a:effectLst>
                  <a:outerShdw blurRad="38100" dist="38100" dir="2700000" algn="tl">
                    <a:srgbClr val="000000">
                      <a:alpha val="43137"/>
                    </a:srgbClr>
                  </a:outerShdw>
                </a:effectLst>
              </a:rPr>
              <a:t>helpdesk@nitha.com</a:t>
            </a:r>
            <a:br>
              <a:rPr lang="en-CA" sz="5333" dirty="0">
                <a:effectLst>
                  <a:outerShdw blurRad="38100" dist="38100" dir="2700000" algn="tl">
                    <a:srgbClr val="000000">
                      <a:alpha val="43137"/>
                    </a:srgbClr>
                  </a:outerShdw>
                </a:effectLst>
              </a:rPr>
            </a:br>
            <a:br>
              <a:rPr lang="en-CA" sz="5333" dirty="0">
                <a:effectLst>
                  <a:outerShdw blurRad="38100" dist="38100" dir="2700000" algn="tl">
                    <a:srgbClr val="000000">
                      <a:alpha val="43137"/>
                    </a:srgbClr>
                  </a:outerShdw>
                </a:effectLst>
              </a:rPr>
            </a:br>
            <a:r>
              <a:rPr lang="en-CA" sz="5333" dirty="0">
                <a:effectLst>
                  <a:outerShdw blurRad="38100" dist="38100" dir="2700000" algn="tl">
                    <a:srgbClr val="000000">
                      <a:alpha val="43137"/>
                    </a:srgbClr>
                  </a:outerShdw>
                </a:effectLst>
              </a:rPr>
              <a:t>1(844)486-4842</a:t>
            </a:r>
            <a:endParaRPr lang="en-CA" sz="24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Tree>
    <p:extLst>
      <p:ext uri="{BB962C8B-B14F-4D97-AF65-F5344CB8AC3E}">
        <p14:creationId xmlns:p14="http://schemas.microsoft.com/office/powerpoint/2010/main" val="42684978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8" name="Rectangle: Rounded Corners 7">
            <a:extLst>
              <a:ext uri="{FF2B5EF4-FFF2-40B4-BE49-F238E27FC236}">
                <a16:creationId xmlns:a16="http://schemas.microsoft.com/office/drawing/2014/main" id="{181D081C-7484-4BD3-BA85-63686E53FEC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 name="TextBox 1">
            <a:extLst>
              <a:ext uri="{FF2B5EF4-FFF2-40B4-BE49-F238E27FC236}">
                <a16:creationId xmlns:a16="http://schemas.microsoft.com/office/drawing/2014/main" id="{A52B727C-F416-4824-BB8A-40681E85D9B9}"/>
              </a:ext>
            </a:extLst>
          </p:cNvPr>
          <p:cNvSpPr txBox="1"/>
          <p:nvPr/>
        </p:nvSpPr>
        <p:spPr>
          <a:xfrm>
            <a:off x="307649" y="2160544"/>
            <a:ext cx="5395078" cy="707886"/>
          </a:xfrm>
          <a:prstGeom prst="rect">
            <a:avLst/>
          </a:prstGeom>
          <a:noFill/>
        </p:spPr>
        <p:txBody>
          <a:bodyPr wrap="square" rtlCol="0">
            <a:spAutoFit/>
          </a:bodyPr>
          <a:lstStyle/>
          <a:p>
            <a:r>
              <a:rPr lang="en-CA" sz="2000" dirty="0"/>
              <a:t>There are </a:t>
            </a:r>
            <a:r>
              <a:rPr lang="en-CA" sz="2000" b="1" dirty="0"/>
              <a:t>four</a:t>
            </a:r>
            <a:r>
              <a:rPr lang="en-CA" sz="2000" dirty="0"/>
              <a:t> sections to the</a:t>
            </a:r>
          </a:p>
          <a:p>
            <a:r>
              <a:rPr lang="en-CA" sz="2000" dirty="0"/>
              <a:t>	IT Helpdesk Courses Registration Website </a:t>
            </a:r>
            <a:endParaRPr lang="en-GB" sz="2000" dirty="0"/>
          </a:p>
        </p:txBody>
      </p:sp>
      <p:sp>
        <p:nvSpPr>
          <p:cNvPr id="3" name="TextBox 2">
            <a:extLst>
              <a:ext uri="{FF2B5EF4-FFF2-40B4-BE49-F238E27FC236}">
                <a16:creationId xmlns:a16="http://schemas.microsoft.com/office/drawing/2014/main" id="{61315C1B-5515-411A-A988-8EA19C0E3649}"/>
              </a:ext>
            </a:extLst>
          </p:cNvPr>
          <p:cNvSpPr txBox="1"/>
          <p:nvPr/>
        </p:nvSpPr>
        <p:spPr>
          <a:xfrm>
            <a:off x="1408670" y="3438991"/>
            <a:ext cx="46873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marL="457200" indent="-457200">
              <a:buFont typeface="+mj-lt"/>
              <a:buAutoNum type="arabicPeriod" startAt="2"/>
              <a:defRPr sz="2000" b="1"/>
            </a:lvl1pPr>
          </a:lstStyle>
          <a:p>
            <a:pPr>
              <a:buFont typeface="+mj-lt"/>
              <a:buAutoNum type="arabicPeriod"/>
            </a:pPr>
            <a:r>
              <a:rPr lang="en-CA" dirty="0"/>
              <a:t>The calendar – </a:t>
            </a:r>
            <a:r>
              <a:rPr lang="en-CA" b="0" dirty="0"/>
              <a:t>As seen on the right,</a:t>
            </a:r>
          </a:p>
          <a:p>
            <a:pPr marL="0" indent="0">
              <a:buNone/>
            </a:pPr>
            <a:r>
              <a:rPr lang="en-CA" b="0" dirty="0"/>
              <a:t>the calendar displays the selected month and all the course links on the appropriate days.</a:t>
            </a:r>
            <a:endParaRPr lang="en-GB" b="0" dirty="0"/>
          </a:p>
        </p:txBody>
      </p:sp>
      <p:cxnSp>
        <p:nvCxnSpPr>
          <p:cNvPr id="7" name="Straight Arrow Connector 6">
            <a:extLst>
              <a:ext uri="{FF2B5EF4-FFF2-40B4-BE49-F238E27FC236}">
                <a16:creationId xmlns:a16="http://schemas.microsoft.com/office/drawing/2014/main" id="{5BC3385D-84A9-4E78-A51F-A0F246422AB7}"/>
              </a:ext>
            </a:extLst>
          </p:cNvPr>
          <p:cNvCxnSpPr>
            <a:cxnSpLocks/>
          </p:cNvCxnSpPr>
          <p:nvPr/>
        </p:nvCxnSpPr>
        <p:spPr>
          <a:xfrm flipV="1">
            <a:off x="5774724" y="3472760"/>
            <a:ext cx="848267" cy="1930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D93FCD9-57E9-4370-840E-10258A0A3149}"/>
              </a:ext>
            </a:extLst>
          </p:cNvPr>
          <p:cNvGrpSpPr/>
          <p:nvPr/>
        </p:nvGrpSpPr>
        <p:grpSpPr>
          <a:xfrm>
            <a:off x="153824" y="5366759"/>
            <a:ext cx="6229884" cy="952458"/>
            <a:chOff x="153824" y="5366759"/>
            <a:chExt cx="6229884" cy="952458"/>
          </a:xfrm>
        </p:grpSpPr>
        <p:sp>
          <p:nvSpPr>
            <p:cNvPr id="15" name="Rectangle: Rounded Corners 14">
              <a:extLst>
                <a:ext uri="{FF2B5EF4-FFF2-40B4-BE49-F238E27FC236}">
                  <a16:creationId xmlns:a16="http://schemas.microsoft.com/office/drawing/2014/main" id="{01DBC924-9C5B-430D-8587-8A04479B309C}"/>
                </a:ext>
              </a:extLst>
            </p:cNvPr>
            <p:cNvSpPr/>
            <p:nvPr/>
          </p:nvSpPr>
          <p:spPr>
            <a:xfrm>
              <a:off x="153824" y="5366759"/>
              <a:ext cx="6152972" cy="95245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B84A50-35CE-4602-AD12-6643EC23F490}"/>
                </a:ext>
              </a:extLst>
            </p:cNvPr>
            <p:cNvSpPr txBox="1"/>
            <p:nvPr/>
          </p:nvSpPr>
          <p:spPr>
            <a:xfrm>
              <a:off x="307649" y="5400943"/>
              <a:ext cx="6076059" cy="400110"/>
            </a:xfrm>
            <a:prstGeom prst="rect">
              <a:avLst/>
            </a:prstGeom>
            <a:noFill/>
          </p:spPr>
          <p:txBody>
            <a:bodyPr wrap="square" rtlCol="0">
              <a:spAutoFit/>
            </a:bodyPr>
            <a:lstStyle/>
            <a:p>
              <a:r>
                <a:rPr lang="en-CA" sz="2000" b="1" dirty="0"/>
                <a:t>Morning courses </a:t>
              </a:r>
              <a:r>
                <a:rPr lang="en-CA" sz="2000" dirty="0"/>
                <a:t>		</a:t>
              </a:r>
              <a:r>
                <a:rPr lang="en-CA" sz="2000" u="sng" dirty="0"/>
                <a:t>9:30 AM</a:t>
              </a:r>
              <a:r>
                <a:rPr lang="en-CA" sz="2000" dirty="0"/>
                <a:t>   to   </a:t>
              </a:r>
              <a:r>
                <a:rPr lang="en-CA" sz="2000" u="sng" dirty="0"/>
                <a:t>11:30 AM</a:t>
              </a:r>
              <a:endParaRPr lang="en-GB" sz="2000" u="sng" dirty="0"/>
            </a:p>
          </p:txBody>
        </p:sp>
        <p:sp>
          <p:nvSpPr>
            <p:cNvPr id="12" name="TextBox 11">
              <a:extLst>
                <a:ext uri="{FF2B5EF4-FFF2-40B4-BE49-F238E27FC236}">
                  <a16:creationId xmlns:a16="http://schemas.microsoft.com/office/drawing/2014/main" id="{733D7794-9FC9-41CA-A941-E33AA166F0A8}"/>
                </a:ext>
              </a:extLst>
            </p:cNvPr>
            <p:cNvSpPr txBox="1"/>
            <p:nvPr/>
          </p:nvSpPr>
          <p:spPr>
            <a:xfrm>
              <a:off x="299103" y="5877172"/>
              <a:ext cx="6007693" cy="400110"/>
            </a:xfrm>
            <a:prstGeom prst="rect">
              <a:avLst/>
            </a:prstGeom>
            <a:noFill/>
          </p:spPr>
          <p:txBody>
            <a:bodyPr wrap="square" rtlCol="0">
              <a:spAutoFit/>
            </a:bodyPr>
            <a:lstStyle/>
            <a:p>
              <a:r>
                <a:rPr lang="en-CA" sz="2000" b="1" dirty="0"/>
                <a:t>Afternoon courses	</a:t>
              </a:r>
              <a:r>
                <a:rPr lang="en-CA" sz="2000" u="sng" dirty="0"/>
                <a:t>2:00 PM</a:t>
              </a:r>
              <a:r>
                <a:rPr lang="en-CA" sz="2000" dirty="0"/>
                <a:t>   to    </a:t>
              </a:r>
              <a:r>
                <a:rPr lang="en-CA" sz="2000" u="sng" dirty="0"/>
                <a:t>4:00 PM</a:t>
              </a:r>
              <a:endParaRPr lang="en-GB" sz="2000" u="sng" dirty="0"/>
            </a:p>
          </p:txBody>
        </p:sp>
      </p:grpSp>
      <p:sp>
        <p:nvSpPr>
          <p:cNvPr id="14" name="Rectangle: Rounded Corners 13">
            <a:extLst>
              <a:ext uri="{FF2B5EF4-FFF2-40B4-BE49-F238E27FC236}">
                <a16:creationId xmlns:a16="http://schemas.microsoft.com/office/drawing/2014/main" id="{1AA85A71-7E32-44F2-A2E2-2D730170E3D8}"/>
              </a:ext>
            </a:extLst>
          </p:cNvPr>
          <p:cNvSpPr/>
          <p:nvPr/>
        </p:nvSpPr>
        <p:spPr>
          <a:xfrm>
            <a:off x="8785076" y="1683521"/>
            <a:ext cx="3358497" cy="24228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12D7AF75-FE73-43D5-ABA7-59D34FB3C25C}"/>
              </a:ext>
            </a:extLst>
          </p:cNvPr>
          <p:cNvCxnSpPr/>
          <p:nvPr/>
        </p:nvCxnSpPr>
        <p:spPr>
          <a:xfrm flipV="1">
            <a:off x="6229883" y="1925809"/>
            <a:ext cx="2555193" cy="347259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7201D1-348E-41D4-91AF-4A8430C4334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6515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Horizontal)">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1500"/>
                            </p:stCondLst>
                            <p:childTnLst>
                              <p:par>
                                <p:cTn id="42" presetID="26" presetClass="emph" presetSubtype="0" fill="hold" grpId="1" nodeType="after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childTnLst>
                          </p:cTn>
                        </p:par>
                        <p:par>
                          <p:cTn id="45" fill="hold">
                            <p:stCondLst>
                              <p:cond delay="2000"/>
                            </p:stCondLst>
                            <p:childTnLst>
                              <p:par>
                                <p:cTn id="46" presetID="26" presetClass="emph" presetSubtype="0" fill="hold" grpId="2" nodeType="afterEffect">
                                  <p:stCondLst>
                                    <p:cond delay="0"/>
                                  </p:stCondLst>
                                  <p:childTnLst>
                                    <p:animEffect transition="out" filter="fade">
                                      <p:cBhvr>
                                        <p:cTn id="47" dur="500" tmFilter="0, 0; .2, .5; .8, .5; 1, 0"/>
                                        <p:tgtEl>
                                          <p:spTgt spid="14"/>
                                        </p:tgtEl>
                                      </p:cBhvr>
                                    </p:animEffect>
                                    <p:animScale>
                                      <p:cBhvr>
                                        <p:cTn id="4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4" grpId="0" animBg="1"/>
      <p:bldP spid="14" grpId="1" animBg="1"/>
      <p:bldP spid="14"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5122870" y="722268"/>
            <a:ext cx="699900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forward</a:t>
            </a:r>
            <a:r>
              <a:rPr lang="en-CA" sz="2000" dirty="0"/>
              <a:t> through the months by clicking on the next month </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8695012" y="1130525"/>
            <a:ext cx="900326" cy="809370"/>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15033" y="2472642"/>
            <a:ext cx="7639941"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backward</a:t>
            </a:r>
            <a:r>
              <a:rPr lang="en-CA" sz="2000" dirty="0"/>
              <a:t> through the months by clicking on the previous month </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7754974" y="2008262"/>
            <a:ext cx="936099" cy="6644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D109899-4FFD-4ED9-8E29-4184C22632AE}"/>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6" name="TextBox 25">
            <a:extLst>
              <a:ext uri="{FF2B5EF4-FFF2-40B4-BE49-F238E27FC236}">
                <a16:creationId xmlns:a16="http://schemas.microsoft.com/office/drawing/2014/main" id="{A93F28F4-960F-499E-BB8C-A9C8AE6D837E}"/>
              </a:ext>
            </a:extLst>
          </p:cNvPr>
          <p:cNvSpPr txBox="1"/>
          <p:nvPr/>
        </p:nvSpPr>
        <p:spPr>
          <a:xfrm>
            <a:off x="3418702" y="3668521"/>
            <a:ext cx="4336271"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And of course, the month in the middle is the currently displayed month.</a:t>
            </a:r>
            <a:endParaRPr lang="en-GB" sz="2000" dirty="0"/>
          </a:p>
        </p:txBody>
      </p:sp>
      <p:cxnSp>
        <p:nvCxnSpPr>
          <p:cNvPr id="27" name="Straight Arrow Connector 26">
            <a:extLst>
              <a:ext uri="{FF2B5EF4-FFF2-40B4-BE49-F238E27FC236}">
                <a16:creationId xmlns:a16="http://schemas.microsoft.com/office/drawing/2014/main" id="{5DD19CDC-A4E8-4D2B-BC0D-108CFFFB0FB9}"/>
              </a:ext>
            </a:extLst>
          </p:cNvPr>
          <p:cNvCxnSpPr>
            <a:cxnSpLocks/>
            <a:stCxn id="26" idx="3"/>
          </p:cNvCxnSpPr>
          <p:nvPr/>
        </p:nvCxnSpPr>
        <p:spPr>
          <a:xfrm flipV="1">
            <a:off x="7754973" y="2042446"/>
            <a:ext cx="1414664" cy="19800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7F29A42-E234-4864-ADB8-31B47FA9D0C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6256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8374879" y="945351"/>
            <a:ext cx="2037838"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or the next year</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10412717" y="1141904"/>
            <a:ext cx="900326" cy="794759"/>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797464" y="2675239"/>
            <a:ext cx="429853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You can even click on the previous year</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2008262"/>
            <a:ext cx="1073921" cy="8670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4" name="TextBox 13">
            <a:extLst>
              <a:ext uri="{FF2B5EF4-FFF2-40B4-BE49-F238E27FC236}">
                <a16:creationId xmlns:a16="http://schemas.microsoft.com/office/drawing/2014/main" id="{5DF12CDB-4555-4D8B-9319-D9295BE1AE8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5287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1540476" y="3203135"/>
            <a:ext cx="4701475"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Click on the </a:t>
            </a:r>
            <a:r>
              <a:rPr lang="en-CA" sz="2000" b="1" dirty="0"/>
              <a:t>course link </a:t>
            </a:r>
            <a:r>
              <a:rPr lang="en-CA" sz="2000" dirty="0"/>
              <a:t>of your choice and you will be taken to a registration page.</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a:endCxn id="14" idx="1"/>
          </p:cNvCxnSpPr>
          <p:nvPr/>
        </p:nvCxnSpPr>
        <p:spPr>
          <a:xfrm>
            <a:off x="6241951" y="3557078"/>
            <a:ext cx="1842370" cy="6030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A0A2A8C-2733-4889-A3C4-011A330D0821}"/>
              </a:ext>
            </a:extLst>
          </p:cNvPr>
          <p:cNvSpPr/>
          <p:nvPr/>
        </p:nvSpPr>
        <p:spPr>
          <a:xfrm>
            <a:off x="8084321" y="2816795"/>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C1C9925-4F21-4433-A7CB-C01F7B5C1095}"/>
              </a:ext>
            </a:extLst>
          </p:cNvPr>
          <p:cNvSpPr/>
          <p:nvPr/>
        </p:nvSpPr>
        <p:spPr>
          <a:xfrm>
            <a:off x="9653730" y="2814843"/>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3C3825E5-177D-4FC3-A25A-A06B25559F7A}"/>
              </a:ext>
            </a:extLst>
          </p:cNvPr>
          <p:cNvCxnSpPr>
            <a:cxnSpLocks/>
          </p:cNvCxnSpPr>
          <p:nvPr/>
        </p:nvCxnSpPr>
        <p:spPr>
          <a:xfrm flipV="1">
            <a:off x="9016151" y="4198641"/>
            <a:ext cx="663217"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4FFD91-DB86-40F7-B3EB-D1862C242320}"/>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31888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49428" y="1539284"/>
            <a:ext cx="6093633"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 Registration page</a:t>
            </a:r>
          </a:p>
        </p:txBody>
      </p:sp>
      <p:pic>
        <p:nvPicPr>
          <p:cNvPr id="15" name="Picture 14">
            <a:extLst>
              <a:ext uri="{FF2B5EF4-FFF2-40B4-BE49-F238E27FC236}">
                <a16:creationId xmlns:a16="http://schemas.microsoft.com/office/drawing/2014/main" id="{5237843D-8EC4-4C13-9AC5-5D374B7D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398" y="0"/>
            <a:ext cx="5986541"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570205" y="2333005"/>
            <a:ext cx="2619632"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Enter your information</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189837" y="2533060"/>
            <a:ext cx="1219201" cy="638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300E432-2300-4E85-927C-5F57CE721A92}"/>
              </a:ext>
            </a:extLst>
          </p:cNvPr>
          <p:cNvSpPr/>
          <p:nvPr/>
        </p:nvSpPr>
        <p:spPr>
          <a:xfrm>
            <a:off x="6409038" y="2840208"/>
            <a:ext cx="2537253" cy="66910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FE1F8D34-FCA4-4A3D-888A-DC695CE219BA}"/>
              </a:ext>
            </a:extLst>
          </p:cNvPr>
          <p:cNvSpPr txBox="1"/>
          <p:nvPr/>
        </p:nvSpPr>
        <p:spPr>
          <a:xfrm>
            <a:off x="2281880" y="2885876"/>
            <a:ext cx="290795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are going to attend the course</a:t>
            </a:r>
          </a:p>
          <a:p>
            <a:pPr marL="715963" indent="-342900">
              <a:buFont typeface="Wingdings" panose="05000000000000000000" pitchFamily="2" charset="2"/>
              <a:buChar char="Ø"/>
            </a:pPr>
            <a:r>
              <a:rPr lang="en-CA" sz="2000" dirty="0"/>
              <a:t>by WebEx</a:t>
            </a:r>
          </a:p>
          <a:p>
            <a:pPr marL="715963" indent="-342900">
              <a:buFont typeface="Wingdings" panose="05000000000000000000" pitchFamily="2" charset="2"/>
              <a:buChar char="Ø"/>
            </a:pPr>
            <a:r>
              <a:rPr lang="en-CA" sz="2000" dirty="0"/>
              <a:t>by Telehealth</a:t>
            </a:r>
          </a:p>
        </p:txBody>
      </p:sp>
      <p:cxnSp>
        <p:nvCxnSpPr>
          <p:cNvPr id="25" name="Straight Arrow Connector 24">
            <a:extLst>
              <a:ext uri="{FF2B5EF4-FFF2-40B4-BE49-F238E27FC236}">
                <a16:creationId xmlns:a16="http://schemas.microsoft.com/office/drawing/2014/main" id="{78BCCAEB-2571-49AF-BBA8-A3C38DE1613D}"/>
              </a:ext>
            </a:extLst>
          </p:cNvPr>
          <p:cNvCxnSpPr>
            <a:cxnSpLocks/>
          </p:cNvCxnSpPr>
          <p:nvPr/>
        </p:nvCxnSpPr>
        <p:spPr>
          <a:xfrm>
            <a:off x="4184822" y="3707028"/>
            <a:ext cx="245487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09586E-FB4B-4011-9D6F-DC88A3770433}"/>
              </a:ext>
            </a:extLst>
          </p:cNvPr>
          <p:cNvCxnSpPr>
            <a:cxnSpLocks/>
          </p:cNvCxnSpPr>
          <p:nvPr/>
        </p:nvCxnSpPr>
        <p:spPr>
          <a:xfrm flipV="1">
            <a:off x="4497859" y="3888261"/>
            <a:ext cx="2010033" cy="1153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865A6AC-9C0D-4A68-82AB-84431780FA92}"/>
              </a:ext>
            </a:extLst>
          </p:cNvPr>
          <p:cNvSpPr txBox="1"/>
          <p:nvPr/>
        </p:nvSpPr>
        <p:spPr>
          <a:xfrm>
            <a:off x="1112108" y="4337361"/>
            <a:ext cx="40777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want your Certificate of Completion delivered.</a:t>
            </a:r>
          </a:p>
          <a:p>
            <a:pPr marL="715963" indent="-342900">
              <a:buFont typeface="Wingdings" panose="05000000000000000000" pitchFamily="2" charset="2"/>
              <a:buChar char="Ø"/>
            </a:pPr>
            <a:r>
              <a:rPr lang="en-CA" sz="2000" dirty="0"/>
              <a:t>by Email as a PDF</a:t>
            </a:r>
          </a:p>
          <a:p>
            <a:pPr marL="715963" indent="-342900">
              <a:buFont typeface="Wingdings" panose="05000000000000000000" pitchFamily="2" charset="2"/>
              <a:buChar char="Ø"/>
            </a:pPr>
            <a:r>
              <a:rPr lang="en-CA" sz="2000" dirty="0"/>
              <a:t>by Canada Post</a:t>
            </a:r>
          </a:p>
        </p:txBody>
      </p:sp>
      <p:cxnSp>
        <p:nvCxnSpPr>
          <p:cNvPr id="34" name="Straight Arrow Connector 33">
            <a:extLst>
              <a:ext uri="{FF2B5EF4-FFF2-40B4-BE49-F238E27FC236}">
                <a16:creationId xmlns:a16="http://schemas.microsoft.com/office/drawing/2014/main" id="{1C634158-66A7-4F2E-8B9B-61737E4C5E23}"/>
              </a:ext>
            </a:extLst>
          </p:cNvPr>
          <p:cNvCxnSpPr>
            <a:cxnSpLocks/>
          </p:cNvCxnSpPr>
          <p:nvPr/>
        </p:nvCxnSpPr>
        <p:spPr>
          <a:xfrm flipV="1">
            <a:off x="3715265" y="4143633"/>
            <a:ext cx="2751438" cy="1005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F75DBC-482C-46A3-A013-5ECBBB8E2BEB}"/>
              </a:ext>
            </a:extLst>
          </p:cNvPr>
          <p:cNvCxnSpPr>
            <a:cxnSpLocks/>
          </p:cNvCxnSpPr>
          <p:nvPr/>
        </p:nvCxnSpPr>
        <p:spPr>
          <a:xfrm flipV="1">
            <a:off x="3542270" y="4291916"/>
            <a:ext cx="2825579" cy="1178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1DAB863-A4BB-4514-8561-F2B51607EC18}"/>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122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2"/>
            </a:pPr>
            <a:r>
              <a:rPr lang="en-CA" sz="2000" b="1" dirty="0"/>
              <a:t>WebEx</a:t>
            </a:r>
            <a:r>
              <a:rPr lang="en-CA" sz="2000" dirty="0"/>
              <a:t> </a:t>
            </a:r>
            <a:r>
              <a:rPr lang="en-CA" sz="2000" b="1" dirty="0"/>
              <a:t>Information</a:t>
            </a:r>
            <a:r>
              <a:rPr lang="en-CA" sz="2000" dirty="0"/>
              <a:t> – For the </a:t>
            </a:r>
            <a:r>
              <a:rPr lang="en-CA" sz="2000" b="1" dirty="0"/>
              <a:t>WebEx</a:t>
            </a:r>
            <a:r>
              <a:rPr lang="en-CA" sz="2000" dirty="0"/>
              <a:t> connection information on how to attend the courses in the current week, click on the </a:t>
            </a:r>
            <a:r>
              <a:rPr lang="en-CA" sz="2000" b="1" dirty="0"/>
              <a:t>WebEx</a:t>
            </a:r>
            <a:r>
              <a:rPr lang="en-CA" sz="2000" dirty="0"/>
              <a:t> link.</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1919577"/>
            <a:ext cx="672269" cy="15589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394247" y="1554568"/>
            <a:ext cx="5586437"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WebEx Info</a:t>
            </a:r>
          </a:p>
        </p:txBody>
      </p:sp>
      <p:sp>
        <p:nvSpPr>
          <p:cNvPr id="7" name="Oval 6">
            <a:extLst>
              <a:ext uri="{FF2B5EF4-FFF2-40B4-BE49-F238E27FC236}">
                <a16:creationId xmlns:a16="http://schemas.microsoft.com/office/drawing/2014/main" id="{3BFCBCD4-8DED-43A2-9B05-C7C152F62086}"/>
              </a:ext>
            </a:extLst>
          </p:cNvPr>
          <p:cNvSpPr/>
          <p:nvPr/>
        </p:nvSpPr>
        <p:spPr>
          <a:xfrm>
            <a:off x="6549096" y="1674975"/>
            <a:ext cx="412543"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B499961-6484-4945-8B6B-A57A0CA709D2}"/>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8169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3"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2" presetClass="exit" presetSubtype="1" fill="hold" nodeType="afterEffect">
                                  <p:stCondLst>
                                    <p:cond delay="0"/>
                                  </p:stCondLst>
                                  <p:childTnLst>
                                    <p:animEffect transition="out" filter="wipe(up)">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par>
                          <p:cTn id="38" fill="hold">
                            <p:stCondLst>
                              <p:cond delay="1000"/>
                            </p:stCondLst>
                            <p:childTnLst>
                              <p:par>
                                <p:cTn id="39" presetID="2" presetClass="exit" presetSubtype="8" fill="hold" grpId="1" nodeType="after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0-ppt_w/2"/>
                                          </p:val>
                                        </p:tav>
                                      </p:tavLst>
                                    </p:anim>
                                    <p:anim calcmode="lin" valueType="num">
                                      <p:cBhvr additive="base">
                                        <p:cTn id="41" dur="500"/>
                                        <p:tgtEl>
                                          <p:spTgt spid="15"/>
                                        </p:tgtEl>
                                        <p:attrNameLst>
                                          <p:attrName>ppt_y</p:attrName>
                                        </p:attrNameLst>
                                      </p:cBhvr>
                                      <p:tavLst>
                                        <p:tav tm="0">
                                          <p:val>
                                            <p:strVal val="ppt_y"/>
                                          </p:val>
                                        </p:tav>
                                        <p:tav tm="100000">
                                          <p:val>
                                            <p:strVal val="ppt_y"/>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7" grpId="0" animBg="1"/>
      <p:bldP spid="7" grpId="1" animBg="1"/>
      <p:bldP spid="7" grpId="2" animBg="1"/>
      <p:bldP spid="7" grpId="3"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B88CB18-2AC2-416B-8487-3A7FC5D0BFD7}"/>
</file>

<file path=customXml/itemProps2.xml><?xml version="1.0" encoding="utf-8"?>
<ds:datastoreItem xmlns:ds="http://schemas.openxmlformats.org/officeDocument/2006/customXml" ds:itemID="{152FF1FD-B83E-4A08-9BCA-A02442DAB268}"/>
</file>

<file path=customXml/itemProps3.xml><?xml version="1.0" encoding="utf-8"?>
<ds:datastoreItem xmlns:ds="http://schemas.openxmlformats.org/officeDocument/2006/customXml" ds:itemID="{D3A9AF02-EA77-44F9-A3BA-5AEAFFC55454}"/>
</file>

<file path=docProps/app.xml><?xml version="1.0" encoding="utf-8"?>
<Properties xmlns="http://schemas.openxmlformats.org/officeDocument/2006/extended-properties" xmlns:vt="http://schemas.openxmlformats.org/officeDocument/2006/docPropsVTypes">
  <TotalTime>67825</TotalTime>
  <Words>3151</Words>
  <Application>Microsoft Office PowerPoint</Application>
  <PresentationFormat>Widescreen</PresentationFormat>
  <Paragraphs>291</Paragraphs>
  <Slides>37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NITHA IT Helpdesk  helpdesk@nitha.com  1(844)486-4842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Netterville</dc:creator>
  <cp:lastModifiedBy>Peter Netterville</cp:lastModifiedBy>
  <cp:revision>941</cp:revision>
  <dcterms:created xsi:type="dcterms:W3CDTF">2017-09-29T13:57:00Z</dcterms:created>
  <dcterms:modified xsi:type="dcterms:W3CDTF">2020-08-05T15:34:22Z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32200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