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52"/>
  </p:notesMasterIdLst>
  <p:sldIdLst>
    <p:sldId id="303" r:id="rId4"/>
    <p:sldId id="506" r:id="rId5"/>
    <p:sldId id="507" r:id="rId6"/>
    <p:sldId id="267" r:id="rId7"/>
    <p:sldId id="508" r:id="rId8"/>
    <p:sldId id="509" r:id="rId9"/>
    <p:sldId id="510" r:id="rId10"/>
    <p:sldId id="511" r:id="rId11"/>
    <p:sldId id="512" r:id="rId12"/>
    <p:sldId id="513" r:id="rId13"/>
    <p:sldId id="514" r:id="rId14"/>
    <p:sldId id="515" r:id="rId15"/>
    <p:sldId id="516" r:id="rId16"/>
    <p:sldId id="302" r:id="rId17"/>
    <p:sldId id="518" r:id="rId18"/>
    <p:sldId id="528" r:id="rId19"/>
    <p:sldId id="523" r:id="rId20"/>
    <p:sldId id="527" r:id="rId21"/>
    <p:sldId id="529" r:id="rId22"/>
    <p:sldId id="530" r:id="rId23"/>
    <p:sldId id="522" r:id="rId24"/>
    <p:sldId id="517" r:id="rId25"/>
    <p:sldId id="519" r:id="rId26"/>
    <p:sldId id="540" r:id="rId27"/>
    <p:sldId id="533" r:id="rId28"/>
    <p:sldId id="524" r:id="rId29"/>
    <p:sldId id="525" r:id="rId30"/>
    <p:sldId id="526" r:id="rId31"/>
    <p:sldId id="535" r:id="rId32"/>
    <p:sldId id="542" r:id="rId33"/>
    <p:sldId id="543" r:id="rId34"/>
    <p:sldId id="544" r:id="rId35"/>
    <p:sldId id="537" r:id="rId36"/>
    <p:sldId id="538" r:id="rId37"/>
    <p:sldId id="520" r:id="rId38"/>
    <p:sldId id="541" r:id="rId39"/>
    <p:sldId id="319" r:id="rId40"/>
    <p:sldId id="320" r:id="rId41"/>
    <p:sldId id="521" r:id="rId42"/>
    <p:sldId id="306" r:id="rId43"/>
    <p:sldId id="307" r:id="rId44"/>
    <p:sldId id="327" r:id="rId45"/>
    <p:sldId id="328" r:id="rId46"/>
    <p:sldId id="314" r:id="rId47"/>
    <p:sldId id="531" r:id="rId48"/>
    <p:sldId id="350" r:id="rId49"/>
    <p:sldId id="379" r:id="rId50"/>
    <p:sldId id="261"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4B000"/>
    <a:srgbClr val="FFFFFF"/>
    <a:srgbClr val="FEF8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195" autoAdjust="0"/>
    <p:restoredTop sz="94660"/>
  </p:normalViewPr>
  <p:slideViewPr>
    <p:cSldViewPr snapToGrid="0">
      <p:cViewPr varScale="1">
        <p:scale>
          <a:sx n="114" d="100"/>
          <a:sy n="114" d="100"/>
        </p:scale>
        <p:origin x="45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customXml" Target="../customXml/item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presProps" Target="presProps.xml"/><Relationship Id="rId5" Type="http://schemas.openxmlformats.org/officeDocument/2006/relationships/slide" Target="slides/slide2.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microsoft.com/office/2016/11/relationships/changesInfo" Target="changesInfos/changesInfo1.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lp desk" userId="076106f8-e622-4bba-bf8d-41b4b1aaf204" providerId="ADAL" clId="{7EA8A2E0-511E-4FC0-8717-F0FE01A115CE}"/>
    <pc:docChg chg="undo custSel addSld delSld modSld sldOrd">
      <pc:chgData name="help desk" userId="076106f8-e622-4bba-bf8d-41b4b1aaf204" providerId="ADAL" clId="{7EA8A2E0-511E-4FC0-8717-F0FE01A115CE}" dt="2024-01-10T22:20:53.993" v="2846" actId="1036"/>
      <pc:docMkLst>
        <pc:docMk/>
      </pc:docMkLst>
      <pc:sldChg chg="modSp">
        <pc:chgData name="help desk" userId="076106f8-e622-4bba-bf8d-41b4b1aaf204" providerId="ADAL" clId="{7EA8A2E0-511E-4FC0-8717-F0FE01A115CE}" dt="2024-01-10T22:20:32.187" v="2797" actId="1076"/>
        <pc:sldMkLst>
          <pc:docMk/>
          <pc:sldMk cId="3286442526" sldId="302"/>
        </pc:sldMkLst>
        <pc:spChg chg="mod">
          <ac:chgData name="help desk" userId="076106f8-e622-4bba-bf8d-41b4b1aaf204" providerId="ADAL" clId="{7EA8A2E0-511E-4FC0-8717-F0FE01A115CE}" dt="2024-01-10T21:27:37.552" v="1938" actId="20577"/>
          <ac:spMkLst>
            <pc:docMk/>
            <pc:sldMk cId="3286442526" sldId="302"/>
            <ac:spMk id="3" creationId="{BE98839A-5766-18FA-B7EC-FC11A77F77B9}"/>
          </ac:spMkLst>
        </pc:spChg>
        <pc:spChg chg="mod">
          <ac:chgData name="help desk" userId="076106f8-e622-4bba-bf8d-41b4b1aaf204" providerId="ADAL" clId="{7EA8A2E0-511E-4FC0-8717-F0FE01A115CE}" dt="2024-01-10T21:28:33.523" v="1940" actId="120"/>
          <ac:spMkLst>
            <pc:docMk/>
            <pc:sldMk cId="3286442526" sldId="302"/>
            <ac:spMk id="7" creationId="{00000000-0000-0000-0000-000000000000}"/>
          </ac:spMkLst>
        </pc:spChg>
        <pc:spChg chg="mod">
          <ac:chgData name="help desk" userId="076106f8-e622-4bba-bf8d-41b4b1aaf204" providerId="ADAL" clId="{7EA8A2E0-511E-4FC0-8717-F0FE01A115CE}" dt="2024-01-10T22:18:17.237" v="2793" actId="6549"/>
          <ac:spMkLst>
            <pc:docMk/>
            <pc:sldMk cId="3286442526" sldId="302"/>
            <ac:spMk id="10" creationId="{00000000-0000-0000-0000-000000000000}"/>
          </ac:spMkLst>
        </pc:spChg>
        <pc:spChg chg="mod">
          <ac:chgData name="help desk" userId="076106f8-e622-4bba-bf8d-41b4b1aaf204" providerId="ADAL" clId="{7EA8A2E0-511E-4FC0-8717-F0FE01A115CE}" dt="2024-01-10T22:10:39.027" v="2765" actId="20577"/>
          <ac:spMkLst>
            <pc:docMk/>
            <pc:sldMk cId="3286442526" sldId="302"/>
            <ac:spMk id="13" creationId="{0275F5B7-54EB-9399-7C85-5A44D5F75E24}"/>
          </ac:spMkLst>
        </pc:spChg>
        <pc:picChg chg="mod">
          <ac:chgData name="help desk" userId="076106f8-e622-4bba-bf8d-41b4b1aaf204" providerId="ADAL" clId="{7EA8A2E0-511E-4FC0-8717-F0FE01A115CE}" dt="2024-01-10T22:20:32.187" v="2797" actId="1076"/>
          <ac:picMkLst>
            <pc:docMk/>
            <pc:sldMk cId="3286442526" sldId="302"/>
            <ac:picMk id="5" creationId="{00000000-0000-0000-0000-000000000000}"/>
          </ac:picMkLst>
        </pc:picChg>
      </pc:sldChg>
      <pc:sldChg chg="modSp add del mod">
        <pc:chgData name="help desk" userId="076106f8-e622-4bba-bf8d-41b4b1aaf204" providerId="ADAL" clId="{7EA8A2E0-511E-4FC0-8717-F0FE01A115CE}" dt="2024-01-10T22:11:58.655" v="2767" actId="47"/>
        <pc:sldMkLst>
          <pc:docMk/>
          <pc:sldMk cId="1200489462" sldId="306"/>
        </pc:sldMkLst>
        <pc:spChg chg="mod">
          <ac:chgData name="help desk" userId="076106f8-e622-4bba-bf8d-41b4b1aaf204" providerId="ADAL" clId="{7EA8A2E0-511E-4FC0-8717-F0FE01A115CE}" dt="2024-01-10T21:26:09.141" v="1929" actId="113"/>
          <ac:spMkLst>
            <pc:docMk/>
            <pc:sldMk cId="1200489462" sldId="306"/>
            <ac:spMk id="16" creationId="{E17C3598-2F7A-1A9E-6EB7-872927E35CEE}"/>
          </ac:spMkLst>
        </pc:spChg>
      </pc:sldChg>
      <pc:sldChg chg="modSp mod">
        <pc:chgData name="help desk" userId="076106f8-e622-4bba-bf8d-41b4b1aaf204" providerId="ADAL" clId="{7EA8A2E0-511E-4FC0-8717-F0FE01A115CE}" dt="2024-01-10T22:18:58.029" v="2795" actId="14100"/>
        <pc:sldMkLst>
          <pc:docMk/>
          <pc:sldMk cId="2546980733" sldId="307"/>
        </pc:sldMkLst>
        <pc:spChg chg="mod">
          <ac:chgData name="help desk" userId="076106f8-e622-4bba-bf8d-41b4b1aaf204" providerId="ADAL" clId="{7EA8A2E0-511E-4FC0-8717-F0FE01A115CE}" dt="2024-01-10T22:18:58.029" v="2795" actId="14100"/>
          <ac:spMkLst>
            <pc:docMk/>
            <pc:sldMk cId="2546980733" sldId="307"/>
            <ac:spMk id="8" creationId="{3A1E6F4E-77A5-0D6D-A18E-85BD309A7C7A}"/>
          </ac:spMkLst>
        </pc:spChg>
      </pc:sldChg>
      <pc:sldChg chg="modSp mod">
        <pc:chgData name="help desk" userId="076106f8-e622-4bba-bf8d-41b4b1aaf204" providerId="ADAL" clId="{7EA8A2E0-511E-4FC0-8717-F0FE01A115CE}" dt="2024-01-10T15:50:09.150" v="728" actId="2711"/>
        <pc:sldMkLst>
          <pc:docMk/>
          <pc:sldMk cId="907475515" sldId="314"/>
        </pc:sldMkLst>
        <pc:spChg chg="mod">
          <ac:chgData name="help desk" userId="076106f8-e622-4bba-bf8d-41b4b1aaf204" providerId="ADAL" clId="{7EA8A2E0-511E-4FC0-8717-F0FE01A115CE}" dt="2024-01-10T15:38:41.089" v="722" actId="14100"/>
          <ac:spMkLst>
            <pc:docMk/>
            <pc:sldMk cId="907475515" sldId="314"/>
            <ac:spMk id="8" creationId="{00000000-0000-0000-0000-000000000000}"/>
          </ac:spMkLst>
        </pc:spChg>
        <pc:spChg chg="mod">
          <ac:chgData name="help desk" userId="076106f8-e622-4bba-bf8d-41b4b1aaf204" providerId="ADAL" clId="{7EA8A2E0-511E-4FC0-8717-F0FE01A115CE}" dt="2024-01-10T15:40:07.629" v="726" actId="20577"/>
          <ac:spMkLst>
            <pc:docMk/>
            <pc:sldMk cId="907475515" sldId="314"/>
            <ac:spMk id="17" creationId="{00000000-0000-0000-0000-000000000000}"/>
          </ac:spMkLst>
        </pc:spChg>
        <pc:spChg chg="mod">
          <ac:chgData name="help desk" userId="076106f8-e622-4bba-bf8d-41b4b1aaf204" providerId="ADAL" clId="{7EA8A2E0-511E-4FC0-8717-F0FE01A115CE}" dt="2024-01-10T15:50:09.150" v="728" actId="2711"/>
          <ac:spMkLst>
            <pc:docMk/>
            <pc:sldMk cId="907475515" sldId="314"/>
            <ac:spMk id="22" creationId="{00000000-0000-0000-0000-000000000000}"/>
          </ac:spMkLst>
        </pc:spChg>
        <pc:spChg chg="mod">
          <ac:chgData name="help desk" userId="076106f8-e622-4bba-bf8d-41b4b1aaf204" providerId="ADAL" clId="{7EA8A2E0-511E-4FC0-8717-F0FE01A115CE}" dt="2024-01-10T15:39:26.430" v="724" actId="20577"/>
          <ac:spMkLst>
            <pc:docMk/>
            <pc:sldMk cId="907475515" sldId="314"/>
            <ac:spMk id="23" creationId="{00000000-0000-0000-0000-000000000000}"/>
          </ac:spMkLst>
        </pc:spChg>
      </pc:sldChg>
      <pc:sldChg chg="modSp mod ord">
        <pc:chgData name="help desk" userId="076106f8-e622-4bba-bf8d-41b4b1aaf204" providerId="ADAL" clId="{7EA8A2E0-511E-4FC0-8717-F0FE01A115CE}" dt="2024-01-10T21:00:19.131" v="1878"/>
        <pc:sldMkLst>
          <pc:docMk/>
          <pc:sldMk cId="3767767105" sldId="319"/>
        </pc:sldMkLst>
        <pc:spChg chg="mod">
          <ac:chgData name="help desk" userId="076106f8-e622-4bba-bf8d-41b4b1aaf204" providerId="ADAL" clId="{7EA8A2E0-511E-4FC0-8717-F0FE01A115CE}" dt="2024-01-10T15:19:09.550" v="451" actId="14100"/>
          <ac:spMkLst>
            <pc:docMk/>
            <pc:sldMk cId="3767767105" sldId="319"/>
            <ac:spMk id="12" creationId="{00000000-0000-0000-0000-000000000000}"/>
          </ac:spMkLst>
        </pc:spChg>
        <pc:spChg chg="mod">
          <ac:chgData name="help desk" userId="076106f8-e622-4bba-bf8d-41b4b1aaf204" providerId="ADAL" clId="{7EA8A2E0-511E-4FC0-8717-F0FE01A115CE}" dt="2024-01-10T15:19:02.484" v="450" actId="14100"/>
          <ac:spMkLst>
            <pc:docMk/>
            <pc:sldMk cId="3767767105" sldId="319"/>
            <ac:spMk id="16" creationId="{00000000-0000-0000-0000-000000000000}"/>
          </ac:spMkLst>
        </pc:spChg>
      </pc:sldChg>
      <pc:sldChg chg="modSp mod">
        <pc:chgData name="help desk" userId="076106f8-e622-4bba-bf8d-41b4b1aaf204" providerId="ADAL" clId="{7EA8A2E0-511E-4FC0-8717-F0FE01A115CE}" dt="2024-01-10T15:25:16.797" v="648" actId="14100"/>
        <pc:sldMkLst>
          <pc:docMk/>
          <pc:sldMk cId="3605082729" sldId="320"/>
        </pc:sldMkLst>
        <pc:spChg chg="mod">
          <ac:chgData name="help desk" userId="076106f8-e622-4bba-bf8d-41b4b1aaf204" providerId="ADAL" clId="{7EA8A2E0-511E-4FC0-8717-F0FE01A115CE}" dt="2024-01-10T15:25:13.229" v="647" actId="20577"/>
          <ac:spMkLst>
            <pc:docMk/>
            <pc:sldMk cId="3605082729" sldId="320"/>
            <ac:spMk id="33" creationId="{B174D89E-92E4-8B46-017E-2F994042164B}"/>
          </ac:spMkLst>
        </pc:spChg>
        <pc:grpChg chg="mod">
          <ac:chgData name="help desk" userId="076106f8-e622-4bba-bf8d-41b4b1aaf204" providerId="ADAL" clId="{7EA8A2E0-511E-4FC0-8717-F0FE01A115CE}" dt="2024-01-10T15:25:16.797" v="648" actId="14100"/>
          <ac:grpSpMkLst>
            <pc:docMk/>
            <pc:sldMk cId="3605082729" sldId="320"/>
            <ac:grpSpMk id="31" creationId="{7FDC749F-61AC-0EF1-51BF-92B9C3B20AC9}"/>
          </ac:grpSpMkLst>
        </pc:grpChg>
      </pc:sldChg>
      <pc:sldChg chg="addSp delSp modSp mod delAnim modAnim">
        <pc:chgData name="help desk" userId="076106f8-e622-4bba-bf8d-41b4b1aaf204" providerId="ADAL" clId="{7EA8A2E0-511E-4FC0-8717-F0FE01A115CE}" dt="2024-01-10T22:20:53.993" v="2846" actId="1036"/>
        <pc:sldMkLst>
          <pc:docMk/>
          <pc:sldMk cId="1075878489" sldId="350"/>
        </pc:sldMkLst>
        <pc:spChg chg="del">
          <ac:chgData name="help desk" userId="076106f8-e622-4bba-bf8d-41b4b1aaf204" providerId="ADAL" clId="{7EA8A2E0-511E-4FC0-8717-F0FE01A115CE}" dt="2024-01-10T22:20:47.704" v="2798" actId="478"/>
          <ac:spMkLst>
            <pc:docMk/>
            <pc:sldMk cId="1075878489" sldId="350"/>
            <ac:spMk id="5" creationId="{5F3C688B-690A-95A6-D73F-E22F22500279}"/>
          </ac:spMkLst>
        </pc:spChg>
        <pc:spChg chg="del">
          <ac:chgData name="help desk" userId="076106f8-e622-4bba-bf8d-41b4b1aaf204" providerId="ADAL" clId="{7EA8A2E0-511E-4FC0-8717-F0FE01A115CE}" dt="2024-01-10T22:20:47.704" v="2798" actId="478"/>
          <ac:spMkLst>
            <pc:docMk/>
            <pc:sldMk cId="1075878489" sldId="350"/>
            <ac:spMk id="6" creationId="{51459644-3637-61CC-C4B0-DED9C76C766D}"/>
          </ac:spMkLst>
        </pc:spChg>
        <pc:spChg chg="del">
          <ac:chgData name="help desk" userId="076106f8-e622-4bba-bf8d-41b4b1aaf204" providerId="ADAL" clId="{7EA8A2E0-511E-4FC0-8717-F0FE01A115CE}" dt="2024-01-10T22:20:47.704" v="2798" actId="478"/>
          <ac:spMkLst>
            <pc:docMk/>
            <pc:sldMk cId="1075878489" sldId="350"/>
            <ac:spMk id="7" creationId="{3AFBBDF8-6BCD-E71A-047D-3D34F6ED997E}"/>
          </ac:spMkLst>
        </pc:spChg>
        <pc:spChg chg="del">
          <ac:chgData name="help desk" userId="076106f8-e622-4bba-bf8d-41b4b1aaf204" providerId="ADAL" clId="{7EA8A2E0-511E-4FC0-8717-F0FE01A115CE}" dt="2024-01-10T22:20:47.704" v="2798" actId="478"/>
          <ac:spMkLst>
            <pc:docMk/>
            <pc:sldMk cId="1075878489" sldId="350"/>
            <ac:spMk id="8" creationId="{B88DCACC-273B-7243-43B8-35B6CC085093}"/>
          </ac:spMkLst>
        </pc:spChg>
        <pc:spChg chg="del">
          <ac:chgData name="help desk" userId="076106f8-e622-4bba-bf8d-41b4b1aaf204" providerId="ADAL" clId="{7EA8A2E0-511E-4FC0-8717-F0FE01A115CE}" dt="2024-01-10T22:20:47.704" v="2798" actId="478"/>
          <ac:spMkLst>
            <pc:docMk/>
            <pc:sldMk cId="1075878489" sldId="350"/>
            <ac:spMk id="9" creationId="{B63BF4CE-D147-9D02-9465-81D52B2CFF6A}"/>
          </ac:spMkLst>
        </pc:spChg>
        <pc:spChg chg="del">
          <ac:chgData name="help desk" userId="076106f8-e622-4bba-bf8d-41b4b1aaf204" providerId="ADAL" clId="{7EA8A2E0-511E-4FC0-8717-F0FE01A115CE}" dt="2024-01-10T22:20:47.704" v="2798" actId="478"/>
          <ac:spMkLst>
            <pc:docMk/>
            <pc:sldMk cId="1075878489" sldId="350"/>
            <ac:spMk id="10" creationId="{17C0FD88-A70B-8DF3-F1B0-DFDB3573C6F5}"/>
          </ac:spMkLst>
        </pc:spChg>
        <pc:spChg chg="del">
          <ac:chgData name="help desk" userId="076106f8-e622-4bba-bf8d-41b4b1aaf204" providerId="ADAL" clId="{7EA8A2E0-511E-4FC0-8717-F0FE01A115CE}" dt="2024-01-10T22:20:47.704" v="2798" actId="478"/>
          <ac:spMkLst>
            <pc:docMk/>
            <pc:sldMk cId="1075878489" sldId="350"/>
            <ac:spMk id="11" creationId="{28B839E4-736A-A0FA-BDDB-02E8C715AEB7}"/>
          </ac:spMkLst>
        </pc:spChg>
        <pc:spChg chg="del">
          <ac:chgData name="help desk" userId="076106f8-e622-4bba-bf8d-41b4b1aaf204" providerId="ADAL" clId="{7EA8A2E0-511E-4FC0-8717-F0FE01A115CE}" dt="2024-01-10T22:20:47.704" v="2798" actId="478"/>
          <ac:spMkLst>
            <pc:docMk/>
            <pc:sldMk cId="1075878489" sldId="350"/>
            <ac:spMk id="12" creationId="{0549736A-C153-6F3D-B65B-454A6F684E7F}"/>
          </ac:spMkLst>
        </pc:spChg>
        <pc:spChg chg="del">
          <ac:chgData name="help desk" userId="076106f8-e622-4bba-bf8d-41b4b1aaf204" providerId="ADAL" clId="{7EA8A2E0-511E-4FC0-8717-F0FE01A115CE}" dt="2024-01-10T22:20:47.704" v="2798" actId="478"/>
          <ac:spMkLst>
            <pc:docMk/>
            <pc:sldMk cId="1075878489" sldId="350"/>
            <ac:spMk id="13" creationId="{A9DA06AC-9F80-491F-598C-82B31561A229}"/>
          </ac:spMkLst>
        </pc:spChg>
        <pc:spChg chg="del">
          <ac:chgData name="help desk" userId="076106f8-e622-4bba-bf8d-41b4b1aaf204" providerId="ADAL" clId="{7EA8A2E0-511E-4FC0-8717-F0FE01A115CE}" dt="2024-01-10T22:20:47.704" v="2798" actId="478"/>
          <ac:spMkLst>
            <pc:docMk/>
            <pc:sldMk cId="1075878489" sldId="350"/>
            <ac:spMk id="14" creationId="{CB853329-A630-B589-C705-C35E7E1D4EFD}"/>
          </ac:spMkLst>
        </pc:spChg>
        <pc:spChg chg="add mod">
          <ac:chgData name="help desk" userId="076106f8-e622-4bba-bf8d-41b4b1aaf204" providerId="ADAL" clId="{7EA8A2E0-511E-4FC0-8717-F0FE01A115CE}" dt="2024-01-10T22:20:53.993" v="2846" actId="1036"/>
          <ac:spMkLst>
            <pc:docMk/>
            <pc:sldMk cId="1075878489" sldId="350"/>
            <ac:spMk id="15" creationId="{B612A2A7-D573-4E39-AC87-E1247334A90C}"/>
          </ac:spMkLst>
        </pc:spChg>
        <pc:spChg chg="add mod">
          <ac:chgData name="help desk" userId="076106f8-e622-4bba-bf8d-41b4b1aaf204" providerId="ADAL" clId="{7EA8A2E0-511E-4FC0-8717-F0FE01A115CE}" dt="2024-01-10T22:20:53.993" v="2846" actId="1036"/>
          <ac:spMkLst>
            <pc:docMk/>
            <pc:sldMk cId="1075878489" sldId="350"/>
            <ac:spMk id="16" creationId="{64833EF3-3C45-428B-A283-83EC74BBB2E9}"/>
          </ac:spMkLst>
        </pc:spChg>
        <pc:spChg chg="add mod">
          <ac:chgData name="help desk" userId="076106f8-e622-4bba-bf8d-41b4b1aaf204" providerId="ADAL" clId="{7EA8A2E0-511E-4FC0-8717-F0FE01A115CE}" dt="2024-01-10T22:20:53.993" v="2846" actId="1036"/>
          <ac:spMkLst>
            <pc:docMk/>
            <pc:sldMk cId="1075878489" sldId="350"/>
            <ac:spMk id="17" creationId="{66422663-F10F-4190-B97A-CD1A0AB5AB44}"/>
          </ac:spMkLst>
        </pc:spChg>
        <pc:spChg chg="add mod">
          <ac:chgData name="help desk" userId="076106f8-e622-4bba-bf8d-41b4b1aaf204" providerId="ADAL" clId="{7EA8A2E0-511E-4FC0-8717-F0FE01A115CE}" dt="2024-01-10T22:20:53.993" v="2846" actId="1036"/>
          <ac:spMkLst>
            <pc:docMk/>
            <pc:sldMk cId="1075878489" sldId="350"/>
            <ac:spMk id="18" creationId="{93479397-361D-488C-A8AE-FDB68C4BAF98}"/>
          </ac:spMkLst>
        </pc:spChg>
        <pc:spChg chg="add mod">
          <ac:chgData name="help desk" userId="076106f8-e622-4bba-bf8d-41b4b1aaf204" providerId="ADAL" clId="{7EA8A2E0-511E-4FC0-8717-F0FE01A115CE}" dt="2024-01-10T22:20:53.993" v="2846" actId="1036"/>
          <ac:spMkLst>
            <pc:docMk/>
            <pc:sldMk cId="1075878489" sldId="350"/>
            <ac:spMk id="19" creationId="{81748CCC-2AFF-4A13-8C04-4B67E5CF0B6F}"/>
          </ac:spMkLst>
        </pc:spChg>
        <pc:spChg chg="add mod">
          <ac:chgData name="help desk" userId="076106f8-e622-4bba-bf8d-41b4b1aaf204" providerId="ADAL" clId="{7EA8A2E0-511E-4FC0-8717-F0FE01A115CE}" dt="2024-01-10T22:20:53.993" v="2846" actId="1036"/>
          <ac:spMkLst>
            <pc:docMk/>
            <pc:sldMk cId="1075878489" sldId="350"/>
            <ac:spMk id="20" creationId="{D40F9B9C-0AA4-476C-8475-718F4AFF0651}"/>
          </ac:spMkLst>
        </pc:spChg>
        <pc:spChg chg="add mod">
          <ac:chgData name="help desk" userId="076106f8-e622-4bba-bf8d-41b4b1aaf204" providerId="ADAL" clId="{7EA8A2E0-511E-4FC0-8717-F0FE01A115CE}" dt="2024-01-10T22:20:53.993" v="2846" actId="1036"/>
          <ac:spMkLst>
            <pc:docMk/>
            <pc:sldMk cId="1075878489" sldId="350"/>
            <ac:spMk id="21" creationId="{63FCD53C-49B4-4626-9220-8CEF0611FF72}"/>
          </ac:spMkLst>
        </pc:spChg>
        <pc:spChg chg="add mod">
          <ac:chgData name="help desk" userId="076106f8-e622-4bba-bf8d-41b4b1aaf204" providerId="ADAL" clId="{7EA8A2E0-511E-4FC0-8717-F0FE01A115CE}" dt="2024-01-10T22:20:53.993" v="2846" actId="1036"/>
          <ac:spMkLst>
            <pc:docMk/>
            <pc:sldMk cId="1075878489" sldId="350"/>
            <ac:spMk id="22" creationId="{438F445C-14FB-4D31-9ED7-E8578FA652F8}"/>
          </ac:spMkLst>
        </pc:spChg>
        <pc:spChg chg="add mod">
          <ac:chgData name="help desk" userId="076106f8-e622-4bba-bf8d-41b4b1aaf204" providerId="ADAL" clId="{7EA8A2E0-511E-4FC0-8717-F0FE01A115CE}" dt="2024-01-10T22:20:53.993" v="2846" actId="1036"/>
          <ac:spMkLst>
            <pc:docMk/>
            <pc:sldMk cId="1075878489" sldId="350"/>
            <ac:spMk id="23" creationId="{2D5E47D2-FB86-4F11-8BBE-5B32AB0F9616}"/>
          </ac:spMkLst>
        </pc:spChg>
        <pc:spChg chg="add mod">
          <ac:chgData name="help desk" userId="076106f8-e622-4bba-bf8d-41b4b1aaf204" providerId="ADAL" clId="{7EA8A2E0-511E-4FC0-8717-F0FE01A115CE}" dt="2024-01-10T22:20:53.993" v="2846" actId="1036"/>
          <ac:spMkLst>
            <pc:docMk/>
            <pc:sldMk cId="1075878489" sldId="350"/>
            <ac:spMk id="24" creationId="{4AE4B414-2CDE-491F-89A0-3C7D10C2304C}"/>
          </ac:spMkLst>
        </pc:spChg>
      </pc:sldChg>
      <pc:sldChg chg="addSp delSp modSp mod delAnim modShow">
        <pc:chgData name="help desk" userId="076106f8-e622-4bba-bf8d-41b4b1aaf204" providerId="ADAL" clId="{7EA8A2E0-511E-4FC0-8717-F0FE01A115CE}" dt="2024-01-10T22:08:39.036" v="2761" actId="729"/>
        <pc:sldMkLst>
          <pc:docMk/>
          <pc:sldMk cId="2377568015" sldId="520"/>
        </pc:sldMkLst>
        <pc:spChg chg="mod">
          <ac:chgData name="help desk" userId="076106f8-e622-4bba-bf8d-41b4b1aaf204" providerId="ADAL" clId="{7EA8A2E0-511E-4FC0-8717-F0FE01A115CE}" dt="2024-01-10T21:22:05.327" v="1906" actId="14100"/>
          <ac:spMkLst>
            <pc:docMk/>
            <pc:sldMk cId="2377568015" sldId="520"/>
            <ac:spMk id="6" creationId="{A4D22FF1-4978-8AFD-4065-E095A632C7D4}"/>
          </ac:spMkLst>
        </pc:spChg>
        <pc:spChg chg="mod">
          <ac:chgData name="help desk" userId="076106f8-e622-4bba-bf8d-41b4b1aaf204" providerId="ADAL" clId="{7EA8A2E0-511E-4FC0-8717-F0FE01A115CE}" dt="2024-01-10T21:24:25.891" v="1927" actId="14100"/>
          <ac:spMkLst>
            <pc:docMk/>
            <pc:sldMk cId="2377568015" sldId="520"/>
            <ac:spMk id="19" creationId="{4FDAE154-22EA-8862-CEAD-CA1E9DED7D7B}"/>
          </ac:spMkLst>
        </pc:spChg>
        <pc:spChg chg="mod">
          <ac:chgData name="help desk" userId="076106f8-e622-4bba-bf8d-41b4b1aaf204" providerId="ADAL" clId="{7EA8A2E0-511E-4FC0-8717-F0FE01A115CE}" dt="2024-01-10T15:17:37.795" v="449" actId="20577"/>
          <ac:spMkLst>
            <pc:docMk/>
            <pc:sldMk cId="2377568015" sldId="520"/>
            <ac:spMk id="25" creationId="{E67953C7-8229-5B03-352B-2440DACC8293}"/>
          </ac:spMkLst>
        </pc:spChg>
        <pc:picChg chg="del">
          <ac:chgData name="help desk" userId="076106f8-e622-4bba-bf8d-41b4b1aaf204" providerId="ADAL" clId="{7EA8A2E0-511E-4FC0-8717-F0FE01A115CE}" dt="2024-01-10T21:19:59.971" v="1894" actId="478"/>
          <ac:picMkLst>
            <pc:docMk/>
            <pc:sldMk cId="2377568015" sldId="520"/>
            <ac:picMk id="3" creationId="{6A96286D-DB25-8BB0-921F-9553F42538A7}"/>
          </ac:picMkLst>
        </pc:picChg>
        <pc:picChg chg="add mod ord">
          <ac:chgData name="help desk" userId="076106f8-e622-4bba-bf8d-41b4b1aaf204" providerId="ADAL" clId="{7EA8A2E0-511E-4FC0-8717-F0FE01A115CE}" dt="2024-01-10T21:19:58.640" v="1893" actId="167"/>
          <ac:picMkLst>
            <pc:docMk/>
            <pc:sldMk cId="2377568015" sldId="520"/>
            <ac:picMk id="14" creationId="{B198118D-2B05-4850-8EDC-7E36EAFE0DBF}"/>
          </ac:picMkLst>
        </pc:picChg>
        <pc:picChg chg="mod">
          <ac:chgData name="help desk" userId="076106f8-e622-4bba-bf8d-41b4b1aaf204" providerId="ADAL" clId="{7EA8A2E0-511E-4FC0-8717-F0FE01A115CE}" dt="2024-01-10T21:20:54.352" v="1903" actId="692"/>
          <ac:picMkLst>
            <pc:docMk/>
            <pc:sldMk cId="2377568015" sldId="520"/>
            <ac:picMk id="38" creationId="{87B774D4-38C6-FFF4-547E-0D363630DC47}"/>
          </ac:picMkLst>
        </pc:picChg>
        <pc:cxnChg chg="mod">
          <ac:chgData name="help desk" userId="076106f8-e622-4bba-bf8d-41b4b1aaf204" providerId="ADAL" clId="{7EA8A2E0-511E-4FC0-8717-F0FE01A115CE}" dt="2024-01-10T21:22:05.327" v="1906" actId="14100"/>
          <ac:cxnSpMkLst>
            <pc:docMk/>
            <pc:sldMk cId="2377568015" sldId="520"/>
            <ac:cxnSpMk id="7" creationId="{8AF3279E-4A43-E9C5-1189-843F05985D7F}"/>
          </ac:cxnSpMkLst>
        </pc:cxnChg>
        <pc:cxnChg chg="mod">
          <ac:chgData name="help desk" userId="076106f8-e622-4bba-bf8d-41b4b1aaf204" providerId="ADAL" clId="{7EA8A2E0-511E-4FC0-8717-F0FE01A115CE}" dt="2024-01-10T21:20:39.933" v="1898" actId="14100"/>
          <ac:cxnSpMkLst>
            <pc:docMk/>
            <pc:sldMk cId="2377568015" sldId="520"/>
            <ac:cxnSpMk id="26" creationId="{485AB291-B315-D28C-E20E-98F2B129B49B}"/>
          </ac:cxnSpMkLst>
        </pc:cxnChg>
      </pc:sldChg>
      <pc:sldChg chg="modSp mod">
        <pc:chgData name="help desk" userId="076106f8-e622-4bba-bf8d-41b4b1aaf204" providerId="ADAL" clId="{7EA8A2E0-511E-4FC0-8717-F0FE01A115CE}" dt="2024-01-10T14:57:05.319" v="242" actId="14100"/>
        <pc:sldMkLst>
          <pc:docMk/>
          <pc:sldMk cId="1121543148" sldId="524"/>
        </pc:sldMkLst>
        <pc:spChg chg="mod">
          <ac:chgData name="help desk" userId="076106f8-e622-4bba-bf8d-41b4b1aaf204" providerId="ADAL" clId="{7EA8A2E0-511E-4FC0-8717-F0FE01A115CE}" dt="2024-01-10T14:56:00.829" v="211" actId="20577"/>
          <ac:spMkLst>
            <pc:docMk/>
            <pc:sldMk cId="1121543148" sldId="524"/>
            <ac:spMk id="4" creationId="{7D9E8645-1497-7D23-FB29-2ACD6D1FBEB4}"/>
          </ac:spMkLst>
        </pc:spChg>
        <pc:spChg chg="mod">
          <ac:chgData name="help desk" userId="076106f8-e622-4bba-bf8d-41b4b1aaf204" providerId="ADAL" clId="{7EA8A2E0-511E-4FC0-8717-F0FE01A115CE}" dt="2024-01-10T14:57:05.319" v="242" actId="14100"/>
          <ac:spMkLst>
            <pc:docMk/>
            <pc:sldMk cId="1121543148" sldId="524"/>
            <ac:spMk id="12" creationId="{5CA92442-CBB9-EBFD-46F4-5006C649B0B0}"/>
          </ac:spMkLst>
        </pc:spChg>
      </pc:sldChg>
      <pc:sldChg chg="addSp modSp mod modAnim">
        <pc:chgData name="help desk" userId="076106f8-e622-4bba-bf8d-41b4b1aaf204" providerId="ADAL" clId="{7EA8A2E0-511E-4FC0-8717-F0FE01A115CE}" dt="2024-01-10T15:03:13.951" v="306" actId="14100"/>
        <pc:sldMkLst>
          <pc:docMk/>
          <pc:sldMk cId="404995460" sldId="525"/>
        </pc:sldMkLst>
        <pc:spChg chg="mod">
          <ac:chgData name="help desk" userId="076106f8-e622-4bba-bf8d-41b4b1aaf204" providerId="ADAL" clId="{7EA8A2E0-511E-4FC0-8717-F0FE01A115CE}" dt="2024-01-10T14:58:32.651" v="243" actId="113"/>
          <ac:spMkLst>
            <pc:docMk/>
            <pc:sldMk cId="404995460" sldId="525"/>
            <ac:spMk id="13" creationId="{29185F00-B1A9-52F5-1B18-34AD272839A8}"/>
          </ac:spMkLst>
        </pc:spChg>
        <pc:spChg chg="add mod">
          <ac:chgData name="help desk" userId="076106f8-e622-4bba-bf8d-41b4b1aaf204" providerId="ADAL" clId="{7EA8A2E0-511E-4FC0-8717-F0FE01A115CE}" dt="2024-01-10T15:01:23.299" v="303" actId="14100"/>
          <ac:spMkLst>
            <pc:docMk/>
            <pc:sldMk cId="404995460" sldId="525"/>
            <ac:spMk id="25" creationId="{D4A4275E-EF89-46D2-8938-94A500129AB1}"/>
          </ac:spMkLst>
        </pc:spChg>
        <pc:spChg chg="add mod">
          <ac:chgData name="help desk" userId="076106f8-e622-4bba-bf8d-41b4b1aaf204" providerId="ADAL" clId="{7EA8A2E0-511E-4FC0-8717-F0FE01A115CE}" dt="2024-01-10T15:00:45.627" v="252" actId="14100"/>
          <ac:spMkLst>
            <pc:docMk/>
            <pc:sldMk cId="404995460" sldId="525"/>
            <ac:spMk id="30" creationId="{2098B468-E066-4960-AD77-76FE3F7DDF26}"/>
          </ac:spMkLst>
        </pc:spChg>
        <pc:spChg chg="mod">
          <ac:chgData name="help desk" userId="076106f8-e622-4bba-bf8d-41b4b1aaf204" providerId="ADAL" clId="{7EA8A2E0-511E-4FC0-8717-F0FE01A115CE}" dt="2024-01-10T15:03:13.951" v="306" actId="14100"/>
          <ac:spMkLst>
            <pc:docMk/>
            <pc:sldMk cId="404995460" sldId="525"/>
            <ac:spMk id="67" creationId="{8364920F-93B7-451D-82A2-334CCB6B4167}"/>
          </ac:spMkLst>
        </pc:spChg>
        <pc:cxnChg chg="mod">
          <ac:chgData name="help desk" userId="076106f8-e622-4bba-bf8d-41b4b1aaf204" providerId="ADAL" clId="{7EA8A2E0-511E-4FC0-8717-F0FE01A115CE}" dt="2024-01-10T15:03:13.951" v="306" actId="14100"/>
          <ac:cxnSpMkLst>
            <pc:docMk/>
            <pc:sldMk cId="404995460" sldId="525"/>
            <ac:cxnSpMk id="28" creationId="{D9003488-D6CF-6E6B-1429-FCA4D717D849}"/>
          </ac:cxnSpMkLst>
        </pc:cxnChg>
        <pc:cxnChg chg="add mod">
          <ac:chgData name="help desk" userId="076106f8-e622-4bba-bf8d-41b4b1aaf204" providerId="ADAL" clId="{7EA8A2E0-511E-4FC0-8717-F0FE01A115CE}" dt="2024-01-10T15:01:23.299" v="303" actId="14100"/>
          <ac:cxnSpMkLst>
            <pc:docMk/>
            <pc:sldMk cId="404995460" sldId="525"/>
            <ac:cxnSpMk id="29" creationId="{44469F45-3728-47F2-91DC-D1B42595A987}"/>
          </ac:cxnSpMkLst>
        </pc:cxnChg>
      </pc:sldChg>
      <pc:sldChg chg="modSp">
        <pc:chgData name="help desk" userId="076106f8-e622-4bba-bf8d-41b4b1aaf204" providerId="ADAL" clId="{7EA8A2E0-511E-4FC0-8717-F0FE01A115CE}" dt="2024-01-10T15:52:08.901" v="740" actId="6549"/>
        <pc:sldMkLst>
          <pc:docMk/>
          <pc:sldMk cId="1224417084" sldId="531"/>
        </pc:sldMkLst>
        <pc:spChg chg="mod">
          <ac:chgData name="help desk" userId="076106f8-e622-4bba-bf8d-41b4b1aaf204" providerId="ADAL" clId="{7EA8A2E0-511E-4FC0-8717-F0FE01A115CE}" dt="2024-01-10T15:52:08.901" v="740" actId="6549"/>
          <ac:spMkLst>
            <pc:docMk/>
            <pc:sldMk cId="1224417084" sldId="531"/>
            <ac:spMk id="11" creationId="{16163925-AEEB-F27A-D9C1-CEC9E656B49F}"/>
          </ac:spMkLst>
        </pc:spChg>
      </pc:sldChg>
      <pc:sldChg chg="modSp">
        <pc:chgData name="help desk" userId="076106f8-e622-4bba-bf8d-41b4b1aaf204" providerId="ADAL" clId="{7EA8A2E0-511E-4FC0-8717-F0FE01A115CE}" dt="2024-01-10T14:54:52.275" v="148" actId="20577"/>
        <pc:sldMkLst>
          <pc:docMk/>
          <pc:sldMk cId="3068647320" sldId="533"/>
        </pc:sldMkLst>
        <pc:spChg chg="mod">
          <ac:chgData name="help desk" userId="076106f8-e622-4bba-bf8d-41b4b1aaf204" providerId="ADAL" clId="{7EA8A2E0-511E-4FC0-8717-F0FE01A115CE}" dt="2024-01-10T14:52:36.499" v="0" actId="6549"/>
          <ac:spMkLst>
            <pc:docMk/>
            <pc:sldMk cId="3068647320" sldId="533"/>
            <ac:spMk id="21" creationId="{D74107C2-52B5-58CD-90D7-9A033609FF61}"/>
          </ac:spMkLst>
        </pc:spChg>
        <pc:spChg chg="mod">
          <ac:chgData name="help desk" userId="076106f8-e622-4bba-bf8d-41b4b1aaf204" providerId="ADAL" clId="{7EA8A2E0-511E-4FC0-8717-F0FE01A115CE}" dt="2024-01-10T14:54:52.275" v="148" actId="20577"/>
          <ac:spMkLst>
            <pc:docMk/>
            <pc:sldMk cId="3068647320" sldId="533"/>
            <ac:spMk id="71" creationId="{717E5CAF-2B99-405B-B44F-7F854916AFBF}"/>
          </ac:spMkLst>
        </pc:spChg>
      </pc:sldChg>
      <pc:sldChg chg="addSp delSp modSp mod modAnim modShow">
        <pc:chgData name="help desk" userId="076106f8-e622-4bba-bf8d-41b4b1aaf204" providerId="ADAL" clId="{7EA8A2E0-511E-4FC0-8717-F0FE01A115CE}" dt="2024-01-10T20:59:18.009" v="1876"/>
        <pc:sldMkLst>
          <pc:docMk/>
          <pc:sldMk cId="1962895021" sldId="535"/>
        </pc:sldMkLst>
        <pc:spChg chg="ord">
          <ac:chgData name="help desk" userId="076106f8-e622-4bba-bf8d-41b4b1aaf204" providerId="ADAL" clId="{7EA8A2E0-511E-4FC0-8717-F0FE01A115CE}" dt="2024-01-10T20:26:49.819" v="1621" actId="166"/>
          <ac:spMkLst>
            <pc:docMk/>
            <pc:sldMk cId="1962895021" sldId="535"/>
            <ac:spMk id="4" creationId="{4793A127-952F-90D7-1860-981A25A50CD1}"/>
          </ac:spMkLst>
        </pc:spChg>
        <pc:spChg chg="mod">
          <ac:chgData name="help desk" userId="076106f8-e622-4bba-bf8d-41b4b1aaf204" providerId="ADAL" clId="{7EA8A2E0-511E-4FC0-8717-F0FE01A115CE}" dt="2024-01-10T16:09:59.423" v="743" actId="1076"/>
          <ac:spMkLst>
            <pc:docMk/>
            <pc:sldMk cId="1962895021" sldId="535"/>
            <ac:spMk id="5" creationId="{41472F5F-B524-92A5-D5BC-28445C012792}"/>
          </ac:spMkLst>
        </pc:spChg>
        <pc:spChg chg="mod">
          <ac:chgData name="help desk" userId="076106f8-e622-4bba-bf8d-41b4b1aaf204" providerId="ADAL" clId="{7EA8A2E0-511E-4FC0-8717-F0FE01A115CE}" dt="2024-01-10T20:24:13.915" v="1608" actId="14100"/>
          <ac:spMkLst>
            <pc:docMk/>
            <pc:sldMk cId="1962895021" sldId="535"/>
            <ac:spMk id="11" creationId="{34E93822-B2E6-541D-70DC-EF8E6F5BED4C}"/>
          </ac:spMkLst>
        </pc:spChg>
        <pc:spChg chg="mod">
          <ac:chgData name="help desk" userId="076106f8-e622-4bba-bf8d-41b4b1aaf204" providerId="ADAL" clId="{7EA8A2E0-511E-4FC0-8717-F0FE01A115CE}" dt="2024-01-10T20:29:08.064" v="1630" actId="6549"/>
          <ac:spMkLst>
            <pc:docMk/>
            <pc:sldMk cId="1962895021" sldId="535"/>
            <ac:spMk id="39" creationId="{D7585446-E342-1A1F-A0FA-AE8FAD41A157}"/>
          </ac:spMkLst>
        </pc:spChg>
        <pc:spChg chg="mod">
          <ac:chgData name="help desk" userId="076106f8-e622-4bba-bf8d-41b4b1aaf204" providerId="ADAL" clId="{7EA8A2E0-511E-4FC0-8717-F0FE01A115CE}" dt="2024-01-10T20:24:39.188" v="1610" actId="14100"/>
          <ac:spMkLst>
            <pc:docMk/>
            <pc:sldMk cId="1962895021" sldId="535"/>
            <ac:spMk id="69" creationId="{FF9BC8F5-00C9-1B3A-0DC7-1CBF10E52AE9}"/>
          </ac:spMkLst>
        </pc:spChg>
        <pc:spChg chg="mod">
          <ac:chgData name="help desk" userId="076106f8-e622-4bba-bf8d-41b4b1aaf204" providerId="ADAL" clId="{7EA8A2E0-511E-4FC0-8717-F0FE01A115CE}" dt="2024-01-10T20:22:30.575" v="1590" actId="1076"/>
          <ac:spMkLst>
            <pc:docMk/>
            <pc:sldMk cId="1962895021" sldId="535"/>
            <ac:spMk id="71" creationId="{8FBDE4ED-7491-284E-B27D-A557F205A7C4}"/>
          </ac:spMkLst>
        </pc:spChg>
        <pc:spChg chg="mod">
          <ac:chgData name="help desk" userId="076106f8-e622-4bba-bf8d-41b4b1aaf204" providerId="ADAL" clId="{7EA8A2E0-511E-4FC0-8717-F0FE01A115CE}" dt="2024-01-10T20:25:49.112" v="1617" actId="14100"/>
          <ac:spMkLst>
            <pc:docMk/>
            <pc:sldMk cId="1962895021" sldId="535"/>
            <ac:spMk id="75" creationId="{6AD7BD6A-AE0D-E24F-0876-8982E1713226}"/>
          </ac:spMkLst>
        </pc:spChg>
        <pc:spChg chg="mod">
          <ac:chgData name="help desk" userId="076106f8-e622-4bba-bf8d-41b4b1aaf204" providerId="ADAL" clId="{7EA8A2E0-511E-4FC0-8717-F0FE01A115CE}" dt="2024-01-10T20:23:35.347" v="1601" actId="1076"/>
          <ac:spMkLst>
            <pc:docMk/>
            <pc:sldMk cId="1962895021" sldId="535"/>
            <ac:spMk id="77" creationId="{77B62242-5C3E-2AE7-D683-DCAD03766504}"/>
          </ac:spMkLst>
        </pc:spChg>
        <pc:spChg chg="mod">
          <ac:chgData name="help desk" userId="076106f8-e622-4bba-bf8d-41b4b1aaf204" providerId="ADAL" clId="{7EA8A2E0-511E-4FC0-8717-F0FE01A115CE}" dt="2024-01-10T20:25:28.175" v="1614" actId="1076"/>
          <ac:spMkLst>
            <pc:docMk/>
            <pc:sldMk cId="1962895021" sldId="535"/>
            <ac:spMk id="83" creationId="{4BC4C56B-2B0D-3E87-8825-FC490379F39D}"/>
          </ac:spMkLst>
        </pc:spChg>
        <pc:spChg chg="mod">
          <ac:chgData name="help desk" userId="076106f8-e622-4bba-bf8d-41b4b1aaf204" providerId="ADAL" clId="{7EA8A2E0-511E-4FC0-8717-F0FE01A115CE}" dt="2024-01-10T20:26:10.195" v="1620" actId="14100"/>
          <ac:spMkLst>
            <pc:docMk/>
            <pc:sldMk cId="1962895021" sldId="535"/>
            <ac:spMk id="88" creationId="{EB4FAB9A-D8EB-E335-ED53-9307CD7FAC54}"/>
          </ac:spMkLst>
        </pc:spChg>
        <pc:spChg chg="mod">
          <ac:chgData name="help desk" userId="076106f8-e622-4bba-bf8d-41b4b1aaf204" providerId="ADAL" clId="{7EA8A2E0-511E-4FC0-8717-F0FE01A115CE}" dt="2024-01-10T20:25:04.855" v="1613" actId="14100"/>
          <ac:spMkLst>
            <pc:docMk/>
            <pc:sldMk cId="1962895021" sldId="535"/>
            <ac:spMk id="91" creationId="{E7B04193-D3EE-3296-BCB0-BBF064E5F09F}"/>
          </ac:spMkLst>
        </pc:spChg>
        <pc:spChg chg="mod">
          <ac:chgData name="help desk" userId="076106f8-e622-4bba-bf8d-41b4b1aaf204" providerId="ADAL" clId="{7EA8A2E0-511E-4FC0-8717-F0FE01A115CE}" dt="2024-01-10T20:23:45.362" v="1602" actId="1076"/>
          <ac:spMkLst>
            <pc:docMk/>
            <pc:sldMk cId="1962895021" sldId="535"/>
            <ac:spMk id="93" creationId="{E4830E13-FBD2-A59A-431D-E9E5039873C1}"/>
          </ac:spMkLst>
        </pc:spChg>
        <pc:picChg chg="add del mod">
          <ac:chgData name="help desk" userId="076106f8-e622-4bba-bf8d-41b4b1aaf204" providerId="ADAL" clId="{7EA8A2E0-511E-4FC0-8717-F0FE01A115CE}" dt="2024-01-10T19:19:52.323" v="1296" actId="478"/>
          <ac:picMkLst>
            <pc:docMk/>
            <pc:sldMk cId="1962895021" sldId="535"/>
            <ac:picMk id="3" creationId="{557FF86C-F47A-4942-A368-A28EB012F04D}"/>
          </ac:picMkLst>
        </pc:picChg>
        <pc:picChg chg="del">
          <ac:chgData name="help desk" userId="076106f8-e622-4bba-bf8d-41b4b1aaf204" providerId="ADAL" clId="{7EA8A2E0-511E-4FC0-8717-F0FE01A115CE}" dt="2024-01-10T20:22:16.606" v="1589" actId="478"/>
          <ac:picMkLst>
            <pc:docMk/>
            <pc:sldMk cId="1962895021" sldId="535"/>
            <ac:picMk id="8" creationId="{DEA3AE68-9C3F-45B1-801A-70A85DD272DE}"/>
          </ac:picMkLst>
        </pc:picChg>
        <pc:picChg chg="add mod ord">
          <ac:chgData name="help desk" userId="076106f8-e622-4bba-bf8d-41b4b1aaf204" providerId="ADAL" clId="{7EA8A2E0-511E-4FC0-8717-F0FE01A115CE}" dt="2024-01-10T20:22:14.313" v="1588" actId="167"/>
          <ac:picMkLst>
            <pc:docMk/>
            <pc:sldMk cId="1962895021" sldId="535"/>
            <ac:picMk id="25" creationId="{B431ACC5-5BC1-44E1-A7AD-EB4CB63EC750}"/>
          </ac:picMkLst>
        </pc:picChg>
        <pc:cxnChg chg="mod">
          <ac:chgData name="help desk" userId="076106f8-e622-4bba-bf8d-41b4b1aaf204" providerId="ADAL" clId="{7EA8A2E0-511E-4FC0-8717-F0FE01A115CE}" dt="2024-01-10T20:29:08.064" v="1630" actId="6549"/>
          <ac:cxnSpMkLst>
            <pc:docMk/>
            <pc:sldMk cId="1962895021" sldId="535"/>
            <ac:cxnSpMk id="33" creationId="{33B29FFD-D4EF-C68F-1261-554F35A10F38}"/>
          </ac:cxnSpMkLst>
        </pc:cxnChg>
        <pc:cxnChg chg="mod">
          <ac:chgData name="help desk" userId="076106f8-e622-4bba-bf8d-41b4b1aaf204" providerId="ADAL" clId="{7EA8A2E0-511E-4FC0-8717-F0FE01A115CE}" dt="2024-01-10T20:23:24.065" v="1599" actId="14100"/>
          <ac:cxnSpMkLst>
            <pc:docMk/>
            <pc:sldMk cId="1962895021" sldId="535"/>
            <ac:cxnSpMk id="70" creationId="{06583604-F7E2-182C-568A-5B2E08D50FFD}"/>
          </ac:cxnSpMkLst>
        </pc:cxnChg>
        <pc:cxnChg chg="mod">
          <ac:chgData name="help desk" userId="076106f8-e622-4bba-bf8d-41b4b1aaf204" providerId="ADAL" clId="{7EA8A2E0-511E-4FC0-8717-F0FE01A115CE}" dt="2024-01-10T20:27:05.866" v="1623" actId="14100"/>
          <ac:cxnSpMkLst>
            <pc:docMk/>
            <pc:sldMk cId="1962895021" sldId="535"/>
            <ac:cxnSpMk id="76" creationId="{588B741D-56B8-D19E-F459-AB27FBC1A87D}"/>
          </ac:cxnSpMkLst>
        </pc:cxnChg>
        <pc:cxnChg chg="mod">
          <ac:chgData name="help desk" userId="076106f8-e622-4bba-bf8d-41b4b1aaf204" providerId="ADAL" clId="{7EA8A2E0-511E-4FC0-8717-F0FE01A115CE}" dt="2024-01-10T20:27:00.089" v="1622" actId="14100"/>
          <ac:cxnSpMkLst>
            <pc:docMk/>
            <pc:sldMk cId="1962895021" sldId="535"/>
            <ac:cxnSpMk id="82" creationId="{85DDAE74-B61D-5973-A69D-13E1B3DAFB8A}"/>
          </ac:cxnSpMkLst>
        </pc:cxnChg>
        <pc:cxnChg chg="mod">
          <ac:chgData name="help desk" userId="076106f8-e622-4bba-bf8d-41b4b1aaf204" providerId="ADAL" clId="{7EA8A2E0-511E-4FC0-8717-F0FE01A115CE}" dt="2024-01-10T20:27:15.226" v="1624" actId="14100"/>
          <ac:cxnSpMkLst>
            <pc:docMk/>
            <pc:sldMk cId="1962895021" sldId="535"/>
            <ac:cxnSpMk id="92" creationId="{DD1B6441-CA8E-9F15-04BC-80B68A4FE77E}"/>
          </ac:cxnSpMkLst>
        </pc:cxnChg>
      </pc:sldChg>
      <pc:sldChg chg="del mod modShow">
        <pc:chgData name="help desk" userId="076106f8-e622-4bba-bf8d-41b4b1aaf204" providerId="ADAL" clId="{7EA8A2E0-511E-4FC0-8717-F0FE01A115CE}" dt="2024-01-10T16:28:22.503" v="807" actId="47"/>
        <pc:sldMkLst>
          <pc:docMk/>
          <pc:sldMk cId="1652229530" sldId="536"/>
        </pc:sldMkLst>
      </pc:sldChg>
      <pc:sldChg chg="addSp delSp modSp mod modAnim modShow">
        <pc:chgData name="help desk" userId="076106f8-e622-4bba-bf8d-41b4b1aaf204" providerId="ADAL" clId="{7EA8A2E0-511E-4FC0-8717-F0FE01A115CE}" dt="2024-01-10T22:09:02.126" v="2763" actId="729"/>
        <pc:sldMkLst>
          <pc:docMk/>
          <pc:sldMk cId="372007386" sldId="537"/>
        </pc:sldMkLst>
        <pc:spChg chg="mod">
          <ac:chgData name="help desk" userId="076106f8-e622-4bba-bf8d-41b4b1aaf204" providerId="ADAL" clId="{7EA8A2E0-511E-4FC0-8717-F0FE01A115CE}" dt="2024-01-10T19:14:14.090" v="1292" actId="20577"/>
          <ac:spMkLst>
            <pc:docMk/>
            <pc:sldMk cId="372007386" sldId="537"/>
            <ac:spMk id="2" creationId="{7E860755-253A-3F8F-DC28-FA191D87588C}"/>
          </ac:spMkLst>
        </pc:spChg>
        <pc:spChg chg="add mod">
          <ac:chgData name="help desk" userId="076106f8-e622-4bba-bf8d-41b4b1aaf204" providerId="ADAL" clId="{7EA8A2E0-511E-4FC0-8717-F0FE01A115CE}" dt="2024-01-10T19:01:34.663" v="1201" actId="120"/>
          <ac:spMkLst>
            <pc:docMk/>
            <pc:sldMk cId="372007386" sldId="537"/>
            <ac:spMk id="4" creationId="{F7399445-C1AD-4B3C-83A2-D0CBC4C1236F}"/>
          </ac:spMkLst>
        </pc:spChg>
        <pc:spChg chg="mod">
          <ac:chgData name="help desk" userId="076106f8-e622-4bba-bf8d-41b4b1aaf204" providerId="ADAL" clId="{7EA8A2E0-511E-4FC0-8717-F0FE01A115CE}" dt="2024-01-10T19:01:34.663" v="1201" actId="120"/>
          <ac:spMkLst>
            <pc:docMk/>
            <pc:sldMk cId="372007386" sldId="537"/>
            <ac:spMk id="8" creationId="{F15C7326-41C1-4FDF-CBE6-8F92C82906EC}"/>
          </ac:spMkLst>
        </pc:spChg>
        <pc:spChg chg="add mod">
          <ac:chgData name="help desk" userId="076106f8-e622-4bba-bf8d-41b4b1aaf204" providerId="ADAL" clId="{7EA8A2E0-511E-4FC0-8717-F0FE01A115CE}" dt="2024-01-10T16:34:11.947" v="865" actId="692"/>
          <ac:spMkLst>
            <pc:docMk/>
            <pc:sldMk cId="372007386" sldId="537"/>
            <ac:spMk id="13" creationId="{1E4EC1AD-0056-411E-997E-F02ADA1887B1}"/>
          </ac:spMkLst>
        </pc:spChg>
        <pc:spChg chg="add del mod">
          <ac:chgData name="help desk" userId="076106f8-e622-4bba-bf8d-41b4b1aaf204" providerId="ADAL" clId="{7EA8A2E0-511E-4FC0-8717-F0FE01A115CE}" dt="2024-01-10T16:37:19.896" v="943" actId="1038"/>
          <ac:spMkLst>
            <pc:docMk/>
            <pc:sldMk cId="372007386" sldId="537"/>
            <ac:spMk id="14" creationId="{77D876EC-FC70-31A4-6554-A3D58EA907E1}"/>
          </ac:spMkLst>
        </pc:spChg>
        <pc:spChg chg="mod">
          <ac:chgData name="help desk" userId="076106f8-e622-4bba-bf8d-41b4b1aaf204" providerId="ADAL" clId="{7EA8A2E0-511E-4FC0-8717-F0FE01A115CE}" dt="2024-01-10T19:09:22.312" v="1253" actId="14100"/>
          <ac:spMkLst>
            <pc:docMk/>
            <pc:sldMk cId="372007386" sldId="537"/>
            <ac:spMk id="15" creationId="{A4667A7D-8585-F05D-2DD8-25099891E8DF}"/>
          </ac:spMkLst>
        </pc:spChg>
        <pc:spChg chg="mod">
          <ac:chgData name="help desk" userId="076106f8-e622-4bba-bf8d-41b4b1aaf204" providerId="ADAL" clId="{7EA8A2E0-511E-4FC0-8717-F0FE01A115CE}" dt="2024-01-10T18:58:34.887" v="1144" actId="14100"/>
          <ac:spMkLst>
            <pc:docMk/>
            <pc:sldMk cId="372007386" sldId="537"/>
            <ac:spMk id="17" creationId="{8038043B-D101-7E4B-753D-DF086E34CAB6}"/>
          </ac:spMkLst>
        </pc:spChg>
        <pc:spChg chg="add mod">
          <ac:chgData name="help desk" userId="076106f8-e622-4bba-bf8d-41b4b1aaf204" providerId="ADAL" clId="{7EA8A2E0-511E-4FC0-8717-F0FE01A115CE}" dt="2024-01-10T19:01:34.663" v="1201" actId="120"/>
          <ac:spMkLst>
            <pc:docMk/>
            <pc:sldMk cId="372007386" sldId="537"/>
            <ac:spMk id="36" creationId="{A0F6F1F6-C6A8-4E1A-A890-24AD6C1C4CD4}"/>
          </ac:spMkLst>
        </pc:spChg>
        <pc:spChg chg="mod">
          <ac:chgData name="help desk" userId="076106f8-e622-4bba-bf8d-41b4b1aaf204" providerId="ADAL" clId="{7EA8A2E0-511E-4FC0-8717-F0FE01A115CE}" dt="2024-01-10T19:01:34.663" v="1201" actId="120"/>
          <ac:spMkLst>
            <pc:docMk/>
            <pc:sldMk cId="372007386" sldId="537"/>
            <ac:spMk id="38" creationId="{EE75405D-82B6-D1FD-32B8-6864ACABCCC8}"/>
          </ac:spMkLst>
        </pc:spChg>
        <pc:spChg chg="add mod">
          <ac:chgData name="help desk" userId="076106f8-e622-4bba-bf8d-41b4b1aaf204" providerId="ADAL" clId="{7EA8A2E0-511E-4FC0-8717-F0FE01A115CE}" dt="2024-01-10T16:53:33.949" v="969" actId="1038"/>
          <ac:spMkLst>
            <pc:docMk/>
            <pc:sldMk cId="372007386" sldId="537"/>
            <ac:spMk id="40" creationId="{BAF21CFA-E0C2-4908-B9CC-CFA364FA11D3}"/>
          </ac:spMkLst>
        </pc:spChg>
        <pc:spChg chg="mod">
          <ac:chgData name="help desk" userId="076106f8-e622-4bba-bf8d-41b4b1aaf204" providerId="ADAL" clId="{7EA8A2E0-511E-4FC0-8717-F0FE01A115CE}" dt="2024-01-10T19:10:06.292" v="1257" actId="20577"/>
          <ac:spMkLst>
            <pc:docMk/>
            <pc:sldMk cId="372007386" sldId="537"/>
            <ac:spMk id="42" creationId="{12AB6000-CF63-1174-93AB-07C25615AB69}"/>
          </ac:spMkLst>
        </pc:spChg>
        <pc:spChg chg="add mod">
          <ac:chgData name="help desk" userId="076106f8-e622-4bba-bf8d-41b4b1aaf204" providerId="ADAL" clId="{7EA8A2E0-511E-4FC0-8717-F0FE01A115CE}" dt="2024-01-10T16:56:51.418" v="1061" actId="1035"/>
          <ac:spMkLst>
            <pc:docMk/>
            <pc:sldMk cId="372007386" sldId="537"/>
            <ac:spMk id="44" creationId="{923B8402-C811-4869-AC5E-40F90AD9DAC5}"/>
          </ac:spMkLst>
        </pc:spChg>
        <pc:spChg chg="add mod">
          <ac:chgData name="help desk" userId="076106f8-e622-4bba-bf8d-41b4b1aaf204" providerId="ADAL" clId="{7EA8A2E0-511E-4FC0-8717-F0FE01A115CE}" dt="2024-01-10T19:02:58.663" v="1202" actId="6549"/>
          <ac:spMkLst>
            <pc:docMk/>
            <pc:sldMk cId="372007386" sldId="537"/>
            <ac:spMk id="58" creationId="{67A76F9A-AD4A-42B9-B3A4-774DE036CF37}"/>
          </ac:spMkLst>
        </pc:spChg>
        <pc:spChg chg="add mod">
          <ac:chgData name="help desk" userId="076106f8-e622-4bba-bf8d-41b4b1aaf204" providerId="ADAL" clId="{7EA8A2E0-511E-4FC0-8717-F0FE01A115CE}" dt="2024-01-10T17:00:49.832" v="1119" actId="1037"/>
          <ac:spMkLst>
            <pc:docMk/>
            <pc:sldMk cId="372007386" sldId="537"/>
            <ac:spMk id="60" creationId="{65CC40B3-3766-437C-8375-54CEFB8DD0CC}"/>
          </ac:spMkLst>
        </pc:spChg>
        <pc:spChg chg="add mod">
          <ac:chgData name="help desk" userId="076106f8-e622-4bba-bf8d-41b4b1aaf204" providerId="ADAL" clId="{7EA8A2E0-511E-4FC0-8717-F0FE01A115CE}" dt="2024-01-10T19:10:56.139" v="1280" actId="14100"/>
          <ac:spMkLst>
            <pc:docMk/>
            <pc:sldMk cId="372007386" sldId="537"/>
            <ac:spMk id="75" creationId="{F212A3A3-4D65-444F-9C40-2513EC1B6194}"/>
          </ac:spMkLst>
        </pc:spChg>
        <pc:spChg chg="add mod">
          <ac:chgData name="help desk" userId="076106f8-e622-4bba-bf8d-41b4b1aaf204" providerId="ADAL" clId="{7EA8A2E0-511E-4FC0-8717-F0FE01A115CE}" dt="2024-01-10T19:11:05.489" v="1281" actId="1076"/>
          <ac:spMkLst>
            <pc:docMk/>
            <pc:sldMk cId="372007386" sldId="537"/>
            <ac:spMk id="77" creationId="{173052F1-A3BF-4465-BBC5-0CF1061C9A15}"/>
          </ac:spMkLst>
        </pc:spChg>
        <pc:picChg chg="del">
          <ac:chgData name="help desk" userId="076106f8-e622-4bba-bf8d-41b4b1aaf204" providerId="ADAL" clId="{7EA8A2E0-511E-4FC0-8717-F0FE01A115CE}" dt="2024-01-10T16:28:43.388" v="810" actId="478"/>
          <ac:picMkLst>
            <pc:docMk/>
            <pc:sldMk cId="372007386" sldId="537"/>
            <ac:picMk id="6" creationId="{87CCE061-9878-1D19-9B63-AF420507CEE7}"/>
          </ac:picMkLst>
        </pc:picChg>
        <pc:picChg chg="add mod ord">
          <ac:chgData name="help desk" userId="076106f8-e622-4bba-bf8d-41b4b1aaf204" providerId="ADAL" clId="{7EA8A2E0-511E-4FC0-8717-F0FE01A115CE}" dt="2024-01-10T16:28:39.872" v="809" actId="167"/>
          <ac:picMkLst>
            <pc:docMk/>
            <pc:sldMk cId="372007386" sldId="537"/>
            <ac:picMk id="21" creationId="{7C7AD542-F2C7-43CA-BB95-C23FAEDACA50}"/>
          </ac:picMkLst>
        </pc:picChg>
        <pc:cxnChg chg="mod">
          <ac:chgData name="help desk" userId="076106f8-e622-4bba-bf8d-41b4b1aaf204" providerId="ADAL" clId="{7EA8A2E0-511E-4FC0-8717-F0FE01A115CE}" dt="2024-01-10T16:58:27.156" v="1077" actId="1035"/>
          <ac:cxnSpMkLst>
            <pc:docMk/>
            <pc:sldMk cId="372007386" sldId="537"/>
            <ac:cxnSpMk id="12" creationId="{6DBC06D3-8ABB-E41B-64CF-6EF396A9DE9F}"/>
          </ac:cxnSpMkLst>
        </pc:cxnChg>
        <pc:cxnChg chg="mod">
          <ac:chgData name="help desk" userId="076106f8-e622-4bba-bf8d-41b4b1aaf204" providerId="ADAL" clId="{7EA8A2E0-511E-4FC0-8717-F0FE01A115CE}" dt="2024-01-10T19:00:12.778" v="1161" actId="14100"/>
          <ac:cxnSpMkLst>
            <pc:docMk/>
            <pc:sldMk cId="372007386" sldId="537"/>
            <ac:cxnSpMk id="18" creationId="{CBF602B1-5B2F-2B1E-4323-42968419414B}"/>
          </ac:cxnSpMkLst>
        </pc:cxnChg>
        <pc:cxnChg chg="mod">
          <ac:chgData name="help desk" userId="076106f8-e622-4bba-bf8d-41b4b1aaf204" providerId="ADAL" clId="{7EA8A2E0-511E-4FC0-8717-F0FE01A115CE}" dt="2024-01-10T19:00:04.985" v="1160" actId="14100"/>
          <ac:cxnSpMkLst>
            <pc:docMk/>
            <pc:sldMk cId="372007386" sldId="537"/>
            <ac:cxnSpMk id="28" creationId="{AF59F02F-A704-0004-D1E2-9AFA028A6F23}"/>
          </ac:cxnSpMkLst>
        </pc:cxnChg>
        <pc:cxnChg chg="mod">
          <ac:chgData name="help desk" userId="076106f8-e622-4bba-bf8d-41b4b1aaf204" providerId="ADAL" clId="{7EA8A2E0-511E-4FC0-8717-F0FE01A115CE}" dt="2024-01-10T19:00:27.233" v="1165" actId="14100"/>
          <ac:cxnSpMkLst>
            <pc:docMk/>
            <pc:sldMk cId="372007386" sldId="537"/>
            <ac:cxnSpMk id="39" creationId="{C5884814-688A-E2A1-3B05-EC6C04F9762B}"/>
          </ac:cxnSpMkLst>
        </pc:cxnChg>
        <pc:cxnChg chg="mod">
          <ac:chgData name="help desk" userId="076106f8-e622-4bba-bf8d-41b4b1aaf204" providerId="ADAL" clId="{7EA8A2E0-511E-4FC0-8717-F0FE01A115CE}" dt="2024-01-10T19:01:14.164" v="1200" actId="14100"/>
          <ac:cxnSpMkLst>
            <pc:docMk/>
            <pc:sldMk cId="372007386" sldId="537"/>
            <ac:cxnSpMk id="43" creationId="{EEAD598A-1ED9-B235-82A8-047D55F6FF37}"/>
          </ac:cxnSpMkLst>
        </pc:cxnChg>
        <pc:cxnChg chg="del">
          <ac:chgData name="help desk" userId="076106f8-e622-4bba-bf8d-41b4b1aaf204" providerId="ADAL" clId="{7EA8A2E0-511E-4FC0-8717-F0FE01A115CE}" dt="2024-01-10T17:01:33.360" v="1120" actId="478"/>
          <ac:cxnSpMkLst>
            <pc:docMk/>
            <pc:sldMk cId="372007386" sldId="537"/>
            <ac:cxnSpMk id="48" creationId="{2029BCD3-3C75-7E4A-C114-B8CBB59583BB}"/>
          </ac:cxnSpMkLst>
        </pc:cxnChg>
        <pc:cxnChg chg="add mod">
          <ac:chgData name="help desk" userId="076106f8-e622-4bba-bf8d-41b4b1aaf204" providerId="ADAL" clId="{7EA8A2E0-511E-4FC0-8717-F0FE01A115CE}" dt="2024-01-10T19:03:54.254" v="1203" actId="14100"/>
          <ac:cxnSpMkLst>
            <pc:docMk/>
            <pc:sldMk cId="372007386" sldId="537"/>
            <ac:cxnSpMk id="59" creationId="{9D8CAD46-F066-44E9-818A-467C3139DAE4}"/>
          </ac:cxnSpMkLst>
        </pc:cxnChg>
        <pc:cxnChg chg="add mod">
          <ac:chgData name="help desk" userId="076106f8-e622-4bba-bf8d-41b4b1aaf204" providerId="ADAL" clId="{7EA8A2E0-511E-4FC0-8717-F0FE01A115CE}" dt="2024-01-10T19:11:12.610" v="1282" actId="14100"/>
          <ac:cxnSpMkLst>
            <pc:docMk/>
            <pc:sldMk cId="372007386" sldId="537"/>
            <ac:cxnSpMk id="76" creationId="{6EF16090-8A80-4139-8241-694B24E10502}"/>
          </ac:cxnSpMkLst>
        </pc:cxnChg>
      </pc:sldChg>
      <pc:sldChg chg="addSp delSp modSp mod delAnim modShow">
        <pc:chgData name="help desk" userId="076106f8-e622-4bba-bf8d-41b4b1aaf204" providerId="ADAL" clId="{7EA8A2E0-511E-4FC0-8717-F0FE01A115CE}" dt="2024-01-10T22:08:53.701" v="2762" actId="729"/>
        <pc:sldMkLst>
          <pc:docMk/>
          <pc:sldMk cId="2014054826" sldId="538"/>
        </pc:sldMkLst>
        <pc:spChg chg="mod">
          <ac:chgData name="help desk" userId="076106f8-e622-4bba-bf8d-41b4b1aaf204" providerId="ADAL" clId="{7EA8A2E0-511E-4FC0-8717-F0FE01A115CE}" dt="2024-01-10T21:19:26.268" v="1890" actId="14100"/>
          <ac:spMkLst>
            <pc:docMk/>
            <pc:sldMk cId="2014054826" sldId="538"/>
            <ac:spMk id="19" creationId="{B7286A6F-2E2B-8660-386D-2B6EAC0F882C}"/>
          </ac:spMkLst>
        </pc:spChg>
        <pc:spChg chg="mod">
          <ac:chgData name="help desk" userId="076106f8-e622-4bba-bf8d-41b4b1aaf204" providerId="ADAL" clId="{7EA8A2E0-511E-4FC0-8717-F0FE01A115CE}" dt="2024-01-10T21:19:43.348" v="1891" actId="1076"/>
          <ac:spMkLst>
            <pc:docMk/>
            <pc:sldMk cId="2014054826" sldId="538"/>
            <ac:spMk id="23" creationId="{E1719878-D742-2735-7A66-D66457F87090}"/>
          </ac:spMkLst>
        </pc:spChg>
        <pc:spChg chg="mod">
          <ac:chgData name="help desk" userId="076106f8-e622-4bba-bf8d-41b4b1aaf204" providerId="ADAL" clId="{7EA8A2E0-511E-4FC0-8717-F0FE01A115CE}" dt="2024-01-10T15:13:50.190" v="402" actId="20577"/>
          <ac:spMkLst>
            <pc:docMk/>
            <pc:sldMk cId="2014054826" sldId="538"/>
            <ac:spMk id="27" creationId="{A7AEB31A-E0A0-294B-269A-188F20C71000}"/>
          </ac:spMkLst>
        </pc:spChg>
        <pc:spChg chg="mod">
          <ac:chgData name="help desk" userId="076106f8-e622-4bba-bf8d-41b4b1aaf204" providerId="ADAL" clId="{7EA8A2E0-511E-4FC0-8717-F0FE01A115CE}" dt="2024-01-10T21:18:53.492" v="1886" actId="14100"/>
          <ac:spMkLst>
            <pc:docMk/>
            <pc:sldMk cId="2014054826" sldId="538"/>
            <ac:spMk id="28" creationId="{4009123A-6FE0-A270-A3E6-25FD642A53B6}"/>
          </ac:spMkLst>
        </pc:spChg>
        <pc:spChg chg="mod">
          <ac:chgData name="help desk" userId="076106f8-e622-4bba-bf8d-41b4b1aaf204" providerId="ADAL" clId="{7EA8A2E0-511E-4FC0-8717-F0FE01A115CE}" dt="2024-01-10T15:15:43.478" v="418" actId="20577"/>
          <ac:spMkLst>
            <pc:docMk/>
            <pc:sldMk cId="2014054826" sldId="538"/>
            <ac:spMk id="29" creationId="{EA77361F-142D-C528-A5BA-BFC24B8EFE57}"/>
          </ac:spMkLst>
        </pc:spChg>
        <pc:picChg chg="del">
          <ac:chgData name="help desk" userId="076106f8-e622-4bba-bf8d-41b4b1aaf204" providerId="ADAL" clId="{7EA8A2E0-511E-4FC0-8717-F0FE01A115CE}" dt="2024-01-10T21:18:11.615" v="1882" actId="478"/>
          <ac:picMkLst>
            <pc:docMk/>
            <pc:sldMk cId="2014054826" sldId="538"/>
            <ac:picMk id="10" creationId="{770B2E7C-EA80-C9B5-8043-C25B1D419560}"/>
          </ac:picMkLst>
        </pc:picChg>
        <pc:picChg chg="add mod ord">
          <ac:chgData name="help desk" userId="076106f8-e622-4bba-bf8d-41b4b1aaf204" providerId="ADAL" clId="{7EA8A2E0-511E-4FC0-8717-F0FE01A115CE}" dt="2024-01-10T21:18:09.389" v="1881" actId="167"/>
          <ac:picMkLst>
            <pc:docMk/>
            <pc:sldMk cId="2014054826" sldId="538"/>
            <ac:picMk id="20" creationId="{06039F2F-8767-4AFE-A13E-D1BB32D53F50}"/>
          </ac:picMkLst>
        </pc:picChg>
        <pc:cxnChg chg="mod">
          <ac:chgData name="help desk" userId="076106f8-e622-4bba-bf8d-41b4b1aaf204" providerId="ADAL" clId="{7EA8A2E0-511E-4FC0-8717-F0FE01A115CE}" dt="2024-01-10T21:21:30.495" v="1905" actId="14100"/>
          <ac:cxnSpMkLst>
            <pc:docMk/>
            <pc:sldMk cId="2014054826" sldId="538"/>
            <ac:cxnSpMk id="3" creationId="{BFDF6958-7504-4D60-755E-61477E0678BE}"/>
          </ac:cxnSpMkLst>
        </pc:cxnChg>
        <pc:cxnChg chg="mod">
          <ac:chgData name="help desk" userId="076106f8-e622-4bba-bf8d-41b4b1aaf204" providerId="ADAL" clId="{7EA8A2E0-511E-4FC0-8717-F0FE01A115CE}" dt="2024-01-10T21:19:43.348" v="1891" actId="1076"/>
          <ac:cxnSpMkLst>
            <pc:docMk/>
            <pc:sldMk cId="2014054826" sldId="538"/>
            <ac:cxnSpMk id="16" creationId="{51CC48E8-74F4-53FB-12E2-6FDA648CC60B}"/>
          </ac:cxnSpMkLst>
        </pc:cxnChg>
        <pc:cxnChg chg="mod">
          <ac:chgData name="help desk" userId="076106f8-e622-4bba-bf8d-41b4b1aaf204" providerId="ADAL" clId="{7EA8A2E0-511E-4FC0-8717-F0FE01A115CE}" dt="2024-01-10T21:18:37.667" v="1884" actId="14100"/>
          <ac:cxnSpMkLst>
            <pc:docMk/>
            <pc:sldMk cId="2014054826" sldId="538"/>
            <ac:cxnSpMk id="30" creationId="{E377C2EF-3833-8B3C-18BA-599929ACA067}"/>
          </ac:cxnSpMkLst>
        </pc:cxnChg>
        <pc:cxnChg chg="mod">
          <ac:chgData name="help desk" userId="076106f8-e622-4bba-bf8d-41b4b1aaf204" providerId="ADAL" clId="{7EA8A2E0-511E-4FC0-8717-F0FE01A115CE}" dt="2024-01-10T21:18:53.492" v="1886" actId="14100"/>
          <ac:cxnSpMkLst>
            <pc:docMk/>
            <pc:sldMk cId="2014054826" sldId="538"/>
            <ac:cxnSpMk id="33" creationId="{197CCE3A-5A37-608D-ED34-191FADFB8D4B}"/>
          </ac:cxnSpMkLst>
        </pc:cxnChg>
      </pc:sldChg>
      <pc:sldChg chg="modSp mod">
        <pc:chgData name="help desk" userId="076106f8-e622-4bba-bf8d-41b4b1aaf204" providerId="ADAL" clId="{7EA8A2E0-511E-4FC0-8717-F0FE01A115CE}" dt="2024-01-10T21:26:20.830" v="1936" actId="1037"/>
        <pc:sldMkLst>
          <pc:docMk/>
          <pc:sldMk cId="1562519184" sldId="541"/>
        </pc:sldMkLst>
        <pc:spChg chg="mod">
          <ac:chgData name="help desk" userId="076106f8-e622-4bba-bf8d-41b4b1aaf204" providerId="ADAL" clId="{7EA8A2E0-511E-4FC0-8717-F0FE01A115CE}" dt="2024-01-10T15:21:12.840" v="526" actId="1036"/>
          <ac:spMkLst>
            <pc:docMk/>
            <pc:sldMk cId="1562519184" sldId="541"/>
            <ac:spMk id="3" creationId="{00000000-0000-0000-0000-000000000000}"/>
          </ac:spMkLst>
        </pc:spChg>
        <pc:spChg chg="mod">
          <ac:chgData name="help desk" userId="076106f8-e622-4bba-bf8d-41b4b1aaf204" providerId="ADAL" clId="{7EA8A2E0-511E-4FC0-8717-F0FE01A115CE}" dt="2024-01-10T15:20:54.040" v="478" actId="14100"/>
          <ac:spMkLst>
            <pc:docMk/>
            <pc:sldMk cId="1562519184" sldId="541"/>
            <ac:spMk id="11" creationId="{00000000-0000-0000-0000-000000000000}"/>
          </ac:spMkLst>
        </pc:spChg>
        <pc:spChg chg="mod">
          <ac:chgData name="help desk" userId="076106f8-e622-4bba-bf8d-41b4b1aaf204" providerId="ADAL" clId="{7EA8A2E0-511E-4FC0-8717-F0FE01A115CE}" dt="2024-01-10T15:23:43.331" v="626" actId="14100"/>
          <ac:spMkLst>
            <pc:docMk/>
            <pc:sldMk cId="1562519184" sldId="541"/>
            <ac:spMk id="27" creationId="{00000000-0000-0000-0000-000000000000}"/>
          </ac:spMkLst>
        </pc:spChg>
        <pc:spChg chg="mod">
          <ac:chgData name="help desk" userId="076106f8-e622-4bba-bf8d-41b4b1aaf204" providerId="ADAL" clId="{7EA8A2E0-511E-4FC0-8717-F0FE01A115CE}" dt="2024-01-10T21:26:20.830" v="1936" actId="1037"/>
          <ac:spMkLst>
            <pc:docMk/>
            <pc:sldMk cId="1562519184" sldId="541"/>
            <ac:spMk id="33" creationId="{A9F43CAE-63B0-47AC-B54F-3F45AACB50B6}"/>
          </ac:spMkLst>
        </pc:spChg>
        <pc:picChg chg="mod">
          <ac:chgData name="help desk" userId="076106f8-e622-4bba-bf8d-41b4b1aaf204" providerId="ADAL" clId="{7EA8A2E0-511E-4FC0-8717-F0FE01A115CE}" dt="2024-01-10T15:21:22.856" v="574" actId="1036"/>
          <ac:picMkLst>
            <pc:docMk/>
            <pc:sldMk cId="1562519184" sldId="541"/>
            <ac:picMk id="12" creationId="{00000000-0000-0000-0000-000000000000}"/>
          </ac:picMkLst>
        </pc:picChg>
        <pc:cxnChg chg="mod">
          <ac:chgData name="help desk" userId="076106f8-e622-4bba-bf8d-41b4b1aaf204" providerId="ADAL" clId="{7EA8A2E0-511E-4FC0-8717-F0FE01A115CE}" dt="2024-01-10T15:24:11.500" v="627" actId="14100"/>
          <ac:cxnSpMkLst>
            <pc:docMk/>
            <pc:sldMk cId="1562519184" sldId="541"/>
            <ac:cxnSpMk id="30" creationId="{00000000-0000-0000-0000-000000000000}"/>
          </ac:cxnSpMkLst>
        </pc:cxnChg>
        <pc:cxnChg chg="mod">
          <ac:chgData name="help desk" userId="076106f8-e622-4bba-bf8d-41b4b1aaf204" providerId="ADAL" clId="{7EA8A2E0-511E-4FC0-8717-F0FE01A115CE}" dt="2024-01-10T15:21:42.208" v="575" actId="14100"/>
          <ac:cxnSpMkLst>
            <pc:docMk/>
            <pc:sldMk cId="1562519184" sldId="541"/>
            <ac:cxnSpMk id="34" creationId="{00000000-0000-0000-0000-000000000000}"/>
          </ac:cxnSpMkLst>
        </pc:cxnChg>
      </pc:sldChg>
      <pc:sldChg chg="addSp delSp modSp new del mod">
        <pc:chgData name="help desk" userId="076106f8-e622-4bba-bf8d-41b4b1aaf204" providerId="ADAL" clId="{7EA8A2E0-511E-4FC0-8717-F0FE01A115CE}" dt="2024-01-10T16:26:43.834" v="806" actId="47"/>
        <pc:sldMkLst>
          <pc:docMk/>
          <pc:sldMk cId="604354788" sldId="542"/>
        </pc:sldMkLst>
        <pc:spChg chg="del mod">
          <ac:chgData name="help desk" userId="076106f8-e622-4bba-bf8d-41b4b1aaf204" providerId="ADAL" clId="{7EA8A2E0-511E-4FC0-8717-F0FE01A115CE}" dt="2024-01-10T16:10:12.416" v="746" actId="478"/>
          <ac:spMkLst>
            <pc:docMk/>
            <pc:sldMk cId="604354788" sldId="542"/>
            <ac:spMk id="2" creationId="{FD74E3AF-067B-4D13-9719-AABABF9B8E76}"/>
          </ac:spMkLst>
        </pc:spChg>
        <pc:spChg chg="del">
          <ac:chgData name="help desk" userId="076106f8-e622-4bba-bf8d-41b4b1aaf204" providerId="ADAL" clId="{7EA8A2E0-511E-4FC0-8717-F0FE01A115CE}" dt="2024-01-10T16:10:16.305" v="748" actId="478"/>
          <ac:spMkLst>
            <pc:docMk/>
            <pc:sldMk cId="604354788" sldId="542"/>
            <ac:spMk id="3" creationId="{32D9CABC-5A98-459E-B0C2-54D60C33C9AC}"/>
          </ac:spMkLst>
        </pc:spChg>
        <pc:spChg chg="del">
          <ac:chgData name="help desk" userId="076106f8-e622-4bba-bf8d-41b4b1aaf204" providerId="ADAL" clId="{7EA8A2E0-511E-4FC0-8717-F0FE01A115CE}" dt="2024-01-10T16:10:14.448" v="747" actId="478"/>
          <ac:spMkLst>
            <pc:docMk/>
            <pc:sldMk cId="604354788" sldId="542"/>
            <ac:spMk id="4" creationId="{5086EA3E-6F1F-4713-BD9D-5413B5F15FCF}"/>
          </ac:spMkLst>
        </pc:spChg>
        <pc:spChg chg="add mod">
          <ac:chgData name="help desk" userId="076106f8-e622-4bba-bf8d-41b4b1aaf204" providerId="ADAL" clId="{7EA8A2E0-511E-4FC0-8717-F0FE01A115CE}" dt="2024-01-10T16:10:07.444" v="744"/>
          <ac:spMkLst>
            <pc:docMk/>
            <pc:sldMk cId="604354788" sldId="542"/>
            <ac:spMk id="5" creationId="{3E949546-4643-4C84-81C0-5CD828E77FD5}"/>
          </ac:spMkLst>
        </pc:spChg>
        <pc:spChg chg="mod topLvl">
          <ac:chgData name="help desk" userId="076106f8-e622-4bba-bf8d-41b4b1aaf204" providerId="ADAL" clId="{7EA8A2E0-511E-4FC0-8717-F0FE01A115CE}" dt="2024-01-10T16:23:34.031" v="802" actId="6549"/>
          <ac:spMkLst>
            <pc:docMk/>
            <pc:sldMk cId="604354788" sldId="542"/>
            <ac:spMk id="7" creationId="{EF94ACD7-D086-48D7-A14F-5E5C8665B6E3}"/>
          </ac:spMkLst>
        </pc:spChg>
        <pc:grpChg chg="add del mod">
          <ac:chgData name="help desk" userId="076106f8-e622-4bba-bf8d-41b4b1aaf204" providerId="ADAL" clId="{7EA8A2E0-511E-4FC0-8717-F0FE01A115CE}" dt="2024-01-10T16:20:34.588" v="776" actId="478"/>
          <ac:grpSpMkLst>
            <pc:docMk/>
            <pc:sldMk cId="604354788" sldId="542"/>
            <ac:grpSpMk id="6" creationId="{53BB54B5-B6F1-464A-A479-B99BB1D9DAB0}"/>
          </ac:grpSpMkLst>
        </pc:grpChg>
        <pc:grpChg chg="add mod">
          <ac:chgData name="help desk" userId="076106f8-e622-4bba-bf8d-41b4b1aaf204" providerId="ADAL" clId="{7EA8A2E0-511E-4FC0-8717-F0FE01A115CE}" dt="2024-01-10T16:23:37.942" v="803" actId="14100"/>
          <ac:grpSpMkLst>
            <pc:docMk/>
            <pc:sldMk cId="604354788" sldId="542"/>
            <ac:grpSpMk id="13" creationId="{5C95856C-0D8A-4C37-8C3B-E5888678FCEC}"/>
          </ac:grpSpMkLst>
        </pc:grpChg>
        <pc:picChg chg="del mod topLvl">
          <ac:chgData name="help desk" userId="076106f8-e622-4bba-bf8d-41b4b1aaf204" providerId="ADAL" clId="{7EA8A2E0-511E-4FC0-8717-F0FE01A115CE}" dt="2024-01-10T16:20:34.588" v="776" actId="478"/>
          <ac:picMkLst>
            <pc:docMk/>
            <pc:sldMk cId="604354788" sldId="542"/>
            <ac:picMk id="8" creationId="{3AC6349D-6F58-4B4A-8B0B-3307520B8939}"/>
          </ac:picMkLst>
        </pc:picChg>
        <pc:picChg chg="add del mod">
          <ac:chgData name="help desk" userId="076106f8-e622-4bba-bf8d-41b4b1aaf204" providerId="ADAL" clId="{7EA8A2E0-511E-4FC0-8717-F0FE01A115CE}" dt="2024-01-10T16:23:06.326" v="786" actId="478"/>
          <ac:picMkLst>
            <pc:docMk/>
            <pc:sldMk cId="604354788" sldId="542"/>
            <ac:picMk id="10" creationId="{506A5601-F227-4BC0-9782-47BFE5105760}"/>
          </ac:picMkLst>
        </pc:picChg>
        <pc:picChg chg="add mod">
          <ac:chgData name="help desk" userId="076106f8-e622-4bba-bf8d-41b4b1aaf204" providerId="ADAL" clId="{7EA8A2E0-511E-4FC0-8717-F0FE01A115CE}" dt="2024-01-10T16:23:42.918" v="804" actId="1076"/>
          <ac:picMkLst>
            <pc:docMk/>
            <pc:sldMk cId="604354788" sldId="542"/>
            <ac:picMk id="12" creationId="{5050174F-0A7F-4A75-AAB7-EF3ECAC382AB}"/>
          </ac:picMkLst>
        </pc:picChg>
        <pc:picChg chg="add mod">
          <ac:chgData name="help desk" userId="076106f8-e622-4bba-bf8d-41b4b1aaf204" providerId="ADAL" clId="{7EA8A2E0-511E-4FC0-8717-F0FE01A115CE}" dt="2024-01-10T16:23:23.654" v="799" actId="1038"/>
          <ac:picMkLst>
            <pc:docMk/>
            <pc:sldMk cId="604354788" sldId="542"/>
            <ac:picMk id="15" creationId="{C9DE0D81-2391-40BD-A396-8365F81A77FD}"/>
          </ac:picMkLst>
        </pc:picChg>
      </pc:sldChg>
      <pc:sldChg chg="addSp delSp modSp new mod delAnim modAnim">
        <pc:chgData name="help desk" userId="076106f8-e622-4bba-bf8d-41b4b1aaf204" providerId="ADAL" clId="{7EA8A2E0-511E-4FC0-8717-F0FE01A115CE}" dt="2024-01-10T21:57:03.933" v="2349" actId="14100"/>
        <pc:sldMkLst>
          <pc:docMk/>
          <pc:sldMk cId="4060982047" sldId="542"/>
        </pc:sldMkLst>
        <pc:spChg chg="del">
          <ac:chgData name="help desk" userId="076106f8-e622-4bba-bf8d-41b4b1aaf204" providerId="ADAL" clId="{7EA8A2E0-511E-4FC0-8717-F0FE01A115CE}" dt="2024-01-10T19:20:30.417" v="1298" actId="478"/>
          <ac:spMkLst>
            <pc:docMk/>
            <pc:sldMk cId="4060982047" sldId="542"/>
            <ac:spMk id="2" creationId="{F7D7C81A-1E4B-44F9-8CC7-460AA8F479CF}"/>
          </ac:spMkLst>
        </pc:spChg>
        <pc:spChg chg="del">
          <ac:chgData name="help desk" userId="076106f8-e622-4bba-bf8d-41b4b1aaf204" providerId="ADAL" clId="{7EA8A2E0-511E-4FC0-8717-F0FE01A115CE}" dt="2024-01-10T19:20:30.417" v="1298" actId="478"/>
          <ac:spMkLst>
            <pc:docMk/>
            <pc:sldMk cId="4060982047" sldId="542"/>
            <ac:spMk id="3" creationId="{6787695D-7078-4B60-9087-47ABBFD07FD0}"/>
          </ac:spMkLst>
        </pc:spChg>
        <pc:spChg chg="add mod">
          <ac:chgData name="help desk" userId="076106f8-e622-4bba-bf8d-41b4b1aaf204" providerId="ADAL" clId="{7EA8A2E0-511E-4FC0-8717-F0FE01A115CE}" dt="2024-01-10T20:38:50.737" v="1706" actId="1076"/>
          <ac:spMkLst>
            <pc:docMk/>
            <pc:sldMk cId="4060982047" sldId="542"/>
            <ac:spMk id="4" creationId="{039BA489-D6D7-4EF9-A75F-2A5F3CC9E6D6}"/>
          </ac:spMkLst>
        </pc:spChg>
        <pc:spChg chg="del">
          <ac:chgData name="help desk" userId="076106f8-e622-4bba-bf8d-41b4b1aaf204" providerId="ADAL" clId="{7EA8A2E0-511E-4FC0-8717-F0FE01A115CE}" dt="2024-01-10T19:20:30.417" v="1298" actId="478"/>
          <ac:spMkLst>
            <pc:docMk/>
            <pc:sldMk cId="4060982047" sldId="542"/>
            <ac:spMk id="4" creationId="{6F2A2BB7-85BC-4565-8B21-A85874DF9743}"/>
          </ac:spMkLst>
        </pc:spChg>
        <pc:spChg chg="add mod">
          <ac:chgData name="help desk" userId="076106f8-e622-4bba-bf8d-41b4b1aaf204" providerId="ADAL" clId="{7EA8A2E0-511E-4FC0-8717-F0FE01A115CE}" dt="2024-01-10T21:23:44.577" v="1913" actId="14100"/>
          <ac:spMkLst>
            <pc:docMk/>
            <pc:sldMk cId="4060982047" sldId="542"/>
            <ac:spMk id="6" creationId="{9A3EF46E-F4C0-48CC-9CC3-E4537E40ED1F}"/>
          </ac:spMkLst>
        </pc:spChg>
        <pc:spChg chg="mod">
          <ac:chgData name="help desk" userId="076106f8-e622-4bba-bf8d-41b4b1aaf204" providerId="ADAL" clId="{7EA8A2E0-511E-4FC0-8717-F0FE01A115CE}" dt="2024-01-10T19:20:47.936" v="1299"/>
          <ac:spMkLst>
            <pc:docMk/>
            <pc:sldMk cId="4060982047" sldId="542"/>
            <ac:spMk id="8" creationId="{3AE80A29-55B7-4FDF-A580-876FA65F6946}"/>
          </ac:spMkLst>
        </pc:spChg>
        <pc:spChg chg="add mod">
          <ac:chgData name="help desk" userId="076106f8-e622-4bba-bf8d-41b4b1aaf204" providerId="ADAL" clId="{7EA8A2E0-511E-4FC0-8717-F0FE01A115CE}" dt="2024-01-10T21:56:37.252" v="2345" actId="14100"/>
          <ac:spMkLst>
            <pc:docMk/>
            <pc:sldMk cId="4060982047" sldId="542"/>
            <ac:spMk id="10" creationId="{90C524E0-2B89-4364-97C9-587C9AC31ED7}"/>
          </ac:spMkLst>
        </pc:spChg>
        <pc:spChg chg="add mod">
          <ac:chgData name="help desk" userId="076106f8-e622-4bba-bf8d-41b4b1aaf204" providerId="ADAL" clId="{7EA8A2E0-511E-4FC0-8717-F0FE01A115CE}" dt="2024-01-10T21:56:59.428" v="2348" actId="1076"/>
          <ac:spMkLst>
            <pc:docMk/>
            <pc:sldMk cId="4060982047" sldId="542"/>
            <ac:spMk id="12" creationId="{DEBC281A-BD76-4395-B2E1-27B6FBEA6E44}"/>
          </ac:spMkLst>
        </pc:spChg>
        <pc:spChg chg="add mod">
          <ac:chgData name="help desk" userId="076106f8-e622-4bba-bf8d-41b4b1aaf204" providerId="ADAL" clId="{7EA8A2E0-511E-4FC0-8717-F0FE01A115CE}" dt="2024-01-10T20:39:28.911" v="1711" actId="14100"/>
          <ac:spMkLst>
            <pc:docMk/>
            <pc:sldMk cId="4060982047" sldId="542"/>
            <ac:spMk id="19" creationId="{C97C078D-3185-403A-885D-02F3C25A87C4}"/>
          </ac:spMkLst>
        </pc:spChg>
        <pc:spChg chg="add mod">
          <ac:chgData name="help desk" userId="076106f8-e622-4bba-bf8d-41b4b1aaf204" providerId="ADAL" clId="{7EA8A2E0-511E-4FC0-8717-F0FE01A115CE}" dt="2024-01-10T20:44:21.551" v="1752" actId="1076"/>
          <ac:spMkLst>
            <pc:docMk/>
            <pc:sldMk cId="4060982047" sldId="542"/>
            <ac:spMk id="21" creationId="{5E76A37C-B212-4A55-86D7-0FE6C0724B4F}"/>
          </ac:spMkLst>
        </pc:spChg>
        <pc:spChg chg="add mod">
          <ac:chgData name="help desk" userId="076106f8-e622-4bba-bf8d-41b4b1aaf204" providerId="ADAL" clId="{7EA8A2E0-511E-4FC0-8717-F0FE01A115CE}" dt="2024-01-10T20:44:52.104" v="1757" actId="1076"/>
          <ac:spMkLst>
            <pc:docMk/>
            <pc:sldMk cId="4060982047" sldId="542"/>
            <ac:spMk id="27" creationId="{423338EA-C78F-436A-A1C1-8809D97D1000}"/>
          </ac:spMkLst>
        </pc:spChg>
        <pc:spChg chg="add mod">
          <ac:chgData name="help desk" userId="076106f8-e622-4bba-bf8d-41b4b1aaf204" providerId="ADAL" clId="{7EA8A2E0-511E-4FC0-8717-F0FE01A115CE}" dt="2024-01-10T20:40:43.969" v="1725" actId="14100"/>
          <ac:spMkLst>
            <pc:docMk/>
            <pc:sldMk cId="4060982047" sldId="542"/>
            <ac:spMk id="29" creationId="{5AB330F8-419B-4429-8624-D981709D086D}"/>
          </ac:spMkLst>
        </pc:spChg>
        <pc:spChg chg="add del mod">
          <ac:chgData name="help desk" userId="076106f8-e622-4bba-bf8d-41b4b1aaf204" providerId="ADAL" clId="{7EA8A2E0-511E-4FC0-8717-F0FE01A115CE}" dt="2024-01-10T19:30:00.208" v="1411" actId="478"/>
          <ac:spMkLst>
            <pc:docMk/>
            <pc:sldMk cId="4060982047" sldId="542"/>
            <ac:spMk id="39" creationId="{217AB475-44E3-44F6-99C2-28A376B4C825}"/>
          </ac:spMkLst>
        </pc:spChg>
        <pc:spChg chg="add del mod">
          <ac:chgData name="help desk" userId="076106f8-e622-4bba-bf8d-41b4b1aaf204" providerId="ADAL" clId="{7EA8A2E0-511E-4FC0-8717-F0FE01A115CE}" dt="2024-01-10T19:30:02.344" v="1413" actId="478"/>
          <ac:spMkLst>
            <pc:docMk/>
            <pc:sldMk cId="4060982047" sldId="542"/>
            <ac:spMk id="40" creationId="{DC3E6288-8F9E-4D5C-B5B3-1156B3BEBA9F}"/>
          </ac:spMkLst>
        </pc:spChg>
        <pc:spChg chg="add mod">
          <ac:chgData name="help desk" userId="076106f8-e622-4bba-bf8d-41b4b1aaf204" providerId="ADAL" clId="{7EA8A2E0-511E-4FC0-8717-F0FE01A115CE}" dt="2024-01-10T20:47:43.301" v="1793" actId="1076"/>
          <ac:spMkLst>
            <pc:docMk/>
            <pc:sldMk cId="4060982047" sldId="542"/>
            <ac:spMk id="96" creationId="{78FAFE45-8F8C-4B98-ADAC-6410C6834CB7}"/>
          </ac:spMkLst>
        </pc:spChg>
        <pc:spChg chg="add mod">
          <ac:chgData name="help desk" userId="076106f8-e622-4bba-bf8d-41b4b1aaf204" providerId="ADAL" clId="{7EA8A2E0-511E-4FC0-8717-F0FE01A115CE}" dt="2024-01-10T21:25:00.314" v="1928"/>
          <ac:spMkLst>
            <pc:docMk/>
            <pc:sldMk cId="4060982047" sldId="542"/>
            <ac:spMk id="100" creationId="{78B33E8F-2B0D-49F2-8375-F4A8747BA812}"/>
          </ac:spMkLst>
        </pc:spChg>
        <pc:grpChg chg="add mod ord">
          <ac:chgData name="help desk" userId="076106f8-e622-4bba-bf8d-41b4b1aaf204" providerId="ADAL" clId="{7EA8A2E0-511E-4FC0-8717-F0FE01A115CE}" dt="2024-01-10T20:49:22.618" v="1801" actId="167"/>
          <ac:grpSpMkLst>
            <pc:docMk/>
            <pc:sldMk cId="4060982047" sldId="542"/>
            <ac:grpSpMk id="7" creationId="{1B98F170-A996-4CD4-9A5C-085792F434D5}"/>
          </ac:grpSpMkLst>
        </pc:grpChg>
        <pc:grpChg chg="add mod">
          <ac:chgData name="help desk" userId="076106f8-e622-4bba-bf8d-41b4b1aaf204" providerId="ADAL" clId="{7EA8A2E0-511E-4FC0-8717-F0FE01A115CE}" dt="2024-01-10T20:08:42.960" v="1517" actId="164"/>
          <ac:grpSpMkLst>
            <pc:docMk/>
            <pc:sldMk cId="4060982047" sldId="542"/>
            <ac:grpSpMk id="40" creationId="{58616137-4716-45C6-AF13-735F79E85F9F}"/>
          </ac:grpSpMkLst>
        </pc:grpChg>
        <pc:picChg chg="add del mod">
          <ac:chgData name="help desk" userId="076106f8-e622-4bba-bf8d-41b4b1aaf204" providerId="ADAL" clId="{7EA8A2E0-511E-4FC0-8717-F0FE01A115CE}" dt="2024-01-10T20:19:38.506" v="1564" actId="478"/>
          <ac:picMkLst>
            <pc:docMk/>
            <pc:sldMk cId="4060982047" sldId="542"/>
            <ac:picMk id="5" creationId="{DE43B3E5-6B1B-43EE-A4FB-8771F18F55CA}"/>
          </ac:picMkLst>
        </pc:picChg>
        <pc:picChg chg="mod">
          <ac:chgData name="help desk" userId="076106f8-e622-4bba-bf8d-41b4b1aaf204" providerId="ADAL" clId="{7EA8A2E0-511E-4FC0-8717-F0FE01A115CE}" dt="2024-01-10T19:20:47.936" v="1299"/>
          <ac:picMkLst>
            <pc:docMk/>
            <pc:sldMk cId="4060982047" sldId="542"/>
            <ac:picMk id="9" creationId="{43432460-8777-4ABE-98D0-F75774067205}"/>
          </ac:picMkLst>
        </pc:picChg>
        <pc:picChg chg="add del mod ord">
          <ac:chgData name="help desk" userId="076106f8-e622-4bba-bf8d-41b4b1aaf204" providerId="ADAL" clId="{7EA8A2E0-511E-4FC0-8717-F0FE01A115CE}" dt="2024-01-10T20:34:43.584" v="1631" actId="478"/>
          <ac:picMkLst>
            <pc:docMk/>
            <pc:sldMk cId="4060982047" sldId="542"/>
            <ac:picMk id="42" creationId="{98B3CB0E-4F6A-4D9C-BCC2-A7236E60DE88}"/>
          </ac:picMkLst>
        </pc:picChg>
        <pc:picChg chg="add del mod">
          <ac:chgData name="help desk" userId="076106f8-e622-4bba-bf8d-41b4b1aaf204" providerId="ADAL" clId="{7EA8A2E0-511E-4FC0-8717-F0FE01A115CE}" dt="2024-01-10T20:35:03.737" v="1634" actId="478"/>
          <ac:picMkLst>
            <pc:docMk/>
            <pc:sldMk cId="4060982047" sldId="542"/>
            <ac:picMk id="57" creationId="{934A6C98-48FB-4F9F-88AE-8EFF0037F351}"/>
          </ac:picMkLst>
        </pc:picChg>
        <pc:picChg chg="add mod ord">
          <ac:chgData name="help desk" userId="076106f8-e622-4bba-bf8d-41b4b1aaf204" providerId="ADAL" clId="{7EA8A2E0-511E-4FC0-8717-F0FE01A115CE}" dt="2024-01-10T20:36:21.709" v="1685" actId="167"/>
          <ac:picMkLst>
            <pc:docMk/>
            <pc:sldMk cId="4060982047" sldId="542"/>
            <ac:picMk id="59" creationId="{00999490-6950-4125-92A7-A193F6C563F6}"/>
          </ac:picMkLst>
        </pc:picChg>
        <pc:picChg chg="add del mod">
          <ac:chgData name="help desk" userId="076106f8-e622-4bba-bf8d-41b4b1aaf204" providerId="ADAL" clId="{7EA8A2E0-511E-4FC0-8717-F0FE01A115CE}" dt="2024-01-10T20:52:35.879" v="1828" actId="478"/>
          <ac:picMkLst>
            <pc:docMk/>
            <pc:sldMk cId="4060982047" sldId="542"/>
            <ac:picMk id="92" creationId="{50B9BC99-8EED-4F0B-A0F8-28FABAB4E2E5}"/>
          </ac:picMkLst>
        </pc:picChg>
        <pc:picChg chg="add mod ord">
          <ac:chgData name="help desk" userId="076106f8-e622-4bba-bf8d-41b4b1aaf204" providerId="ADAL" clId="{7EA8A2E0-511E-4FC0-8717-F0FE01A115CE}" dt="2024-01-10T20:54:59.146" v="1858" actId="166"/>
          <ac:picMkLst>
            <pc:docMk/>
            <pc:sldMk cId="4060982047" sldId="542"/>
            <ac:picMk id="94" creationId="{8FF8918C-D0E0-40BF-AC70-67CBFAC04018}"/>
          </ac:picMkLst>
        </pc:picChg>
        <pc:picChg chg="add mod">
          <ac:chgData name="help desk" userId="076106f8-e622-4bba-bf8d-41b4b1aaf204" providerId="ADAL" clId="{7EA8A2E0-511E-4FC0-8717-F0FE01A115CE}" dt="2024-01-10T20:54:23.223" v="1855" actId="1035"/>
          <ac:picMkLst>
            <pc:docMk/>
            <pc:sldMk cId="4060982047" sldId="542"/>
            <ac:picMk id="99" creationId="{2D136D13-3186-419F-8D6D-1FAB787A3C6D}"/>
          </ac:picMkLst>
        </pc:picChg>
        <pc:cxnChg chg="add mod">
          <ac:chgData name="help desk" userId="076106f8-e622-4bba-bf8d-41b4b1aaf204" providerId="ADAL" clId="{7EA8A2E0-511E-4FC0-8717-F0FE01A115CE}" dt="2024-01-10T21:57:03.933" v="2349" actId="14100"/>
          <ac:cxnSpMkLst>
            <pc:docMk/>
            <pc:sldMk cId="4060982047" sldId="542"/>
            <ac:cxnSpMk id="11" creationId="{EA99E2A9-69E8-413C-A079-0EC1586F2494}"/>
          </ac:cxnSpMkLst>
        </pc:cxnChg>
        <pc:cxnChg chg="add mod">
          <ac:chgData name="help desk" userId="076106f8-e622-4bba-bf8d-41b4b1aaf204" providerId="ADAL" clId="{7EA8A2E0-511E-4FC0-8717-F0FE01A115CE}" dt="2024-01-10T20:44:36.296" v="1754" actId="14100"/>
          <ac:cxnSpMkLst>
            <pc:docMk/>
            <pc:sldMk cId="4060982047" sldId="542"/>
            <ac:cxnSpMk id="20" creationId="{DDBC80C0-7257-45EE-A183-54A6E5B1C329}"/>
          </ac:cxnSpMkLst>
        </pc:cxnChg>
        <pc:cxnChg chg="add mod">
          <ac:chgData name="help desk" userId="076106f8-e622-4bba-bf8d-41b4b1aaf204" providerId="ADAL" clId="{7EA8A2E0-511E-4FC0-8717-F0FE01A115CE}" dt="2024-01-10T20:39:54.080" v="1715" actId="14100"/>
          <ac:cxnSpMkLst>
            <pc:docMk/>
            <pc:sldMk cId="4060982047" sldId="542"/>
            <ac:cxnSpMk id="22" creationId="{D76B71B1-7833-4168-B857-612B4115C5A3}"/>
          </ac:cxnSpMkLst>
        </pc:cxnChg>
        <pc:cxnChg chg="add mod">
          <ac:chgData name="help desk" userId="076106f8-e622-4bba-bf8d-41b4b1aaf204" providerId="ADAL" clId="{7EA8A2E0-511E-4FC0-8717-F0FE01A115CE}" dt="2024-01-10T20:40:01.344" v="1716" actId="14100"/>
          <ac:cxnSpMkLst>
            <pc:docMk/>
            <pc:sldMk cId="4060982047" sldId="542"/>
            <ac:cxnSpMk id="24" creationId="{07C251F1-B0B3-47AA-86F9-AF42B08CF17A}"/>
          </ac:cxnSpMkLst>
        </pc:cxnChg>
        <pc:cxnChg chg="add mod">
          <ac:chgData name="help desk" userId="076106f8-e622-4bba-bf8d-41b4b1aaf204" providerId="ADAL" clId="{7EA8A2E0-511E-4FC0-8717-F0FE01A115CE}" dt="2024-01-10T20:44:56.689" v="1758" actId="14100"/>
          <ac:cxnSpMkLst>
            <pc:docMk/>
            <pc:sldMk cId="4060982047" sldId="542"/>
            <ac:cxnSpMk id="26" creationId="{B8C5E8A5-66EF-4B0A-B789-3984D25338FA}"/>
          </ac:cxnSpMkLst>
        </pc:cxnChg>
        <pc:cxnChg chg="add mod">
          <ac:chgData name="help desk" userId="076106f8-e622-4bba-bf8d-41b4b1aaf204" providerId="ADAL" clId="{7EA8A2E0-511E-4FC0-8717-F0FE01A115CE}" dt="2024-01-10T20:40:07.193" v="1717" actId="14100"/>
          <ac:cxnSpMkLst>
            <pc:docMk/>
            <pc:sldMk cId="4060982047" sldId="542"/>
            <ac:cxnSpMk id="28" creationId="{0B583738-BC6B-4F18-924B-83404EFBE5F9}"/>
          </ac:cxnSpMkLst>
        </pc:cxnChg>
        <pc:cxnChg chg="add mod">
          <ac:chgData name="help desk" userId="076106f8-e622-4bba-bf8d-41b4b1aaf204" providerId="ADAL" clId="{7EA8A2E0-511E-4FC0-8717-F0FE01A115CE}" dt="2024-01-10T20:39:46.601" v="1714" actId="14100"/>
          <ac:cxnSpMkLst>
            <pc:docMk/>
            <pc:sldMk cId="4060982047" sldId="542"/>
            <ac:cxnSpMk id="31" creationId="{B1E16C3A-1A54-49D8-A8B5-33FE2AE9373B}"/>
          </ac:cxnSpMkLst>
        </pc:cxnChg>
        <pc:cxnChg chg="add mod">
          <ac:chgData name="help desk" userId="076106f8-e622-4bba-bf8d-41b4b1aaf204" providerId="ADAL" clId="{7EA8A2E0-511E-4FC0-8717-F0FE01A115CE}" dt="2024-01-10T20:40:11.794" v="1718" actId="14100"/>
          <ac:cxnSpMkLst>
            <pc:docMk/>
            <pc:sldMk cId="4060982047" sldId="542"/>
            <ac:cxnSpMk id="34" creationId="{6B94764E-05B7-4DAD-93F7-2AFA0FF04D31}"/>
          </ac:cxnSpMkLst>
        </pc:cxnChg>
        <pc:cxnChg chg="add mod">
          <ac:chgData name="help desk" userId="076106f8-e622-4bba-bf8d-41b4b1aaf204" providerId="ADAL" clId="{7EA8A2E0-511E-4FC0-8717-F0FE01A115CE}" dt="2024-01-10T20:40:16.857" v="1719" actId="14100"/>
          <ac:cxnSpMkLst>
            <pc:docMk/>
            <pc:sldMk cId="4060982047" sldId="542"/>
            <ac:cxnSpMk id="37" creationId="{7ACA43E6-AF23-4398-B627-0E62EFBF32D9}"/>
          </ac:cxnSpMkLst>
        </pc:cxnChg>
        <pc:cxnChg chg="add del mod">
          <ac:chgData name="help desk" userId="076106f8-e622-4bba-bf8d-41b4b1aaf204" providerId="ADAL" clId="{7EA8A2E0-511E-4FC0-8717-F0FE01A115CE}" dt="2024-01-10T19:30:00.935" v="1412" actId="478"/>
          <ac:cxnSpMkLst>
            <pc:docMk/>
            <pc:sldMk cId="4060982047" sldId="542"/>
            <ac:cxnSpMk id="38" creationId="{AFD1AA23-2297-48F6-82A9-072DFFB959AE}"/>
          </ac:cxnSpMkLst>
        </pc:cxnChg>
        <pc:cxnChg chg="add mod ord">
          <ac:chgData name="help desk" userId="076106f8-e622-4bba-bf8d-41b4b1aaf204" providerId="ADAL" clId="{7EA8A2E0-511E-4FC0-8717-F0FE01A115CE}" dt="2024-01-10T20:55:18.530" v="1861" actId="166"/>
          <ac:cxnSpMkLst>
            <pc:docMk/>
            <pc:sldMk cId="4060982047" sldId="542"/>
            <ac:cxnSpMk id="95" creationId="{FD3F402B-E72E-4805-B81A-9C0681A0CF2F}"/>
          </ac:cxnSpMkLst>
        </pc:cxnChg>
      </pc:sldChg>
      <pc:sldChg chg="addSp delSp modSp add mod addAnim delAnim modAnim">
        <pc:chgData name="help desk" userId="076106f8-e622-4bba-bf8d-41b4b1aaf204" providerId="ADAL" clId="{7EA8A2E0-511E-4FC0-8717-F0FE01A115CE}" dt="2024-01-10T22:16:13.449" v="2769" actId="478"/>
        <pc:sldMkLst>
          <pc:docMk/>
          <pc:sldMk cId="563033940" sldId="543"/>
        </pc:sldMkLst>
        <pc:spChg chg="del">
          <ac:chgData name="help desk" userId="076106f8-e622-4bba-bf8d-41b4b1aaf204" providerId="ADAL" clId="{7EA8A2E0-511E-4FC0-8717-F0FE01A115CE}" dt="2024-01-10T21:33:33.200" v="1972" actId="478"/>
          <ac:spMkLst>
            <pc:docMk/>
            <pc:sldMk cId="563033940" sldId="543"/>
            <ac:spMk id="4" creationId="{039BA489-D6D7-4EF9-A75F-2A5F3CC9E6D6}"/>
          </ac:spMkLst>
        </pc:spChg>
        <pc:spChg chg="mod">
          <ac:chgData name="help desk" userId="076106f8-e622-4bba-bf8d-41b4b1aaf204" providerId="ADAL" clId="{7EA8A2E0-511E-4FC0-8717-F0FE01A115CE}" dt="2024-01-10T21:32:17.275" v="1946" actId="20577"/>
          <ac:spMkLst>
            <pc:docMk/>
            <pc:sldMk cId="563033940" sldId="543"/>
            <ac:spMk id="6" creationId="{9A3EF46E-F4C0-48CC-9CC3-E4537E40ED1F}"/>
          </ac:spMkLst>
        </pc:spChg>
        <pc:spChg chg="mod">
          <ac:chgData name="help desk" userId="076106f8-e622-4bba-bf8d-41b4b1aaf204" providerId="ADAL" clId="{7EA8A2E0-511E-4FC0-8717-F0FE01A115CE}" dt="2024-01-10T21:48:01.745" v="2286" actId="14100"/>
          <ac:spMkLst>
            <pc:docMk/>
            <pc:sldMk cId="563033940" sldId="543"/>
            <ac:spMk id="10" creationId="{90C524E0-2B89-4364-97C9-587C9AC31ED7}"/>
          </ac:spMkLst>
        </pc:spChg>
        <pc:spChg chg="add del mod">
          <ac:chgData name="help desk" userId="076106f8-e622-4bba-bf8d-41b4b1aaf204" providerId="ADAL" clId="{7EA8A2E0-511E-4FC0-8717-F0FE01A115CE}" dt="2024-01-10T21:33:58.658" v="1998" actId="14100"/>
          <ac:spMkLst>
            <pc:docMk/>
            <pc:sldMk cId="563033940" sldId="543"/>
            <ac:spMk id="12" creationId="{DEBC281A-BD76-4395-B2E1-27B6FBEA6E44}"/>
          </ac:spMkLst>
        </pc:spChg>
        <pc:spChg chg="mod">
          <ac:chgData name="help desk" userId="076106f8-e622-4bba-bf8d-41b4b1aaf204" providerId="ADAL" clId="{7EA8A2E0-511E-4FC0-8717-F0FE01A115CE}" dt="2024-01-10T21:38:40.760" v="2146" actId="1076"/>
          <ac:spMkLst>
            <pc:docMk/>
            <pc:sldMk cId="563033940" sldId="543"/>
            <ac:spMk id="19" creationId="{C97C078D-3185-403A-885D-02F3C25A87C4}"/>
          </ac:spMkLst>
        </pc:spChg>
        <pc:spChg chg="del">
          <ac:chgData name="help desk" userId="076106f8-e622-4bba-bf8d-41b4b1aaf204" providerId="ADAL" clId="{7EA8A2E0-511E-4FC0-8717-F0FE01A115CE}" dt="2024-01-10T21:33:26.983" v="1970" actId="478"/>
          <ac:spMkLst>
            <pc:docMk/>
            <pc:sldMk cId="563033940" sldId="543"/>
            <ac:spMk id="21" creationId="{5E76A37C-B212-4A55-86D7-0FE6C0724B4F}"/>
          </ac:spMkLst>
        </pc:spChg>
        <pc:spChg chg="add del mod">
          <ac:chgData name="help desk" userId="076106f8-e622-4bba-bf8d-41b4b1aaf204" providerId="ADAL" clId="{7EA8A2E0-511E-4FC0-8717-F0FE01A115CE}" dt="2024-01-10T21:45:54.437" v="2273" actId="14100"/>
          <ac:spMkLst>
            <pc:docMk/>
            <pc:sldMk cId="563033940" sldId="543"/>
            <ac:spMk id="27" creationId="{423338EA-C78F-436A-A1C1-8809D97D1000}"/>
          </ac:spMkLst>
        </pc:spChg>
        <pc:spChg chg="del mod">
          <ac:chgData name="help desk" userId="076106f8-e622-4bba-bf8d-41b4b1aaf204" providerId="ADAL" clId="{7EA8A2E0-511E-4FC0-8717-F0FE01A115CE}" dt="2024-01-10T21:38:22.861" v="2142" actId="478"/>
          <ac:spMkLst>
            <pc:docMk/>
            <pc:sldMk cId="563033940" sldId="543"/>
            <ac:spMk id="29" creationId="{5AB330F8-419B-4429-8624-D981709D086D}"/>
          </ac:spMkLst>
        </pc:spChg>
        <pc:spChg chg="add mod">
          <ac:chgData name="help desk" userId="076106f8-e622-4bba-bf8d-41b4b1aaf204" providerId="ADAL" clId="{7EA8A2E0-511E-4FC0-8717-F0FE01A115CE}" dt="2024-01-10T21:38:58.033" v="2153" actId="14100"/>
          <ac:spMkLst>
            <pc:docMk/>
            <pc:sldMk cId="563033940" sldId="543"/>
            <ac:spMk id="38" creationId="{8CD69D1F-F6EE-423E-B7FE-DC4C05330B83}"/>
          </ac:spMkLst>
        </pc:spChg>
        <pc:spChg chg="add mod">
          <ac:chgData name="help desk" userId="076106f8-e622-4bba-bf8d-41b4b1aaf204" providerId="ADAL" clId="{7EA8A2E0-511E-4FC0-8717-F0FE01A115CE}" dt="2024-01-10T21:46:07.340" v="2275" actId="1076"/>
          <ac:spMkLst>
            <pc:docMk/>
            <pc:sldMk cId="563033940" sldId="543"/>
            <ac:spMk id="41" creationId="{942BA552-FABB-481A-A1E9-8392D77BEEC2}"/>
          </ac:spMkLst>
        </pc:spChg>
        <pc:spChg chg="add mod">
          <ac:chgData name="help desk" userId="076106f8-e622-4bba-bf8d-41b4b1aaf204" providerId="ADAL" clId="{7EA8A2E0-511E-4FC0-8717-F0FE01A115CE}" dt="2024-01-10T21:40:47.276" v="2220" actId="14100"/>
          <ac:spMkLst>
            <pc:docMk/>
            <pc:sldMk cId="563033940" sldId="543"/>
            <ac:spMk id="43" creationId="{FDD44777-32BC-4521-8B13-7833A2E225FC}"/>
          </ac:spMkLst>
        </pc:spChg>
        <pc:spChg chg="mod">
          <ac:chgData name="help desk" userId="076106f8-e622-4bba-bf8d-41b4b1aaf204" providerId="ADAL" clId="{7EA8A2E0-511E-4FC0-8717-F0FE01A115CE}" dt="2024-01-10T21:46:01.155" v="2274" actId="1076"/>
          <ac:spMkLst>
            <pc:docMk/>
            <pc:sldMk cId="563033940" sldId="543"/>
            <ac:spMk id="96" creationId="{78FAFE45-8F8C-4B98-ADAC-6410C6834CB7}"/>
          </ac:spMkLst>
        </pc:spChg>
        <pc:grpChg chg="del">
          <ac:chgData name="help desk" userId="076106f8-e622-4bba-bf8d-41b4b1aaf204" providerId="ADAL" clId="{7EA8A2E0-511E-4FC0-8717-F0FE01A115CE}" dt="2024-01-10T21:33:35.294" v="1973" actId="478"/>
          <ac:grpSpMkLst>
            <pc:docMk/>
            <pc:sldMk cId="563033940" sldId="543"/>
            <ac:grpSpMk id="40" creationId="{58616137-4716-45C6-AF13-735F79E85F9F}"/>
          </ac:grpSpMkLst>
        </pc:grpChg>
        <pc:picChg chg="add mod ord">
          <ac:chgData name="help desk" userId="076106f8-e622-4bba-bf8d-41b4b1aaf204" providerId="ADAL" clId="{7EA8A2E0-511E-4FC0-8717-F0FE01A115CE}" dt="2024-01-10T21:32:46.003" v="1957" actId="167"/>
          <ac:picMkLst>
            <pc:docMk/>
            <pc:sldMk cId="563033940" sldId="543"/>
            <ac:picMk id="3" creationId="{88C04BFF-CFF5-4342-8B1B-41356D1D63D2}"/>
          </ac:picMkLst>
        </pc:picChg>
        <pc:picChg chg="add mod">
          <ac:chgData name="help desk" userId="076106f8-e622-4bba-bf8d-41b4b1aaf204" providerId="ADAL" clId="{7EA8A2E0-511E-4FC0-8717-F0FE01A115CE}" dt="2024-01-10T21:47:13.237" v="2282" actId="14100"/>
          <ac:picMkLst>
            <pc:docMk/>
            <pc:sldMk cId="563033940" sldId="543"/>
            <ac:picMk id="46" creationId="{4A194F26-D9D5-4E60-840A-08803D23D08C}"/>
          </ac:picMkLst>
        </pc:picChg>
        <pc:picChg chg="del">
          <ac:chgData name="help desk" userId="076106f8-e622-4bba-bf8d-41b4b1aaf204" providerId="ADAL" clId="{7EA8A2E0-511E-4FC0-8717-F0FE01A115CE}" dt="2024-01-10T21:32:47.652" v="1958" actId="478"/>
          <ac:picMkLst>
            <pc:docMk/>
            <pc:sldMk cId="563033940" sldId="543"/>
            <ac:picMk id="59" creationId="{00999490-6950-4125-92A7-A193F6C563F6}"/>
          </ac:picMkLst>
        </pc:picChg>
        <pc:picChg chg="del">
          <ac:chgData name="help desk" userId="076106f8-e622-4bba-bf8d-41b4b1aaf204" providerId="ADAL" clId="{7EA8A2E0-511E-4FC0-8717-F0FE01A115CE}" dt="2024-01-10T21:35:11.433" v="2012" actId="478"/>
          <ac:picMkLst>
            <pc:docMk/>
            <pc:sldMk cId="563033940" sldId="543"/>
            <ac:picMk id="94" creationId="{8FF8918C-D0E0-40BF-AC70-67CBFAC04018}"/>
          </ac:picMkLst>
        </pc:picChg>
        <pc:picChg chg="del mod">
          <ac:chgData name="help desk" userId="076106f8-e622-4bba-bf8d-41b4b1aaf204" providerId="ADAL" clId="{7EA8A2E0-511E-4FC0-8717-F0FE01A115CE}" dt="2024-01-10T22:16:13.449" v="2769" actId="478"/>
          <ac:picMkLst>
            <pc:docMk/>
            <pc:sldMk cId="563033940" sldId="543"/>
            <ac:picMk id="99" creationId="{2D136D13-3186-419F-8D6D-1FAB787A3C6D}"/>
          </ac:picMkLst>
        </pc:picChg>
        <pc:cxnChg chg="add del mod">
          <ac:chgData name="help desk" userId="076106f8-e622-4bba-bf8d-41b4b1aaf204" providerId="ADAL" clId="{7EA8A2E0-511E-4FC0-8717-F0FE01A115CE}" dt="2024-01-10T21:48:06.736" v="2287" actId="14100"/>
          <ac:cxnSpMkLst>
            <pc:docMk/>
            <pc:sldMk cId="563033940" sldId="543"/>
            <ac:cxnSpMk id="11" creationId="{EA99E2A9-69E8-413C-A079-0EC1586F2494}"/>
          </ac:cxnSpMkLst>
        </pc:cxnChg>
        <pc:cxnChg chg="del mod">
          <ac:chgData name="help desk" userId="076106f8-e622-4bba-bf8d-41b4b1aaf204" providerId="ADAL" clId="{7EA8A2E0-511E-4FC0-8717-F0FE01A115CE}" dt="2024-01-10T21:33:28.349" v="1971" actId="478"/>
          <ac:cxnSpMkLst>
            <pc:docMk/>
            <pc:sldMk cId="563033940" sldId="543"/>
            <ac:cxnSpMk id="20" creationId="{DDBC80C0-7257-45EE-A183-54A6E5B1C329}"/>
          </ac:cxnSpMkLst>
        </pc:cxnChg>
        <pc:cxnChg chg="mod">
          <ac:chgData name="help desk" userId="076106f8-e622-4bba-bf8d-41b4b1aaf204" providerId="ADAL" clId="{7EA8A2E0-511E-4FC0-8717-F0FE01A115CE}" dt="2024-01-10T21:33:33.200" v="1972" actId="478"/>
          <ac:cxnSpMkLst>
            <pc:docMk/>
            <pc:sldMk cId="563033940" sldId="543"/>
            <ac:cxnSpMk id="22" creationId="{D76B71B1-7833-4168-B857-612B4115C5A3}"/>
          </ac:cxnSpMkLst>
        </pc:cxnChg>
        <pc:cxnChg chg="add del mod">
          <ac:chgData name="help desk" userId="076106f8-e622-4bba-bf8d-41b4b1aaf204" providerId="ADAL" clId="{7EA8A2E0-511E-4FC0-8717-F0FE01A115CE}" dt="2024-01-10T21:44:19.737" v="2222" actId="14100"/>
          <ac:cxnSpMkLst>
            <pc:docMk/>
            <pc:sldMk cId="563033940" sldId="543"/>
            <ac:cxnSpMk id="26" creationId="{B8C5E8A5-66EF-4B0A-B789-3984D25338FA}"/>
          </ac:cxnSpMkLst>
        </pc:cxnChg>
        <pc:cxnChg chg="mod">
          <ac:chgData name="help desk" userId="076106f8-e622-4bba-bf8d-41b4b1aaf204" providerId="ADAL" clId="{7EA8A2E0-511E-4FC0-8717-F0FE01A115CE}" dt="2024-01-10T21:33:33.200" v="1972" actId="478"/>
          <ac:cxnSpMkLst>
            <pc:docMk/>
            <pc:sldMk cId="563033940" sldId="543"/>
            <ac:cxnSpMk id="28" creationId="{0B583738-BC6B-4F18-924B-83404EFBE5F9}"/>
          </ac:cxnSpMkLst>
        </pc:cxnChg>
        <pc:cxnChg chg="mod">
          <ac:chgData name="help desk" userId="076106f8-e622-4bba-bf8d-41b4b1aaf204" providerId="ADAL" clId="{7EA8A2E0-511E-4FC0-8717-F0FE01A115CE}" dt="2024-01-10T21:33:33.200" v="1972" actId="478"/>
          <ac:cxnSpMkLst>
            <pc:docMk/>
            <pc:sldMk cId="563033940" sldId="543"/>
            <ac:cxnSpMk id="31" creationId="{B1E16C3A-1A54-49D8-A8B5-33FE2AE9373B}"/>
          </ac:cxnSpMkLst>
        </pc:cxnChg>
        <pc:cxnChg chg="mod">
          <ac:chgData name="help desk" userId="076106f8-e622-4bba-bf8d-41b4b1aaf204" providerId="ADAL" clId="{7EA8A2E0-511E-4FC0-8717-F0FE01A115CE}" dt="2024-01-10T21:33:33.200" v="1972" actId="478"/>
          <ac:cxnSpMkLst>
            <pc:docMk/>
            <pc:sldMk cId="563033940" sldId="543"/>
            <ac:cxnSpMk id="34" creationId="{6B94764E-05B7-4DAD-93F7-2AFA0FF04D31}"/>
          </ac:cxnSpMkLst>
        </pc:cxnChg>
        <pc:cxnChg chg="mod">
          <ac:chgData name="help desk" userId="076106f8-e622-4bba-bf8d-41b4b1aaf204" providerId="ADAL" clId="{7EA8A2E0-511E-4FC0-8717-F0FE01A115CE}" dt="2024-01-10T21:33:33.200" v="1972" actId="478"/>
          <ac:cxnSpMkLst>
            <pc:docMk/>
            <pc:sldMk cId="563033940" sldId="543"/>
            <ac:cxnSpMk id="37" creationId="{7ACA43E6-AF23-4398-B627-0E62EFBF32D9}"/>
          </ac:cxnSpMkLst>
        </pc:cxnChg>
        <pc:cxnChg chg="add mod">
          <ac:chgData name="help desk" userId="076106f8-e622-4bba-bf8d-41b4b1aaf204" providerId="ADAL" clId="{7EA8A2E0-511E-4FC0-8717-F0FE01A115CE}" dt="2024-01-10T21:46:16.236" v="2277" actId="14100"/>
          <ac:cxnSpMkLst>
            <pc:docMk/>
            <pc:sldMk cId="563033940" sldId="543"/>
            <ac:cxnSpMk id="42" creationId="{17E25443-568D-4436-8463-3AF274FB98CF}"/>
          </ac:cxnSpMkLst>
        </pc:cxnChg>
        <pc:cxnChg chg="mod">
          <ac:chgData name="help desk" userId="076106f8-e622-4bba-bf8d-41b4b1aaf204" providerId="ADAL" clId="{7EA8A2E0-511E-4FC0-8717-F0FE01A115CE}" dt="2024-01-10T21:44:48.075" v="2227" actId="14100"/>
          <ac:cxnSpMkLst>
            <pc:docMk/>
            <pc:sldMk cId="563033940" sldId="543"/>
            <ac:cxnSpMk id="95" creationId="{FD3F402B-E72E-4805-B81A-9C0681A0CF2F}"/>
          </ac:cxnSpMkLst>
        </pc:cxnChg>
      </pc:sldChg>
      <pc:sldChg chg="addSp delSp modSp add mod delAnim modAnim">
        <pc:chgData name="help desk" userId="076106f8-e622-4bba-bf8d-41b4b1aaf204" providerId="ADAL" clId="{7EA8A2E0-511E-4FC0-8717-F0FE01A115CE}" dt="2024-01-10T22:07:28.285" v="2760" actId="14100"/>
        <pc:sldMkLst>
          <pc:docMk/>
          <pc:sldMk cId="2639285942" sldId="544"/>
        </pc:sldMkLst>
        <pc:spChg chg="mod">
          <ac:chgData name="help desk" userId="076106f8-e622-4bba-bf8d-41b4b1aaf204" providerId="ADAL" clId="{7EA8A2E0-511E-4FC0-8717-F0FE01A115CE}" dt="2024-01-10T21:52:25.454" v="2302" actId="20577"/>
          <ac:spMkLst>
            <pc:docMk/>
            <pc:sldMk cId="2639285942" sldId="544"/>
            <ac:spMk id="6" creationId="{9A3EF46E-F4C0-48CC-9CC3-E4537E40ED1F}"/>
          </ac:spMkLst>
        </pc:spChg>
        <pc:spChg chg="mod">
          <ac:chgData name="help desk" userId="076106f8-e622-4bba-bf8d-41b4b1aaf204" providerId="ADAL" clId="{7EA8A2E0-511E-4FC0-8717-F0FE01A115CE}" dt="2024-01-10T21:56:05.779" v="2333" actId="1076"/>
          <ac:spMkLst>
            <pc:docMk/>
            <pc:sldMk cId="2639285942" sldId="544"/>
            <ac:spMk id="10" creationId="{90C524E0-2B89-4364-97C9-587C9AC31ED7}"/>
          </ac:spMkLst>
        </pc:spChg>
        <pc:spChg chg="mod">
          <ac:chgData name="help desk" userId="076106f8-e622-4bba-bf8d-41b4b1aaf204" providerId="ADAL" clId="{7EA8A2E0-511E-4FC0-8717-F0FE01A115CE}" dt="2024-01-10T21:56:12.669" v="2338" actId="20577"/>
          <ac:spMkLst>
            <pc:docMk/>
            <pc:sldMk cId="2639285942" sldId="544"/>
            <ac:spMk id="12" creationId="{DEBC281A-BD76-4395-B2E1-27B6FBEA6E44}"/>
          </ac:spMkLst>
        </pc:spChg>
        <pc:spChg chg="mod">
          <ac:chgData name="help desk" userId="076106f8-e622-4bba-bf8d-41b4b1aaf204" providerId="ADAL" clId="{7EA8A2E0-511E-4FC0-8717-F0FE01A115CE}" dt="2024-01-10T22:07:28.285" v="2760" actId="14100"/>
          <ac:spMkLst>
            <pc:docMk/>
            <pc:sldMk cId="2639285942" sldId="544"/>
            <ac:spMk id="19" creationId="{C97C078D-3185-403A-885D-02F3C25A87C4}"/>
          </ac:spMkLst>
        </pc:spChg>
        <pc:spChg chg="mod">
          <ac:chgData name="help desk" userId="076106f8-e622-4bba-bf8d-41b4b1aaf204" providerId="ADAL" clId="{7EA8A2E0-511E-4FC0-8717-F0FE01A115CE}" dt="2024-01-10T21:59:02.048" v="2456" actId="14100"/>
          <ac:spMkLst>
            <pc:docMk/>
            <pc:sldMk cId="2639285942" sldId="544"/>
            <ac:spMk id="27" creationId="{423338EA-C78F-436A-A1C1-8809D97D1000}"/>
          </ac:spMkLst>
        </pc:spChg>
        <pc:spChg chg="add mod">
          <ac:chgData name="help desk" userId="076106f8-e622-4bba-bf8d-41b4b1aaf204" providerId="ADAL" clId="{7EA8A2E0-511E-4FC0-8717-F0FE01A115CE}" dt="2024-01-10T21:57:32.286" v="2355" actId="1035"/>
          <ac:spMkLst>
            <pc:docMk/>
            <pc:sldMk cId="2639285942" sldId="544"/>
            <ac:spMk id="28" creationId="{097AA0FA-7316-4C07-8FE4-EC57896330CD}"/>
          </ac:spMkLst>
        </pc:spChg>
        <pc:spChg chg="add mod">
          <ac:chgData name="help desk" userId="076106f8-e622-4bba-bf8d-41b4b1aaf204" providerId="ADAL" clId="{7EA8A2E0-511E-4FC0-8717-F0FE01A115CE}" dt="2024-01-10T22:02:35.350" v="2656" actId="1076"/>
          <ac:spMkLst>
            <pc:docMk/>
            <pc:sldMk cId="2639285942" sldId="544"/>
            <ac:spMk id="31" creationId="{745A340B-5312-4A23-A5FD-6C97C8CA0308}"/>
          </ac:spMkLst>
        </pc:spChg>
        <pc:spChg chg="add mod">
          <ac:chgData name="help desk" userId="076106f8-e622-4bba-bf8d-41b4b1aaf204" providerId="ADAL" clId="{7EA8A2E0-511E-4FC0-8717-F0FE01A115CE}" dt="2024-01-10T22:03:48.088" v="2718" actId="14100"/>
          <ac:spMkLst>
            <pc:docMk/>
            <pc:sldMk cId="2639285942" sldId="544"/>
            <ac:spMk id="35" creationId="{4B10E694-C97C-4C64-A9DF-96332059F345}"/>
          </ac:spMkLst>
        </pc:spChg>
        <pc:spChg chg="add mod">
          <ac:chgData name="help desk" userId="076106f8-e622-4bba-bf8d-41b4b1aaf204" providerId="ADAL" clId="{7EA8A2E0-511E-4FC0-8717-F0FE01A115CE}" dt="2024-01-10T22:04:00.551" v="2721" actId="14100"/>
          <ac:spMkLst>
            <pc:docMk/>
            <pc:sldMk cId="2639285942" sldId="544"/>
            <ac:spMk id="37" creationId="{0E1B7855-B08C-4BD8-A6D3-B5D7BA54EAAB}"/>
          </ac:spMkLst>
        </pc:spChg>
        <pc:spChg chg="mod">
          <ac:chgData name="help desk" userId="076106f8-e622-4bba-bf8d-41b4b1aaf204" providerId="ADAL" clId="{7EA8A2E0-511E-4FC0-8717-F0FE01A115CE}" dt="2024-01-10T21:55:45.267" v="2329" actId="14100"/>
          <ac:spMkLst>
            <pc:docMk/>
            <pc:sldMk cId="2639285942" sldId="544"/>
            <ac:spMk id="38" creationId="{8CD69D1F-F6EE-423E-B7FE-DC4C05330B83}"/>
          </ac:spMkLst>
        </pc:spChg>
        <pc:spChg chg="mod">
          <ac:chgData name="help desk" userId="076106f8-e622-4bba-bf8d-41b4b1aaf204" providerId="ADAL" clId="{7EA8A2E0-511E-4FC0-8717-F0FE01A115CE}" dt="2024-01-10T22:02:56.695" v="2659" actId="14100"/>
          <ac:spMkLst>
            <pc:docMk/>
            <pc:sldMk cId="2639285942" sldId="544"/>
            <ac:spMk id="41" creationId="{942BA552-FABB-481A-A1E9-8392D77BEEC2}"/>
          </ac:spMkLst>
        </pc:spChg>
        <pc:spChg chg="mod">
          <ac:chgData name="help desk" userId="076106f8-e622-4bba-bf8d-41b4b1aaf204" providerId="ADAL" clId="{7EA8A2E0-511E-4FC0-8717-F0FE01A115CE}" dt="2024-01-10T22:01:00.203" v="2577" actId="14100"/>
          <ac:spMkLst>
            <pc:docMk/>
            <pc:sldMk cId="2639285942" sldId="544"/>
            <ac:spMk id="43" creationId="{FDD44777-32BC-4521-8B13-7833A2E225FC}"/>
          </ac:spMkLst>
        </pc:spChg>
        <pc:spChg chg="mod">
          <ac:chgData name="help desk" userId="076106f8-e622-4bba-bf8d-41b4b1aaf204" providerId="ADAL" clId="{7EA8A2E0-511E-4FC0-8717-F0FE01A115CE}" dt="2024-01-10T22:00:23.834" v="2561" actId="14100"/>
          <ac:spMkLst>
            <pc:docMk/>
            <pc:sldMk cId="2639285942" sldId="544"/>
            <ac:spMk id="96" creationId="{78FAFE45-8F8C-4B98-ADAC-6410C6834CB7}"/>
          </ac:spMkLst>
        </pc:spChg>
        <pc:picChg chg="del">
          <ac:chgData name="help desk" userId="076106f8-e622-4bba-bf8d-41b4b1aaf204" providerId="ADAL" clId="{7EA8A2E0-511E-4FC0-8717-F0FE01A115CE}" dt="2024-01-10T21:54:50.466" v="2314" actId="478"/>
          <ac:picMkLst>
            <pc:docMk/>
            <pc:sldMk cId="2639285942" sldId="544"/>
            <ac:picMk id="3" creationId="{88C04BFF-CFF5-4342-8B1B-41356D1D63D2}"/>
          </ac:picMkLst>
        </pc:picChg>
        <pc:picChg chg="add mod ord">
          <ac:chgData name="help desk" userId="076106f8-e622-4bba-bf8d-41b4b1aaf204" providerId="ADAL" clId="{7EA8A2E0-511E-4FC0-8717-F0FE01A115CE}" dt="2024-01-10T21:54:49.068" v="2313" actId="167"/>
          <ac:picMkLst>
            <pc:docMk/>
            <pc:sldMk cId="2639285942" sldId="544"/>
            <ac:picMk id="5" creationId="{B9E0C4C0-66FF-4A7D-A3F0-41EDF570ECF0}"/>
          </ac:picMkLst>
        </pc:picChg>
        <pc:picChg chg="del">
          <ac:chgData name="help desk" userId="076106f8-e622-4bba-bf8d-41b4b1aaf204" providerId="ADAL" clId="{7EA8A2E0-511E-4FC0-8717-F0FE01A115CE}" dt="2024-01-10T21:54:18.579" v="2303" actId="478"/>
          <ac:picMkLst>
            <pc:docMk/>
            <pc:sldMk cId="2639285942" sldId="544"/>
            <ac:picMk id="46" creationId="{4A194F26-D9D5-4E60-840A-08803D23D08C}"/>
          </ac:picMkLst>
        </pc:picChg>
        <pc:picChg chg="del">
          <ac:chgData name="help desk" userId="076106f8-e622-4bba-bf8d-41b4b1aaf204" providerId="ADAL" clId="{7EA8A2E0-511E-4FC0-8717-F0FE01A115CE}" dt="2024-01-10T21:49:25.582" v="2291" actId="478"/>
          <ac:picMkLst>
            <pc:docMk/>
            <pc:sldMk cId="2639285942" sldId="544"/>
            <ac:picMk id="99" creationId="{2D136D13-3186-419F-8D6D-1FAB787A3C6D}"/>
          </ac:picMkLst>
        </pc:picChg>
        <pc:cxnChg chg="mod">
          <ac:chgData name="help desk" userId="076106f8-e622-4bba-bf8d-41b4b1aaf204" providerId="ADAL" clId="{7EA8A2E0-511E-4FC0-8717-F0FE01A115CE}" dt="2024-01-10T21:56:08.036" v="2334" actId="14100"/>
          <ac:cxnSpMkLst>
            <pc:docMk/>
            <pc:sldMk cId="2639285942" sldId="544"/>
            <ac:cxnSpMk id="11" creationId="{EA99E2A9-69E8-413C-A079-0EC1586F2494}"/>
          </ac:cxnSpMkLst>
        </pc:cxnChg>
        <pc:cxnChg chg="add mod">
          <ac:chgData name="help desk" userId="076106f8-e622-4bba-bf8d-41b4b1aaf204" providerId="ADAL" clId="{7EA8A2E0-511E-4FC0-8717-F0FE01A115CE}" dt="2024-01-10T22:01:51.549" v="2612" actId="1076"/>
          <ac:cxnSpMkLst>
            <pc:docMk/>
            <pc:sldMk cId="2639285942" sldId="544"/>
            <ac:cxnSpMk id="32" creationId="{B7B3AC79-A1C0-45C4-9157-02EEC5CFBDDC}"/>
          </ac:cxnSpMkLst>
        </pc:cxnChg>
        <pc:cxnChg chg="add mod">
          <ac:chgData name="help desk" userId="076106f8-e622-4bba-bf8d-41b4b1aaf204" providerId="ADAL" clId="{7EA8A2E0-511E-4FC0-8717-F0FE01A115CE}" dt="2024-01-10T22:04:04.824" v="2722" actId="14100"/>
          <ac:cxnSpMkLst>
            <pc:docMk/>
            <pc:sldMk cId="2639285942" sldId="544"/>
            <ac:cxnSpMk id="36" creationId="{43FCD2DD-7279-4A6C-BCD3-8C9BB64CD1DF}"/>
          </ac:cxnSpMkLst>
        </pc:cxnChg>
        <pc:cxnChg chg="mod">
          <ac:chgData name="help desk" userId="076106f8-e622-4bba-bf8d-41b4b1aaf204" providerId="ADAL" clId="{7EA8A2E0-511E-4FC0-8717-F0FE01A115CE}" dt="2024-01-10T22:02:49.662" v="2657" actId="14100"/>
          <ac:cxnSpMkLst>
            <pc:docMk/>
            <pc:sldMk cId="2639285942" sldId="544"/>
            <ac:cxnSpMk id="42" creationId="{17E25443-568D-4436-8463-3AF274FB98CF}"/>
          </ac:cxnSpMkLst>
        </pc:cxnChg>
        <pc:cxnChg chg="mod">
          <ac:chgData name="help desk" userId="076106f8-e622-4bba-bf8d-41b4b1aaf204" providerId="ADAL" clId="{7EA8A2E0-511E-4FC0-8717-F0FE01A115CE}" dt="2024-01-10T21:59:08.209" v="2458" actId="1076"/>
          <ac:cxnSpMkLst>
            <pc:docMk/>
            <pc:sldMk cId="2639285942" sldId="544"/>
            <ac:cxnSpMk id="95" creationId="{FD3F402B-E72E-4805-B81A-9C0681A0CF2F}"/>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852B56-A9AD-4A82-A285-12F28A2F5492}" type="datetimeFigureOut">
              <a:rPr lang="en-CA" smtClean="0"/>
              <a:t>2024-01-10</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C1ADD4-7FC0-4D14-8D10-635BD9F3954B}" type="slidenum">
              <a:rPr lang="en-CA" smtClean="0"/>
              <a:t>‹#›</a:t>
            </a:fld>
            <a:endParaRPr lang="en-CA"/>
          </a:p>
        </p:txBody>
      </p:sp>
    </p:spTree>
    <p:extLst>
      <p:ext uri="{BB962C8B-B14F-4D97-AF65-F5344CB8AC3E}">
        <p14:creationId xmlns:p14="http://schemas.microsoft.com/office/powerpoint/2010/main" val="1919539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1</a:t>
            </a:fld>
            <a:endParaRPr lang="en-CA" altLang="en-US"/>
          </a:p>
        </p:txBody>
      </p:sp>
    </p:spTree>
    <p:extLst>
      <p:ext uri="{BB962C8B-B14F-4D97-AF65-F5344CB8AC3E}">
        <p14:creationId xmlns:p14="http://schemas.microsoft.com/office/powerpoint/2010/main" val="34207935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2</a:t>
            </a:fld>
            <a:endParaRPr lang="en-CA" altLang="en-US"/>
          </a:p>
        </p:txBody>
      </p:sp>
    </p:spTree>
    <p:extLst>
      <p:ext uri="{BB962C8B-B14F-4D97-AF65-F5344CB8AC3E}">
        <p14:creationId xmlns:p14="http://schemas.microsoft.com/office/powerpoint/2010/main" val="7612453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aseline="0"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44</a:t>
            </a:fld>
            <a:endParaRPr lang="en-CA" altLang="en-US"/>
          </a:p>
        </p:txBody>
      </p:sp>
    </p:spTree>
    <p:extLst>
      <p:ext uri="{BB962C8B-B14F-4D97-AF65-F5344CB8AC3E}">
        <p14:creationId xmlns:p14="http://schemas.microsoft.com/office/powerpoint/2010/main" val="15021553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47</a:t>
            </a:fld>
            <a:endParaRPr lang="en-CA" altLang="en-US"/>
          </a:p>
        </p:txBody>
      </p:sp>
    </p:spTree>
    <p:extLst>
      <p:ext uri="{BB962C8B-B14F-4D97-AF65-F5344CB8AC3E}">
        <p14:creationId xmlns:p14="http://schemas.microsoft.com/office/powerpoint/2010/main" val="29280699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2A06-5C62-4CDB-A38D-74A5C273314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D4A31AEB-6F95-4274-BD9D-68C469F8D1A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AE48B88B-F8F3-4D4A-9BA0-292BBA208320}"/>
              </a:ext>
            </a:extLst>
          </p:cNvPr>
          <p:cNvSpPr>
            <a:spLocks noGrp="1"/>
          </p:cNvSpPr>
          <p:nvPr>
            <p:ph type="dt" sz="half" idx="10"/>
          </p:nvPr>
        </p:nvSpPr>
        <p:spPr/>
        <p:txBody>
          <a:bodyPr/>
          <a:lstStyle/>
          <a:p>
            <a:fld id="{5C453449-ADEE-4E22-8EC8-C14559E8E540}" type="datetimeFigureOut">
              <a:rPr lang="en-CA" smtClean="0"/>
              <a:t>2024-01-10</a:t>
            </a:fld>
            <a:endParaRPr lang="en-CA"/>
          </a:p>
        </p:txBody>
      </p:sp>
      <p:sp>
        <p:nvSpPr>
          <p:cNvPr id="5" name="Footer Placeholder 4">
            <a:extLst>
              <a:ext uri="{FF2B5EF4-FFF2-40B4-BE49-F238E27FC236}">
                <a16:creationId xmlns:a16="http://schemas.microsoft.com/office/drawing/2014/main" id="{303DD514-86C9-4F6B-84DD-44399870182C}"/>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2F0BDE0B-C8CC-49FC-90D5-03D8AA146D44}"/>
              </a:ext>
            </a:extLst>
          </p:cNvPr>
          <p:cNvSpPr>
            <a:spLocks noGrp="1"/>
          </p:cNvSpPr>
          <p:nvPr>
            <p:ph type="sldNum" sz="quarter" idx="12"/>
          </p:nvPr>
        </p:nvSpPr>
        <p:spPr/>
        <p:txBody>
          <a:bodyPr/>
          <a:lstStyle/>
          <a:p>
            <a:fld id="{CCC34D3C-69C8-45B2-A903-1F9FF8B72CEA}" type="slidenum">
              <a:rPr lang="en-CA" smtClean="0"/>
              <a:t>‹#›</a:t>
            </a:fld>
            <a:endParaRPr lang="en-CA"/>
          </a:p>
        </p:txBody>
      </p:sp>
    </p:spTree>
    <p:extLst>
      <p:ext uri="{BB962C8B-B14F-4D97-AF65-F5344CB8AC3E}">
        <p14:creationId xmlns:p14="http://schemas.microsoft.com/office/powerpoint/2010/main" val="1973549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62A61-C907-49E8-8389-7BAE1FD360BF}"/>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28797249-71A2-4BB7-9229-E6AFB02280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3756791F-E559-45EA-9581-A8352EBC59DE}"/>
              </a:ext>
            </a:extLst>
          </p:cNvPr>
          <p:cNvSpPr>
            <a:spLocks noGrp="1"/>
          </p:cNvSpPr>
          <p:nvPr>
            <p:ph type="dt" sz="half" idx="10"/>
          </p:nvPr>
        </p:nvSpPr>
        <p:spPr/>
        <p:txBody>
          <a:bodyPr/>
          <a:lstStyle/>
          <a:p>
            <a:fld id="{5C453449-ADEE-4E22-8EC8-C14559E8E540}" type="datetimeFigureOut">
              <a:rPr lang="en-CA" smtClean="0"/>
              <a:t>2024-01-10</a:t>
            </a:fld>
            <a:endParaRPr lang="en-CA"/>
          </a:p>
        </p:txBody>
      </p:sp>
      <p:sp>
        <p:nvSpPr>
          <p:cNvPr id="5" name="Footer Placeholder 4">
            <a:extLst>
              <a:ext uri="{FF2B5EF4-FFF2-40B4-BE49-F238E27FC236}">
                <a16:creationId xmlns:a16="http://schemas.microsoft.com/office/drawing/2014/main" id="{8E96F21D-F129-4A26-BAE8-02B4F32ADA8E}"/>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3EE47A4D-3747-4A0D-B8FC-7CA7B7521131}"/>
              </a:ext>
            </a:extLst>
          </p:cNvPr>
          <p:cNvSpPr>
            <a:spLocks noGrp="1"/>
          </p:cNvSpPr>
          <p:nvPr>
            <p:ph type="sldNum" sz="quarter" idx="12"/>
          </p:nvPr>
        </p:nvSpPr>
        <p:spPr/>
        <p:txBody>
          <a:bodyPr/>
          <a:lstStyle/>
          <a:p>
            <a:fld id="{CCC34D3C-69C8-45B2-A903-1F9FF8B72CEA}" type="slidenum">
              <a:rPr lang="en-CA" smtClean="0"/>
              <a:t>‹#›</a:t>
            </a:fld>
            <a:endParaRPr lang="en-CA"/>
          </a:p>
        </p:txBody>
      </p:sp>
    </p:spTree>
    <p:extLst>
      <p:ext uri="{BB962C8B-B14F-4D97-AF65-F5344CB8AC3E}">
        <p14:creationId xmlns:p14="http://schemas.microsoft.com/office/powerpoint/2010/main" val="41150481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7C6514-8D0D-41AA-B624-2DFD172A71F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36086A3D-6349-43EA-A1BF-AEB7BA4FDE2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3CDF8F87-AC26-48C3-A22D-3AB75EA3F3CD}"/>
              </a:ext>
            </a:extLst>
          </p:cNvPr>
          <p:cNvSpPr>
            <a:spLocks noGrp="1"/>
          </p:cNvSpPr>
          <p:nvPr>
            <p:ph type="dt" sz="half" idx="10"/>
          </p:nvPr>
        </p:nvSpPr>
        <p:spPr/>
        <p:txBody>
          <a:bodyPr/>
          <a:lstStyle/>
          <a:p>
            <a:fld id="{5C453449-ADEE-4E22-8EC8-C14559E8E540}" type="datetimeFigureOut">
              <a:rPr lang="en-CA" smtClean="0"/>
              <a:t>2024-01-10</a:t>
            </a:fld>
            <a:endParaRPr lang="en-CA"/>
          </a:p>
        </p:txBody>
      </p:sp>
      <p:sp>
        <p:nvSpPr>
          <p:cNvPr id="5" name="Footer Placeholder 4">
            <a:extLst>
              <a:ext uri="{FF2B5EF4-FFF2-40B4-BE49-F238E27FC236}">
                <a16:creationId xmlns:a16="http://schemas.microsoft.com/office/drawing/2014/main" id="{B74F56E7-82AD-411C-BD1D-B94CFACDF9A6}"/>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07CBEC00-3C22-4411-AE4B-4D568306C662}"/>
              </a:ext>
            </a:extLst>
          </p:cNvPr>
          <p:cNvSpPr>
            <a:spLocks noGrp="1"/>
          </p:cNvSpPr>
          <p:nvPr>
            <p:ph type="sldNum" sz="quarter" idx="12"/>
          </p:nvPr>
        </p:nvSpPr>
        <p:spPr/>
        <p:txBody>
          <a:bodyPr/>
          <a:lstStyle/>
          <a:p>
            <a:fld id="{CCC34D3C-69C8-45B2-A903-1F9FF8B72CEA}" type="slidenum">
              <a:rPr lang="en-CA" smtClean="0"/>
              <a:t>‹#›</a:t>
            </a:fld>
            <a:endParaRPr lang="en-CA"/>
          </a:p>
        </p:txBody>
      </p:sp>
    </p:spTree>
    <p:extLst>
      <p:ext uri="{BB962C8B-B14F-4D97-AF65-F5344CB8AC3E}">
        <p14:creationId xmlns:p14="http://schemas.microsoft.com/office/powerpoint/2010/main" val="24569162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endParaRPr lang="en-CA"/>
          </a:p>
        </p:txBody>
      </p:sp>
      <p:sp>
        <p:nvSpPr>
          <p:cNvPr id="3" name="ClipArt Placeholder 2"/>
          <p:cNvSpPr>
            <a:spLocks noGrp="1"/>
          </p:cNvSpPr>
          <p:nvPr>
            <p:ph type="clipArt" sz="half" idx="1"/>
          </p:nvPr>
        </p:nvSpPr>
        <p:spPr>
          <a:xfrm>
            <a:off x="914400" y="1981200"/>
            <a:ext cx="5080000" cy="4114800"/>
          </a:xfrm>
        </p:spPr>
        <p:txBody>
          <a:bodyPr rtlCol="0">
            <a:normAutofit/>
          </a:bodyPr>
          <a:lstStyle/>
          <a:p>
            <a:pPr lvl="0"/>
            <a:r>
              <a:rPr lang="en-US" noProof="0"/>
              <a:t>Click icon to add online image</a:t>
            </a:r>
            <a:endParaRPr lang="en-CA" noProof="0"/>
          </a:p>
        </p:txBody>
      </p:sp>
      <p:sp>
        <p:nvSpPr>
          <p:cNvPr id="4" name="Text Placeholder 3"/>
          <p:cNvSpPr>
            <a:spLocks noGrp="1"/>
          </p:cNvSpPr>
          <p:nvPr>
            <p:ph type="body"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42E2B24C-DC2C-4712-9D60-04BFC1B335EB}" type="slidenum">
              <a:rPr lang="en-US" altLang="en-US"/>
              <a:pPr/>
              <a:t>‹#›</a:t>
            </a:fld>
            <a:endParaRPr lang="en-US" altLang="en-US"/>
          </a:p>
        </p:txBody>
      </p:sp>
    </p:spTree>
    <p:extLst>
      <p:ext uri="{BB962C8B-B14F-4D97-AF65-F5344CB8AC3E}">
        <p14:creationId xmlns:p14="http://schemas.microsoft.com/office/powerpoint/2010/main" val="3767634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1344D-FB44-4386-9A82-0FA96A99558D}"/>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9A3C8978-4E73-4C02-A4E9-6E0CDC55320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C9D158DB-46EF-4286-AC09-BFB1503AF323}"/>
              </a:ext>
            </a:extLst>
          </p:cNvPr>
          <p:cNvSpPr>
            <a:spLocks noGrp="1"/>
          </p:cNvSpPr>
          <p:nvPr>
            <p:ph type="dt" sz="half" idx="10"/>
          </p:nvPr>
        </p:nvSpPr>
        <p:spPr/>
        <p:txBody>
          <a:bodyPr/>
          <a:lstStyle/>
          <a:p>
            <a:fld id="{5C453449-ADEE-4E22-8EC8-C14559E8E540}" type="datetimeFigureOut">
              <a:rPr lang="en-CA" smtClean="0"/>
              <a:t>2024-01-10</a:t>
            </a:fld>
            <a:endParaRPr lang="en-CA"/>
          </a:p>
        </p:txBody>
      </p:sp>
      <p:sp>
        <p:nvSpPr>
          <p:cNvPr id="5" name="Footer Placeholder 4">
            <a:extLst>
              <a:ext uri="{FF2B5EF4-FFF2-40B4-BE49-F238E27FC236}">
                <a16:creationId xmlns:a16="http://schemas.microsoft.com/office/drawing/2014/main" id="{E21820DE-D774-43BB-8CC6-097673E4AE42}"/>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63419342-B237-4071-AFF0-8761ECA02E8D}"/>
              </a:ext>
            </a:extLst>
          </p:cNvPr>
          <p:cNvSpPr>
            <a:spLocks noGrp="1"/>
          </p:cNvSpPr>
          <p:nvPr>
            <p:ph type="sldNum" sz="quarter" idx="12"/>
          </p:nvPr>
        </p:nvSpPr>
        <p:spPr/>
        <p:txBody>
          <a:bodyPr/>
          <a:lstStyle/>
          <a:p>
            <a:fld id="{CCC34D3C-69C8-45B2-A903-1F9FF8B72CEA}" type="slidenum">
              <a:rPr lang="en-CA" smtClean="0"/>
              <a:t>‹#›</a:t>
            </a:fld>
            <a:endParaRPr lang="en-CA"/>
          </a:p>
        </p:txBody>
      </p:sp>
    </p:spTree>
    <p:extLst>
      <p:ext uri="{BB962C8B-B14F-4D97-AF65-F5344CB8AC3E}">
        <p14:creationId xmlns:p14="http://schemas.microsoft.com/office/powerpoint/2010/main" val="2614994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5302E-1968-4342-8D6C-BD9D49C169D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CD014CDD-E721-4A7A-BB2A-5B22DE978F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821F5CB-4BFE-4C8B-A7F3-A6D840D7294F}"/>
              </a:ext>
            </a:extLst>
          </p:cNvPr>
          <p:cNvSpPr>
            <a:spLocks noGrp="1"/>
          </p:cNvSpPr>
          <p:nvPr>
            <p:ph type="dt" sz="half" idx="10"/>
          </p:nvPr>
        </p:nvSpPr>
        <p:spPr/>
        <p:txBody>
          <a:bodyPr/>
          <a:lstStyle/>
          <a:p>
            <a:fld id="{5C453449-ADEE-4E22-8EC8-C14559E8E540}" type="datetimeFigureOut">
              <a:rPr lang="en-CA" smtClean="0"/>
              <a:t>2024-01-10</a:t>
            </a:fld>
            <a:endParaRPr lang="en-CA"/>
          </a:p>
        </p:txBody>
      </p:sp>
      <p:sp>
        <p:nvSpPr>
          <p:cNvPr id="5" name="Footer Placeholder 4">
            <a:extLst>
              <a:ext uri="{FF2B5EF4-FFF2-40B4-BE49-F238E27FC236}">
                <a16:creationId xmlns:a16="http://schemas.microsoft.com/office/drawing/2014/main" id="{70663417-F189-424B-ACD4-E626C86DA4DD}"/>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AD8D6934-8278-49FC-A785-EF92043A35A6}"/>
              </a:ext>
            </a:extLst>
          </p:cNvPr>
          <p:cNvSpPr>
            <a:spLocks noGrp="1"/>
          </p:cNvSpPr>
          <p:nvPr>
            <p:ph type="sldNum" sz="quarter" idx="12"/>
          </p:nvPr>
        </p:nvSpPr>
        <p:spPr/>
        <p:txBody>
          <a:bodyPr/>
          <a:lstStyle/>
          <a:p>
            <a:fld id="{CCC34D3C-69C8-45B2-A903-1F9FF8B72CEA}" type="slidenum">
              <a:rPr lang="en-CA" smtClean="0"/>
              <a:t>‹#›</a:t>
            </a:fld>
            <a:endParaRPr lang="en-CA"/>
          </a:p>
        </p:txBody>
      </p:sp>
    </p:spTree>
    <p:extLst>
      <p:ext uri="{BB962C8B-B14F-4D97-AF65-F5344CB8AC3E}">
        <p14:creationId xmlns:p14="http://schemas.microsoft.com/office/powerpoint/2010/main" val="3916215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B200F3-B01C-42B0-A805-0315C0266E66}"/>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88407214-9863-431C-836F-857351054DF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CA692B1C-9842-4358-A861-AA174DA8F11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12A15C61-79B2-4D19-A660-6FA6485A6215}"/>
              </a:ext>
            </a:extLst>
          </p:cNvPr>
          <p:cNvSpPr>
            <a:spLocks noGrp="1"/>
          </p:cNvSpPr>
          <p:nvPr>
            <p:ph type="dt" sz="half" idx="10"/>
          </p:nvPr>
        </p:nvSpPr>
        <p:spPr/>
        <p:txBody>
          <a:bodyPr/>
          <a:lstStyle/>
          <a:p>
            <a:fld id="{5C453449-ADEE-4E22-8EC8-C14559E8E540}" type="datetimeFigureOut">
              <a:rPr lang="en-CA" smtClean="0"/>
              <a:t>2024-01-10</a:t>
            </a:fld>
            <a:endParaRPr lang="en-CA"/>
          </a:p>
        </p:txBody>
      </p:sp>
      <p:sp>
        <p:nvSpPr>
          <p:cNvPr id="6" name="Footer Placeholder 5">
            <a:extLst>
              <a:ext uri="{FF2B5EF4-FFF2-40B4-BE49-F238E27FC236}">
                <a16:creationId xmlns:a16="http://schemas.microsoft.com/office/drawing/2014/main" id="{9207AA9C-E760-4BF7-8CAB-A8E1F724F3AE}"/>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633F99AB-193D-4964-AEBA-68AB30F143BF}"/>
              </a:ext>
            </a:extLst>
          </p:cNvPr>
          <p:cNvSpPr>
            <a:spLocks noGrp="1"/>
          </p:cNvSpPr>
          <p:nvPr>
            <p:ph type="sldNum" sz="quarter" idx="12"/>
          </p:nvPr>
        </p:nvSpPr>
        <p:spPr/>
        <p:txBody>
          <a:bodyPr/>
          <a:lstStyle/>
          <a:p>
            <a:fld id="{CCC34D3C-69C8-45B2-A903-1F9FF8B72CEA}" type="slidenum">
              <a:rPr lang="en-CA" smtClean="0"/>
              <a:t>‹#›</a:t>
            </a:fld>
            <a:endParaRPr lang="en-CA"/>
          </a:p>
        </p:txBody>
      </p:sp>
    </p:spTree>
    <p:extLst>
      <p:ext uri="{BB962C8B-B14F-4D97-AF65-F5344CB8AC3E}">
        <p14:creationId xmlns:p14="http://schemas.microsoft.com/office/powerpoint/2010/main" val="4151844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C8AFA-B862-4CED-B86F-4DBBA9CD9C52}"/>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F03EF416-5422-4FA2-AC4D-A5E74FD85D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78438B0-B597-4ABD-97C9-614E8B9F42E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04DB2A6E-F9E9-485D-807C-9EEF32718BF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920E08-6171-455E-9303-95587EB5907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3D7EF763-C5E9-4E9A-BC4B-4DD72F852D76}"/>
              </a:ext>
            </a:extLst>
          </p:cNvPr>
          <p:cNvSpPr>
            <a:spLocks noGrp="1"/>
          </p:cNvSpPr>
          <p:nvPr>
            <p:ph type="dt" sz="half" idx="10"/>
          </p:nvPr>
        </p:nvSpPr>
        <p:spPr/>
        <p:txBody>
          <a:bodyPr/>
          <a:lstStyle/>
          <a:p>
            <a:fld id="{5C453449-ADEE-4E22-8EC8-C14559E8E540}" type="datetimeFigureOut">
              <a:rPr lang="en-CA" smtClean="0"/>
              <a:t>2024-01-10</a:t>
            </a:fld>
            <a:endParaRPr lang="en-CA"/>
          </a:p>
        </p:txBody>
      </p:sp>
      <p:sp>
        <p:nvSpPr>
          <p:cNvPr id="8" name="Footer Placeholder 7">
            <a:extLst>
              <a:ext uri="{FF2B5EF4-FFF2-40B4-BE49-F238E27FC236}">
                <a16:creationId xmlns:a16="http://schemas.microsoft.com/office/drawing/2014/main" id="{4CBA664D-D437-403C-9D33-D2433D718568}"/>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A6E76CD3-DF02-4B13-8C87-E2C88FDEE467}"/>
              </a:ext>
            </a:extLst>
          </p:cNvPr>
          <p:cNvSpPr>
            <a:spLocks noGrp="1"/>
          </p:cNvSpPr>
          <p:nvPr>
            <p:ph type="sldNum" sz="quarter" idx="12"/>
          </p:nvPr>
        </p:nvSpPr>
        <p:spPr/>
        <p:txBody>
          <a:bodyPr/>
          <a:lstStyle/>
          <a:p>
            <a:fld id="{CCC34D3C-69C8-45B2-A903-1F9FF8B72CEA}" type="slidenum">
              <a:rPr lang="en-CA" smtClean="0"/>
              <a:t>‹#›</a:t>
            </a:fld>
            <a:endParaRPr lang="en-CA"/>
          </a:p>
        </p:txBody>
      </p:sp>
    </p:spTree>
    <p:extLst>
      <p:ext uri="{BB962C8B-B14F-4D97-AF65-F5344CB8AC3E}">
        <p14:creationId xmlns:p14="http://schemas.microsoft.com/office/powerpoint/2010/main" val="20988130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ED367-6C58-4885-B426-18F6423DCA59}"/>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69F04A46-3C2D-41A0-BAD6-E4A67E81DAAB}"/>
              </a:ext>
            </a:extLst>
          </p:cNvPr>
          <p:cNvSpPr>
            <a:spLocks noGrp="1"/>
          </p:cNvSpPr>
          <p:nvPr>
            <p:ph type="dt" sz="half" idx="10"/>
          </p:nvPr>
        </p:nvSpPr>
        <p:spPr/>
        <p:txBody>
          <a:bodyPr/>
          <a:lstStyle/>
          <a:p>
            <a:fld id="{5C453449-ADEE-4E22-8EC8-C14559E8E540}" type="datetimeFigureOut">
              <a:rPr lang="en-CA" smtClean="0"/>
              <a:t>2024-01-10</a:t>
            </a:fld>
            <a:endParaRPr lang="en-CA"/>
          </a:p>
        </p:txBody>
      </p:sp>
      <p:sp>
        <p:nvSpPr>
          <p:cNvPr id="4" name="Footer Placeholder 3">
            <a:extLst>
              <a:ext uri="{FF2B5EF4-FFF2-40B4-BE49-F238E27FC236}">
                <a16:creationId xmlns:a16="http://schemas.microsoft.com/office/drawing/2014/main" id="{A7126E82-520D-4B52-AB4E-765E7814478C}"/>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5084A686-8A46-450D-BED5-15376DBBFB2F}"/>
              </a:ext>
            </a:extLst>
          </p:cNvPr>
          <p:cNvSpPr>
            <a:spLocks noGrp="1"/>
          </p:cNvSpPr>
          <p:nvPr>
            <p:ph type="sldNum" sz="quarter" idx="12"/>
          </p:nvPr>
        </p:nvSpPr>
        <p:spPr/>
        <p:txBody>
          <a:bodyPr/>
          <a:lstStyle/>
          <a:p>
            <a:fld id="{CCC34D3C-69C8-45B2-A903-1F9FF8B72CEA}" type="slidenum">
              <a:rPr lang="en-CA" smtClean="0"/>
              <a:t>‹#›</a:t>
            </a:fld>
            <a:endParaRPr lang="en-CA"/>
          </a:p>
        </p:txBody>
      </p:sp>
    </p:spTree>
    <p:extLst>
      <p:ext uri="{BB962C8B-B14F-4D97-AF65-F5344CB8AC3E}">
        <p14:creationId xmlns:p14="http://schemas.microsoft.com/office/powerpoint/2010/main" val="8175640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6EB65F0-2D41-43B2-82BF-C3E9418C4DCD}"/>
              </a:ext>
            </a:extLst>
          </p:cNvPr>
          <p:cNvSpPr>
            <a:spLocks noGrp="1"/>
          </p:cNvSpPr>
          <p:nvPr>
            <p:ph type="dt" sz="half" idx="10"/>
          </p:nvPr>
        </p:nvSpPr>
        <p:spPr/>
        <p:txBody>
          <a:bodyPr/>
          <a:lstStyle/>
          <a:p>
            <a:fld id="{5C453449-ADEE-4E22-8EC8-C14559E8E540}" type="datetimeFigureOut">
              <a:rPr lang="en-CA" smtClean="0"/>
              <a:t>2024-01-10</a:t>
            </a:fld>
            <a:endParaRPr lang="en-CA"/>
          </a:p>
        </p:txBody>
      </p:sp>
      <p:sp>
        <p:nvSpPr>
          <p:cNvPr id="3" name="Footer Placeholder 2">
            <a:extLst>
              <a:ext uri="{FF2B5EF4-FFF2-40B4-BE49-F238E27FC236}">
                <a16:creationId xmlns:a16="http://schemas.microsoft.com/office/drawing/2014/main" id="{B05D94EF-3F90-42AD-A2F4-8CB4FC708630}"/>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C5E723A6-E6E4-437D-A7C6-777E6FE30249}"/>
              </a:ext>
            </a:extLst>
          </p:cNvPr>
          <p:cNvSpPr>
            <a:spLocks noGrp="1"/>
          </p:cNvSpPr>
          <p:nvPr>
            <p:ph type="sldNum" sz="quarter" idx="12"/>
          </p:nvPr>
        </p:nvSpPr>
        <p:spPr/>
        <p:txBody>
          <a:bodyPr/>
          <a:lstStyle/>
          <a:p>
            <a:fld id="{CCC34D3C-69C8-45B2-A903-1F9FF8B72CEA}" type="slidenum">
              <a:rPr lang="en-CA" smtClean="0"/>
              <a:t>‹#›</a:t>
            </a:fld>
            <a:endParaRPr lang="en-CA"/>
          </a:p>
        </p:txBody>
      </p:sp>
    </p:spTree>
    <p:extLst>
      <p:ext uri="{BB962C8B-B14F-4D97-AF65-F5344CB8AC3E}">
        <p14:creationId xmlns:p14="http://schemas.microsoft.com/office/powerpoint/2010/main" val="3957059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CC52B-705E-458A-A1A9-B20382F539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CFD734A6-BDA5-41C7-8855-0CF3446070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EF677901-1872-4D57-A423-93EE81A350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7DE13D-69A3-470F-B6C4-6474D3211EF0}"/>
              </a:ext>
            </a:extLst>
          </p:cNvPr>
          <p:cNvSpPr>
            <a:spLocks noGrp="1"/>
          </p:cNvSpPr>
          <p:nvPr>
            <p:ph type="dt" sz="half" idx="10"/>
          </p:nvPr>
        </p:nvSpPr>
        <p:spPr/>
        <p:txBody>
          <a:bodyPr/>
          <a:lstStyle/>
          <a:p>
            <a:fld id="{5C453449-ADEE-4E22-8EC8-C14559E8E540}" type="datetimeFigureOut">
              <a:rPr lang="en-CA" smtClean="0"/>
              <a:t>2024-01-10</a:t>
            </a:fld>
            <a:endParaRPr lang="en-CA"/>
          </a:p>
        </p:txBody>
      </p:sp>
      <p:sp>
        <p:nvSpPr>
          <p:cNvPr id="6" name="Footer Placeholder 5">
            <a:extLst>
              <a:ext uri="{FF2B5EF4-FFF2-40B4-BE49-F238E27FC236}">
                <a16:creationId xmlns:a16="http://schemas.microsoft.com/office/drawing/2014/main" id="{359CE3A6-E8DF-48A9-9BB3-CBC17C22C835}"/>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B7A610AF-F113-425F-993E-22980DC58A09}"/>
              </a:ext>
            </a:extLst>
          </p:cNvPr>
          <p:cNvSpPr>
            <a:spLocks noGrp="1"/>
          </p:cNvSpPr>
          <p:nvPr>
            <p:ph type="sldNum" sz="quarter" idx="12"/>
          </p:nvPr>
        </p:nvSpPr>
        <p:spPr/>
        <p:txBody>
          <a:bodyPr/>
          <a:lstStyle/>
          <a:p>
            <a:fld id="{CCC34D3C-69C8-45B2-A903-1F9FF8B72CEA}" type="slidenum">
              <a:rPr lang="en-CA" smtClean="0"/>
              <a:t>‹#›</a:t>
            </a:fld>
            <a:endParaRPr lang="en-CA"/>
          </a:p>
        </p:txBody>
      </p:sp>
    </p:spTree>
    <p:extLst>
      <p:ext uri="{BB962C8B-B14F-4D97-AF65-F5344CB8AC3E}">
        <p14:creationId xmlns:p14="http://schemas.microsoft.com/office/powerpoint/2010/main" val="30689757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FD908-2785-4B43-8F69-46221C555E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E30C139F-DB12-4F10-A89C-FD31095525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83B56452-D282-4DED-8F33-1D4AAA006D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FE53C5-52CA-4FC8-A7CB-408F191C8DF9}"/>
              </a:ext>
            </a:extLst>
          </p:cNvPr>
          <p:cNvSpPr>
            <a:spLocks noGrp="1"/>
          </p:cNvSpPr>
          <p:nvPr>
            <p:ph type="dt" sz="half" idx="10"/>
          </p:nvPr>
        </p:nvSpPr>
        <p:spPr/>
        <p:txBody>
          <a:bodyPr/>
          <a:lstStyle/>
          <a:p>
            <a:fld id="{5C453449-ADEE-4E22-8EC8-C14559E8E540}" type="datetimeFigureOut">
              <a:rPr lang="en-CA" smtClean="0"/>
              <a:t>2024-01-10</a:t>
            </a:fld>
            <a:endParaRPr lang="en-CA"/>
          </a:p>
        </p:txBody>
      </p:sp>
      <p:sp>
        <p:nvSpPr>
          <p:cNvPr id="6" name="Footer Placeholder 5">
            <a:extLst>
              <a:ext uri="{FF2B5EF4-FFF2-40B4-BE49-F238E27FC236}">
                <a16:creationId xmlns:a16="http://schemas.microsoft.com/office/drawing/2014/main" id="{5998C12D-CD5A-4151-8473-0B83C04A826A}"/>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F1826769-CE13-4200-8CEA-AB3956ADB45E}"/>
              </a:ext>
            </a:extLst>
          </p:cNvPr>
          <p:cNvSpPr>
            <a:spLocks noGrp="1"/>
          </p:cNvSpPr>
          <p:nvPr>
            <p:ph type="sldNum" sz="quarter" idx="12"/>
          </p:nvPr>
        </p:nvSpPr>
        <p:spPr/>
        <p:txBody>
          <a:bodyPr/>
          <a:lstStyle/>
          <a:p>
            <a:fld id="{CCC34D3C-69C8-45B2-A903-1F9FF8B72CEA}" type="slidenum">
              <a:rPr lang="en-CA" smtClean="0"/>
              <a:t>‹#›</a:t>
            </a:fld>
            <a:endParaRPr lang="en-CA"/>
          </a:p>
        </p:txBody>
      </p:sp>
    </p:spTree>
    <p:extLst>
      <p:ext uri="{BB962C8B-B14F-4D97-AF65-F5344CB8AC3E}">
        <p14:creationId xmlns:p14="http://schemas.microsoft.com/office/powerpoint/2010/main" val="12913872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5106E7B-6A57-4ADE-9B40-669F9AE4B9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7906E4E4-8015-4393-A33B-F0E668000C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46745AAA-8AE4-4751-A43B-2684AF8E9F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453449-ADEE-4E22-8EC8-C14559E8E540}" type="datetimeFigureOut">
              <a:rPr lang="en-CA" smtClean="0"/>
              <a:t>2024-01-10</a:t>
            </a:fld>
            <a:endParaRPr lang="en-CA"/>
          </a:p>
        </p:txBody>
      </p:sp>
      <p:sp>
        <p:nvSpPr>
          <p:cNvPr id="5" name="Footer Placeholder 4">
            <a:extLst>
              <a:ext uri="{FF2B5EF4-FFF2-40B4-BE49-F238E27FC236}">
                <a16:creationId xmlns:a16="http://schemas.microsoft.com/office/drawing/2014/main" id="{2454C86A-D0DF-4057-921A-DE5E07ADA0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a:extLst>
              <a:ext uri="{FF2B5EF4-FFF2-40B4-BE49-F238E27FC236}">
                <a16:creationId xmlns:a16="http://schemas.microsoft.com/office/drawing/2014/main" id="{74D4F27E-746B-48FA-B3E8-69F89A2BF9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C34D3C-69C8-45B2-A903-1F9FF8B72CEA}" type="slidenum">
              <a:rPr lang="en-CA" smtClean="0"/>
              <a:t>‹#›</a:t>
            </a:fld>
            <a:endParaRPr lang="en-CA"/>
          </a:p>
        </p:txBody>
      </p:sp>
    </p:spTree>
    <p:extLst>
      <p:ext uri="{BB962C8B-B14F-4D97-AF65-F5344CB8AC3E}">
        <p14:creationId xmlns:p14="http://schemas.microsoft.com/office/powerpoint/2010/main" val="42083956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2.xml"/><Relationship Id="rId5" Type="http://schemas.openxmlformats.org/officeDocument/2006/relationships/image" Target="../media/image16.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0.png"/><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0.png"/><Relationship Id="rId1" Type="http://schemas.openxmlformats.org/officeDocument/2006/relationships/slideLayout" Target="../slideLayouts/slideLayout12.xml"/><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0.png"/><Relationship Id="rId1" Type="http://schemas.openxmlformats.org/officeDocument/2006/relationships/slideLayout" Target="../slideLayouts/slideLayout12.xml"/><Relationship Id="rId4" Type="http://schemas.openxmlformats.org/officeDocument/2006/relationships/image" Target="../media/image31.png"/></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3.png"/><Relationship Id="rId1" Type="http://schemas.openxmlformats.org/officeDocument/2006/relationships/slideLayout" Target="../slideLayouts/slideLayout12.xml"/><Relationship Id="rId4" Type="http://schemas.openxmlformats.org/officeDocument/2006/relationships/image" Target="../media/image34.png"/></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3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gif"/><Relationship Id="rId1" Type="http://schemas.openxmlformats.org/officeDocument/2006/relationships/slideLayout" Target="../slideLayouts/slideLayout1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3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3.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56.jpeg"/><Relationship Id="rId4" Type="http://schemas.openxmlformats.org/officeDocument/2006/relationships/image" Target="../media/image55.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4.png"/></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7.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1"/>
          <p:cNvPicPr>
            <a:picLocks noChangeAspect="1"/>
          </p:cNvPicPr>
          <p:nvPr/>
        </p:nvPicPr>
        <p:blipFill rotWithShape="1">
          <a:blip r:embed="rId3" cstate="print">
            <a:extLst>
              <a:ext uri="{28A0092B-C50C-407E-A947-70E740481C1C}">
                <a14:useLocalDpi xmlns:a14="http://schemas.microsoft.com/office/drawing/2010/main" val="0"/>
              </a:ext>
            </a:extLst>
          </a:blip>
          <a:srcRect t="23614"/>
          <a:stretch/>
        </p:blipFill>
        <p:spPr bwMode="auto">
          <a:xfrm>
            <a:off x="-55984" y="-25401"/>
            <a:ext cx="12307078" cy="6902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3492567" y="152131"/>
            <a:ext cx="5209976" cy="830933"/>
          </a:xfrm>
          <a:prstGeom prst="rect">
            <a:avLst/>
          </a:prstGeo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fontScale="85000" lnSpcReduction="10000"/>
          </a:bodyPr>
          <a:lstStyle>
            <a:defPPr>
              <a:defRPr lang="en-US"/>
            </a:defPPr>
            <a:lvl1pPr algn="ctr">
              <a:lnSpc>
                <a:spcPct val="90000"/>
              </a:lnSpc>
              <a:spcBef>
                <a:spcPct val="0"/>
              </a:spcBef>
              <a:buNone/>
              <a:defRPr sz="5333" b="1">
                <a:latin typeface="Times New Roman" panose="02020603050405020304" pitchFamily="18" charset="0"/>
                <a:ea typeface="+mj-ea"/>
                <a:cs typeface="Times New Roman" panose="02020603050405020304" pitchFamily="18" charset="0"/>
              </a:defRPr>
            </a:lvl1pPr>
          </a:lstStyle>
          <a:p>
            <a:r>
              <a:rPr lang="en-CA" dirty="0"/>
              <a:t>Windows 10 Basics</a:t>
            </a:r>
          </a:p>
        </p:txBody>
      </p:sp>
      <p:sp>
        <p:nvSpPr>
          <p:cNvPr id="6" name="TextBox 5"/>
          <p:cNvSpPr txBox="1"/>
          <p:nvPr/>
        </p:nvSpPr>
        <p:spPr>
          <a:xfrm>
            <a:off x="5327898" y="2961143"/>
            <a:ext cx="1714334" cy="369332"/>
          </a:xfrm>
          <a:prstGeom prst="rect">
            <a:avLst/>
          </a:prstGeom>
          <a:solidFill>
            <a:srgbClr val="FBE0CD"/>
          </a:solidFill>
          <a:effectLst>
            <a:glow rad="101600">
              <a:schemeClr val="accent6">
                <a:lumMod val="75000"/>
                <a:alpha val="40000"/>
              </a:schemeClr>
            </a:glow>
            <a:softEdge rad="31750"/>
          </a:effectLst>
        </p:spPr>
        <p:txBody>
          <a:bodyPr wrap="square" rtlCol="0">
            <a:spAutoFit/>
          </a:bodyPr>
          <a:lstStyle/>
          <a:p>
            <a:pPr algn="ctr"/>
            <a:r>
              <a:rPr lang="en-CA" b="1"/>
              <a:t>Entry Level</a:t>
            </a:r>
            <a:endParaRPr lang="en-CA" b="1" dirty="0"/>
          </a:p>
        </p:txBody>
      </p:sp>
      <p:pic>
        <p:nvPicPr>
          <p:cNvPr id="7" name="Picture 6">
            <a:extLst>
              <a:ext uri="{FF2B5EF4-FFF2-40B4-BE49-F238E27FC236}">
                <a16:creationId xmlns:a16="http://schemas.microsoft.com/office/drawing/2014/main" id="{AE083E3F-F0B3-4C31-BBF8-B98E90AB981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12130" y="1160596"/>
            <a:ext cx="1345870" cy="1345870"/>
          </a:xfrm>
          <a:prstGeom prst="rect">
            <a:avLst/>
          </a:prstGeom>
        </p:spPr>
      </p:pic>
    </p:spTree>
    <p:extLst>
      <p:ext uri="{BB962C8B-B14F-4D97-AF65-F5344CB8AC3E}">
        <p14:creationId xmlns:p14="http://schemas.microsoft.com/office/powerpoint/2010/main" val="120216660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3" name="Picture 2">
            <a:extLst>
              <a:ext uri="{FF2B5EF4-FFF2-40B4-BE49-F238E27FC236}">
                <a16:creationId xmlns:a16="http://schemas.microsoft.com/office/drawing/2014/main" id="{CE1A7BD7-41B6-41B0-83EF-CB58A1CB05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3237" y="0"/>
            <a:ext cx="5708259" cy="6858000"/>
          </a:xfrm>
          <a:prstGeom prst="rect">
            <a:avLst/>
          </a:prstGeom>
        </p:spPr>
      </p:pic>
      <p:sp>
        <p:nvSpPr>
          <p:cNvPr id="12" name="Rectangle: Rounded Corners 11">
            <a:extLst>
              <a:ext uri="{FF2B5EF4-FFF2-40B4-BE49-F238E27FC236}">
                <a16:creationId xmlns:a16="http://schemas.microsoft.com/office/drawing/2014/main" id="{1128E6A6-C1A1-4427-9373-E88EFC718906}"/>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sp>
        <p:nvSpPr>
          <p:cNvPr id="11" name="TextBox 10">
            <a:extLst>
              <a:ext uri="{FF2B5EF4-FFF2-40B4-BE49-F238E27FC236}">
                <a16:creationId xmlns:a16="http://schemas.microsoft.com/office/drawing/2014/main" id="{0A2A28DB-B5DE-4094-A2BC-CCC5A1E45532}"/>
              </a:ext>
            </a:extLst>
          </p:cNvPr>
          <p:cNvSpPr txBox="1"/>
          <p:nvPr/>
        </p:nvSpPr>
        <p:spPr>
          <a:xfrm>
            <a:off x="2660822" y="2675239"/>
            <a:ext cx="3435178" cy="707886"/>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These links display the WebEx information for that course</a:t>
            </a:r>
            <a:endParaRPr lang="en-GB" sz="2000" dirty="0"/>
          </a:p>
        </p:txBody>
      </p:sp>
      <p:grpSp>
        <p:nvGrpSpPr>
          <p:cNvPr id="23" name="Group 22">
            <a:extLst>
              <a:ext uri="{FF2B5EF4-FFF2-40B4-BE49-F238E27FC236}">
                <a16:creationId xmlns:a16="http://schemas.microsoft.com/office/drawing/2014/main" id="{E5883DCB-30D8-4173-91E6-9B2E9AD30084}"/>
              </a:ext>
            </a:extLst>
          </p:cNvPr>
          <p:cNvGrpSpPr/>
          <p:nvPr/>
        </p:nvGrpSpPr>
        <p:grpSpPr>
          <a:xfrm>
            <a:off x="6096000" y="3029182"/>
            <a:ext cx="4547286" cy="966169"/>
            <a:chOff x="6096000" y="3029182"/>
            <a:chExt cx="4547286" cy="966169"/>
          </a:xfrm>
        </p:grpSpPr>
        <p:cxnSp>
          <p:nvCxnSpPr>
            <p:cNvPr id="13" name="Straight Arrow Connector 12">
              <a:extLst>
                <a:ext uri="{FF2B5EF4-FFF2-40B4-BE49-F238E27FC236}">
                  <a16:creationId xmlns:a16="http://schemas.microsoft.com/office/drawing/2014/main" id="{41645BA8-9CD3-4B4E-81A0-F60B92F10C1E}"/>
                </a:ext>
              </a:extLst>
            </p:cNvPr>
            <p:cNvCxnSpPr>
              <a:cxnSpLocks/>
              <a:stCxn id="11" idx="3"/>
            </p:cNvCxnSpPr>
            <p:nvPr/>
          </p:nvCxnSpPr>
          <p:spPr>
            <a:xfrm>
              <a:off x="6096000" y="3029182"/>
              <a:ext cx="1359243" cy="96616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1746A0EA-7490-4D18-A438-FE9236850EE9}"/>
                </a:ext>
              </a:extLst>
            </p:cNvPr>
            <p:cNvCxnSpPr>
              <a:cxnSpLocks/>
              <a:stCxn id="11" idx="3"/>
            </p:cNvCxnSpPr>
            <p:nvPr/>
          </p:nvCxnSpPr>
          <p:spPr>
            <a:xfrm>
              <a:off x="6096000" y="3029182"/>
              <a:ext cx="2438400" cy="96616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CE1A7D98-4E08-409D-A44A-D6235C3394CB}"/>
                </a:ext>
              </a:extLst>
            </p:cNvPr>
            <p:cNvCxnSpPr>
              <a:cxnSpLocks/>
              <a:stCxn id="11" idx="3"/>
            </p:cNvCxnSpPr>
            <p:nvPr/>
          </p:nvCxnSpPr>
          <p:spPr>
            <a:xfrm>
              <a:off x="6096000" y="3029182"/>
              <a:ext cx="3566984" cy="96616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13041F54-6A78-46F8-BA3A-BCAA6E01B364}"/>
                </a:ext>
              </a:extLst>
            </p:cNvPr>
            <p:cNvCxnSpPr>
              <a:cxnSpLocks/>
              <a:stCxn id="11" idx="3"/>
            </p:cNvCxnSpPr>
            <p:nvPr/>
          </p:nvCxnSpPr>
          <p:spPr>
            <a:xfrm>
              <a:off x="6096000" y="3029182"/>
              <a:ext cx="4547286" cy="96616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8" name="TextBox 27">
            <a:extLst>
              <a:ext uri="{FF2B5EF4-FFF2-40B4-BE49-F238E27FC236}">
                <a16:creationId xmlns:a16="http://schemas.microsoft.com/office/drawing/2014/main" id="{D00A724F-ABEA-4288-B2C9-4630EAA449A9}"/>
              </a:ext>
            </a:extLst>
          </p:cNvPr>
          <p:cNvSpPr txBox="1"/>
          <p:nvPr/>
        </p:nvSpPr>
        <p:spPr>
          <a:xfrm>
            <a:off x="181233" y="5244001"/>
            <a:ext cx="5914768" cy="707886"/>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These links download the ICS file for that course so that you can add it to your Outlook calendar as an event.</a:t>
            </a:r>
            <a:endParaRPr lang="en-GB" sz="2000" dirty="0"/>
          </a:p>
        </p:txBody>
      </p:sp>
      <p:grpSp>
        <p:nvGrpSpPr>
          <p:cNvPr id="29" name="Group 28">
            <a:extLst>
              <a:ext uri="{FF2B5EF4-FFF2-40B4-BE49-F238E27FC236}">
                <a16:creationId xmlns:a16="http://schemas.microsoft.com/office/drawing/2014/main" id="{B17B5754-8629-4D1A-B0EF-56335F8DAAA7}"/>
              </a:ext>
            </a:extLst>
          </p:cNvPr>
          <p:cNvGrpSpPr/>
          <p:nvPr/>
        </p:nvGrpSpPr>
        <p:grpSpPr>
          <a:xfrm>
            <a:off x="6096001" y="4304604"/>
            <a:ext cx="4868561" cy="1293340"/>
            <a:chOff x="5943601" y="4152204"/>
            <a:chExt cx="4868561" cy="1293340"/>
          </a:xfrm>
        </p:grpSpPr>
        <p:cxnSp>
          <p:nvCxnSpPr>
            <p:cNvPr id="30" name="Straight Arrow Connector 29">
              <a:extLst>
                <a:ext uri="{FF2B5EF4-FFF2-40B4-BE49-F238E27FC236}">
                  <a16:creationId xmlns:a16="http://schemas.microsoft.com/office/drawing/2014/main" id="{F650D135-E18D-4921-AB9D-99D10FF61FE2}"/>
                </a:ext>
              </a:extLst>
            </p:cNvPr>
            <p:cNvCxnSpPr>
              <a:cxnSpLocks/>
              <a:stCxn id="28" idx="3"/>
            </p:cNvCxnSpPr>
            <p:nvPr/>
          </p:nvCxnSpPr>
          <p:spPr>
            <a:xfrm flipV="1">
              <a:off x="5943601" y="4178970"/>
              <a:ext cx="4868561" cy="126657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6BDB9215-C155-46AF-830F-3C71610F9DC4}"/>
                </a:ext>
              </a:extLst>
            </p:cNvPr>
            <p:cNvCxnSpPr>
              <a:cxnSpLocks/>
              <a:stCxn id="28" idx="3"/>
            </p:cNvCxnSpPr>
            <p:nvPr/>
          </p:nvCxnSpPr>
          <p:spPr>
            <a:xfrm flipV="1">
              <a:off x="5943601" y="4152204"/>
              <a:ext cx="3698788" cy="129334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451FA0C0-A862-4CBE-9DB5-3069BDE33A2A}"/>
                </a:ext>
              </a:extLst>
            </p:cNvPr>
            <p:cNvCxnSpPr>
              <a:cxnSpLocks/>
              <a:stCxn id="28" idx="3"/>
            </p:cNvCxnSpPr>
            <p:nvPr/>
          </p:nvCxnSpPr>
          <p:spPr>
            <a:xfrm flipV="1">
              <a:off x="5943601" y="4178970"/>
              <a:ext cx="2545491" cy="126657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4F8B8748-737F-480E-88F2-60F6DC759346}"/>
                </a:ext>
              </a:extLst>
            </p:cNvPr>
            <p:cNvCxnSpPr>
              <a:cxnSpLocks/>
              <a:stCxn id="28" idx="3"/>
            </p:cNvCxnSpPr>
            <p:nvPr/>
          </p:nvCxnSpPr>
          <p:spPr>
            <a:xfrm flipV="1">
              <a:off x="5943601" y="4161168"/>
              <a:ext cx="1285102" cy="128437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46" name="TextBox 45">
            <a:extLst>
              <a:ext uri="{FF2B5EF4-FFF2-40B4-BE49-F238E27FC236}">
                <a16:creationId xmlns:a16="http://schemas.microsoft.com/office/drawing/2014/main" id="{B611B86B-06AB-4DC3-9E25-B38DC8E5BE84}"/>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1538006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left)">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cBhvr additive="base">
                                        <p:cTn id="17" dur="500" fill="hold"/>
                                        <p:tgtEl>
                                          <p:spTgt spid="28"/>
                                        </p:tgtEl>
                                        <p:attrNameLst>
                                          <p:attrName>ppt_x</p:attrName>
                                        </p:attrNameLst>
                                      </p:cBhvr>
                                      <p:tavLst>
                                        <p:tav tm="0">
                                          <p:val>
                                            <p:strVal val="0-#ppt_w/2"/>
                                          </p:val>
                                        </p:tav>
                                        <p:tav tm="100000">
                                          <p:val>
                                            <p:strVal val="#ppt_x"/>
                                          </p:val>
                                        </p:tav>
                                      </p:tavLst>
                                    </p:anim>
                                    <p:anim calcmode="lin" valueType="num">
                                      <p:cBhvr additive="base">
                                        <p:cTn id="18" dur="500" fill="hold"/>
                                        <p:tgtEl>
                                          <p:spTgt spid="28"/>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wipe(left)">
                                      <p:cBhvr>
                                        <p:cTn id="2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8"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11" name="TextBox 10">
            <a:extLst>
              <a:ext uri="{FF2B5EF4-FFF2-40B4-BE49-F238E27FC236}">
                <a16:creationId xmlns:a16="http://schemas.microsoft.com/office/drawing/2014/main" id="{5AA884AC-F85E-4570-A917-2A23E391EC25}"/>
              </a:ext>
            </a:extLst>
          </p:cNvPr>
          <p:cNvSpPr txBox="1"/>
          <p:nvPr/>
        </p:nvSpPr>
        <p:spPr>
          <a:xfrm>
            <a:off x="2794723" y="4730091"/>
            <a:ext cx="4972231" cy="1323439"/>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b="1" dirty="0"/>
              <a:t>To download the</a:t>
            </a:r>
          </a:p>
          <a:p>
            <a:pPr marL="684213" indent="-342900">
              <a:buFont typeface="Wingdings" panose="05000000000000000000" pitchFamily="2" charset="2"/>
              <a:buChar char="Ø"/>
            </a:pPr>
            <a:r>
              <a:rPr lang="en-CA" sz="2000" dirty="0"/>
              <a:t>Courseware file (A PowerPoint file)</a:t>
            </a:r>
          </a:p>
          <a:p>
            <a:r>
              <a:rPr lang="en-CA" sz="2000" b="1" dirty="0"/>
              <a:t>and/or</a:t>
            </a:r>
          </a:p>
          <a:p>
            <a:pPr marL="684213" indent="-342900">
              <a:buFont typeface="Wingdings" panose="05000000000000000000" pitchFamily="2" charset="2"/>
              <a:buChar char="Ø"/>
            </a:pPr>
            <a:r>
              <a:rPr lang="en-CA" sz="2000" dirty="0"/>
              <a:t>Sample data files used in the course</a:t>
            </a:r>
          </a:p>
        </p:txBody>
      </p:sp>
      <p:cxnSp>
        <p:nvCxnSpPr>
          <p:cNvPr id="13" name="Straight Arrow Connector 12">
            <a:extLst>
              <a:ext uri="{FF2B5EF4-FFF2-40B4-BE49-F238E27FC236}">
                <a16:creationId xmlns:a16="http://schemas.microsoft.com/office/drawing/2014/main" id="{5415B142-46B7-45B1-81AB-49A64E576F1E}"/>
              </a:ext>
            </a:extLst>
          </p:cNvPr>
          <p:cNvCxnSpPr>
            <a:cxnSpLocks/>
            <a:stCxn id="11" idx="3"/>
            <a:endCxn id="20" idx="2"/>
          </p:cNvCxnSpPr>
          <p:nvPr/>
        </p:nvCxnSpPr>
        <p:spPr>
          <a:xfrm flipV="1">
            <a:off x="7766954" y="3190970"/>
            <a:ext cx="1043678" cy="220084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1128E6A6-C1A1-4427-9373-E88EFC718906}"/>
              </a:ext>
            </a:extLst>
          </p:cNvPr>
          <p:cNvSpPr/>
          <p:nvPr/>
        </p:nvSpPr>
        <p:spPr>
          <a:xfrm>
            <a:off x="509563" y="1539284"/>
            <a:ext cx="5405205"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Download</a:t>
            </a:r>
          </a:p>
        </p:txBody>
      </p:sp>
      <p:sp>
        <p:nvSpPr>
          <p:cNvPr id="20" name="TextBox 19">
            <a:extLst>
              <a:ext uri="{FF2B5EF4-FFF2-40B4-BE49-F238E27FC236}">
                <a16:creationId xmlns:a16="http://schemas.microsoft.com/office/drawing/2014/main" id="{3626A7F7-3E47-4C6B-BC23-AC12809167F1}"/>
              </a:ext>
            </a:extLst>
          </p:cNvPr>
          <p:cNvSpPr txBox="1"/>
          <p:nvPr/>
        </p:nvSpPr>
        <p:spPr>
          <a:xfrm>
            <a:off x="6585165" y="2790860"/>
            <a:ext cx="4450933"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defPPr>
              <a:defRPr lang="en-US"/>
            </a:defPPr>
            <a:lvl1pPr>
              <a:defRPr sz="2000" b="1"/>
            </a:lvl1pPr>
          </a:lstStyle>
          <a:p>
            <a:r>
              <a:rPr lang="en-CA" b="0" dirty="0"/>
              <a:t>click on the </a:t>
            </a:r>
            <a:r>
              <a:rPr lang="en-CA" dirty="0"/>
              <a:t>Course Files Downloads </a:t>
            </a:r>
            <a:r>
              <a:rPr lang="en-CA" b="0" dirty="0"/>
              <a:t>link</a:t>
            </a:r>
            <a:endParaRPr lang="en-GB" b="0" dirty="0"/>
          </a:p>
        </p:txBody>
      </p:sp>
      <p:cxnSp>
        <p:nvCxnSpPr>
          <p:cNvPr id="23" name="Straight Arrow Connector 22">
            <a:extLst>
              <a:ext uri="{FF2B5EF4-FFF2-40B4-BE49-F238E27FC236}">
                <a16:creationId xmlns:a16="http://schemas.microsoft.com/office/drawing/2014/main" id="{3998DC7B-3DC3-4AB4-8494-A7C0B9EFE4D5}"/>
              </a:ext>
            </a:extLst>
          </p:cNvPr>
          <p:cNvCxnSpPr>
            <a:cxnSpLocks/>
            <a:stCxn id="20" idx="0"/>
            <a:endCxn id="29" idx="4"/>
          </p:cNvCxnSpPr>
          <p:nvPr/>
        </p:nvCxnSpPr>
        <p:spPr>
          <a:xfrm flipH="1" flipV="1">
            <a:off x="8198874" y="1927377"/>
            <a:ext cx="611758" cy="863483"/>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430CE7EB-6C7F-4FE1-8992-AB61679E6D12}"/>
              </a:ext>
            </a:extLst>
          </p:cNvPr>
          <p:cNvSpPr/>
          <p:nvPr/>
        </p:nvSpPr>
        <p:spPr>
          <a:xfrm>
            <a:off x="7766954" y="1682781"/>
            <a:ext cx="863839" cy="244596"/>
          </a:xfrm>
          <a:prstGeom prst="ellipse">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63D01D96-E954-41C6-AD11-9C9BC38386C6}"/>
              </a:ext>
            </a:extLst>
          </p:cNvPr>
          <p:cNvSpPr txBox="1"/>
          <p:nvPr/>
        </p:nvSpPr>
        <p:spPr>
          <a:xfrm>
            <a:off x="509563" y="2816795"/>
            <a:ext cx="5586437" cy="1323439"/>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pPr marL="457200" indent="-457200">
              <a:buFont typeface="+mj-lt"/>
              <a:buAutoNum type="arabicPeriod" startAt="3"/>
            </a:pPr>
            <a:r>
              <a:rPr lang="en-CA" sz="2000" b="1" dirty="0"/>
              <a:t>Course Files Download</a:t>
            </a:r>
            <a:r>
              <a:rPr lang="en-CA" sz="2000" dirty="0"/>
              <a:t> – The courseware and the data files which are used in the courses are all available for download any time whether or not you are taking the course.</a:t>
            </a:r>
            <a:endParaRPr lang="en-GB" sz="2000" dirty="0"/>
          </a:p>
        </p:txBody>
      </p:sp>
      <p:sp>
        <p:nvSpPr>
          <p:cNvPr id="26" name="TextBox 25">
            <a:extLst>
              <a:ext uri="{FF2B5EF4-FFF2-40B4-BE49-F238E27FC236}">
                <a16:creationId xmlns:a16="http://schemas.microsoft.com/office/drawing/2014/main" id="{20F06DB4-8352-4ADB-9056-026D1EF16637}"/>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3038758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0-#ppt_w/2"/>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22" presetClass="entr" presetSubtype="4"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down)">
                                      <p:cBhvr>
                                        <p:cTn id="18" dur="500"/>
                                        <p:tgtEl>
                                          <p:spTgt spid="13"/>
                                        </p:tgtEl>
                                      </p:cBhvr>
                                    </p:animEffect>
                                  </p:childTnLst>
                                </p:cTn>
                              </p:par>
                            </p:childTnLst>
                          </p:cTn>
                        </p:par>
                        <p:par>
                          <p:cTn id="19" fill="hold">
                            <p:stCondLst>
                              <p:cond delay="1000"/>
                            </p:stCondLst>
                            <p:childTnLst>
                              <p:par>
                                <p:cTn id="20" presetID="22" presetClass="entr" presetSubtype="4" fill="hold" grpId="0" nodeType="after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down)">
                                      <p:cBhvr>
                                        <p:cTn id="22" dur="500"/>
                                        <p:tgtEl>
                                          <p:spTgt spid="20"/>
                                        </p:tgtEl>
                                      </p:cBhvr>
                                    </p:animEffect>
                                  </p:childTnLst>
                                </p:cTn>
                              </p:par>
                            </p:childTnLst>
                          </p:cTn>
                        </p:par>
                        <p:par>
                          <p:cTn id="23" fill="hold">
                            <p:stCondLst>
                              <p:cond delay="1500"/>
                            </p:stCondLst>
                            <p:childTnLst>
                              <p:par>
                                <p:cTn id="24" presetID="22" presetClass="entr" presetSubtype="4" fill="hold" nodeType="after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wipe(down)">
                                      <p:cBhvr>
                                        <p:cTn id="26" dur="500"/>
                                        <p:tgtEl>
                                          <p:spTgt spid="23"/>
                                        </p:tgtEl>
                                      </p:cBhvr>
                                    </p:animEffect>
                                  </p:childTnLst>
                                </p:cTn>
                              </p:par>
                            </p:childTnLst>
                          </p:cTn>
                        </p:par>
                        <p:par>
                          <p:cTn id="27" fill="hold">
                            <p:stCondLst>
                              <p:cond delay="2000"/>
                            </p:stCondLst>
                            <p:childTnLst>
                              <p:par>
                                <p:cTn id="28" presetID="53" presetClass="entr" presetSubtype="16" fill="hold" grpId="0" nodeType="afterEffect">
                                  <p:stCondLst>
                                    <p:cond delay="0"/>
                                  </p:stCondLst>
                                  <p:childTnLst>
                                    <p:set>
                                      <p:cBhvr>
                                        <p:cTn id="29" dur="1" fill="hold">
                                          <p:stCondLst>
                                            <p:cond delay="0"/>
                                          </p:stCondLst>
                                        </p:cTn>
                                        <p:tgtEl>
                                          <p:spTgt spid="29"/>
                                        </p:tgtEl>
                                        <p:attrNameLst>
                                          <p:attrName>style.visibility</p:attrName>
                                        </p:attrNameLst>
                                      </p:cBhvr>
                                      <p:to>
                                        <p:strVal val="visible"/>
                                      </p:to>
                                    </p:set>
                                    <p:anim calcmode="lin" valueType="num">
                                      <p:cBhvr>
                                        <p:cTn id="30" dur="500" fill="hold"/>
                                        <p:tgtEl>
                                          <p:spTgt spid="29"/>
                                        </p:tgtEl>
                                        <p:attrNameLst>
                                          <p:attrName>ppt_w</p:attrName>
                                        </p:attrNameLst>
                                      </p:cBhvr>
                                      <p:tavLst>
                                        <p:tav tm="0">
                                          <p:val>
                                            <p:fltVal val="0"/>
                                          </p:val>
                                        </p:tav>
                                        <p:tav tm="100000">
                                          <p:val>
                                            <p:strVal val="#ppt_w"/>
                                          </p:val>
                                        </p:tav>
                                      </p:tavLst>
                                    </p:anim>
                                    <p:anim calcmode="lin" valueType="num">
                                      <p:cBhvr>
                                        <p:cTn id="31" dur="500" fill="hold"/>
                                        <p:tgtEl>
                                          <p:spTgt spid="29"/>
                                        </p:tgtEl>
                                        <p:attrNameLst>
                                          <p:attrName>ppt_h</p:attrName>
                                        </p:attrNameLst>
                                      </p:cBhvr>
                                      <p:tavLst>
                                        <p:tav tm="0">
                                          <p:val>
                                            <p:fltVal val="0"/>
                                          </p:val>
                                        </p:tav>
                                        <p:tav tm="100000">
                                          <p:val>
                                            <p:strVal val="#ppt_h"/>
                                          </p:val>
                                        </p:tav>
                                      </p:tavLst>
                                    </p:anim>
                                    <p:animEffect transition="in" filter="fade">
                                      <p:cBhvr>
                                        <p:cTn id="32" dur="500"/>
                                        <p:tgtEl>
                                          <p:spTgt spid="29"/>
                                        </p:tgtEl>
                                      </p:cBhvr>
                                    </p:animEffect>
                                  </p:childTnLst>
                                </p:cTn>
                              </p:par>
                            </p:childTnLst>
                          </p:cTn>
                        </p:par>
                        <p:par>
                          <p:cTn id="33" fill="hold">
                            <p:stCondLst>
                              <p:cond delay="2500"/>
                            </p:stCondLst>
                            <p:childTnLst>
                              <p:par>
                                <p:cTn id="34" presetID="26" presetClass="emph" presetSubtype="0" fill="hold" grpId="1" nodeType="afterEffect">
                                  <p:stCondLst>
                                    <p:cond delay="0"/>
                                  </p:stCondLst>
                                  <p:childTnLst>
                                    <p:animEffect transition="out" filter="fade">
                                      <p:cBhvr>
                                        <p:cTn id="35" dur="500" tmFilter="0, 0; .2, .5; .8, .5; 1, 0"/>
                                        <p:tgtEl>
                                          <p:spTgt spid="29"/>
                                        </p:tgtEl>
                                      </p:cBhvr>
                                    </p:animEffect>
                                    <p:animScale>
                                      <p:cBhvr>
                                        <p:cTn id="36" dur="250" autoRev="1" fill="hold"/>
                                        <p:tgtEl>
                                          <p:spTgt spid="29"/>
                                        </p:tgtEl>
                                      </p:cBhvr>
                                      <p:by x="105000" y="105000"/>
                                    </p:animScale>
                                  </p:childTnLst>
                                </p:cTn>
                              </p:par>
                            </p:childTnLst>
                          </p:cTn>
                        </p:par>
                        <p:par>
                          <p:cTn id="37" fill="hold">
                            <p:stCondLst>
                              <p:cond delay="3000"/>
                            </p:stCondLst>
                            <p:childTnLst>
                              <p:par>
                                <p:cTn id="38" presetID="26" presetClass="emph" presetSubtype="0" fill="hold" grpId="2" nodeType="afterEffect">
                                  <p:stCondLst>
                                    <p:cond delay="0"/>
                                  </p:stCondLst>
                                  <p:childTnLst>
                                    <p:animEffect transition="out" filter="fade">
                                      <p:cBhvr>
                                        <p:cTn id="39" dur="500" tmFilter="0, 0; .2, .5; .8, .5; 1, 0"/>
                                        <p:tgtEl>
                                          <p:spTgt spid="29"/>
                                        </p:tgtEl>
                                      </p:cBhvr>
                                    </p:animEffect>
                                    <p:animScale>
                                      <p:cBhvr>
                                        <p:cTn id="40" dur="250" autoRev="1" fill="hold"/>
                                        <p:tgtEl>
                                          <p:spTgt spid="2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0" grpId="0" animBg="1"/>
      <p:bldP spid="29" grpId="0" animBg="1"/>
      <p:bldP spid="29" grpId="1" animBg="1"/>
      <p:bldP spid="29" grpId="2" animBg="1"/>
      <p:bldP spid="18"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8" name="Picture 7">
            <a:extLst>
              <a:ext uri="{FF2B5EF4-FFF2-40B4-BE49-F238E27FC236}">
                <a16:creationId xmlns:a16="http://schemas.microsoft.com/office/drawing/2014/main" id="{1E7D463A-D939-4DF5-A591-FB5AE1C2E1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3796" y="0"/>
            <a:ext cx="5742122" cy="6858000"/>
          </a:xfrm>
          <a:prstGeom prst="rect">
            <a:avLst/>
          </a:prstGeom>
        </p:spPr>
      </p:pic>
      <p:sp>
        <p:nvSpPr>
          <p:cNvPr id="11" name="TextBox 10">
            <a:extLst>
              <a:ext uri="{FF2B5EF4-FFF2-40B4-BE49-F238E27FC236}">
                <a16:creationId xmlns:a16="http://schemas.microsoft.com/office/drawing/2014/main" id="{5AA884AC-F85E-4570-A917-2A23E391EC25}"/>
              </a:ext>
            </a:extLst>
          </p:cNvPr>
          <p:cNvSpPr txBox="1"/>
          <p:nvPr/>
        </p:nvSpPr>
        <p:spPr>
          <a:xfrm>
            <a:off x="387080" y="4294361"/>
            <a:ext cx="5586437"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The </a:t>
            </a:r>
            <a:r>
              <a:rPr lang="en-CA" sz="2000" b="1" dirty="0"/>
              <a:t>PowerPoint Courseware File</a:t>
            </a:r>
            <a:r>
              <a:rPr lang="en-CA" sz="2000" dirty="0"/>
              <a:t> is the course itself.</a:t>
            </a:r>
          </a:p>
        </p:txBody>
      </p:sp>
      <p:sp>
        <p:nvSpPr>
          <p:cNvPr id="12" name="Rectangle: Rounded Corners 11">
            <a:extLst>
              <a:ext uri="{FF2B5EF4-FFF2-40B4-BE49-F238E27FC236}">
                <a16:creationId xmlns:a16="http://schemas.microsoft.com/office/drawing/2014/main" id="{1128E6A6-C1A1-4427-9373-E88EFC718906}"/>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grpSp>
        <p:nvGrpSpPr>
          <p:cNvPr id="36" name="Group 35">
            <a:extLst>
              <a:ext uri="{FF2B5EF4-FFF2-40B4-BE49-F238E27FC236}">
                <a16:creationId xmlns:a16="http://schemas.microsoft.com/office/drawing/2014/main" id="{066F5037-725A-447A-B6E2-9433739067E1}"/>
              </a:ext>
            </a:extLst>
          </p:cNvPr>
          <p:cNvGrpSpPr/>
          <p:nvPr/>
        </p:nvGrpSpPr>
        <p:grpSpPr>
          <a:xfrm>
            <a:off x="5973517" y="4090800"/>
            <a:ext cx="752023" cy="985402"/>
            <a:chOff x="5973517" y="4090800"/>
            <a:chExt cx="752023" cy="985402"/>
          </a:xfrm>
        </p:grpSpPr>
        <p:cxnSp>
          <p:nvCxnSpPr>
            <p:cNvPr id="23" name="Straight Arrow Connector 22">
              <a:extLst>
                <a:ext uri="{FF2B5EF4-FFF2-40B4-BE49-F238E27FC236}">
                  <a16:creationId xmlns:a16="http://schemas.microsoft.com/office/drawing/2014/main" id="{3998DC7B-3DC3-4AB4-8494-A7C0B9EFE4D5}"/>
                </a:ext>
              </a:extLst>
            </p:cNvPr>
            <p:cNvCxnSpPr>
              <a:cxnSpLocks/>
              <a:stCxn id="11" idx="3"/>
            </p:cNvCxnSpPr>
            <p:nvPr/>
          </p:nvCxnSpPr>
          <p:spPr>
            <a:xfrm>
              <a:off x="5973517" y="4494416"/>
              <a:ext cx="743477" cy="153888"/>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3CA170E0-1F5C-47B1-B979-1D0951CDC31A}"/>
                </a:ext>
              </a:extLst>
            </p:cNvPr>
            <p:cNvCxnSpPr>
              <a:cxnSpLocks/>
              <a:stCxn id="11" idx="3"/>
            </p:cNvCxnSpPr>
            <p:nvPr/>
          </p:nvCxnSpPr>
          <p:spPr>
            <a:xfrm flipV="1">
              <a:off x="5973517" y="4366902"/>
              <a:ext cx="752023" cy="127514"/>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4FEB0A90-28D9-4543-A7FD-0CF0DAB67F9B}"/>
                </a:ext>
              </a:extLst>
            </p:cNvPr>
            <p:cNvCxnSpPr>
              <a:cxnSpLocks/>
              <a:stCxn id="11" idx="3"/>
            </p:cNvCxnSpPr>
            <p:nvPr/>
          </p:nvCxnSpPr>
          <p:spPr>
            <a:xfrm flipV="1">
              <a:off x="5973517" y="4090800"/>
              <a:ext cx="743477" cy="40361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31434AE-A0B4-4E1E-A945-461C3038A6A9}"/>
                </a:ext>
              </a:extLst>
            </p:cNvPr>
            <p:cNvCxnSpPr>
              <a:cxnSpLocks/>
              <a:stCxn id="11" idx="3"/>
            </p:cNvCxnSpPr>
            <p:nvPr/>
          </p:nvCxnSpPr>
          <p:spPr>
            <a:xfrm>
              <a:off x="5973517" y="4494416"/>
              <a:ext cx="743477" cy="58178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7" name="TextBox 36">
            <a:extLst>
              <a:ext uri="{FF2B5EF4-FFF2-40B4-BE49-F238E27FC236}">
                <a16:creationId xmlns:a16="http://schemas.microsoft.com/office/drawing/2014/main" id="{44B481FA-5B19-4F74-8927-7F0A33112140}"/>
              </a:ext>
            </a:extLst>
          </p:cNvPr>
          <p:cNvSpPr txBox="1"/>
          <p:nvPr/>
        </p:nvSpPr>
        <p:spPr>
          <a:xfrm>
            <a:off x="10434415" y="3551294"/>
            <a:ext cx="1575604" cy="1631216"/>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The </a:t>
            </a:r>
            <a:r>
              <a:rPr lang="en-CA" sz="2000" b="1" dirty="0"/>
              <a:t>Course Sample File</a:t>
            </a:r>
            <a:r>
              <a:rPr lang="en-CA" sz="2000" dirty="0"/>
              <a:t> is the data file used in the course.</a:t>
            </a:r>
          </a:p>
        </p:txBody>
      </p:sp>
      <p:grpSp>
        <p:nvGrpSpPr>
          <p:cNvPr id="79" name="Group 78">
            <a:extLst>
              <a:ext uri="{FF2B5EF4-FFF2-40B4-BE49-F238E27FC236}">
                <a16:creationId xmlns:a16="http://schemas.microsoft.com/office/drawing/2014/main" id="{BB636495-C626-4BA6-A864-CA5DC132A691}"/>
              </a:ext>
            </a:extLst>
          </p:cNvPr>
          <p:cNvGrpSpPr/>
          <p:nvPr/>
        </p:nvGrpSpPr>
        <p:grpSpPr>
          <a:xfrm>
            <a:off x="8665435" y="4090800"/>
            <a:ext cx="1768980" cy="1002493"/>
            <a:chOff x="8665435" y="4090800"/>
            <a:chExt cx="1768980" cy="1002493"/>
          </a:xfrm>
        </p:grpSpPr>
        <p:cxnSp>
          <p:nvCxnSpPr>
            <p:cNvPr id="39" name="Straight Arrow Connector 38">
              <a:extLst>
                <a:ext uri="{FF2B5EF4-FFF2-40B4-BE49-F238E27FC236}">
                  <a16:creationId xmlns:a16="http://schemas.microsoft.com/office/drawing/2014/main" id="{190AF6E6-6324-4468-B2B7-5235BC2DC42B}"/>
                </a:ext>
              </a:extLst>
            </p:cNvPr>
            <p:cNvCxnSpPr>
              <a:cxnSpLocks/>
              <a:stCxn id="37" idx="1"/>
            </p:cNvCxnSpPr>
            <p:nvPr/>
          </p:nvCxnSpPr>
          <p:spPr>
            <a:xfrm flipH="1">
              <a:off x="8682527" y="4366902"/>
              <a:ext cx="1751888" cy="264919"/>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800DEC2F-FA0A-4731-BD62-117A81678E61}"/>
                </a:ext>
              </a:extLst>
            </p:cNvPr>
            <p:cNvCxnSpPr>
              <a:cxnSpLocks/>
              <a:stCxn id="37" idx="1"/>
            </p:cNvCxnSpPr>
            <p:nvPr/>
          </p:nvCxnSpPr>
          <p:spPr>
            <a:xfrm flipH="1" flipV="1">
              <a:off x="8699619" y="4366901"/>
              <a:ext cx="1734796" cy="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46B17E06-DBFD-462C-9AF4-42A2CCE9129F}"/>
                </a:ext>
              </a:extLst>
            </p:cNvPr>
            <p:cNvCxnSpPr>
              <a:cxnSpLocks/>
              <a:stCxn id="37" idx="1"/>
            </p:cNvCxnSpPr>
            <p:nvPr/>
          </p:nvCxnSpPr>
          <p:spPr>
            <a:xfrm flipH="1" flipV="1">
              <a:off x="8665435" y="4090800"/>
              <a:ext cx="1768980" cy="276102"/>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93A07BF9-07AD-4F0D-98F6-BF8888306A81}"/>
                </a:ext>
              </a:extLst>
            </p:cNvPr>
            <p:cNvCxnSpPr>
              <a:cxnSpLocks/>
              <a:stCxn id="37" idx="1"/>
            </p:cNvCxnSpPr>
            <p:nvPr/>
          </p:nvCxnSpPr>
          <p:spPr>
            <a:xfrm flipH="1">
              <a:off x="8708164" y="4366902"/>
              <a:ext cx="1726251" cy="72639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2" name="TextBox 21">
            <a:extLst>
              <a:ext uri="{FF2B5EF4-FFF2-40B4-BE49-F238E27FC236}">
                <a16:creationId xmlns:a16="http://schemas.microsoft.com/office/drawing/2014/main" id="{28E511A3-3BD6-4A4C-A6FB-01897BEE19EF}"/>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1332410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0"/>
                            </p:stCondLst>
                            <p:childTnLst>
                              <p:par>
                                <p:cTn id="8" presetID="2" presetClass="entr" presetSubtype="8" fill="hold" grpId="0" nodeType="after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additive="base">
                                        <p:cTn id="10" dur="500" fill="hold"/>
                                        <p:tgtEl>
                                          <p:spTgt spid="11"/>
                                        </p:tgtEl>
                                        <p:attrNameLst>
                                          <p:attrName>ppt_x</p:attrName>
                                        </p:attrNameLst>
                                      </p:cBhvr>
                                      <p:tavLst>
                                        <p:tav tm="0">
                                          <p:val>
                                            <p:strVal val="0-#ppt_w/2"/>
                                          </p:val>
                                        </p:tav>
                                        <p:tav tm="100000">
                                          <p:val>
                                            <p:strVal val="#ppt_x"/>
                                          </p:val>
                                        </p:tav>
                                      </p:tavLst>
                                    </p:anim>
                                    <p:anim calcmode="lin" valueType="num">
                                      <p:cBhvr additive="base">
                                        <p:cTn id="11" dur="500" fill="hold"/>
                                        <p:tgtEl>
                                          <p:spTgt spid="11"/>
                                        </p:tgtEl>
                                        <p:attrNameLst>
                                          <p:attrName>ppt_y</p:attrName>
                                        </p:attrNameLst>
                                      </p:cBhvr>
                                      <p:tavLst>
                                        <p:tav tm="0">
                                          <p:val>
                                            <p:strVal val="#ppt_y"/>
                                          </p:val>
                                        </p:tav>
                                        <p:tav tm="100000">
                                          <p:val>
                                            <p:strVal val="#ppt_y"/>
                                          </p:val>
                                        </p:tav>
                                      </p:tavLst>
                                    </p:anim>
                                  </p:childTnLst>
                                </p:cTn>
                              </p:par>
                            </p:childTnLst>
                          </p:cTn>
                        </p:par>
                        <p:par>
                          <p:cTn id="12" fill="hold">
                            <p:stCondLst>
                              <p:cond delay="500"/>
                            </p:stCondLst>
                            <p:childTnLst>
                              <p:par>
                                <p:cTn id="13" presetID="22" presetClass="entr" presetSubtype="8" fill="hold" nodeType="after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wipe(left)">
                                      <p:cBhvr>
                                        <p:cTn id="15" dur="500"/>
                                        <p:tgtEl>
                                          <p:spTgt spid="36"/>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2" fill="hold" grpId="0" nodeType="clickEffect">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cBhvr additive="base">
                                        <p:cTn id="20" dur="500" fill="hold"/>
                                        <p:tgtEl>
                                          <p:spTgt spid="37"/>
                                        </p:tgtEl>
                                        <p:attrNameLst>
                                          <p:attrName>ppt_x</p:attrName>
                                        </p:attrNameLst>
                                      </p:cBhvr>
                                      <p:tavLst>
                                        <p:tav tm="0">
                                          <p:val>
                                            <p:strVal val="1+#ppt_w/2"/>
                                          </p:val>
                                        </p:tav>
                                        <p:tav tm="100000">
                                          <p:val>
                                            <p:strVal val="#ppt_x"/>
                                          </p:val>
                                        </p:tav>
                                      </p:tavLst>
                                    </p:anim>
                                    <p:anim calcmode="lin" valueType="num">
                                      <p:cBhvr additive="base">
                                        <p:cTn id="21" dur="500" fill="hold"/>
                                        <p:tgtEl>
                                          <p:spTgt spid="37"/>
                                        </p:tgtEl>
                                        <p:attrNameLst>
                                          <p:attrName>ppt_y</p:attrName>
                                        </p:attrNameLst>
                                      </p:cBhvr>
                                      <p:tavLst>
                                        <p:tav tm="0">
                                          <p:val>
                                            <p:strVal val="#ppt_y"/>
                                          </p:val>
                                        </p:tav>
                                        <p:tav tm="100000">
                                          <p:val>
                                            <p:strVal val="#ppt_y"/>
                                          </p:val>
                                        </p:tav>
                                      </p:tavLst>
                                    </p:anim>
                                  </p:childTnLst>
                                </p:cTn>
                              </p:par>
                            </p:childTnLst>
                          </p:cTn>
                        </p:par>
                        <p:par>
                          <p:cTn id="22" fill="hold">
                            <p:stCondLst>
                              <p:cond delay="500"/>
                            </p:stCondLst>
                            <p:childTnLst>
                              <p:par>
                                <p:cTn id="23" presetID="22" presetClass="entr" presetSubtype="2" fill="hold" nodeType="afterEffect">
                                  <p:stCondLst>
                                    <p:cond delay="0"/>
                                  </p:stCondLst>
                                  <p:childTnLst>
                                    <p:set>
                                      <p:cBhvr>
                                        <p:cTn id="24" dur="1" fill="hold">
                                          <p:stCondLst>
                                            <p:cond delay="0"/>
                                          </p:stCondLst>
                                        </p:cTn>
                                        <p:tgtEl>
                                          <p:spTgt spid="79"/>
                                        </p:tgtEl>
                                        <p:attrNameLst>
                                          <p:attrName>style.visibility</p:attrName>
                                        </p:attrNameLst>
                                      </p:cBhvr>
                                      <p:to>
                                        <p:strVal val="visible"/>
                                      </p:to>
                                    </p:set>
                                    <p:animEffect transition="in" filter="wipe(right)">
                                      <p:cBhvr>
                                        <p:cTn id="25"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7"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15" name="TextBox 14">
            <a:extLst>
              <a:ext uri="{FF2B5EF4-FFF2-40B4-BE49-F238E27FC236}">
                <a16:creationId xmlns:a16="http://schemas.microsoft.com/office/drawing/2014/main" id="{8EFA14BD-C7C2-41E2-BBB8-16FD0DCAE26D}"/>
              </a:ext>
            </a:extLst>
          </p:cNvPr>
          <p:cNvSpPr txBox="1"/>
          <p:nvPr/>
        </p:nvSpPr>
        <p:spPr>
          <a:xfrm>
            <a:off x="509563" y="2816795"/>
            <a:ext cx="5586437" cy="1015663"/>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pPr marL="457200" indent="-457200">
              <a:buFont typeface="+mj-lt"/>
              <a:buAutoNum type="arabicPeriod" startAt="4"/>
            </a:pPr>
            <a:r>
              <a:rPr lang="en-CA" sz="2000" b="1" dirty="0"/>
              <a:t>Tech Videos</a:t>
            </a:r>
            <a:r>
              <a:rPr lang="en-CA" sz="2000" dirty="0"/>
              <a:t> are the fourth section of the website. As they are created, they will be placed here.</a:t>
            </a:r>
            <a:endParaRPr lang="en-GB" sz="2000" dirty="0"/>
          </a:p>
        </p:txBody>
      </p:sp>
      <p:cxnSp>
        <p:nvCxnSpPr>
          <p:cNvPr id="16" name="Straight Arrow Connector 15">
            <a:extLst>
              <a:ext uri="{FF2B5EF4-FFF2-40B4-BE49-F238E27FC236}">
                <a16:creationId xmlns:a16="http://schemas.microsoft.com/office/drawing/2014/main" id="{8167F60A-F712-440A-978E-A461E5304A2D}"/>
              </a:ext>
            </a:extLst>
          </p:cNvPr>
          <p:cNvCxnSpPr>
            <a:cxnSpLocks/>
            <a:stCxn id="15" idx="3"/>
            <a:endCxn id="7" idx="3"/>
          </p:cNvCxnSpPr>
          <p:nvPr/>
        </p:nvCxnSpPr>
        <p:spPr>
          <a:xfrm flipV="1">
            <a:off x="6096000" y="1891557"/>
            <a:ext cx="1017948" cy="143307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1128E6A6-C1A1-4427-9373-E88EFC718906}"/>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sp>
        <p:nvSpPr>
          <p:cNvPr id="7" name="Oval 6">
            <a:extLst>
              <a:ext uri="{FF2B5EF4-FFF2-40B4-BE49-F238E27FC236}">
                <a16:creationId xmlns:a16="http://schemas.microsoft.com/office/drawing/2014/main" id="{3BFCBCD4-8DED-43A2-9B05-C7C152F62086}"/>
              </a:ext>
            </a:extLst>
          </p:cNvPr>
          <p:cNvSpPr/>
          <p:nvPr/>
        </p:nvSpPr>
        <p:spPr>
          <a:xfrm>
            <a:off x="7030005" y="1682781"/>
            <a:ext cx="573198" cy="244596"/>
          </a:xfrm>
          <a:prstGeom prst="ellipse">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A9D9898F-F140-4805-9D2E-424562D2A64B}"/>
              </a:ext>
            </a:extLst>
          </p:cNvPr>
          <p:cNvSpPr txBox="1"/>
          <p:nvPr/>
        </p:nvSpPr>
        <p:spPr>
          <a:xfrm>
            <a:off x="509562" y="3952540"/>
            <a:ext cx="5586437" cy="707886"/>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b="1" dirty="0"/>
              <a:t>Tech Videos</a:t>
            </a:r>
            <a:r>
              <a:rPr lang="en-CA" sz="2000" dirty="0"/>
              <a:t> are short 3 to 15 minute videos featuring solutions to various tech issues.</a:t>
            </a:r>
            <a:endParaRPr lang="en-GB" sz="2000" dirty="0"/>
          </a:p>
        </p:txBody>
      </p:sp>
      <p:sp>
        <p:nvSpPr>
          <p:cNvPr id="18" name="TextBox 17">
            <a:extLst>
              <a:ext uri="{FF2B5EF4-FFF2-40B4-BE49-F238E27FC236}">
                <a16:creationId xmlns:a16="http://schemas.microsoft.com/office/drawing/2014/main" id="{14041BDD-00CA-4A9A-89ED-98783B5738EC}"/>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2521371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childTnLst>
                          </p:cTn>
                        </p:par>
                        <p:par>
                          <p:cTn id="13" fill="hold">
                            <p:stCondLst>
                              <p:cond delay="1500"/>
                            </p:stCondLst>
                            <p:childTnLst>
                              <p:par>
                                <p:cTn id="14" presetID="53" presetClass="entr" presetSubtype="16"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ppt_w</p:attrName>
                                        </p:attrNameLst>
                                      </p:cBhvr>
                                      <p:tavLst>
                                        <p:tav tm="0">
                                          <p:val>
                                            <p:fltVal val="0"/>
                                          </p:val>
                                        </p:tav>
                                        <p:tav tm="100000">
                                          <p:val>
                                            <p:strVal val="#ppt_w"/>
                                          </p:val>
                                        </p:tav>
                                      </p:tavLst>
                                    </p:anim>
                                    <p:anim calcmode="lin" valueType="num">
                                      <p:cBhvr>
                                        <p:cTn id="17" dur="500" fill="hold"/>
                                        <p:tgtEl>
                                          <p:spTgt spid="7"/>
                                        </p:tgtEl>
                                        <p:attrNameLst>
                                          <p:attrName>ppt_h</p:attrName>
                                        </p:attrNameLst>
                                      </p:cBhvr>
                                      <p:tavLst>
                                        <p:tav tm="0">
                                          <p:val>
                                            <p:fltVal val="0"/>
                                          </p:val>
                                        </p:tav>
                                        <p:tav tm="100000">
                                          <p:val>
                                            <p:strVal val="#ppt_h"/>
                                          </p:val>
                                        </p:tav>
                                      </p:tavLst>
                                    </p:anim>
                                    <p:animEffect transition="in" filter="fade">
                                      <p:cBhvr>
                                        <p:cTn id="18" dur="500"/>
                                        <p:tgtEl>
                                          <p:spTgt spid="7"/>
                                        </p:tgtEl>
                                      </p:cBhvr>
                                    </p:animEffect>
                                  </p:childTnLst>
                                </p:cTn>
                              </p:par>
                            </p:childTnLst>
                          </p:cTn>
                        </p:par>
                        <p:par>
                          <p:cTn id="19" fill="hold">
                            <p:stCondLst>
                              <p:cond delay="2000"/>
                            </p:stCondLst>
                            <p:childTnLst>
                              <p:par>
                                <p:cTn id="20" presetID="26" presetClass="emph" presetSubtype="0" fill="hold" grpId="1" nodeType="afterEffect">
                                  <p:stCondLst>
                                    <p:cond delay="0"/>
                                  </p:stCondLst>
                                  <p:childTnLst>
                                    <p:animEffect transition="out" filter="fade">
                                      <p:cBhvr>
                                        <p:cTn id="21" dur="500" tmFilter="0, 0; .2, .5; .8, .5; 1, 0"/>
                                        <p:tgtEl>
                                          <p:spTgt spid="7"/>
                                        </p:tgtEl>
                                      </p:cBhvr>
                                    </p:animEffect>
                                    <p:animScale>
                                      <p:cBhvr>
                                        <p:cTn id="22" dur="250" autoRev="1" fill="hold"/>
                                        <p:tgtEl>
                                          <p:spTgt spid="7"/>
                                        </p:tgtEl>
                                      </p:cBhvr>
                                      <p:by x="105000" y="105000"/>
                                    </p:animScale>
                                  </p:childTnLst>
                                </p:cTn>
                              </p:par>
                            </p:childTnLst>
                          </p:cTn>
                        </p:par>
                        <p:par>
                          <p:cTn id="23" fill="hold">
                            <p:stCondLst>
                              <p:cond delay="2500"/>
                            </p:stCondLst>
                            <p:childTnLst>
                              <p:par>
                                <p:cTn id="24" presetID="26" presetClass="emph" presetSubtype="0" fill="hold" grpId="2" nodeType="afterEffect">
                                  <p:stCondLst>
                                    <p:cond delay="0"/>
                                  </p:stCondLst>
                                  <p:childTnLst>
                                    <p:animEffect transition="out" filter="fade">
                                      <p:cBhvr>
                                        <p:cTn id="25" dur="500" tmFilter="0, 0; .2, .5; .8, .5; 1, 0"/>
                                        <p:tgtEl>
                                          <p:spTgt spid="7"/>
                                        </p:tgtEl>
                                      </p:cBhvr>
                                    </p:animEffect>
                                    <p:animScale>
                                      <p:cBhvr>
                                        <p:cTn id="26" dur="250" autoRev="1" fill="hold"/>
                                        <p:tgtEl>
                                          <p:spTgt spid="7"/>
                                        </p:tgtEl>
                                      </p:cBhvr>
                                      <p:by x="105000" y="105000"/>
                                    </p:animScale>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0-#ppt_w/2"/>
                                          </p:val>
                                        </p:tav>
                                        <p:tav tm="100000">
                                          <p:val>
                                            <p:strVal val="#ppt_x"/>
                                          </p:val>
                                        </p:tav>
                                      </p:tavLst>
                                    </p:anim>
                                    <p:anim calcmode="lin" valueType="num">
                                      <p:cBhvr additive="base">
                                        <p:cTn id="32"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7" grpId="0" animBg="1"/>
      <p:bldP spid="7" grpId="1" animBg="1"/>
      <p:bldP spid="7" grpId="2" animBg="1"/>
      <p:bldP spid="1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p:txBody>
          <a:bodyPr/>
          <a:lstStyle/>
          <a:p>
            <a:endParaRPr lang="en-CA"/>
          </a:p>
        </p:txBody>
      </p:sp>
      <p:pic>
        <p:nvPicPr>
          <p:cNvPr id="5"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662"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txBox="1">
            <a:spLocks/>
          </p:cNvSpPr>
          <p:nvPr/>
        </p:nvSpPr>
        <p:spPr>
          <a:xfrm>
            <a:off x="370359" y="1254534"/>
            <a:ext cx="11413958" cy="1143000"/>
          </a:xfrm>
          <a:prstGeom prst="rect">
            <a:avLst/>
          </a:prstGeo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sz="5333" b="1" dirty="0">
                <a:latin typeface="Times New Roman" panose="02020603050405020304" pitchFamily="18" charset="0"/>
                <a:cs typeface="Times New Roman" panose="02020603050405020304" pitchFamily="18" charset="0"/>
              </a:rPr>
              <a:t>What will we be covering in this course?</a:t>
            </a:r>
          </a:p>
        </p:txBody>
      </p:sp>
      <p:sp>
        <p:nvSpPr>
          <p:cNvPr id="11" name="TextBox 10"/>
          <p:cNvSpPr txBox="1"/>
          <p:nvPr/>
        </p:nvSpPr>
        <p:spPr>
          <a:xfrm>
            <a:off x="2967935" y="2800431"/>
            <a:ext cx="5847347" cy="400110"/>
          </a:xfrm>
          <a:prstGeom prst="rect">
            <a:avLst/>
          </a:prstGeom>
          <a:noFill/>
          <a:ln w="25400">
            <a:solidFill>
              <a:schemeClr val="accent2"/>
            </a:solidFill>
          </a:ln>
        </p:spPr>
        <p:txBody>
          <a:bodyPr wrap="square" rtlCol="0">
            <a:spAutoFit/>
          </a:bodyPr>
          <a:lstStyle/>
          <a:p>
            <a:r>
              <a:rPr lang="en-CA" sz="2000" dirty="0"/>
              <a:t>Windows GUI – Identifying the Parts of Windows</a:t>
            </a:r>
          </a:p>
        </p:txBody>
      </p:sp>
      <p:sp>
        <p:nvSpPr>
          <p:cNvPr id="15" name="TextBox 14"/>
          <p:cNvSpPr txBox="1"/>
          <p:nvPr/>
        </p:nvSpPr>
        <p:spPr>
          <a:xfrm>
            <a:off x="3231083" y="3547997"/>
            <a:ext cx="5575826" cy="400110"/>
          </a:xfrm>
          <a:prstGeom prst="rect">
            <a:avLst/>
          </a:prstGeom>
          <a:noFill/>
        </p:spPr>
        <p:txBody>
          <a:bodyPr wrap="square" rtlCol="0">
            <a:spAutoFit/>
          </a:bodyPr>
          <a:lstStyle/>
          <a:p>
            <a:pPr marL="342900" indent="-342900">
              <a:buFont typeface="Wingdings" panose="05000000000000000000" pitchFamily="2" charset="2"/>
              <a:buChar char="ü"/>
            </a:pPr>
            <a:r>
              <a:rPr lang="en-CA" sz="2000" dirty="0"/>
              <a:t>Desktop				Slide 21</a:t>
            </a:r>
          </a:p>
        </p:txBody>
      </p:sp>
      <p:sp>
        <p:nvSpPr>
          <p:cNvPr id="7" name="TextBox 6"/>
          <p:cNvSpPr txBox="1"/>
          <p:nvPr/>
        </p:nvSpPr>
        <p:spPr>
          <a:xfrm>
            <a:off x="2967935" y="4678676"/>
            <a:ext cx="5847347" cy="400110"/>
          </a:xfrm>
          <a:prstGeom prst="rect">
            <a:avLst/>
          </a:prstGeom>
          <a:noFill/>
          <a:ln w="25400">
            <a:solidFill>
              <a:schemeClr val="accent2"/>
            </a:solidFill>
          </a:ln>
        </p:spPr>
        <p:txBody>
          <a:bodyPr wrap="square" rtlCol="0">
            <a:spAutoFit/>
          </a:bodyPr>
          <a:lstStyle/>
          <a:p>
            <a:r>
              <a:rPr lang="en-CA" sz="2000" dirty="0"/>
              <a:t>Navigating Windows – File Explorer - Parts</a:t>
            </a:r>
            <a:endParaRPr lang="en-US" sz="2000" dirty="0"/>
          </a:p>
        </p:txBody>
      </p:sp>
      <p:sp>
        <p:nvSpPr>
          <p:cNvPr id="10" name="TextBox 9"/>
          <p:cNvSpPr txBox="1"/>
          <p:nvPr/>
        </p:nvSpPr>
        <p:spPr>
          <a:xfrm>
            <a:off x="2963122" y="6388451"/>
            <a:ext cx="5846656" cy="400110"/>
          </a:xfrm>
          <a:prstGeom prst="rect">
            <a:avLst/>
          </a:prstGeom>
          <a:noFill/>
          <a:ln w="25400">
            <a:solidFill>
              <a:schemeClr val="accent2"/>
            </a:solidFill>
          </a:ln>
        </p:spPr>
        <p:txBody>
          <a:bodyPr wrap="square" rtlCol="0">
            <a:spAutoFit/>
          </a:bodyPr>
          <a:lstStyle/>
          <a:p>
            <a:r>
              <a:rPr lang="en-US" sz="2000" dirty="0"/>
              <a:t>Safety, Backups &amp; Best Practices		    Slide 42</a:t>
            </a:r>
            <a:endParaRPr lang="en-CA" sz="2000" dirty="0"/>
          </a:p>
        </p:txBody>
      </p:sp>
      <p:sp>
        <p:nvSpPr>
          <p:cNvPr id="2" name="TextBox 1">
            <a:extLst>
              <a:ext uri="{FF2B5EF4-FFF2-40B4-BE49-F238E27FC236}">
                <a16:creationId xmlns:a16="http://schemas.microsoft.com/office/drawing/2014/main" id="{8DDB075B-7645-2310-6F06-030A3F0554B2}"/>
              </a:ext>
            </a:extLst>
          </p:cNvPr>
          <p:cNvSpPr txBox="1"/>
          <p:nvPr/>
        </p:nvSpPr>
        <p:spPr>
          <a:xfrm>
            <a:off x="3252815" y="3875151"/>
            <a:ext cx="5554094" cy="400110"/>
          </a:xfrm>
          <a:prstGeom prst="rect">
            <a:avLst/>
          </a:prstGeom>
          <a:noFill/>
        </p:spPr>
        <p:txBody>
          <a:bodyPr wrap="square" rtlCol="0">
            <a:spAutoFit/>
          </a:bodyPr>
          <a:lstStyle/>
          <a:p>
            <a:pPr marL="342900" indent="-342900" defTabSz="901700">
              <a:buFont typeface="Wingdings" panose="05000000000000000000" pitchFamily="2" charset="2"/>
              <a:buChar char="ü"/>
            </a:pPr>
            <a:r>
              <a:rPr lang="en-CA" sz="2000" dirty="0"/>
              <a:t>Taskbar				</a:t>
            </a:r>
            <a:r>
              <a:rPr lang="en-CA" dirty="0"/>
              <a:t> </a:t>
            </a:r>
            <a:r>
              <a:rPr lang="en-CA" sz="2000" dirty="0"/>
              <a:t>Slide 22</a:t>
            </a:r>
          </a:p>
        </p:txBody>
      </p:sp>
      <p:sp>
        <p:nvSpPr>
          <p:cNvPr id="3" name="TextBox 2">
            <a:extLst>
              <a:ext uri="{FF2B5EF4-FFF2-40B4-BE49-F238E27FC236}">
                <a16:creationId xmlns:a16="http://schemas.microsoft.com/office/drawing/2014/main" id="{BE98839A-5766-18FA-B7EC-FC11A77F77B9}"/>
              </a:ext>
            </a:extLst>
          </p:cNvPr>
          <p:cNvSpPr txBox="1"/>
          <p:nvPr/>
        </p:nvSpPr>
        <p:spPr>
          <a:xfrm>
            <a:off x="3259657" y="4174768"/>
            <a:ext cx="5547251" cy="400110"/>
          </a:xfrm>
          <a:prstGeom prst="rect">
            <a:avLst/>
          </a:prstGeom>
          <a:noFill/>
        </p:spPr>
        <p:txBody>
          <a:bodyPr wrap="square" rtlCol="0">
            <a:spAutoFit/>
          </a:bodyPr>
          <a:lstStyle/>
          <a:p>
            <a:pPr marL="342900" indent="-342900" defTabSz="903288">
              <a:buFont typeface="Wingdings" panose="05000000000000000000" pitchFamily="2" charset="2"/>
              <a:buChar char="ü"/>
            </a:pPr>
            <a:r>
              <a:rPr lang="en-CA" sz="2000" dirty="0"/>
              <a:t>Start Menu				</a:t>
            </a:r>
            <a:r>
              <a:rPr lang="en-CA" sz="1200" dirty="0"/>
              <a:t> </a:t>
            </a:r>
            <a:r>
              <a:rPr lang="en-CA" sz="2000" dirty="0"/>
              <a:t>Slide 26</a:t>
            </a:r>
          </a:p>
        </p:txBody>
      </p:sp>
      <p:sp>
        <p:nvSpPr>
          <p:cNvPr id="13" name="TextBox 12">
            <a:extLst>
              <a:ext uri="{FF2B5EF4-FFF2-40B4-BE49-F238E27FC236}">
                <a16:creationId xmlns:a16="http://schemas.microsoft.com/office/drawing/2014/main" id="{0275F5B7-54EB-9399-7C85-5A44D5F75E24}"/>
              </a:ext>
            </a:extLst>
          </p:cNvPr>
          <p:cNvSpPr txBox="1"/>
          <p:nvPr/>
        </p:nvSpPr>
        <p:spPr>
          <a:xfrm>
            <a:off x="3259658" y="5494711"/>
            <a:ext cx="5574674" cy="400110"/>
          </a:xfrm>
          <a:prstGeom prst="rect">
            <a:avLst/>
          </a:prstGeom>
          <a:noFill/>
        </p:spPr>
        <p:txBody>
          <a:bodyPr wrap="square" rtlCol="0">
            <a:spAutoFit/>
          </a:bodyPr>
          <a:lstStyle/>
          <a:p>
            <a:pPr marL="342900" indent="-342900">
              <a:buFont typeface="Wingdings" panose="05000000000000000000" pitchFamily="2" charset="2"/>
              <a:buChar char="ü"/>
            </a:pPr>
            <a:r>
              <a:rPr lang="en-CA" sz="2000" dirty="0"/>
              <a:t>Keyboard &amp; Mouse			Slide 37</a:t>
            </a:r>
          </a:p>
        </p:txBody>
      </p:sp>
      <p:sp>
        <p:nvSpPr>
          <p:cNvPr id="14" name="TextBox 13">
            <a:extLst>
              <a:ext uri="{FF2B5EF4-FFF2-40B4-BE49-F238E27FC236}">
                <a16:creationId xmlns:a16="http://schemas.microsoft.com/office/drawing/2014/main" id="{310BD190-771B-64B0-5A2D-A10CD59D7EAD}"/>
              </a:ext>
            </a:extLst>
          </p:cNvPr>
          <p:cNvSpPr txBox="1"/>
          <p:nvPr/>
        </p:nvSpPr>
        <p:spPr>
          <a:xfrm>
            <a:off x="3259658" y="5842116"/>
            <a:ext cx="5574674" cy="400110"/>
          </a:xfrm>
          <a:prstGeom prst="rect">
            <a:avLst/>
          </a:prstGeom>
          <a:noFill/>
        </p:spPr>
        <p:txBody>
          <a:bodyPr wrap="square" rtlCol="0">
            <a:spAutoFit/>
          </a:bodyPr>
          <a:lstStyle/>
          <a:p>
            <a:pPr marL="342900" indent="-342900" defTabSz="903288">
              <a:buFont typeface="Wingdings" panose="05000000000000000000" pitchFamily="2" charset="2"/>
              <a:buChar char="ü"/>
            </a:pPr>
            <a:r>
              <a:rPr lang="en-CA" sz="2000" dirty="0"/>
              <a:t>Menus and Ribbons			</a:t>
            </a:r>
            <a:r>
              <a:rPr lang="en-CA" sz="1200" dirty="0"/>
              <a:t> </a:t>
            </a:r>
            <a:r>
              <a:rPr lang="en-CA" sz="2000" dirty="0"/>
              <a:t>Slide 38</a:t>
            </a:r>
          </a:p>
        </p:txBody>
      </p:sp>
      <p:sp>
        <p:nvSpPr>
          <p:cNvPr id="16" name="TextBox 15">
            <a:extLst>
              <a:ext uri="{FF2B5EF4-FFF2-40B4-BE49-F238E27FC236}">
                <a16:creationId xmlns:a16="http://schemas.microsoft.com/office/drawing/2014/main" id="{B005CEA1-2461-A1A4-98BA-24DCDCA45DFD}"/>
              </a:ext>
            </a:extLst>
          </p:cNvPr>
          <p:cNvSpPr txBox="1"/>
          <p:nvPr/>
        </p:nvSpPr>
        <p:spPr>
          <a:xfrm>
            <a:off x="3240608" y="5153025"/>
            <a:ext cx="5574674" cy="400110"/>
          </a:xfrm>
          <a:prstGeom prst="rect">
            <a:avLst/>
          </a:prstGeom>
          <a:noFill/>
        </p:spPr>
        <p:txBody>
          <a:bodyPr wrap="square" rtlCol="0">
            <a:spAutoFit/>
          </a:bodyPr>
          <a:lstStyle/>
          <a:p>
            <a:pPr marL="342900" indent="-342900">
              <a:buFont typeface="Wingdings" panose="05000000000000000000" pitchFamily="2" charset="2"/>
              <a:buChar char="ü"/>
            </a:pPr>
            <a:r>
              <a:rPr lang="en-CA" sz="2000" dirty="0"/>
              <a:t>File Explorer				Slide 29</a:t>
            </a:r>
          </a:p>
        </p:txBody>
      </p:sp>
      <p:sp>
        <p:nvSpPr>
          <p:cNvPr id="17" name="TextBox 16">
            <a:extLst>
              <a:ext uri="{FF2B5EF4-FFF2-40B4-BE49-F238E27FC236}">
                <a16:creationId xmlns:a16="http://schemas.microsoft.com/office/drawing/2014/main" id="{E36D04D8-D1DA-6501-047D-516064402032}"/>
              </a:ext>
            </a:extLst>
          </p:cNvPr>
          <p:cNvSpPr txBox="1"/>
          <p:nvPr/>
        </p:nvSpPr>
        <p:spPr>
          <a:xfrm>
            <a:off x="3233950" y="3243650"/>
            <a:ext cx="5575827" cy="400110"/>
          </a:xfrm>
          <a:prstGeom prst="rect">
            <a:avLst/>
          </a:prstGeom>
          <a:noFill/>
        </p:spPr>
        <p:txBody>
          <a:bodyPr wrap="square" rtlCol="0">
            <a:spAutoFit/>
          </a:bodyPr>
          <a:lstStyle/>
          <a:p>
            <a:pPr marL="342900" indent="-342900">
              <a:buFont typeface="Wingdings" panose="05000000000000000000" pitchFamily="2" charset="2"/>
              <a:buChar char="ü"/>
            </a:pPr>
            <a:r>
              <a:rPr lang="en-CA" sz="2000" dirty="0"/>
              <a:t>Login					Slide 15</a:t>
            </a:r>
          </a:p>
        </p:txBody>
      </p:sp>
    </p:spTree>
    <p:extLst>
      <p:ext uri="{BB962C8B-B14F-4D97-AF65-F5344CB8AC3E}">
        <p14:creationId xmlns:p14="http://schemas.microsoft.com/office/powerpoint/2010/main" val="3286442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par>
                                <p:cTn id="9" presetID="2" presetClass="entr" presetSubtype="12"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0-#ppt_w/2"/>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6"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1+#ppt_w/2"/>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0-#ppt_w/2"/>
                                          </p:val>
                                        </p:tav>
                                        <p:tav tm="100000">
                                          <p:val>
                                            <p:strVal val="#ppt_x"/>
                                          </p:val>
                                        </p:tav>
                                      </p:tavLst>
                                    </p:anim>
                                    <p:anim calcmode="lin" valueType="num">
                                      <p:cBhvr additive="base">
                                        <p:cTn id="24" dur="500" fill="hold"/>
                                        <p:tgtEl>
                                          <p:spTgt spid="17"/>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1"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0-#ppt_h/2"/>
                                          </p:val>
                                        </p:tav>
                                        <p:tav tm="100000">
                                          <p:val>
                                            <p:strVal val="#ppt_y"/>
                                          </p:val>
                                        </p:tav>
                                      </p:tavLst>
                                    </p:anim>
                                  </p:childTnLst>
                                </p:cTn>
                              </p:par>
                              <p:par>
                                <p:cTn id="31" presetID="2" presetClass="entr" presetSubtype="12"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0-#ppt_w/2"/>
                                          </p:val>
                                        </p:tav>
                                        <p:tav tm="100000">
                                          <p:val>
                                            <p:strVal val="#ppt_x"/>
                                          </p:val>
                                        </p:tav>
                                      </p:tavLst>
                                    </p:anim>
                                    <p:anim calcmode="lin" valueType="num">
                                      <p:cBhvr additive="base">
                                        <p:cTn id="34" dur="500" fill="hold"/>
                                        <p:tgtEl>
                                          <p:spTgt spid="16"/>
                                        </p:tgtEl>
                                        <p:attrNameLst>
                                          <p:attrName>ppt_y</p:attrName>
                                        </p:attrNameLst>
                                      </p:cBhvr>
                                      <p:tavLst>
                                        <p:tav tm="0">
                                          <p:val>
                                            <p:strVal val="1+#ppt_h/2"/>
                                          </p:val>
                                        </p:tav>
                                        <p:tav tm="100000">
                                          <p:val>
                                            <p:strVal val="#ppt_y"/>
                                          </p:val>
                                        </p:tav>
                                      </p:tavLst>
                                    </p:anim>
                                  </p:childTnLst>
                                </p:cTn>
                              </p:par>
                              <p:par>
                                <p:cTn id="35" presetID="2" presetClass="entr" presetSubtype="6"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1+#ppt_w/2"/>
                                          </p:val>
                                        </p:tav>
                                        <p:tav tm="100000">
                                          <p:val>
                                            <p:strVal val="#ppt_x"/>
                                          </p:val>
                                        </p:tav>
                                      </p:tavLst>
                                    </p:anim>
                                    <p:anim calcmode="lin" valueType="num">
                                      <p:cBhvr additive="base">
                                        <p:cTn id="38" dur="500" fill="hold"/>
                                        <p:tgtEl>
                                          <p:spTgt spid="13"/>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additive="base">
                                        <p:cTn id="41" dur="500" fill="hold"/>
                                        <p:tgtEl>
                                          <p:spTgt spid="14"/>
                                        </p:tgtEl>
                                        <p:attrNameLst>
                                          <p:attrName>ppt_x</p:attrName>
                                        </p:attrNameLst>
                                      </p:cBhvr>
                                      <p:tavLst>
                                        <p:tav tm="0">
                                          <p:val>
                                            <p:strVal val="#ppt_x"/>
                                          </p:val>
                                        </p:tav>
                                        <p:tav tm="100000">
                                          <p:val>
                                            <p:strVal val="#ppt_x"/>
                                          </p:val>
                                        </p:tav>
                                      </p:tavLst>
                                    </p:anim>
                                    <p:anim calcmode="lin" valueType="num">
                                      <p:cBhvr additive="base">
                                        <p:cTn id="4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1"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additive="base">
                                        <p:cTn id="47" dur="500" fill="hold"/>
                                        <p:tgtEl>
                                          <p:spTgt spid="10"/>
                                        </p:tgtEl>
                                        <p:attrNameLst>
                                          <p:attrName>ppt_x</p:attrName>
                                        </p:attrNameLst>
                                      </p:cBhvr>
                                      <p:tavLst>
                                        <p:tav tm="0">
                                          <p:val>
                                            <p:strVal val="#ppt_x"/>
                                          </p:val>
                                        </p:tav>
                                        <p:tav tm="100000">
                                          <p:val>
                                            <p:strVal val="#ppt_x"/>
                                          </p:val>
                                        </p:tav>
                                      </p:tavLst>
                                    </p:anim>
                                    <p:anim calcmode="lin" valueType="num">
                                      <p:cBhvr additive="base">
                                        <p:cTn id="48"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p:bldP spid="7" grpId="0" animBg="1"/>
      <p:bldP spid="10" grpId="0" animBg="1"/>
      <p:bldP spid="2" grpId="0"/>
      <p:bldP spid="3" grpId="0"/>
      <p:bldP spid="13" grpId="0"/>
      <p:bldP spid="14" grpId="0"/>
      <p:bldP spid="16" grpId="0"/>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E237EFE8-2449-F18D-CFAF-585540B7E706}"/>
              </a:ext>
            </a:extLst>
          </p:cNvPr>
          <p:cNvSpPr/>
          <p:nvPr/>
        </p:nvSpPr>
        <p:spPr>
          <a:xfrm>
            <a:off x="195943" y="122464"/>
            <a:ext cx="2792186"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Windows GUI – Login</a:t>
            </a:r>
            <a:endParaRPr lang="en-US" sz="2000" dirty="0">
              <a:solidFill>
                <a:schemeClr val="tx1"/>
              </a:solidFill>
            </a:endParaRPr>
          </a:p>
        </p:txBody>
      </p:sp>
      <p:pic>
        <p:nvPicPr>
          <p:cNvPr id="21" name="Picture 20" descr="Graphical user interface, application&#10;&#10;Description automatically generated">
            <a:extLst>
              <a:ext uri="{FF2B5EF4-FFF2-40B4-BE49-F238E27FC236}">
                <a16:creationId xmlns:a16="http://schemas.microsoft.com/office/drawing/2014/main" id="{5CDC1F65-B0AD-7AE4-234F-919777E97C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175" y="645489"/>
            <a:ext cx="10877550" cy="6118622"/>
          </a:xfrm>
          <a:prstGeom prst="rect">
            <a:avLst/>
          </a:prstGeom>
        </p:spPr>
      </p:pic>
      <p:sp>
        <p:nvSpPr>
          <p:cNvPr id="25" name="TextBox 24">
            <a:extLst>
              <a:ext uri="{FF2B5EF4-FFF2-40B4-BE49-F238E27FC236}">
                <a16:creationId xmlns:a16="http://schemas.microsoft.com/office/drawing/2014/main" id="{73D595F9-2FE3-1944-DF66-AD99ED4CE04A}"/>
              </a:ext>
            </a:extLst>
          </p:cNvPr>
          <p:cNvSpPr txBox="1"/>
          <p:nvPr/>
        </p:nvSpPr>
        <p:spPr>
          <a:xfrm>
            <a:off x="100695" y="5151192"/>
            <a:ext cx="6618513" cy="707886"/>
          </a:xfrm>
          <a:prstGeom prst="rect">
            <a:avLst/>
          </a:prstGeom>
          <a:solidFill>
            <a:schemeClr val="bg1"/>
          </a:solidFill>
          <a:ln w="19050">
            <a:solidFill>
              <a:schemeClr val="accent2"/>
            </a:solidFill>
          </a:ln>
        </p:spPr>
        <p:txBody>
          <a:bodyPr wrap="square" rtlCol="0">
            <a:spAutoFit/>
          </a:bodyPr>
          <a:lstStyle/>
          <a:p>
            <a:r>
              <a:rPr lang="en-US" sz="2000" dirty="0"/>
              <a:t>Before logging in to your domain profile, check your network connection to make sure you are connected.</a:t>
            </a:r>
          </a:p>
        </p:txBody>
      </p:sp>
      <p:cxnSp>
        <p:nvCxnSpPr>
          <p:cNvPr id="32" name="Straight Arrow Connector 31">
            <a:extLst>
              <a:ext uri="{FF2B5EF4-FFF2-40B4-BE49-F238E27FC236}">
                <a16:creationId xmlns:a16="http://schemas.microsoft.com/office/drawing/2014/main" id="{25287700-19B3-09FB-31CB-8A828A03002B}"/>
              </a:ext>
            </a:extLst>
          </p:cNvPr>
          <p:cNvCxnSpPr>
            <a:cxnSpLocks/>
          </p:cNvCxnSpPr>
          <p:nvPr/>
        </p:nvCxnSpPr>
        <p:spPr>
          <a:xfrm>
            <a:off x="6719208" y="5859078"/>
            <a:ext cx="3984171" cy="72950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 name="Slide Number Placeholder 2">
            <a:extLst>
              <a:ext uri="{FF2B5EF4-FFF2-40B4-BE49-F238E27FC236}">
                <a16:creationId xmlns:a16="http://schemas.microsoft.com/office/drawing/2014/main" id="{B916E004-707C-8EA6-DE6D-BE9EE4C261E6}"/>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15</a:t>
            </a:fld>
            <a:endParaRPr lang="en-GB" dirty="0">
              <a:solidFill>
                <a:schemeClr val="tx1"/>
              </a:solidFill>
            </a:endParaRPr>
          </a:p>
        </p:txBody>
      </p:sp>
      <p:pic>
        <p:nvPicPr>
          <p:cNvPr id="3" name="Picture 2" descr="Text">
            <a:extLst>
              <a:ext uri="{FF2B5EF4-FFF2-40B4-BE49-F238E27FC236}">
                <a16:creationId xmlns:a16="http://schemas.microsoft.com/office/drawing/2014/main" id="{666D4FF9-4509-492F-E744-286BAEE1D5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52201" y="3906593"/>
            <a:ext cx="1502356" cy="2540000"/>
          </a:xfrm>
          <a:prstGeom prst="rect">
            <a:avLst/>
          </a:prstGeom>
        </p:spPr>
      </p:pic>
      <p:sp>
        <p:nvSpPr>
          <p:cNvPr id="6" name="TextBox 5">
            <a:extLst>
              <a:ext uri="{FF2B5EF4-FFF2-40B4-BE49-F238E27FC236}">
                <a16:creationId xmlns:a16="http://schemas.microsoft.com/office/drawing/2014/main" id="{DD0C24AF-C98F-687A-D085-56DC8A051FA9}"/>
              </a:ext>
            </a:extLst>
          </p:cNvPr>
          <p:cNvSpPr txBox="1"/>
          <p:nvPr/>
        </p:nvSpPr>
        <p:spPr>
          <a:xfrm>
            <a:off x="6719208" y="1143000"/>
            <a:ext cx="4516059" cy="1938992"/>
          </a:xfrm>
          <a:prstGeom prst="rect">
            <a:avLst/>
          </a:prstGeom>
          <a:solidFill>
            <a:schemeClr val="bg1"/>
          </a:solidFill>
          <a:ln w="19050">
            <a:solidFill>
              <a:schemeClr val="accent2"/>
            </a:solidFill>
          </a:ln>
        </p:spPr>
        <p:txBody>
          <a:bodyPr wrap="square" rtlCol="0">
            <a:spAutoFit/>
          </a:bodyPr>
          <a:lstStyle/>
          <a:p>
            <a:r>
              <a:rPr lang="en-US" sz="2000" dirty="0"/>
              <a:t>If not connected, choose a network connection and, if needed (if it is a wireless connection), enter your username and password </a:t>
            </a:r>
            <a:r>
              <a:rPr lang="en-US" sz="2000" b="1" i="1" dirty="0"/>
              <a:t>for the network connection</a:t>
            </a:r>
            <a:r>
              <a:rPr lang="en-US" sz="2000" dirty="0"/>
              <a:t>, </a:t>
            </a:r>
            <a:r>
              <a:rPr lang="en-US" sz="2000" b="1" u="sng" dirty="0"/>
              <a:t>not</a:t>
            </a:r>
            <a:r>
              <a:rPr lang="en-US" sz="2000" dirty="0"/>
              <a:t> your domain username and password.  That comes next.</a:t>
            </a:r>
          </a:p>
        </p:txBody>
      </p:sp>
      <p:cxnSp>
        <p:nvCxnSpPr>
          <p:cNvPr id="7" name="Straight Arrow Connector 6">
            <a:extLst>
              <a:ext uri="{FF2B5EF4-FFF2-40B4-BE49-F238E27FC236}">
                <a16:creationId xmlns:a16="http://schemas.microsoft.com/office/drawing/2014/main" id="{B9E23E87-D8D8-D3A0-C117-E826CAAE7868}"/>
              </a:ext>
            </a:extLst>
          </p:cNvPr>
          <p:cNvCxnSpPr>
            <a:cxnSpLocks/>
            <a:endCxn id="12" idx="1"/>
          </p:cNvCxnSpPr>
          <p:nvPr/>
        </p:nvCxnSpPr>
        <p:spPr>
          <a:xfrm>
            <a:off x="8072582" y="3081992"/>
            <a:ext cx="1105285" cy="190660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Left Brace 11">
            <a:extLst>
              <a:ext uri="{FF2B5EF4-FFF2-40B4-BE49-F238E27FC236}">
                <a16:creationId xmlns:a16="http://schemas.microsoft.com/office/drawing/2014/main" id="{6414BF46-5609-5641-5E82-EB464A0328BD}"/>
              </a:ext>
            </a:extLst>
          </p:cNvPr>
          <p:cNvSpPr/>
          <p:nvPr/>
        </p:nvSpPr>
        <p:spPr>
          <a:xfrm>
            <a:off x="9177867" y="3906593"/>
            <a:ext cx="713166" cy="2164007"/>
          </a:xfrm>
          <a:prstGeom prst="leftBrace">
            <a:avLst>
              <a:gd name="adj1" fmla="val 47510"/>
              <a:gd name="adj2"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19" name="Group 18">
            <a:extLst>
              <a:ext uri="{FF2B5EF4-FFF2-40B4-BE49-F238E27FC236}">
                <a16:creationId xmlns:a16="http://schemas.microsoft.com/office/drawing/2014/main" id="{47DAF3FA-1C6A-DF5F-ECAB-FC7D571AE82F}"/>
              </a:ext>
            </a:extLst>
          </p:cNvPr>
          <p:cNvGrpSpPr/>
          <p:nvPr/>
        </p:nvGrpSpPr>
        <p:grpSpPr>
          <a:xfrm>
            <a:off x="1126067" y="1075266"/>
            <a:ext cx="3454400" cy="646331"/>
            <a:chOff x="1430867" y="1312333"/>
            <a:chExt cx="3454400" cy="646331"/>
          </a:xfrm>
        </p:grpSpPr>
        <p:sp>
          <p:nvSpPr>
            <p:cNvPr id="14" name="TextBox 13">
              <a:extLst>
                <a:ext uri="{FF2B5EF4-FFF2-40B4-BE49-F238E27FC236}">
                  <a16:creationId xmlns:a16="http://schemas.microsoft.com/office/drawing/2014/main" id="{1902A9B8-168D-8094-C76C-B776D741FEE2}"/>
                </a:ext>
              </a:extLst>
            </p:cNvPr>
            <p:cNvSpPr txBox="1"/>
            <p:nvPr/>
          </p:nvSpPr>
          <p:spPr>
            <a:xfrm>
              <a:off x="1430867" y="1312333"/>
              <a:ext cx="3454400" cy="646331"/>
            </a:xfrm>
            <a:prstGeom prst="rect">
              <a:avLst/>
            </a:prstGeom>
            <a:solidFill>
              <a:schemeClr val="bg1"/>
            </a:solidFill>
            <a:ln>
              <a:solidFill>
                <a:schemeClr val="accent2"/>
              </a:solidFill>
            </a:ln>
          </p:spPr>
          <p:txBody>
            <a:bodyPr wrap="square" rtlCol="0">
              <a:spAutoFit/>
            </a:bodyPr>
            <a:lstStyle/>
            <a:p>
              <a:r>
                <a:rPr lang="en-US" dirty="0"/>
                <a:t>     = Wired Network Connection</a:t>
              </a:r>
            </a:p>
            <a:p>
              <a:r>
                <a:rPr lang="en-US" dirty="0"/>
                <a:t>     = Wireless Network Connection</a:t>
              </a:r>
            </a:p>
          </p:txBody>
        </p:sp>
        <p:pic>
          <p:nvPicPr>
            <p:cNvPr id="16" name="Picture 15" descr="A picture containing text, old&#10;&#10;Description automatically generated">
              <a:extLst>
                <a:ext uri="{FF2B5EF4-FFF2-40B4-BE49-F238E27FC236}">
                  <a16:creationId xmlns:a16="http://schemas.microsoft.com/office/drawing/2014/main" id="{17AD80A0-8209-BC40-D692-F4063E9E61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66232" y="1410707"/>
              <a:ext cx="176793" cy="172584"/>
            </a:xfrm>
            <a:prstGeom prst="rect">
              <a:avLst/>
            </a:prstGeom>
          </p:spPr>
        </p:pic>
        <p:pic>
          <p:nvPicPr>
            <p:cNvPr id="18" name="Picture 17" descr="A picture containing text&#10;&#10;Description automatically generated">
              <a:extLst>
                <a:ext uri="{FF2B5EF4-FFF2-40B4-BE49-F238E27FC236}">
                  <a16:creationId xmlns:a16="http://schemas.microsoft.com/office/drawing/2014/main" id="{095D831F-C25F-F684-1927-3B6501B217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70058" y="1681665"/>
              <a:ext cx="181434" cy="172584"/>
            </a:xfrm>
            <a:prstGeom prst="rect">
              <a:avLst/>
            </a:prstGeom>
          </p:spPr>
        </p:pic>
      </p:grpSp>
    </p:spTree>
    <p:extLst>
      <p:ext uri="{BB962C8B-B14F-4D97-AF65-F5344CB8AC3E}">
        <p14:creationId xmlns:p14="http://schemas.microsoft.com/office/powerpoint/2010/main" val="102967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additive="base">
                                        <p:cTn id="12" dur="500" fill="hold"/>
                                        <p:tgtEl>
                                          <p:spTgt spid="25"/>
                                        </p:tgtEl>
                                        <p:attrNameLst>
                                          <p:attrName>ppt_x</p:attrName>
                                        </p:attrNameLst>
                                      </p:cBhvr>
                                      <p:tavLst>
                                        <p:tav tm="0">
                                          <p:val>
                                            <p:strVal val="0-#ppt_w/2"/>
                                          </p:val>
                                        </p:tav>
                                        <p:tav tm="100000">
                                          <p:val>
                                            <p:strVal val="#ppt_x"/>
                                          </p:val>
                                        </p:tav>
                                      </p:tavLst>
                                    </p:anim>
                                    <p:anim calcmode="lin" valueType="num">
                                      <p:cBhvr additive="base">
                                        <p:cTn id="13" dur="500" fill="hold"/>
                                        <p:tgtEl>
                                          <p:spTgt spid="25"/>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22" presetClass="entr" presetSubtype="8" fill="hold" nodeType="after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wipe(left)">
                                      <p:cBhvr>
                                        <p:cTn id="17" dur="500"/>
                                        <p:tgtEl>
                                          <p:spTgt spid="32"/>
                                        </p:tgtEl>
                                      </p:cBhvr>
                                    </p:animEffect>
                                  </p:childTnLst>
                                </p:cTn>
                              </p:par>
                            </p:childTnLst>
                          </p:cTn>
                        </p:par>
                        <p:par>
                          <p:cTn id="18" fill="hold">
                            <p:stCondLst>
                              <p:cond delay="1000"/>
                            </p:stCondLst>
                            <p:childTnLst>
                              <p:par>
                                <p:cTn id="19" presetID="22" presetClass="entr" presetSubtype="4" fill="hold"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down)">
                                      <p:cBhvr>
                                        <p:cTn id="21" dur="500"/>
                                        <p:tgtEl>
                                          <p:spTgt spid="3"/>
                                        </p:tgtEl>
                                      </p:cBhvr>
                                    </p:animEffect>
                                  </p:childTnLst>
                                </p:cTn>
                              </p:par>
                              <p:par>
                                <p:cTn id="22" presetID="2" presetClass="entr" presetSubtype="8" fill="hold" nodeType="withEffect">
                                  <p:stCondLst>
                                    <p:cond delay="0"/>
                                  </p:stCondLst>
                                  <p:childTnLst>
                                    <p:set>
                                      <p:cBhvr>
                                        <p:cTn id="23" dur="1" fill="hold">
                                          <p:stCondLst>
                                            <p:cond delay="0"/>
                                          </p:stCondLst>
                                        </p:cTn>
                                        <p:tgtEl>
                                          <p:spTgt spid="19"/>
                                        </p:tgtEl>
                                        <p:attrNameLst>
                                          <p:attrName>style.visibility</p:attrName>
                                        </p:attrNameLst>
                                      </p:cBhvr>
                                      <p:to>
                                        <p:strVal val="visible"/>
                                      </p:to>
                                    </p:set>
                                    <p:anim calcmode="lin" valueType="num">
                                      <p:cBhvr additive="base">
                                        <p:cTn id="24" dur="500" fill="hold"/>
                                        <p:tgtEl>
                                          <p:spTgt spid="19"/>
                                        </p:tgtEl>
                                        <p:attrNameLst>
                                          <p:attrName>ppt_x</p:attrName>
                                        </p:attrNameLst>
                                      </p:cBhvr>
                                      <p:tavLst>
                                        <p:tav tm="0">
                                          <p:val>
                                            <p:strVal val="0-#ppt_w/2"/>
                                          </p:val>
                                        </p:tav>
                                        <p:tav tm="100000">
                                          <p:val>
                                            <p:strVal val="#ppt_x"/>
                                          </p:val>
                                        </p:tav>
                                      </p:tavLst>
                                    </p:anim>
                                    <p:anim calcmode="lin" valueType="num">
                                      <p:cBhvr additive="base">
                                        <p:cTn id="25"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12"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 fill="hold"/>
                                        <p:tgtEl>
                                          <p:spTgt spid="6"/>
                                        </p:tgtEl>
                                        <p:attrNameLst>
                                          <p:attrName>ppt_x</p:attrName>
                                        </p:attrNameLst>
                                      </p:cBhvr>
                                      <p:tavLst>
                                        <p:tav tm="0">
                                          <p:val>
                                            <p:strVal val="0-#ppt_w/2"/>
                                          </p:val>
                                        </p:tav>
                                        <p:tav tm="100000">
                                          <p:val>
                                            <p:strVal val="#ppt_x"/>
                                          </p:val>
                                        </p:tav>
                                      </p:tavLst>
                                    </p:anim>
                                    <p:anim calcmode="lin" valueType="num">
                                      <p:cBhvr additive="base">
                                        <p:cTn id="31" dur="500" fill="hold"/>
                                        <p:tgtEl>
                                          <p:spTgt spid="6"/>
                                        </p:tgtEl>
                                        <p:attrNameLst>
                                          <p:attrName>ppt_y</p:attrName>
                                        </p:attrNameLst>
                                      </p:cBhvr>
                                      <p:tavLst>
                                        <p:tav tm="0">
                                          <p:val>
                                            <p:strVal val="1+#ppt_h/2"/>
                                          </p:val>
                                        </p:tav>
                                        <p:tav tm="100000">
                                          <p:val>
                                            <p:strVal val="#ppt_y"/>
                                          </p:val>
                                        </p:tav>
                                      </p:tavLst>
                                    </p:anim>
                                  </p:childTnLst>
                                </p:cTn>
                              </p:par>
                            </p:childTnLst>
                          </p:cTn>
                        </p:par>
                        <p:par>
                          <p:cTn id="32" fill="hold">
                            <p:stCondLst>
                              <p:cond delay="500"/>
                            </p:stCondLst>
                            <p:childTnLst>
                              <p:par>
                                <p:cTn id="33" presetID="22" presetClass="entr" presetSubtype="8" fill="hold" nodeType="after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left)">
                                      <p:cBhvr>
                                        <p:cTn id="35" dur="500"/>
                                        <p:tgtEl>
                                          <p:spTgt spid="7"/>
                                        </p:tgtEl>
                                      </p:cBhvr>
                                    </p:animEffect>
                                  </p:childTnLst>
                                </p:cTn>
                              </p:par>
                            </p:childTnLst>
                          </p:cTn>
                        </p:par>
                        <p:par>
                          <p:cTn id="36" fill="hold">
                            <p:stCondLst>
                              <p:cond delay="1000"/>
                            </p:stCondLst>
                            <p:childTnLst>
                              <p:par>
                                <p:cTn id="37" presetID="22" presetClass="entr" presetSubtype="8" fill="hold" grpId="0" nodeType="after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wipe(left)">
                                      <p:cBhvr>
                                        <p:cTn id="39" dur="5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xit" presetSubtype="10" fill="hold" grpId="1" nodeType="clickEffect">
                                  <p:stCondLst>
                                    <p:cond delay="0"/>
                                  </p:stCondLst>
                                  <p:childTnLst>
                                    <p:animEffect transition="out" filter="randombar(horizontal)">
                                      <p:cBhvr>
                                        <p:cTn id="43" dur="500"/>
                                        <p:tgtEl>
                                          <p:spTgt spid="25"/>
                                        </p:tgtEl>
                                      </p:cBhvr>
                                    </p:animEffect>
                                    <p:set>
                                      <p:cBhvr>
                                        <p:cTn id="44" dur="1" fill="hold">
                                          <p:stCondLst>
                                            <p:cond delay="499"/>
                                          </p:stCondLst>
                                        </p:cTn>
                                        <p:tgtEl>
                                          <p:spTgt spid="25"/>
                                        </p:tgtEl>
                                        <p:attrNameLst>
                                          <p:attrName>style.visibility</p:attrName>
                                        </p:attrNameLst>
                                      </p:cBhvr>
                                      <p:to>
                                        <p:strVal val="hidden"/>
                                      </p:to>
                                    </p:set>
                                  </p:childTnLst>
                                </p:cTn>
                              </p:par>
                              <p:par>
                                <p:cTn id="45" presetID="14" presetClass="exit" presetSubtype="10" fill="hold" nodeType="withEffect">
                                  <p:stCondLst>
                                    <p:cond delay="0"/>
                                  </p:stCondLst>
                                  <p:childTnLst>
                                    <p:animEffect transition="out" filter="randombar(horizontal)">
                                      <p:cBhvr>
                                        <p:cTn id="46" dur="500"/>
                                        <p:tgtEl>
                                          <p:spTgt spid="32"/>
                                        </p:tgtEl>
                                      </p:cBhvr>
                                    </p:animEffect>
                                    <p:set>
                                      <p:cBhvr>
                                        <p:cTn id="47" dur="1" fill="hold">
                                          <p:stCondLst>
                                            <p:cond delay="499"/>
                                          </p:stCondLst>
                                        </p:cTn>
                                        <p:tgtEl>
                                          <p:spTgt spid="32"/>
                                        </p:tgtEl>
                                        <p:attrNameLst>
                                          <p:attrName>style.visibility</p:attrName>
                                        </p:attrNameLst>
                                      </p:cBhvr>
                                      <p:to>
                                        <p:strVal val="hidden"/>
                                      </p:to>
                                    </p:set>
                                  </p:childTnLst>
                                </p:cTn>
                              </p:par>
                              <p:par>
                                <p:cTn id="48" presetID="14" presetClass="exit" presetSubtype="10" fill="hold" nodeType="withEffect">
                                  <p:stCondLst>
                                    <p:cond delay="0"/>
                                  </p:stCondLst>
                                  <p:childTnLst>
                                    <p:animEffect transition="out" filter="randombar(horizontal)">
                                      <p:cBhvr>
                                        <p:cTn id="49" dur="500"/>
                                        <p:tgtEl>
                                          <p:spTgt spid="3"/>
                                        </p:tgtEl>
                                      </p:cBhvr>
                                    </p:animEffect>
                                    <p:set>
                                      <p:cBhvr>
                                        <p:cTn id="50" dur="1" fill="hold">
                                          <p:stCondLst>
                                            <p:cond delay="499"/>
                                          </p:stCondLst>
                                        </p:cTn>
                                        <p:tgtEl>
                                          <p:spTgt spid="3"/>
                                        </p:tgtEl>
                                        <p:attrNameLst>
                                          <p:attrName>style.visibility</p:attrName>
                                        </p:attrNameLst>
                                      </p:cBhvr>
                                      <p:to>
                                        <p:strVal val="hidden"/>
                                      </p:to>
                                    </p:set>
                                  </p:childTnLst>
                                </p:cTn>
                              </p:par>
                              <p:par>
                                <p:cTn id="51" presetID="14" presetClass="exit" presetSubtype="10" fill="hold" nodeType="withEffect">
                                  <p:stCondLst>
                                    <p:cond delay="0"/>
                                  </p:stCondLst>
                                  <p:childTnLst>
                                    <p:animEffect transition="out" filter="randombar(horizontal)">
                                      <p:cBhvr>
                                        <p:cTn id="52" dur="500"/>
                                        <p:tgtEl>
                                          <p:spTgt spid="19"/>
                                        </p:tgtEl>
                                      </p:cBhvr>
                                    </p:animEffect>
                                    <p:set>
                                      <p:cBhvr>
                                        <p:cTn id="53" dur="1" fill="hold">
                                          <p:stCondLst>
                                            <p:cond delay="499"/>
                                          </p:stCondLst>
                                        </p:cTn>
                                        <p:tgtEl>
                                          <p:spTgt spid="19"/>
                                        </p:tgtEl>
                                        <p:attrNameLst>
                                          <p:attrName>style.visibility</p:attrName>
                                        </p:attrNameLst>
                                      </p:cBhvr>
                                      <p:to>
                                        <p:strVal val="hidden"/>
                                      </p:to>
                                    </p:set>
                                  </p:childTnLst>
                                </p:cTn>
                              </p:par>
                              <p:par>
                                <p:cTn id="54" presetID="14" presetClass="exit" presetSubtype="10" fill="hold" grpId="1" nodeType="withEffect">
                                  <p:stCondLst>
                                    <p:cond delay="0"/>
                                  </p:stCondLst>
                                  <p:childTnLst>
                                    <p:animEffect transition="out" filter="randombar(horizontal)">
                                      <p:cBhvr>
                                        <p:cTn id="55" dur="500"/>
                                        <p:tgtEl>
                                          <p:spTgt spid="6"/>
                                        </p:tgtEl>
                                      </p:cBhvr>
                                    </p:animEffect>
                                    <p:set>
                                      <p:cBhvr>
                                        <p:cTn id="56" dur="1" fill="hold">
                                          <p:stCondLst>
                                            <p:cond delay="499"/>
                                          </p:stCondLst>
                                        </p:cTn>
                                        <p:tgtEl>
                                          <p:spTgt spid="6"/>
                                        </p:tgtEl>
                                        <p:attrNameLst>
                                          <p:attrName>style.visibility</p:attrName>
                                        </p:attrNameLst>
                                      </p:cBhvr>
                                      <p:to>
                                        <p:strVal val="hidden"/>
                                      </p:to>
                                    </p:set>
                                  </p:childTnLst>
                                </p:cTn>
                              </p:par>
                              <p:par>
                                <p:cTn id="57" presetID="14" presetClass="exit" presetSubtype="10" fill="hold" nodeType="withEffect">
                                  <p:stCondLst>
                                    <p:cond delay="0"/>
                                  </p:stCondLst>
                                  <p:childTnLst>
                                    <p:animEffect transition="out" filter="randombar(horizontal)">
                                      <p:cBhvr>
                                        <p:cTn id="58" dur="500"/>
                                        <p:tgtEl>
                                          <p:spTgt spid="7"/>
                                        </p:tgtEl>
                                      </p:cBhvr>
                                    </p:animEffect>
                                    <p:set>
                                      <p:cBhvr>
                                        <p:cTn id="59" dur="1" fill="hold">
                                          <p:stCondLst>
                                            <p:cond delay="499"/>
                                          </p:stCondLst>
                                        </p:cTn>
                                        <p:tgtEl>
                                          <p:spTgt spid="7"/>
                                        </p:tgtEl>
                                        <p:attrNameLst>
                                          <p:attrName>style.visibility</p:attrName>
                                        </p:attrNameLst>
                                      </p:cBhvr>
                                      <p:to>
                                        <p:strVal val="hidden"/>
                                      </p:to>
                                    </p:set>
                                  </p:childTnLst>
                                </p:cTn>
                              </p:par>
                              <p:par>
                                <p:cTn id="60" presetID="14" presetClass="exit" presetSubtype="10" fill="hold" grpId="1" nodeType="withEffect">
                                  <p:stCondLst>
                                    <p:cond delay="0"/>
                                  </p:stCondLst>
                                  <p:childTnLst>
                                    <p:animEffect transition="out" filter="randombar(horizontal)">
                                      <p:cBhvr>
                                        <p:cTn id="61" dur="500"/>
                                        <p:tgtEl>
                                          <p:spTgt spid="12"/>
                                        </p:tgtEl>
                                      </p:cBhvr>
                                    </p:animEffect>
                                    <p:set>
                                      <p:cBhvr>
                                        <p:cTn id="62"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5" grpId="1" animBg="1"/>
      <p:bldP spid="6" grpId="0" animBg="1"/>
      <p:bldP spid="6" grpId="1" animBg="1"/>
      <p:bldP spid="12" grpId="0" animBg="1"/>
      <p:bldP spid="12"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E237EFE8-2449-F18D-CFAF-585540B7E706}"/>
              </a:ext>
            </a:extLst>
          </p:cNvPr>
          <p:cNvSpPr/>
          <p:nvPr/>
        </p:nvSpPr>
        <p:spPr>
          <a:xfrm>
            <a:off x="195943" y="122464"/>
            <a:ext cx="2792186"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Windows GUI – Login</a:t>
            </a:r>
            <a:endParaRPr lang="en-US" sz="2000" dirty="0">
              <a:solidFill>
                <a:schemeClr val="tx1"/>
              </a:solidFill>
            </a:endParaRPr>
          </a:p>
        </p:txBody>
      </p:sp>
      <p:pic>
        <p:nvPicPr>
          <p:cNvPr id="21" name="Picture 20" descr="Graphical user interface, application&#10;&#10;Description automatically generated">
            <a:extLst>
              <a:ext uri="{FF2B5EF4-FFF2-40B4-BE49-F238E27FC236}">
                <a16:creationId xmlns:a16="http://schemas.microsoft.com/office/drawing/2014/main" id="{5CDC1F65-B0AD-7AE4-234F-919777E97C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175" y="645489"/>
            <a:ext cx="10877550" cy="6118622"/>
          </a:xfrm>
          <a:prstGeom prst="rect">
            <a:avLst/>
          </a:prstGeom>
        </p:spPr>
      </p:pic>
      <p:sp>
        <p:nvSpPr>
          <p:cNvPr id="25" name="TextBox 24">
            <a:extLst>
              <a:ext uri="{FF2B5EF4-FFF2-40B4-BE49-F238E27FC236}">
                <a16:creationId xmlns:a16="http://schemas.microsoft.com/office/drawing/2014/main" id="{73D595F9-2FE3-1944-DF66-AD99ED4CE04A}"/>
              </a:ext>
            </a:extLst>
          </p:cNvPr>
          <p:cNvSpPr txBox="1"/>
          <p:nvPr/>
        </p:nvSpPr>
        <p:spPr>
          <a:xfrm>
            <a:off x="72117" y="4808764"/>
            <a:ext cx="11996057" cy="400110"/>
          </a:xfrm>
          <a:prstGeom prst="rect">
            <a:avLst/>
          </a:prstGeom>
          <a:solidFill>
            <a:schemeClr val="bg1"/>
          </a:solidFill>
          <a:ln w="19050">
            <a:solidFill>
              <a:schemeClr val="accent2"/>
            </a:solidFill>
          </a:ln>
        </p:spPr>
        <p:txBody>
          <a:bodyPr wrap="square" rtlCol="0">
            <a:spAutoFit/>
          </a:bodyPr>
          <a:lstStyle/>
          <a:p>
            <a:r>
              <a:rPr lang="en-US" sz="2000" dirty="0"/>
              <a:t>When logging in to Windows you </a:t>
            </a:r>
            <a:r>
              <a:rPr lang="en-US" sz="2000" b="1" dirty="0"/>
              <a:t>select a user </a:t>
            </a:r>
            <a:r>
              <a:rPr lang="en-US" sz="2000" dirty="0"/>
              <a:t>shown on the bottom left of the screen and </a:t>
            </a:r>
            <a:r>
              <a:rPr lang="en-US" sz="2000" b="1" dirty="0"/>
              <a:t>type in your password</a:t>
            </a:r>
            <a:r>
              <a:rPr lang="en-US" sz="2000" dirty="0"/>
              <a:t>.</a:t>
            </a:r>
          </a:p>
        </p:txBody>
      </p:sp>
      <p:cxnSp>
        <p:nvCxnSpPr>
          <p:cNvPr id="27" name="Straight Arrow Connector 26">
            <a:extLst>
              <a:ext uri="{FF2B5EF4-FFF2-40B4-BE49-F238E27FC236}">
                <a16:creationId xmlns:a16="http://schemas.microsoft.com/office/drawing/2014/main" id="{E2065987-3F3A-CC00-C3C0-D37D86E9D44D}"/>
              </a:ext>
            </a:extLst>
          </p:cNvPr>
          <p:cNvCxnSpPr>
            <a:cxnSpLocks/>
          </p:cNvCxnSpPr>
          <p:nvPr/>
        </p:nvCxnSpPr>
        <p:spPr>
          <a:xfrm flipH="1">
            <a:off x="1895475" y="5114925"/>
            <a:ext cx="2019300" cy="85725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2BE9A410-1579-8278-7336-FBA71E448BB3}"/>
              </a:ext>
            </a:extLst>
          </p:cNvPr>
          <p:cNvSpPr/>
          <p:nvPr/>
        </p:nvSpPr>
        <p:spPr>
          <a:xfrm>
            <a:off x="504825" y="5671066"/>
            <a:ext cx="1476375" cy="1186934"/>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Arrow Connector 31">
            <a:extLst>
              <a:ext uri="{FF2B5EF4-FFF2-40B4-BE49-F238E27FC236}">
                <a16:creationId xmlns:a16="http://schemas.microsoft.com/office/drawing/2014/main" id="{25287700-19B3-09FB-31CB-8A828A03002B}"/>
              </a:ext>
            </a:extLst>
          </p:cNvPr>
          <p:cNvCxnSpPr>
            <a:cxnSpLocks/>
          </p:cNvCxnSpPr>
          <p:nvPr/>
        </p:nvCxnSpPr>
        <p:spPr>
          <a:xfrm flipH="1" flipV="1">
            <a:off x="6372225" y="4057650"/>
            <a:ext cx="3390900" cy="89048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CDB3DC3B-59E3-B8E4-D1B6-A4888F677D2E}"/>
              </a:ext>
            </a:extLst>
          </p:cNvPr>
          <p:cNvSpPr txBox="1"/>
          <p:nvPr/>
        </p:nvSpPr>
        <p:spPr>
          <a:xfrm>
            <a:off x="2857500" y="5753100"/>
            <a:ext cx="7467600" cy="400110"/>
          </a:xfrm>
          <a:prstGeom prst="rect">
            <a:avLst/>
          </a:prstGeom>
          <a:solidFill>
            <a:schemeClr val="bg1"/>
          </a:solidFill>
          <a:ln w="19050">
            <a:solidFill>
              <a:schemeClr val="accent2"/>
            </a:solidFill>
          </a:ln>
        </p:spPr>
        <p:txBody>
          <a:bodyPr wrap="square" rtlCol="0">
            <a:spAutoFit/>
          </a:bodyPr>
          <a:lstStyle/>
          <a:p>
            <a:r>
              <a:rPr lang="en-US" sz="2000" dirty="0"/>
              <a:t>If your user profile is not listed at the bottom left of the screen then …</a:t>
            </a:r>
          </a:p>
        </p:txBody>
      </p:sp>
      <p:sp>
        <p:nvSpPr>
          <p:cNvPr id="36" name="Arrow: Down 35">
            <a:extLst>
              <a:ext uri="{FF2B5EF4-FFF2-40B4-BE49-F238E27FC236}">
                <a16:creationId xmlns:a16="http://schemas.microsoft.com/office/drawing/2014/main" id="{2AACB9FE-138A-BC94-E830-33E99EBD795D}"/>
              </a:ext>
            </a:extLst>
          </p:cNvPr>
          <p:cNvSpPr/>
          <p:nvPr/>
        </p:nvSpPr>
        <p:spPr>
          <a:xfrm>
            <a:off x="9763125" y="6147189"/>
            <a:ext cx="581025" cy="616922"/>
          </a:xfrm>
          <a:prstGeom prst="downArrow">
            <a:avLst/>
          </a:prstGeom>
          <a:solidFill>
            <a:schemeClr val="accent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Slide Number Placeholder 2">
            <a:extLst>
              <a:ext uri="{FF2B5EF4-FFF2-40B4-BE49-F238E27FC236}">
                <a16:creationId xmlns:a16="http://schemas.microsoft.com/office/drawing/2014/main" id="{B916E004-707C-8EA6-DE6D-BE9EE4C261E6}"/>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16</a:t>
            </a:fld>
            <a:endParaRPr lang="en-GB" dirty="0">
              <a:solidFill>
                <a:schemeClr val="tx1"/>
              </a:solidFill>
            </a:endParaRPr>
          </a:p>
        </p:txBody>
      </p:sp>
    </p:spTree>
    <p:extLst>
      <p:ext uri="{BB962C8B-B14F-4D97-AF65-F5344CB8AC3E}">
        <p14:creationId xmlns:p14="http://schemas.microsoft.com/office/powerpoint/2010/main" val="3387214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0-#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wipe(up)">
                                      <p:cBhvr>
                                        <p:cTn id="12" dur="500"/>
                                        <p:tgtEl>
                                          <p:spTgt spid="27"/>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28"/>
                                        </p:tgtEl>
                                        <p:attrNameLst>
                                          <p:attrName>style.visibility</p:attrName>
                                        </p:attrNameLst>
                                      </p:cBhvr>
                                      <p:to>
                                        <p:strVal val="visible"/>
                                      </p:to>
                                    </p:set>
                                    <p:anim calcmode="lin" valueType="num">
                                      <p:cBhvr>
                                        <p:cTn id="16" dur="500" fill="hold"/>
                                        <p:tgtEl>
                                          <p:spTgt spid="28"/>
                                        </p:tgtEl>
                                        <p:attrNameLst>
                                          <p:attrName>ppt_w</p:attrName>
                                        </p:attrNameLst>
                                      </p:cBhvr>
                                      <p:tavLst>
                                        <p:tav tm="0">
                                          <p:val>
                                            <p:fltVal val="0"/>
                                          </p:val>
                                        </p:tav>
                                        <p:tav tm="100000">
                                          <p:val>
                                            <p:strVal val="#ppt_w"/>
                                          </p:val>
                                        </p:tav>
                                      </p:tavLst>
                                    </p:anim>
                                    <p:anim calcmode="lin" valueType="num">
                                      <p:cBhvr>
                                        <p:cTn id="17" dur="500" fill="hold"/>
                                        <p:tgtEl>
                                          <p:spTgt spid="28"/>
                                        </p:tgtEl>
                                        <p:attrNameLst>
                                          <p:attrName>ppt_h</p:attrName>
                                        </p:attrNameLst>
                                      </p:cBhvr>
                                      <p:tavLst>
                                        <p:tav tm="0">
                                          <p:val>
                                            <p:fltVal val="0"/>
                                          </p:val>
                                        </p:tav>
                                        <p:tav tm="100000">
                                          <p:val>
                                            <p:strVal val="#ppt_h"/>
                                          </p:val>
                                        </p:tav>
                                      </p:tavLst>
                                    </p:anim>
                                    <p:animEffect transition="in" filter="fade">
                                      <p:cBhvr>
                                        <p:cTn id="18" dur="500"/>
                                        <p:tgtEl>
                                          <p:spTgt spid="28"/>
                                        </p:tgtEl>
                                      </p:cBhvr>
                                    </p:animEffect>
                                  </p:childTnLst>
                                </p:cTn>
                              </p:par>
                            </p:childTnLst>
                          </p:cTn>
                        </p:par>
                        <p:par>
                          <p:cTn id="19" fill="hold">
                            <p:stCondLst>
                              <p:cond delay="1500"/>
                            </p:stCondLst>
                            <p:childTnLst>
                              <p:par>
                                <p:cTn id="20" presetID="22" presetClass="entr" presetSubtype="4" fill="hold" nodeType="afterEffect">
                                  <p:stCondLst>
                                    <p:cond delay="1000"/>
                                  </p:stCondLst>
                                  <p:childTnLst>
                                    <p:set>
                                      <p:cBhvr>
                                        <p:cTn id="21" dur="1" fill="hold">
                                          <p:stCondLst>
                                            <p:cond delay="0"/>
                                          </p:stCondLst>
                                        </p:cTn>
                                        <p:tgtEl>
                                          <p:spTgt spid="32"/>
                                        </p:tgtEl>
                                        <p:attrNameLst>
                                          <p:attrName>style.visibility</p:attrName>
                                        </p:attrNameLst>
                                      </p:cBhvr>
                                      <p:to>
                                        <p:strVal val="visible"/>
                                      </p:to>
                                    </p:set>
                                    <p:animEffect transition="in" filter="wipe(down)">
                                      <p:cBhvr>
                                        <p:cTn id="22" dur="500"/>
                                        <p:tgtEl>
                                          <p:spTgt spid="32"/>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1" fill="hold" grpId="0" nodeType="clickEffect">
                                  <p:stCondLst>
                                    <p:cond delay="0"/>
                                  </p:stCondLst>
                                  <p:childTnLst>
                                    <p:set>
                                      <p:cBhvr>
                                        <p:cTn id="26" dur="1" fill="hold">
                                          <p:stCondLst>
                                            <p:cond delay="0"/>
                                          </p:stCondLst>
                                        </p:cTn>
                                        <p:tgtEl>
                                          <p:spTgt spid="35"/>
                                        </p:tgtEl>
                                        <p:attrNameLst>
                                          <p:attrName>style.visibility</p:attrName>
                                        </p:attrNameLst>
                                      </p:cBhvr>
                                      <p:to>
                                        <p:strVal val="visible"/>
                                      </p:to>
                                    </p:set>
                                    <p:anim calcmode="lin" valueType="num">
                                      <p:cBhvr additive="base">
                                        <p:cTn id="27" dur="500" fill="hold"/>
                                        <p:tgtEl>
                                          <p:spTgt spid="35"/>
                                        </p:tgtEl>
                                        <p:attrNameLst>
                                          <p:attrName>ppt_x</p:attrName>
                                        </p:attrNameLst>
                                      </p:cBhvr>
                                      <p:tavLst>
                                        <p:tav tm="0">
                                          <p:val>
                                            <p:strVal val="#ppt_x"/>
                                          </p:val>
                                        </p:tav>
                                        <p:tav tm="100000">
                                          <p:val>
                                            <p:strVal val="#ppt_x"/>
                                          </p:val>
                                        </p:tav>
                                      </p:tavLst>
                                    </p:anim>
                                    <p:anim calcmode="lin" valueType="num">
                                      <p:cBhvr additive="base">
                                        <p:cTn id="28" dur="500" fill="hold"/>
                                        <p:tgtEl>
                                          <p:spTgt spid="35"/>
                                        </p:tgtEl>
                                        <p:attrNameLst>
                                          <p:attrName>ppt_y</p:attrName>
                                        </p:attrNameLst>
                                      </p:cBhvr>
                                      <p:tavLst>
                                        <p:tav tm="0">
                                          <p:val>
                                            <p:strVal val="0-#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36"/>
                                        </p:tgtEl>
                                        <p:attrNameLst>
                                          <p:attrName>style.visibility</p:attrName>
                                        </p:attrNameLst>
                                      </p:cBhvr>
                                      <p:to>
                                        <p:strVal val="visible"/>
                                      </p:to>
                                    </p:set>
                                    <p:animEffect transition="in" filter="wipe(up)">
                                      <p:cBhvr>
                                        <p:cTn id="33"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8" grpId="0" animBg="1"/>
      <p:bldP spid="35" grpId="0" animBg="1"/>
      <p:bldP spid="3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website">
            <a:extLst>
              <a:ext uri="{FF2B5EF4-FFF2-40B4-BE49-F238E27FC236}">
                <a16:creationId xmlns:a16="http://schemas.microsoft.com/office/drawing/2014/main" id="{45B0A588-6FDD-1483-4522-79B18A285A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175" y="653654"/>
            <a:ext cx="10877550" cy="6118621"/>
          </a:xfrm>
          <a:prstGeom prst="rect">
            <a:avLst/>
          </a:prstGeom>
        </p:spPr>
      </p:pic>
      <p:sp>
        <p:nvSpPr>
          <p:cNvPr id="5" name="Rectangle: Rounded Corners 4">
            <a:extLst>
              <a:ext uri="{FF2B5EF4-FFF2-40B4-BE49-F238E27FC236}">
                <a16:creationId xmlns:a16="http://schemas.microsoft.com/office/drawing/2014/main" id="{E237EFE8-2449-F18D-CFAF-585540B7E706}"/>
              </a:ext>
            </a:extLst>
          </p:cNvPr>
          <p:cNvSpPr/>
          <p:nvPr/>
        </p:nvSpPr>
        <p:spPr>
          <a:xfrm>
            <a:off x="195943" y="122464"/>
            <a:ext cx="2792186"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Windows GUI – Login</a:t>
            </a:r>
            <a:endParaRPr lang="en-US" sz="2000" dirty="0">
              <a:solidFill>
                <a:schemeClr val="tx1"/>
              </a:solidFill>
            </a:endParaRPr>
          </a:p>
        </p:txBody>
      </p:sp>
      <p:sp>
        <p:nvSpPr>
          <p:cNvPr id="4" name="TextBox 3">
            <a:extLst>
              <a:ext uri="{FF2B5EF4-FFF2-40B4-BE49-F238E27FC236}">
                <a16:creationId xmlns:a16="http://schemas.microsoft.com/office/drawing/2014/main" id="{F223F7DF-B0FB-59A5-8EDB-C0E8E7E5747C}"/>
              </a:ext>
            </a:extLst>
          </p:cNvPr>
          <p:cNvSpPr txBox="1"/>
          <p:nvPr/>
        </p:nvSpPr>
        <p:spPr>
          <a:xfrm>
            <a:off x="200025" y="5057775"/>
            <a:ext cx="4591050" cy="400110"/>
          </a:xfrm>
          <a:prstGeom prst="rect">
            <a:avLst/>
          </a:prstGeom>
          <a:solidFill>
            <a:schemeClr val="bg1"/>
          </a:solidFill>
          <a:ln w="19050">
            <a:solidFill>
              <a:schemeClr val="accent2"/>
            </a:solidFill>
          </a:ln>
        </p:spPr>
        <p:txBody>
          <a:bodyPr wrap="square" rtlCol="0">
            <a:spAutoFit/>
          </a:bodyPr>
          <a:lstStyle/>
          <a:p>
            <a:r>
              <a:rPr lang="en-US" sz="2000" dirty="0"/>
              <a:t>… then select </a:t>
            </a:r>
            <a:r>
              <a:rPr lang="en-US" sz="2000" b="1" dirty="0"/>
              <a:t>Other User</a:t>
            </a:r>
            <a:r>
              <a:rPr lang="en-US" sz="2000" dirty="0"/>
              <a:t> which displays …</a:t>
            </a:r>
          </a:p>
        </p:txBody>
      </p:sp>
      <p:cxnSp>
        <p:nvCxnSpPr>
          <p:cNvPr id="7" name="Straight Arrow Connector 6">
            <a:extLst>
              <a:ext uri="{FF2B5EF4-FFF2-40B4-BE49-F238E27FC236}">
                <a16:creationId xmlns:a16="http://schemas.microsoft.com/office/drawing/2014/main" id="{DE480F64-31A0-ED4E-0E18-723216DBBCF9}"/>
              </a:ext>
            </a:extLst>
          </p:cNvPr>
          <p:cNvCxnSpPr/>
          <p:nvPr/>
        </p:nvCxnSpPr>
        <p:spPr>
          <a:xfrm flipH="1">
            <a:off x="1676400" y="5353050"/>
            <a:ext cx="714375" cy="114300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A04EFC5E-2405-C3BA-ED13-CBDF80C86671}"/>
              </a:ext>
            </a:extLst>
          </p:cNvPr>
          <p:cNvCxnSpPr>
            <a:cxnSpLocks/>
            <a:endCxn id="10" idx="1"/>
          </p:cNvCxnSpPr>
          <p:nvPr/>
        </p:nvCxnSpPr>
        <p:spPr>
          <a:xfrm flipV="1">
            <a:off x="4324350" y="4400550"/>
            <a:ext cx="742950" cy="80010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Left Brace 9">
            <a:extLst>
              <a:ext uri="{FF2B5EF4-FFF2-40B4-BE49-F238E27FC236}">
                <a16:creationId xmlns:a16="http://schemas.microsoft.com/office/drawing/2014/main" id="{E9F0144A-9D1C-0581-B8EE-557959F19DB7}"/>
              </a:ext>
            </a:extLst>
          </p:cNvPr>
          <p:cNvSpPr/>
          <p:nvPr/>
        </p:nvSpPr>
        <p:spPr>
          <a:xfrm>
            <a:off x="5067300" y="3838575"/>
            <a:ext cx="257175" cy="1123950"/>
          </a:xfrm>
          <a:prstGeom prst="leftBrace">
            <a:avLst>
              <a:gd name="adj1" fmla="val 109259"/>
              <a:gd name="adj2"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TextBox 11">
            <a:extLst>
              <a:ext uri="{FF2B5EF4-FFF2-40B4-BE49-F238E27FC236}">
                <a16:creationId xmlns:a16="http://schemas.microsoft.com/office/drawing/2014/main" id="{69A6628D-A230-5DCF-6603-6CFFDDFC6EA5}"/>
              </a:ext>
            </a:extLst>
          </p:cNvPr>
          <p:cNvSpPr txBox="1"/>
          <p:nvPr/>
        </p:nvSpPr>
        <p:spPr>
          <a:xfrm>
            <a:off x="6877050" y="5353050"/>
            <a:ext cx="3476625" cy="400110"/>
          </a:xfrm>
          <a:prstGeom prst="rect">
            <a:avLst/>
          </a:prstGeom>
          <a:solidFill>
            <a:schemeClr val="bg1"/>
          </a:solidFill>
          <a:ln w="19050">
            <a:solidFill>
              <a:schemeClr val="accent2"/>
            </a:solidFill>
          </a:ln>
        </p:spPr>
        <p:txBody>
          <a:bodyPr wrap="square" rtlCol="0">
            <a:spAutoFit/>
          </a:bodyPr>
          <a:lstStyle/>
          <a:p>
            <a:r>
              <a:rPr lang="en-US" sz="2000" dirty="0"/>
              <a:t>If your domain is shown here …</a:t>
            </a:r>
          </a:p>
        </p:txBody>
      </p:sp>
      <p:cxnSp>
        <p:nvCxnSpPr>
          <p:cNvPr id="14" name="Straight Arrow Connector 13">
            <a:extLst>
              <a:ext uri="{FF2B5EF4-FFF2-40B4-BE49-F238E27FC236}">
                <a16:creationId xmlns:a16="http://schemas.microsoft.com/office/drawing/2014/main" id="{1C327FD5-A59D-433A-0E20-879794F87B87}"/>
              </a:ext>
            </a:extLst>
          </p:cNvPr>
          <p:cNvCxnSpPr>
            <a:cxnSpLocks/>
          </p:cNvCxnSpPr>
          <p:nvPr/>
        </p:nvCxnSpPr>
        <p:spPr>
          <a:xfrm flipH="1" flipV="1">
            <a:off x="6419850" y="4600575"/>
            <a:ext cx="3076575" cy="85731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E7B213B3-56C9-BD33-59BD-DE4434E972C4}"/>
              </a:ext>
            </a:extLst>
          </p:cNvPr>
          <p:cNvSpPr txBox="1"/>
          <p:nvPr/>
        </p:nvSpPr>
        <p:spPr>
          <a:xfrm>
            <a:off x="7858125" y="1529478"/>
            <a:ext cx="3933825" cy="1323439"/>
          </a:xfrm>
          <a:prstGeom prst="rect">
            <a:avLst/>
          </a:prstGeom>
          <a:solidFill>
            <a:schemeClr val="bg1"/>
          </a:solidFill>
          <a:ln w="19050">
            <a:solidFill>
              <a:schemeClr val="accent2"/>
            </a:solidFill>
          </a:ln>
        </p:spPr>
        <p:txBody>
          <a:bodyPr wrap="square" rtlCol="0">
            <a:spAutoFit/>
          </a:bodyPr>
          <a:lstStyle/>
          <a:p>
            <a:r>
              <a:rPr lang="en-US" sz="2000" dirty="0"/>
              <a:t>… then just enter your domain username in the field provided.</a:t>
            </a:r>
          </a:p>
          <a:p>
            <a:r>
              <a:rPr lang="en-US" sz="2000" dirty="0"/>
              <a:t>The user name is that part before the @ sign of your email address.</a:t>
            </a:r>
          </a:p>
        </p:txBody>
      </p:sp>
      <p:cxnSp>
        <p:nvCxnSpPr>
          <p:cNvPr id="17" name="Straight Arrow Connector 16">
            <a:extLst>
              <a:ext uri="{FF2B5EF4-FFF2-40B4-BE49-F238E27FC236}">
                <a16:creationId xmlns:a16="http://schemas.microsoft.com/office/drawing/2014/main" id="{A77537AB-3B2C-ADF9-A590-2A86A8B2255F}"/>
              </a:ext>
            </a:extLst>
          </p:cNvPr>
          <p:cNvCxnSpPr>
            <a:cxnSpLocks/>
          </p:cNvCxnSpPr>
          <p:nvPr/>
        </p:nvCxnSpPr>
        <p:spPr>
          <a:xfrm flipH="1">
            <a:off x="6419851" y="2852917"/>
            <a:ext cx="1609724" cy="1185743"/>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FB2118DA-78E7-0A0E-33BA-AB9A2E39FD20}"/>
              </a:ext>
            </a:extLst>
          </p:cNvPr>
          <p:cNvSpPr txBox="1"/>
          <p:nvPr/>
        </p:nvSpPr>
        <p:spPr>
          <a:xfrm>
            <a:off x="190500" y="1725127"/>
            <a:ext cx="5486400" cy="707886"/>
          </a:xfrm>
          <a:prstGeom prst="rect">
            <a:avLst/>
          </a:prstGeom>
          <a:solidFill>
            <a:schemeClr val="bg1"/>
          </a:solidFill>
          <a:ln w="19050">
            <a:solidFill>
              <a:schemeClr val="accent2"/>
            </a:solidFill>
          </a:ln>
        </p:spPr>
        <p:txBody>
          <a:bodyPr wrap="square" rtlCol="0">
            <a:spAutoFit/>
          </a:bodyPr>
          <a:lstStyle/>
          <a:p>
            <a:r>
              <a:rPr lang="en-US" sz="2000" dirty="0"/>
              <a:t>However, if your domain is not displayed then you must enter it before your username as shown here.</a:t>
            </a:r>
          </a:p>
        </p:txBody>
      </p:sp>
      <p:cxnSp>
        <p:nvCxnSpPr>
          <p:cNvPr id="23" name="Straight Arrow Connector 22">
            <a:extLst>
              <a:ext uri="{FF2B5EF4-FFF2-40B4-BE49-F238E27FC236}">
                <a16:creationId xmlns:a16="http://schemas.microsoft.com/office/drawing/2014/main" id="{B71E67F9-EE9D-CDCA-45C3-27779E9EE30F}"/>
              </a:ext>
            </a:extLst>
          </p:cNvPr>
          <p:cNvCxnSpPr>
            <a:cxnSpLocks/>
          </p:cNvCxnSpPr>
          <p:nvPr/>
        </p:nvCxnSpPr>
        <p:spPr>
          <a:xfrm>
            <a:off x="4600575" y="2362200"/>
            <a:ext cx="819150" cy="154305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88CA3A3E-996F-A8C3-9F8A-C792C4638B1A}"/>
              </a:ext>
            </a:extLst>
          </p:cNvPr>
          <p:cNvSpPr/>
          <p:nvPr/>
        </p:nvSpPr>
        <p:spPr>
          <a:xfrm>
            <a:off x="5286375" y="3914775"/>
            <a:ext cx="304800" cy="2667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09E13550-EF37-C019-EE84-19487FCD2C6F}"/>
              </a:ext>
            </a:extLst>
          </p:cNvPr>
          <p:cNvSpPr txBox="1"/>
          <p:nvPr/>
        </p:nvSpPr>
        <p:spPr>
          <a:xfrm>
            <a:off x="1276350" y="3019425"/>
            <a:ext cx="904875" cy="369332"/>
          </a:xfrm>
          <a:prstGeom prst="rect">
            <a:avLst/>
          </a:prstGeom>
          <a:solidFill>
            <a:schemeClr val="bg1"/>
          </a:solidFill>
          <a:ln w="19050">
            <a:solidFill>
              <a:schemeClr val="accent2"/>
            </a:solidFill>
          </a:ln>
        </p:spPr>
        <p:txBody>
          <a:bodyPr wrap="square" rtlCol="0">
            <a:spAutoFit/>
          </a:bodyPr>
          <a:lstStyle/>
          <a:p>
            <a:r>
              <a:rPr lang="en-US" dirty="0" err="1"/>
              <a:t>nitha</a:t>
            </a:r>
            <a:r>
              <a:rPr lang="en-US" dirty="0"/>
              <a:t>\</a:t>
            </a:r>
          </a:p>
        </p:txBody>
      </p:sp>
      <p:cxnSp>
        <p:nvCxnSpPr>
          <p:cNvPr id="27" name="Straight Arrow Connector 26">
            <a:extLst>
              <a:ext uri="{FF2B5EF4-FFF2-40B4-BE49-F238E27FC236}">
                <a16:creationId xmlns:a16="http://schemas.microsoft.com/office/drawing/2014/main" id="{1C07E1A9-E9F3-612A-8208-882007052D5A}"/>
              </a:ext>
            </a:extLst>
          </p:cNvPr>
          <p:cNvCxnSpPr>
            <a:cxnSpLocks/>
            <a:endCxn id="28" idx="3"/>
          </p:cNvCxnSpPr>
          <p:nvPr/>
        </p:nvCxnSpPr>
        <p:spPr>
          <a:xfrm flipH="1" flipV="1">
            <a:off x="2181225" y="3204091"/>
            <a:ext cx="3076574" cy="83457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Slide Number Placeholder 2">
            <a:extLst>
              <a:ext uri="{FF2B5EF4-FFF2-40B4-BE49-F238E27FC236}">
                <a16:creationId xmlns:a16="http://schemas.microsoft.com/office/drawing/2014/main" id="{648F81C5-E1FE-A29D-DB1B-B9E4B75E2944}"/>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17</a:t>
            </a:fld>
            <a:endParaRPr lang="en-GB" dirty="0">
              <a:solidFill>
                <a:schemeClr val="tx1"/>
              </a:solidFill>
            </a:endParaRPr>
          </a:p>
        </p:txBody>
      </p:sp>
      <p:sp>
        <p:nvSpPr>
          <p:cNvPr id="2" name="TextBox 1">
            <a:extLst>
              <a:ext uri="{FF2B5EF4-FFF2-40B4-BE49-F238E27FC236}">
                <a16:creationId xmlns:a16="http://schemas.microsoft.com/office/drawing/2014/main" id="{7826A142-6F56-4B58-B1BD-07A9539B94DE}"/>
              </a:ext>
            </a:extLst>
          </p:cNvPr>
          <p:cNvSpPr txBox="1"/>
          <p:nvPr/>
        </p:nvSpPr>
        <p:spPr>
          <a:xfrm>
            <a:off x="981076" y="3790202"/>
            <a:ext cx="3076574" cy="646331"/>
          </a:xfrm>
          <a:prstGeom prst="rect">
            <a:avLst/>
          </a:prstGeom>
          <a:solidFill>
            <a:schemeClr val="bg1"/>
          </a:solidFill>
          <a:ln w="19050">
            <a:solidFill>
              <a:schemeClr val="accent2"/>
            </a:solidFill>
          </a:ln>
        </p:spPr>
        <p:txBody>
          <a:bodyPr wrap="square" rtlCol="0">
            <a:spAutoFit/>
          </a:bodyPr>
          <a:lstStyle>
            <a:defPPr>
              <a:defRPr lang="en-US"/>
            </a:defPPr>
          </a:lstStyle>
          <a:p>
            <a:r>
              <a:rPr lang="en-US" dirty="0"/>
              <a:t>NITHA is our domain name. Your domain will be different.</a:t>
            </a:r>
          </a:p>
        </p:txBody>
      </p:sp>
    </p:spTree>
    <p:extLst>
      <p:ext uri="{BB962C8B-B14F-4D97-AF65-F5344CB8AC3E}">
        <p14:creationId xmlns:p14="http://schemas.microsoft.com/office/powerpoint/2010/main" val="528873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par>
                          <p:cTn id="18" fill="hold">
                            <p:stCondLst>
                              <p:cond delay="500"/>
                            </p:stCondLst>
                            <p:childTnLst>
                              <p:par>
                                <p:cTn id="19" presetID="22" presetClass="entr" presetSubtype="8"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left)">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6"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500" fill="hold"/>
                                        <p:tgtEl>
                                          <p:spTgt spid="12"/>
                                        </p:tgtEl>
                                        <p:attrNameLst>
                                          <p:attrName>ppt_x</p:attrName>
                                        </p:attrNameLst>
                                      </p:cBhvr>
                                      <p:tavLst>
                                        <p:tav tm="0">
                                          <p:val>
                                            <p:strVal val="1+#ppt_w/2"/>
                                          </p:val>
                                        </p:tav>
                                        <p:tav tm="100000">
                                          <p:val>
                                            <p:strVal val="#ppt_x"/>
                                          </p:val>
                                        </p:tav>
                                      </p:tavLst>
                                    </p:anim>
                                    <p:anim calcmode="lin" valueType="num">
                                      <p:cBhvr additive="base">
                                        <p:cTn id="27" dur="500" fill="hold"/>
                                        <p:tgtEl>
                                          <p:spTgt spid="12"/>
                                        </p:tgtEl>
                                        <p:attrNameLst>
                                          <p:attrName>ppt_y</p:attrName>
                                        </p:attrNameLst>
                                      </p:cBhvr>
                                      <p:tavLst>
                                        <p:tav tm="0">
                                          <p:val>
                                            <p:strVal val="1+#ppt_h/2"/>
                                          </p:val>
                                        </p:tav>
                                        <p:tav tm="100000">
                                          <p:val>
                                            <p:strVal val="#ppt_y"/>
                                          </p:val>
                                        </p:tav>
                                      </p:tavLst>
                                    </p:anim>
                                  </p:childTnLst>
                                </p:cTn>
                              </p:par>
                            </p:childTnLst>
                          </p:cTn>
                        </p:par>
                        <p:par>
                          <p:cTn id="28" fill="hold">
                            <p:stCondLst>
                              <p:cond delay="500"/>
                            </p:stCondLst>
                            <p:childTnLst>
                              <p:par>
                                <p:cTn id="29" presetID="22" presetClass="entr" presetSubtype="2" fill="hold"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right)">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2"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500" fill="hold"/>
                                        <p:tgtEl>
                                          <p:spTgt spid="16"/>
                                        </p:tgtEl>
                                        <p:attrNameLst>
                                          <p:attrName>ppt_x</p:attrName>
                                        </p:attrNameLst>
                                      </p:cBhvr>
                                      <p:tavLst>
                                        <p:tav tm="0">
                                          <p:val>
                                            <p:strVal val="1+#ppt_w/2"/>
                                          </p:val>
                                        </p:tav>
                                        <p:tav tm="100000">
                                          <p:val>
                                            <p:strVal val="#ppt_x"/>
                                          </p:val>
                                        </p:tav>
                                      </p:tavLst>
                                    </p:anim>
                                    <p:anim calcmode="lin" valueType="num">
                                      <p:cBhvr additive="base">
                                        <p:cTn id="37" dur="500" fill="hold"/>
                                        <p:tgtEl>
                                          <p:spTgt spid="16"/>
                                        </p:tgtEl>
                                        <p:attrNameLst>
                                          <p:attrName>ppt_y</p:attrName>
                                        </p:attrNameLst>
                                      </p:cBhvr>
                                      <p:tavLst>
                                        <p:tav tm="0">
                                          <p:val>
                                            <p:strVal val="#ppt_y"/>
                                          </p:val>
                                        </p:tav>
                                        <p:tav tm="100000">
                                          <p:val>
                                            <p:strVal val="#ppt_y"/>
                                          </p:val>
                                        </p:tav>
                                      </p:tavLst>
                                    </p:anim>
                                  </p:childTnLst>
                                </p:cTn>
                              </p:par>
                            </p:childTnLst>
                          </p:cTn>
                        </p:par>
                        <p:par>
                          <p:cTn id="38" fill="hold">
                            <p:stCondLst>
                              <p:cond delay="500"/>
                            </p:stCondLst>
                            <p:childTnLst>
                              <p:par>
                                <p:cTn id="39" presetID="22" presetClass="entr" presetSubtype="2" fill="hold" nodeType="after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wipe(right)">
                                      <p:cBhvr>
                                        <p:cTn id="41" dur="500"/>
                                        <p:tgtEl>
                                          <p:spTgt spid="17"/>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20"/>
                                        </p:tgtEl>
                                        <p:attrNameLst>
                                          <p:attrName>style.visibility</p:attrName>
                                        </p:attrNameLst>
                                      </p:cBhvr>
                                      <p:to>
                                        <p:strVal val="visible"/>
                                      </p:to>
                                    </p:set>
                                    <p:anim calcmode="lin" valueType="num">
                                      <p:cBhvr additive="base">
                                        <p:cTn id="46" dur="500" fill="hold"/>
                                        <p:tgtEl>
                                          <p:spTgt spid="20"/>
                                        </p:tgtEl>
                                        <p:attrNameLst>
                                          <p:attrName>ppt_x</p:attrName>
                                        </p:attrNameLst>
                                      </p:cBhvr>
                                      <p:tavLst>
                                        <p:tav tm="0">
                                          <p:val>
                                            <p:strVal val="0-#ppt_w/2"/>
                                          </p:val>
                                        </p:tav>
                                        <p:tav tm="100000">
                                          <p:val>
                                            <p:strVal val="#ppt_x"/>
                                          </p:val>
                                        </p:tav>
                                      </p:tavLst>
                                    </p:anim>
                                    <p:anim calcmode="lin" valueType="num">
                                      <p:cBhvr additive="base">
                                        <p:cTn id="47" dur="500" fill="hold"/>
                                        <p:tgtEl>
                                          <p:spTgt spid="20"/>
                                        </p:tgtEl>
                                        <p:attrNameLst>
                                          <p:attrName>ppt_y</p:attrName>
                                        </p:attrNameLst>
                                      </p:cBhvr>
                                      <p:tavLst>
                                        <p:tav tm="0">
                                          <p:val>
                                            <p:strVal val="#ppt_y"/>
                                          </p:val>
                                        </p:tav>
                                        <p:tav tm="100000">
                                          <p:val>
                                            <p:strVal val="#ppt_y"/>
                                          </p:val>
                                        </p:tav>
                                      </p:tavLst>
                                    </p:anim>
                                  </p:childTnLst>
                                </p:cTn>
                              </p:par>
                            </p:childTnLst>
                          </p:cTn>
                        </p:par>
                        <p:par>
                          <p:cTn id="48" fill="hold">
                            <p:stCondLst>
                              <p:cond delay="500"/>
                            </p:stCondLst>
                            <p:childTnLst>
                              <p:par>
                                <p:cTn id="49" presetID="22" presetClass="entr" presetSubtype="1" fill="hold" nodeType="after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wipe(up)">
                                      <p:cBhvr>
                                        <p:cTn id="51" dur="500"/>
                                        <p:tgtEl>
                                          <p:spTgt spid="23"/>
                                        </p:tgtEl>
                                      </p:cBhvr>
                                    </p:animEffect>
                                  </p:childTnLst>
                                </p:cTn>
                              </p:par>
                            </p:childTnLst>
                          </p:cTn>
                        </p:par>
                        <p:par>
                          <p:cTn id="52" fill="hold">
                            <p:stCondLst>
                              <p:cond delay="1000"/>
                            </p:stCondLst>
                            <p:childTnLst>
                              <p:par>
                                <p:cTn id="53" presetID="53" presetClass="entr" presetSubtype="16" fill="hold" grpId="0" nodeType="afterEffect">
                                  <p:stCondLst>
                                    <p:cond delay="0"/>
                                  </p:stCondLst>
                                  <p:childTnLst>
                                    <p:set>
                                      <p:cBhvr>
                                        <p:cTn id="54" dur="1" fill="hold">
                                          <p:stCondLst>
                                            <p:cond delay="0"/>
                                          </p:stCondLst>
                                        </p:cTn>
                                        <p:tgtEl>
                                          <p:spTgt spid="25"/>
                                        </p:tgtEl>
                                        <p:attrNameLst>
                                          <p:attrName>style.visibility</p:attrName>
                                        </p:attrNameLst>
                                      </p:cBhvr>
                                      <p:to>
                                        <p:strVal val="visible"/>
                                      </p:to>
                                    </p:set>
                                    <p:anim calcmode="lin" valueType="num">
                                      <p:cBhvr>
                                        <p:cTn id="55" dur="500" fill="hold"/>
                                        <p:tgtEl>
                                          <p:spTgt spid="25"/>
                                        </p:tgtEl>
                                        <p:attrNameLst>
                                          <p:attrName>ppt_w</p:attrName>
                                        </p:attrNameLst>
                                      </p:cBhvr>
                                      <p:tavLst>
                                        <p:tav tm="0">
                                          <p:val>
                                            <p:fltVal val="0"/>
                                          </p:val>
                                        </p:tav>
                                        <p:tav tm="100000">
                                          <p:val>
                                            <p:strVal val="#ppt_w"/>
                                          </p:val>
                                        </p:tav>
                                      </p:tavLst>
                                    </p:anim>
                                    <p:anim calcmode="lin" valueType="num">
                                      <p:cBhvr>
                                        <p:cTn id="56" dur="500" fill="hold"/>
                                        <p:tgtEl>
                                          <p:spTgt spid="25"/>
                                        </p:tgtEl>
                                        <p:attrNameLst>
                                          <p:attrName>ppt_h</p:attrName>
                                        </p:attrNameLst>
                                      </p:cBhvr>
                                      <p:tavLst>
                                        <p:tav tm="0">
                                          <p:val>
                                            <p:fltVal val="0"/>
                                          </p:val>
                                        </p:tav>
                                        <p:tav tm="100000">
                                          <p:val>
                                            <p:strVal val="#ppt_h"/>
                                          </p:val>
                                        </p:tav>
                                      </p:tavLst>
                                    </p:anim>
                                    <p:animEffect transition="in" filter="fade">
                                      <p:cBhvr>
                                        <p:cTn id="57" dur="500"/>
                                        <p:tgtEl>
                                          <p:spTgt spid="25"/>
                                        </p:tgtEl>
                                      </p:cBhvr>
                                    </p:animEffect>
                                  </p:childTnLst>
                                </p:cTn>
                              </p:par>
                            </p:childTnLst>
                          </p:cTn>
                        </p:par>
                        <p:par>
                          <p:cTn id="58" fill="hold">
                            <p:stCondLst>
                              <p:cond delay="1500"/>
                            </p:stCondLst>
                            <p:childTnLst>
                              <p:par>
                                <p:cTn id="59" presetID="26" presetClass="emph" presetSubtype="0" fill="hold" grpId="1" nodeType="afterEffect">
                                  <p:stCondLst>
                                    <p:cond delay="0"/>
                                  </p:stCondLst>
                                  <p:childTnLst>
                                    <p:animEffect transition="out" filter="fade">
                                      <p:cBhvr>
                                        <p:cTn id="60" dur="500" tmFilter="0, 0; .2, .5; .8, .5; 1, 0"/>
                                        <p:tgtEl>
                                          <p:spTgt spid="25"/>
                                        </p:tgtEl>
                                      </p:cBhvr>
                                    </p:animEffect>
                                    <p:animScale>
                                      <p:cBhvr>
                                        <p:cTn id="61" dur="250" autoRev="1" fill="hold"/>
                                        <p:tgtEl>
                                          <p:spTgt spid="25"/>
                                        </p:tgtEl>
                                      </p:cBhvr>
                                      <p:by x="105000" y="105000"/>
                                    </p:animScale>
                                  </p:childTnLst>
                                </p:cTn>
                              </p:par>
                            </p:childTnLst>
                          </p:cTn>
                        </p:par>
                        <p:par>
                          <p:cTn id="62" fill="hold">
                            <p:stCondLst>
                              <p:cond delay="2000"/>
                            </p:stCondLst>
                            <p:childTnLst>
                              <p:par>
                                <p:cTn id="63" presetID="26" presetClass="emph" presetSubtype="0" fill="hold" grpId="2" nodeType="afterEffect">
                                  <p:stCondLst>
                                    <p:cond delay="0"/>
                                  </p:stCondLst>
                                  <p:childTnLst>
                                    <p:animEffect transition="out" filter="fade">
                                      <p:cBhvr>
                                        <p:cTn id="64" dur="500" tmFilter="0, 0; .2, .5; .8, .5; 1, 0"/>
                                        <p:tgtEl>
                                          <p:spTgt spid="25"/>
                                        </p:tgtEl>
                                      </p:cBhvr>
                                    </p:animEffect>
                                    <p:animScale>
                                      <p:cBhvr>
                                        <p:cTn id="65" dur="250" autoRev="1" fill="hold"/>
                                        <p:tgtEl>
                                          <p:spTgt spid="25"/>
                                        </p:tgtEl>
                                      </p:cBhvr>
                                      <p:by x="105000" y="105000"/>
                                    </p:animScale>
                                  </p:childTnLst>
                                </p:cTn>
                              </p:par>
                            </p:childTnLst>
                          </p:cTn>
                        </p:par>
                      </p:childTnLst>
                    </p:cTn>
                  </p:par>
                  <p:par>
                    <p:cTn id="66" fill="hold">
                      <p:stCondLst>
                        <p:cond delay="indefinite"/>
                      </p:stCondLst>
                      <p:childTnLst>
                        <p:par>
                          <p:cTn id="67" fill="hold">
                            <p:stCondLst>
                              <p:cond delay="0"/>
                            </p:stCondLst>
                            <p:childTnLst>
                              <p:par>
                                <p:cTn id="68" presetID="2" presetClass="entr" presetSubtype="8" fill="hold" grpId="0" nodeType="clickEffect">
                                  <p:stCondLst>
                                    <p:cond delay="0"/>
                                  </p:stCondLst>
                                  <p:childTnLst>
                                    <p:set>
                                      <p:cBhvr>
                                        <p:cTn id="69" dur="1" fill="hold">
                                          <p:stCondLst>
                                            <p:cond delay="0"/>
                                          </p:stCondLst>
                                        </p:cTn>
                                        <p:tgtEl>
                                          <p:spTgt spid="28"/>
                                        </p:tgtEl>
                                        <p:attrNameLst>
                                          <p:attrName>style.visibility</p:attrName>
                                        </p:attrNameLst>
                                      </p:cBhvr>
                                      <p:to>
                                        <p:strVal val="visible"/>
                                      </p:to>
                                    </p:set>
                                    <p:anim calcmode="lin" valueType="num">
                                      <p:cBhvr additive="base">
                                        <p:cTn id="70" dur="500" fill="hold"/>
                                        <p:tgtEl>
                                          <p:spTgt spid="28"/>
                                        </p:tgtEl>
                                        <p:attrNameLst>
                                          <p:attrName>ppt_x</p:attrName>
                                        </p:attrNameLst>
                                      </p:cBhvr>
                                      <p:tavLst>
                                        <p:tav tm="0">
                                          <p:val>
                                            <p:strVal val="0-#ppt_w/2"/>
                                          </p:val>
                                        </p:tav>
                                        <p:tav tm="100000">
                                          <p:val>
                                            <p:strVal val="#ppt_x"/>
                                          </p:val>
                                        </p:tav>
                                      </p:tavLst>
                                    </p:anim>
                                    <p:anim calcmode="lin" valueType="num">
                                      <p:cBhvr additive="base">
                                        <p:cTn id="71" dur="500" fill="hold"/>
                                        <p:tgtEl>
                                          <p:spTgt spid="28"/>
                                        </p:tgtEl>
                                        <p:attrNameLst>
                                          <p:attrName>ppt_y</p:attrName>
                                        </p:attrNameLst>
                                      </p:cBhvr>
                                      <p:tavLst>
                                        <p:tav tm="0">
                                          <p:val>
                                            <p:strVal val="#ppt_y"/>
                                          </p:val>
                                        </p:tav>
                                        <p:tav tm="100000">
                                          <p:val>
                                            <p:strVal val="#ppt_y"/>
                                          </p:val>
                                        </p:tav>
                                      </p:tavLst>
                                    </p:anim>
                                  </p:childTnLst>
                                </p:cTn>
                              </p:par>
                              <p:par>
                                <p:cTn id="72" presetID="22" presetClass="entr" presetSubtype="2" fill="hold" nodeType="withEffect">
                                  <p:stCondLst>
                                    <p:cond delay="0"/>
                                  </p:stCondLst>
                                  <p:childTnLst>
                                    <p:set>
                                      <p:cBhvr>
                                        <p:cTn id="73" dur="1" fill="hold">
                                          <p:stCondLst>
                                            <p:cond delay="0"/>
                                          </p:stCondLst>
                                        </p:cTn>
                                        <p:tgtEl>
                                          <p:spTgt spid="27"/>
                                        </p:tgtEl>
                                        <p:attrNameLst>
                                          <p:attrName>style.visibility</p:attrName>
                                        </p:attrNameLst>
                                      </p:cBhvr>
                                      <p:to>
                                        <p:strVal val="visible"/>
                                      </p:to>
                                    </p:set>
                                    <p:animEffect transition="in" filter="wipe(right)">
                                      <p:cBhvr>
                                        <p:cTn id="74" dur="500"/>
                                        <p:tgtEl>
                                          <p:spTgt spid="27"/>
                                        </p:tgtEl>
                                      </p:cBhvr>
                                    </p:animEffect>
                                  </p:childTnLst>
                                </p:cTn>
                              </p:par>
                            </p:childTnLst>
                          </p:cTn>
                        </p:par>
                        <p:par>
                          <p:cTn id="75" fill="hold">
                            <p:stCondLst>
                              <p:cond delay="500"/>
                            </p:stCondLst>
                            <p:childTnLst>
                              <p:par>
                                <p:cTn id="76" presetID="2" presetClass="entr" presetSubtype="8" fill="hold" grpId="0" nodeType="afterEffect">
                                  <p:stCondLst>
                                    <p:cond delay="0"/>
                                  </p:stCondLst>
                                  <p:childTnLst>
                                    <p:set>
                                      <p:cBhvr>
                                        <p:cTn id="77" dur="1" fill="hold">
                                          <p:stCondLst>
                                            <p:cond delay="0"/>
                                          </p:stCondLst>
                                        </p:cTn>
                                        <p:tgtEl>
                                          <p:spTgt spid="2"/>
                                        </p:tgtEl>
                                        <p:attrNameLst>
                                          <p:attrName>style.visibility</p:attrName>
                                        </p:attrNameLst>
                                      </p:cBhvr>
                                      <p:to>
                                        <p:strVal val="visible"/>
                                      </p:to>
                                    </p:set>
                                    <p:anim calcmode="lin" valueType="num">
                                      <p:cBhvr additive="base">
                                        <p:cTn id="78" dur="500" fill="hold"/>
                                        <p:tgtEl>
                                          <p:spTgt spid="2"/>
                                        </p:tgtEl>
                                        <p:attrNameLst>
                                          <p:attrName>ppt_x</p:attrName>
                                        </p:attrNameLst>
                                      </p:cBhvr>
                                      <p:tavLst>
                                        <p:tav tm="0">
                                          <p:val>
                                            <p:strVal val="0-#ppt_w/2"/>
                                          </p:val>
                                        </p:tav>
                                        <p:tav tm="100000">
                                          <p:val>
                                            <p:strVal val="#ppt_x"/>
                                          </p:val>
                                        </p:tav>
                                      </p:tavLst>
                                    </p:anim>
                                    <p:anim calcmode="lin" valueType="num">
                                      <p:cBhvr additive="base">
                                        <p:cTn id="79"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14" presetClass="exit" presetSubtype="10" fill="hold" grpId="1" nodeType="clickEffect">
                                  <p:stCondLst>
                                    <p:cond delay="0"/>
                                  </p:stCondLst>
                                  <p:childTnLst>
                                    <p:animEffect transition="out" filter="randombar(horizontal)">
                                      <p:cBhvr>
                                        <p:cTn id="83" dur="500"/>
                                        <p:tgtEl>
                                          <p:spTgt spid="4"/>
                                        </p:tgtEl>
                                      </p:cBhvr>
                                    </p:animEffect>
                                    <p:set>
                                      <p:cBhvr>
                                        <p:cTn id="84" dur="1" fill="hold">
                                          <p:stCondLst>
                                            <p:cond delay="499"/>
                                          </p:stCondLst>
                                        </p:cTn>
                                        <p:tgtEl>
                                          <p:spTgt spid="4"/>
                                        </p:tgtEl>
                                        <p:attrNameLst>
                                          <p:attrName>style.visibility</p:attrName>
                                        </p:attrNameLst>
                                      </p:cBhvr>
                                      <p:to>
                                        <p:strVal val="hidden"/>
                                      </p:to>
                                    </p:set>
                                  </p:childTnLst>
                                </p:cTn>
                              </p:par>
                              <p:par>
                                <p:cTn id="85" presetID="14" presetClass="exit" presetSubtype="10" fill="hold" nodeType="withEffect">
                                  <p:stCondLst>
                                    <p:cond delay="0"/>
                                  </p:stCondLst>
                                  <p:childTnLst>
                                    <p:animEffect transition="out" filter="randombar(horizontal)">
                                      <p:cBhvr>
                                        <p:cTn id="86" dur="500"/>
                                        <p:tgtEl>
                                          <p:spTgt spid="7"/>
                                        </p:tgtEl>
                                      </p:cBhvr>
                                    </p:animEffect>
                                    <p:set>
                                      <p:cBhvr>
                                        <p:cTn id="87" dur="1" fill="hold">
                                          <p:stCondLst>
                                            <p:cond delay="499"/>
                                          </p:stCondLst>
                                        </p:cTn>
                                        <p:tgtEl>
                                          <p:spTgt spid="7"/>
                                        </p:tgtEl>
                                        <p:attrNameLst>
                                          <p:attrName>style.visibility</p:attrName>
                                        </p:attrNameLst>
                                      </p:cBhvr>
                                      <p:to>
                                        <p:strVal val="hidden"/>
                                      </p:to>
                                    </p:set>
                                  </p:childTnLst>
                                </p:cTn>
                              </p:par>
                              <p:par>
                                <p:cTn id="88" presetID="14" presetClass="exit" presetSubtype="10" fill="hold" nodeType="withEffect">
                                  <p:stCondLst>
                                    <p:cond delay="0"/>
                                  </p:stCondLst>
                                  <p:childTnLst>
                                    <p:animEffect transition="out" filter="randombar(horizontal)">
                                      <p:cBhvr>
                                        <p:cTn id="89" dur="500"/>
                                        <p:tgtEl>
                                          <p:spTgt spid="9"/>
                                        </p:tgtEl>
                                      </p:cBhvr>
                                    </p:animEffect>
                                    <p:set>
                                      <p:cBhvr>
                                        <p:cTn id="90" dur="1" fill="hold">
                                          <p:stCondLst>
                                            <p:cond delay="499"/>
                                          </p:stCondLst>
                                        </p:cTn>
                                        <p:tgtEl>
                                          <p:spTgt spid="9"/>
                                        </p:tgtEl>
                                        <p:attrNameLst>
                                          <p:attrName>style.visibility</p:attrName>
                                        </p:attrNameLst>
                                      </p:cBhvr>
                                      <p:to>
                                        <p:strVal val="hidden"/>
                                      </p:to>
                                    </p:set>
                                  </p:childTnLst>
                                </p:cTn>
                              </p:par>
                              <p:par>
                                <p:cTn id="91" presetID="14" presetClass="exit" presetSubtype="10" fill="hold" grpId="1" nodeType="withEffect">
                                  <p:stCondLst>
                                    <p:cond delay="0"/>
                                  </p:stCondLst>
                                  <p:childTnLst>
                                    <p:animEffect transition="out" filter="randombar(horizontal)">
                                      <p:cBhvr>
                                        <p:cTn id="92" dur="500"/>
                                        <p:tgtEl>
                                          <p:spTgt spid="10"/>
                                        </p:tgtEl>
                                      </p:cBhvr>
                                    </p:animEffect>
                                    <p:set>
                                      <p:cBhvr>
                                        <p:cTn id="93" dur="1" fill="hold">
                                          <p:stCondLst>
                                            <p:cond delay="499"/>
                                          </p:stCondLst>
                                        </p:cTn>
                                        <p:tgtEl>
                                          <p:spTgt spid="10"/>
                                        </p:tgtEl>
                                        <p:attrNameLst>
                                          <p:attrName>style.visibility</p:attrName>
                                        </p:attrNameLst>
                                      </p:cBhvr>
                                      <p:to>
                                        <p:strVal val="hidden"/>
                                      </p:to>
                                    </p:set>
                                  </p:childTnLst>
                                </p:cTn>
                              </p:par>
                              <p:par>
                                <p:cTn id="94" presetID="14" presetClass="exit" presetSubtype="10" fill="hold" grpId="1" nodeType="withEffect">
                                  <p:stCondLst>
                                    <p:cond delay="0"/>
                                  </p:stCondLst>
                                  <p:childTnLst>
                                    <p:animEffect transition="out" filter="randombar(horizontal)">
                                      <p:cBhvr>
                                        <p:cTn id="95" dur="500"/>
                                        <p:tgtEl>
                                          <p:spTgt spid="12"/>
                                        </p:tgtEl>
                                      </p:cBhvr>
                                    </p:animEffect>
                                    <p:set>
                                      <p:cBhvr>
                                        <p:cTn id="96" dur="1" fill="hold">
                                          <p:stCondLst>
                                            <p:cond delay="499"/>
                                          </p:stCondLst>
                                        </p:cTn>
                                        <p:tgtEl>
                                          <p:spTgt spid="12"/>
                                        </p:tgtEl>
                                        <p:attrNameLst>
                                          <p:attrName>style.visibility</p:attrName>
                                        </p:attrNameLst>
                                      </p:cBhvr>
                                      <p:to>
                                        <p:strVal val="hidden"/>
                                      </p:to>
                                    </p:set>
                                  </p:childTnLst>
                                </p:cTn>
                              </p:par>
                              <p:par>
                                <p:cTn id="97" presetID="14" presetClass="exit" presetSubtype="10" fill="hold" nodeType="withEffect">
                                  <p:stCondLst>
                                    <p:cond delay="0"/>
                                  </p:stCondLst>
                                  <p:childTnLst>
                                    <p:animEffect transition="out" filter="randombar(horizontal)">
                                      <p:cBhvr>
                                        <p:cTn id="98" dur="500"/>
                                        <p:tgtEl>
                                          <p:spTgt spid="14"/>
                                        </p:tgtEl>
                                      </p:cBhvr>
                                    </p:animEffect>
                                    <p:set>
                                      <p:cBhvr>
                                        <p:cTn id="99" dur="1" fill="hold">
                                          <p:stCondLst>
                                            <p:cond delay="499"/>
                                          </p:stCondLst>
                                        </p:cTn>
                                        <p:tgtEl>
                                          <p:spTgt spid="14"/>
                                        </p:tgtEl>
                                        <p:attrNameLst>
                                          <p:attrName>style.visibility</p:attrName>
                                        </p:attrNameLst>
                                      </p:cBhvr>
                                      <p:to>
                                        <p:strVal val="hidden"/>
                                      </p:to>
                                    </p:set>
                                  </p:childTnLst>
                                </p:cTn>
                              </p:par>
                              <p:par>
                                <p:cTn id="100" presetID="14" presetClass="exit" presetSubtype="10" fill="hold" grpId="1" nodeType="withEffect">
                                  <p:stCondLst>
                                    <p:cond delay="0"/>
                                  </p:stCondLst>
                                  <p:childTnLst>
                                    <p:animEffect transition="out" filter="randombar(horizontal)">
                                      <p:cBhvr>
                                        <p:cTn id="101" dur="500"/>
                                        <p:tgtEl>
                                          <p:spTgt spid="16"/>
                                        </p:tgtEl>
                                      </p:cBhvr>
                                    </p:animEffect>
                                    <p:set>
                                      <p:cBhvr>
                                        <p:cTn id="102" dur="1" fill="hold">
                                          <p:stCondLst>
                                            <p:cond delay="499"/>
                                          </p:stCondLst>
                                        </p:cTn>
                                        <p:tgtEl>
                                          <p:spTgt spid="16"/>
                                        </p:tgtEl>
                                        <p:attrNameLst>
                                          <p:attrName>style.visibility</p:attrName>
                                        </p:attrNameLst>
                                      </p:cBhvr>
                                      <p:to>
                                        <p:strVal val="hidden"/>
                                      </p:to>
                                    </p:set>
                                  </p:childTnLst>
                                </p:cTn>
                              </p:par>
                              <p:par>
                                <p:cTn id="103" presetID="14" presetClass="exit" presetSubtype="10" fill="hold" nodeType="withEffect">
                                  <p:stCondLst>
                                    <p:cond delay="0"/>
                                  </p:stCondLst>
                                  <p:childTnLst>
                                    <p:animEffect transition="out" filter="randombar(horizontal)">
                                      <p:cBhvr>
                                        <p:cTn id="104" dur="500"/>
                                        <p:tgtEl>
                                          <p:spTgt spid="17"/>
                                        </p:tgtEl>
                                      </p:cBhvr>
                                    </p:animEffect>
                                    <p:set>
                                      <p:cBhvr>
                                        <p:cTn id="105" dur="1" fill="hold">
                                          <p:stCondLst>
                                            <p:cond delay="499"/>
                                          </p:stCondLst>
                                        </p:cTn>
                                        <p:tgtEl>
                                          <p:spTgt spid="17"/>
                                        </p:tgtEl>
                                        <p:attrNameLst>
                                          <p:attrName>style.visibility</p:attrName>
                                        </p:attrNameLst>
                                      </p:cBhvr>
                                      <p:to>
                                        <p:strVal val="hidden"/>
                                      </p:to>
                                    </p:set>
                                  </p:childTnLst>
                                </p:cTn>
                              </p:par>
                              <p:par>
                                <p:cTn id="106" presetID="14" presetClass="exit" presetSubtype="10" fill="hold" grpId="1" nodeType="withEffect">
                                  <p:stCondLst>
                                    <p:cond delay="0"/>
                                  </p:stCondLst>
                                  <p:childTnLst>
                                    <p:animEffect transition="out" filter="randombar(horizontal)">
                                      <p:cBhvr>
                                        <p:cTn id="107" dur="500"/>
                                        <p:tgtEl>
                                          <p:spTgt spid="20"/>
                                        </p:tgtEl>
                                      </p:cBhvr>
                                    </p:animEffect>
                                    <p:set>
                                      <p:cBhvr>
                                        <p:cTn id="108" dur="1" fill="hold">
                                          <p:stCondLst>
                                            <p:cond delay="499"/>
                                          </p:stCondLst>
                                        </p:cTn>
                                        <p:tgtEl>
                                          <p:spTgt spid="20"/>
                                        </p:tgtEl>
                                        <p:attrNameLst>
                                          <p:attrName>style.visibility</p:attrName>
                                        </p:attrNameLst>
                                      </p:cBhvr>
                                      <p:to>
                                        <p:strVal val="hidden"/>
                                      </p:to>
                                    </p:set>
                                  </p:childTnLst>
                                </p:cTn>
                              </p:par>
                              <p:par>
                                <p:cTn id="109" presetID="14" presetClass="exit" presetSubtype="10" fill="hold" nodeType="withEffect">
                                  <p:stCondLst>
                                    <p:cond delay="0"/>
                                  </p:stCondLst>
                                  <p:childTnLst>
                                    <p:animEffect transition="out" filter="randombar(horizontal)">
                                      <p:cBhvr>
                                        <p:cTn id="110" dur="500"/>
                                        <p:tgtEl>
                                          <p:spTgt spid="23"/>
                                        </p:tgtEl>
                                      </p:cBhvr>
                                    </p:animEffect>
                                    <p:set>
                                      <p:cBhvr>
                                        <p:cTn id="111" dur="1" fill="hold">
                                          <p:stCondLst>
                                            <p:cond delay="499"/>
                                          </p:stCondLst>
                                        </p:cTn>
                                        <p:tgtEl>
                                          <p:spTgt spid="23"/>
                                        </p:tgtEl>
                                        <p:attrNameLst>
                                          <p:attrName>style.visibility</p:attrName>
                                        </p:attrNameLst>
                                      </p:cBhvr>
                                      <p:to>
                                        <p:strVal val="hidden"/>
                                      </p:to>
                                    </p:set>
                                  </p:childTnLst>
                                </p:cTn>
                              </p:par>
                              <p:par>
                                <p:cTn id="112" presetID="14" presetClass="exit" presetSubtype="10" fill="hold" grpId="3" nodeType="withEffect">
                                  <p:stCondLst>
                                    <p:cond delay="0"/>
                                  </p:stCondLst>
                                  <p:childTnLst>
                                    <p:animEffect transition="out" filter="randombar(horizontal)">
                                      <p:cBhvr>
                                        <p:cTn id="113" dur="500"/>
                                        <p:tgtEl>
                                          <p:spTgt spid="25"/>
                                        </p:tgtEl>
                                      </p:cBhvr>
                                    </p:animEffect>
                                    <p:set>
                                      <p:cBhvr>
                                        <p:cTn id="114" dur="1" fill="hold">
                                          <p:stCondLst>
                                            <p:cond delay="499"/>
                                          </p:stCondLst>
                                        </p:cTn>
                                        <p:tgtEl>
                                          <p:spTgt spid="25"/>
                                        </p:tgtEl>
                                        <p:attrNameLst>
                                          <p:attrName>style.visibility</p:attrName>
                                        </p:attrNameLst>
                                      </p:cBhvr>
                                      <p:to>
                                        <p:strVal val="hidden"/>
                                      </p:to>
                                    </p:set>
                                  </p:childTnLst>
                                </p:cTn>
                              </p:par>
                              <p:par>
                                <p:cTn id="115" presetID="14" presetClass="exit" presetSubtype="10" fill="hold" grpId="1" nodeType="withEffect">
                                  <p:stCondLst>
                                    <p:cond delay="0"/>
                                  </p:stCondLst>
                                  <p:childTnLst>
                                    <p:animEffect transition="out" filter="randombar(horizontal)">
                                      <p:cBhvr>
                                        <p:cTn id="116" dur="500"/>
                                        <p:tgtEl>
                                          <p:spTgt spid="28"/>
                                        </p:tgtEl>
                                      </p:cBhvr>
                                    </p:animEffect>
                                    <p:set>
                                      <p:cBhvr>
                                        <p:cTn id="117" dur="1" fill="hold">
                                          <p:stCondLst>
                                            <p:cond delay="499"/>
                                          </p:stCondLst>
                                        </p:cTn>
                                        <p:tgtEl>
                                          <p:spTgt spid="28"/>
                                        </p:tgtEl>
                                        <p:attrNameLst>
                                          <p:attrName>style.visibility</p:attrName>
                                        </p:attrNameLst>
                                      </p:cBhvr>
                                      <p:to>
                                        <p:strVal val="hidden"/>
                                      </p:to>
                                    </p:set>
                                  </p:childTnLst>
                                </p:cTn>
                              </p:par>
                              <p:par>
                                <p:cTn id="118" presetID="14" presetClass="exit" presetSubtype="10" fill="hold" nodeType="withEffect">
                                  <p:stCondLst>
                                    <p:cond delay="0"/>
                                  </p:stCondLst>
                                  <p:childTnLst>
                                    <p:animEffect transition="out" filter="randombar(horizontal)">
                                      <p:cBhvr>
                                        <p:cTn id="119" dur="500"/>
                                        <p:tgtEl>
                                          <p:spTgt spid="27"/>
                                        </p:tgtEl>
                                      </p:cBhvr>
                                    </p:animEffect>
                                    <p:set>
                                      <p:cBhvr>
                                        <p:cTn id="120" dur="1" fill="hold">
                                          <p:stCondLst>
                                            <p:cond delay="499"/>
                                          </p:stCondLst>
                                        </p:cTn>
                                        <p:tgtEl>
                                          <p:spTgt spid="27"/>
                                        </p:tgtEl>
                                        <p:attrNameLst>
                                          <p:attrName>style.visibility</p:attrName>
                                        </p:attrNameLst>
                                      </p:cBhvr>
                                      <p:to>
                                        <p:strVal val="hidden"/>
                                      </p:to>
                                    </p:set>
                                  </p:childTnLst>
                                </p:cTn>
                              </p:par>
                              <p:par>
                                <p:cTn id="121" presetID="14" presetClass="exit" presetSubtype="10" fill="hold" grpId="1" nodeType="withEffect">
                                  <p:stCondLst>
                                    <p:cond delay="0"/>
                                  </p:stCondLst>
                                  <p:childTnLst>
                                    <p:animEffect transition="out" filter="randombar(horizontal)">
                                      <p:cBhvr>
                                        <p:cTn id="122" dur="500"/>
                                        <p:tgtEl>
                                          <p:spTgt spid="2"/>
                                        </p:tgtEl>
                                      </p:cBhvr>
                                    </p:animEffect>
                                    <p:set>
                                      <p:cBhvr>
                                        <p:cTn id="123"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10" grpId="0" animBg="1"/>
      <p:bldP spid="10" grpId="1" animBg="1"/>
      <p:bldP spid="12" grpId="0" animBg="1"/>
      <p:bldP spid="12" grpId="1" animBg="1"/>
      <p:bldP spid="16" grpId="0" animBg="1"/>
      <p:bldP spid="16" grpId="1" animBg="1"/>
      <p:bldP spid="20" grpId="0" animBg="1"/>
      <p:bldP spid="20" grpId="1" animBg="1"/>
      <p:bldP spid="25" grpId="0" animBg="1"/>
      <p:bldP spid="25" grpId="1" animBg="1"/>
      <p:bldP spid="25" grpId="2" animBg="1"/>
      <p:bldP spid="25" grpId="3" animBg="1"/>
      <p:bldP spid="28" grpId="0" animBg="1"/>
      <p:bldP spid="28" grpId="1" animBg="1"/>
      <p:bldP spid="2" grpId="0" animBg="1"/>
      <p:bldP spid="2"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website">
            <a:extLst>
              <a:ext uri="{FF2B5EF4-FFF2-40B4-BE49-F238E27FC236}">
                <a16:creationId xmlns:a16="http://schemas.microsoft.com/office/drawing/2014/main" id="{45B0A588-6FDD-1483-4522-79B18A285A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175" y="653654"/>
            <a:ext cx="10877550" cy="6118621"/>
          </a:xfrm>
          <a:prstGeom prst="rect">
            <a:avLst/>
          </a:prstGeom>
        </p:spPr>
      </p:pic>
      <p:sp>
        <p:nvSpPr>
          <p:cNvPr id="5" name="Rectangle: Rounded Corners 4">
            <a:extLst>
              <a:ext uri="{FF2B5EF4-FFF2-40B4-BE49-F238E27FC236}">
                <a16:creationId xmlns:a16="http://schemas.microsoft.com/office/drawing/2014/main" id="{E237EFE8-2449-F18D-CFAF-585540B7E706}"/>
              </a:ext>
            </a:extLst>
          </p:cNvPr>
          <p:cNvSpPr/>
          <p:nvPr/>
        </p:nvSpPr>
        <p:spPr>
          <a:xfrm>
            <a:off x="195943" y="122464"/>
            <a:ext cx="2792186"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Windows GUI – Login</a:t>
            </a:r>
            <a:endParaRPr lang="en-US" sz="2000" dirty="0">
              <a:solidFill>
                <a:schemeClr val="tx1"/>
              </a:solidFill>
            </a:endParaRPr>
          </a:p>
        </p:txBody>
      </p:sp>
      <p:sp>
        <p:nvSpPr>
          <p:cNvPr id="12" name="TextBox 11">
            <a:extLst>
              <a:ext uri="{FF2B5EF4-FFF2-40B4-BE49-F238E27FC236}">
                <a16:creationId xmlns:a16="http://schemas.microsoft.com/office/drawing/2014/main" id="{69A6628D-A230-5DCF-6603-6CFFDDFC6EA5}"/>
              </a:ext>
            </a:extLst>
          </p:cNvPr>
          <p:cNvSpPr txBox="1"/>
          <p:nvPr/>
        </p:nvSpPr>
        <p:spPr>
          <a:xfrm>
            <a:off x="5591175" y="5967977"/>
            <a:ext cx="2952750" cy="707886"/>
          </a:xfrm>
          <a:prstGeom prst="rect">
            <a:avLst/>
          </a:prstGeom>
          <a:solidFill>
            <a:schemeClr val="bg1"/>
          </a:solidFill>
          <a:ln w="19050">
            <a:solidFill>
              <a:schemeClr val="accent2"/>
            </a:solidFill>
          </a:ln>
        </p:spPr>
        <p:txBody>
          <a:bodyPr wrap="square" rtlCol="0">
            <a:spAutoFit/>
          </a:bodyPr>
          <a:lstStyle/>
          <a:p>
            <a:r>
              <a:rPr lang="en-US" sz="2000" dirty="0"/>
              <a:t>This icon represents your connection to a network.</a:t>
            </a:r>
          </a:p>
        </p:txBody>
      </p:sp>
      <p:cxnSp>
        <p:nvCxnSpPr>
          <p:cNvPr id="14" name="Straight Arrow Connector 13">
            <a:extLst>
              <a:ext uri="{FF2B5EF4-FFF2-40B4-BE49-F238E27FC236}">
                <a16:creationId xmlns:a16="http://schemas.microsoft.com/office/drawing/2014/main" id="{1C327FD5-A59D-433A-0E20-879794F87B87}"/>
              </a:ext>
            </a:extLst>
          </p:cNvPr>
          <p:cNvCxnSpPr>
            <a:cxnSpLocks/>
            <a:stCxn id="12" idx="3"/>
          </p:cNvCxnSpPr>
          <p:nvPr/>
        </p:nvCxnSpPr>
        <p:spPr>
          <a:xfrm>
            <a:off x="8543925" y="6321920"/>
            <a:ext cx="2143125" cy="25033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E7B213B3-56C9-BD33-59BD-DE4434E972C4}"/>
              </a:ext>
            </a:extLst>
          </p:cNvPr>
          <p:cNvSpPr txBox="1"/>
          <p:nvPr/>
        </p:nvSpPr>
        <p:spPr>
          <a:xfrm>
            <a:off x="8543925" y="1529478"/>
            <a:ext cx="3248026" cy="1015663"/>
          </a:xfrm>
          <a:prstGeom prst="rect">
            <a:avLst/>
          </a:prstGeom>
          <a:solidFill>
            <a:schemeClr val="bg1"/>
          </a:solidFill>
          <a:ln w="19050">
            <a:solidFill>
              <a:schemeClr val="accent2"/>
            </a:solidFill>
          </a:ln>
        </p:spPr>
        <p:txBody>
          <a:bodyPr wrap="square" rtlCol="0">
            <a:spAutoFit/>
          </a:bodyPr>
          <a:lstStyle/>
          <a:p>
            <a:r>
              <a:rPr lang="en-US" sz="2000" dirty="0"/>
              <a:t>This icon presents a menu which allows you to shut down the computer.</a:t>
            </a:r>
          </a:p>
        </p:txBody>
      </p:sp>
      <p:cxnSp>
        <p:nvCxnSpPr>
          <p:cNvPr id="17" name="Straight Arrow Connector 16">
            <a:extLst>
              <a:ext uri="{FF2B5EF4-FFF2-40B4-BE49-F238E27FC236}">
                <a16:creationId xmlns:a16="http://schemas.microsoft.com/office/drawing/2014/main" id="{A77537AB-3B2C-ADF9-A590-2A86A8B2255F}"/>
              </a:ext>
            </a:extLst>
          </p:cNvPr>
          <p:cNvCxnSpPr>
            <a:cxnSpLocks/>
            <a:stCxn id="16" idx="2"/>
          </p:cNvCxnSpPr>
          <p:nvPr/>
        </p:nvCxnSpPr>
        <p:spPr>
          <a:xfrm>
            <a:off x="10167938" y="2545141"/>
            <a:ext cx="1109662" cy="397948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Slide Number Placeholder 2">
            <a:extLst>
              <a:ext uri="{FF2B5EF4-FFF2-40B4-BE49-F238E27FC236}">
                <a16:creationId xmlns:a16="http://schemas.microsoft.com/office/drawing/2014/main" id="{648F81C5-E1FE-A29D-DB1B-B9E4B75E2944}"/>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18</a:t>
            </a:fld>
            <a:endParaRPr lang="en-GB" dirty="0">
              <a:solidFill>
                <a:schemeClr val="tx1"/>
              </a:solidFill>
            </a:endParaRPr>
          </a:p>
        </p:txBody>
      </p:sp>
      <p:sp>
        <p:nvSpPr>
          <p:cNvPr id="24" name="TextBox 23">
            <a:extLst>
              <a:ext uri="{FF2B5EF4-FFF2-40B4-BE49-F238E27FC236}">
                <a16:creationId xmlns:a16="http://schemas.microsoft.com/office/drawing/2014/main" id="{99B1541E-6532-236A-435F-1E0380E9AE56}"/>
              </a:ext>
            </a:extLst>
          </p:cNvPr>
          <p:cNvSpPr txBox="1"/>
          <p:nvPr/>
        </p:nvSpPr>
        <p:spPr>
          <a:xfrm>
            <a:off x="1495426" y="839836"/>
            <a:ext cx="4305300" cy="707886"/>
          </a:xfrm>
          <a:prstGeom prst="rect">
            <a:avLst/>
          </a:prstGeom>
          <a:solidFill>
            <a:schemeClr val="bg1"/>
          </a:solidFill>
          <a:ln w="19050">
            <a:solidFill>
              <a:schemeClr val="accent2"/>
            </a:solidFill>
          </a:ln>
        </p:spPr>
        <p:txBody>
          <a:bodyPr wrap="square" rtlCol="0">
            <a:spAutoFit/>
          </a:bodyPr>
          <a:lstStyle/>
          <a:p>
            <a:r>
              <a:rPr lang="en-US" sz="2000" dirty="0"/>
              <a:t>This icon represents accessibility options for disabled people.</a:t>
            </a:r>
          </a:p>
        </p:txBody>
      </p:sp>
      <p:cxnSp>
        <p:nvCxnSpPr>
          <p:cNvPr id="26" name="Straight Arrow Connector 25">
            <a:extLst>
              <a:ext uri="{FF2B5EF4-FFF2-40B4-BE49-F238E27FC236}">
                <a16:creationId xmlns:a16="http://schemas.microsoft.com/office/drawing/2014/main" id="{199B2C85-5FA3-4AD1-BB68-817ED619E2CF}"/>
              </a:ext>
            </a:extLst>
          </p:cNvPr>
          <p:cNvCxnSpPr>
            <a:cxnSpLocks/>
          </p:cNvCxnSpPr>
          <p:nvPr/>
        </p:nvCxnSpPr>
        <p:spPr>
          <a:xfrm>
            <a:off x="5791202" y="1533881"/>
            <a:ext cx="5181598" cy="500026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7877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9"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0-#ppt_w/2"/>
                                          </p:val>
                                        </p:tav>
                                        <p:tav tm="100000">
                                          <p:val>
                                            <p:strVal val="#ppt_x"/>
                                          </p:val>
                                        </p:tav>
                                      </p:tavLst>
                                    </p:anim>
                                    <p:anim calcmode="lin" valueType="num">
                                      <p:cBhvr additive="base">
                                        <p:cTn id="18" dur="500" fill="hold"/>
                                        <p:tgtEl>
                                          <p:spTgt spid="16"/>
                                        </p:tgtEl>
                                        <p:attrNameLst>
                                          <p:attrName>ppt_y</p:attrName>
                                        </p:attrNameLst>
                                      </p:cBhvr>
                                      <p:tavLst>
                                        <p:tav tm="0">
                                          <p:val>
                                            <p:strVal val="0-#ppt_h/2"/>
                                          </p:val>
                                        </p:tav>
                                        <p:tav tm="100000">
                                          <p:val>
                                            <p:strVal val="#ppt_y"/>
                                          </p:val>
                                        </p:tav>
                                      </p:tavLst>
                                    </p:anim>
                                  </p:childTnLst>
                                </p:cTn>
                              </p:par>
                            </p:childTnLst>
                          </p:cTn>
                        </p:par>
                        <p:par>
                          <p:cTn id="19" fill="hold">
                            <p:stCondLst>
                              <p:cond delay="500"/>
                            </p:stCondLst>
                            <p:childTnLst>
                              <p:par>
                                <p:cTn id="20" presetID="22" presetClass="entr" presetSubtype="1" fill="hold" nodeType="after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up)">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 calcmode="lin" valueType="num">
                                      <p:cBhvr additive="base">
                                        <p:cTn id="27" dur="500" fill="hold"/>
                                        <p:tgtEl>
                                          <p:spTgt spid="24"/>
                                        </p:tgtEl>
                                        <p:attrNameLst>
                                          <p:attrName>ppt_x</p:attrName>
                                        </p:attrNameLst>
                                      </p:cBhvr>
                                      <p:tavLst>
                                        <p:tav tm="0">
                                          <p:val>
                                            <p:strVal val="0-#ppt_w/2"/>
                                          </p:val>
                                        </p:tav>
                                        <p:tav tm="100000">
                                          <p:val>
                                            <p:strVal val="#ppt_x"/>
                                          </p:val>
                                        </p:tav>
                                      </p:tavLst>
                                    </p:anim>
                                    <p:anim calcmode="lin" valueType="num">
                                      <p:cBhvr additive="base">
                                        <p:cTn id="28" dur="500" fill="hold"/>
                                        <p:tgtEl>
                                          <p:spTgt spid="24"/>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22" presetClass="entr" presetSubtype="1" fill="hold" nodeType="after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wipe(up)">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xit" presetSubtype="10" fill="hold" grpId="1" nodeType="clickEffect">
                                  <p:stCondLst>
                                    <p:cond delay="0"/>
                                  </p:stCondLst>
                                  <p:childTnLst>
                                    <p:animEffect transition="out" filter="randombar(horizontal)">
                                      <p:cBhvr>
                                        <p:cTn id="36" dur="500"/>
                                        <p:tgtEl>
                                          <p:spTgt spid="12"/>
                                        </p:tgtEl>
                                      </p:cBhvr>
                                    </p:animEffect>
                                    <p:set>
                                      <p:cBhvr>
                                        <p:cTn id="37" dur="1" fill="hold">
                                          <p:stCondLst>
                                            <p:cond delay="499"/>
                                          </p:stCondLst>
                                        </p:cTn>
                                        <p:tgtEl>
                                          <p:spTgt spid="12"/>
                                        </p:tgtEl>
                                        <p:attrNameLst>
                                          <p:attrName>style.visibility</p:attrName>
                                        </p:attrNameLst>
                                      </p:cBhvr>
                                      <p:to>
                                        <p:strVal val="hidden"/>
                                      </p:to>
                                    </p:set>
                                  </p:childTnLst>
                                </p:cTn>
                              </p:par>
                              <p:par>
                                <p:cTn id="38" presetID="14" presetClass="exit" presetSubtype="10" fill="hold" nodeType="withEffect">
                                  <p:stCondLst>
                                    <p:cond delay="0"/>
                                  </p:stCondLst>
                                  <p:childTnLst>
                                    <p:animEffect transition="out" filter="randombar(horizontal)">
                                      <p:cBhvr>
                                        <p:cTn id="39" dur="500"/>
                                        <p:tgtEl>
                                          <p:spTgt spid="14"/>
                                        </p:tgtEl>
                                      </p:cBhvr>
                                    </p:animEffect>
                                    <p:set>
                                      <p:cBhvr>
                                        <p:cTn id="40" dur="1" fill="hold">
                                          <p:stCondLst>
                                            <p:cond delay="499"/>
                                          </p:stCondLst>
                                        </p:cTn>
                                        <p:tgtEl>
                                          <p:spTgt spid="14"/>
                                        </p:tgtEl>
                                        <p:attrNameLst>
                                          <p:attrName>style.visibility</p:attrName>
                                        </p:attrNameLst>
                                      </p:cBhvr>
                                      <p:to>
                                        <p:strVal val="hidden"/>
                                      </p:to>
                                    </p:set>
                                  </p:childTnLst>
                                </p:cTn>
                              </p:par>
                              <p:par>
                                <p:cTn id="41" presetID="14" presetClass="exit" presetSubtype="10" fill="hold" grpId="1" nodeType="withEffect">
                                  <p:stCondLst>
                                    <p:cond delay="0"/>
                                  </p:stCondLst>
                                  <p:childTnLst>
                                    <p:animEffect transition="out" filter="randombar(horizontal)">
                                      <p:cBhvr>
                                        <p:cTn id="42" dur="500"/>
                                        <p:tgtEl>
                                          <p:spTgt spid="16"/>
                                        </p:tgtEl>
                                      </p:cBhvr>
                                    </p:animEffect>
                                    <p:set>
                                      <p:cBhvr>
                                        <p:cTn id="43" dur="1" fill="hold">
                                          <p:stCondLst>
                                            <p:cond delay="499"/>
                                          </p:stCondLst>
                                        </p:cTn>
                                        <p:tgtEl>
                                          <p:spTgt spid="16"/>
                                        </p:tgtEl>
                                        <p:attrNameLst>
                                          <p:attrName>style.visibility</p:attrName>
                                        </p:attrNameLst>
                                      </p:cBhvr>
                                      <p:to>
                                        <p:strVal val="hidden"/>
                                      </p:to>
                                    </p:set>
                                  </p:childTnLst>
                                </p:cTn>
                              </p:par>
                              <p:par>
                                <p:cTn id="44" presetID="14" presetClass="exit" presetSubtype="10" fill="hold" nodeType="withEffect">
                                  <p:stCondLst>
                                    <p:cond delay="0"/>
                                  </p:stCondLst>
                                  <p:childTnLst>
                                    <p:animEffect transition="out" filter="randombar(horizontal)">
                                      <p:cBhvr>
                                        <p:cTn id="45" dur="500"/>
                                        <p:tgtEl>
                                          <p:spTgt spid="17"/>
                                        </p:tgtEl>
                                      </p:cBhvr>
                                    </p:animEffect>
                                    <p:set>
                                      <p:cBhvr>
                                        <p:cTn id="46" dur="1" fill="hold">
                                          <p:stCondLst>
                                            <p:cond delay="499"/>
                                          </p:stCondLst>
                                        </p:cTn>
                                        <p:tgtEl>
                                          <p:spTgt spid="17"/>
                                        </p:tgtEl>
                                        <p:attrNameLst>
                                          <p:attrName>style.visibility</p:attrName>
                                        </p:attrNameLst>
                                      </p:cBhvr>
                                      <p:to>
                                        <p:strVal val="hidden"/>
                                      </p:to>
                                    </p:set>
                                  </p:childTnLst>
                                </p:cTn>
                              </p:par>
                              <p:par>
                                <p:cTn id="47" presetID="14" presetClass="exit" presetSubtype="10" fill="hold" grpId="1" nodeType="withEffect">
                                  <p:stCondLst>
                                    <p:cond delay="0"/>
                                  </p:stCondLst>
                                  <p:childTnLst>
                                    <p:animEffect transition="out" filter="randombar(horizontal)">
                                      <p:cBhvr>
                                        <p:cTn id="48" dur="500"/>
                                        <p:tgtEl>
                                          <p:spTgt spid="24"/>
                                        </p:tgtEl>
                                      </p:cBhvr>
                                    </p:animEffect>
                                    <p:set>
                                      <p:cBhvr>
                                        <p:cTn id="49" dur="1" fill="hold">
                                          <p:stCondLst>
                                            <p:cond delay="499"/>
                                          </p:stCondLst>
                                        </p:cTn>
                                        <p:tgtEl>
                                          <p:spTgt spid="24"/>
                                        </p:tgtEl>
                                        <p:attrNameLst>
                                          <p:attrName>style.visibility</p:attrName>
                                        </p:attrNameLst>
                                      </p:cBhvr>
                                      <p:to>
                                        <p:strVal val="hidden"/>
                                      </p:to>
                                    </p:set>
                                  </p:childTnLst>
                                </p:cTn>
                              </p:par>
                              <p:par>
                                <p:cTn id="50" presetID="14" presetClass="exit" presetSubtype="10" fill="hold" nodeType="withEffect">
                                  <p:stCondLst>
                                    <p:cond delay="0"/>
                                  </p:stCondLst>
                                  <p:childTnLst>
                                    <p:animEffect transition="out" filter="randombar(horizontal)">
                                      <p:cBhvr>
                                        <p:cTn id="51" dur="500"/>
                                        <p:tgtEl>
                                          <p:spTgt spid="26"/>
                                        </p:tgtEl>
                                      </p:cBhvr>
                                    </p:animEffect>
                                    <p:set>
                                      <p:cBhvr>
                                        <p:cTn id="52" dur="1" fill="hold">
                                          <p:stCondLst>
                                            <p:cond delay="499"/>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6" grpId="0" animBg="1"/>
      <p:bldP spid="16" grpId="1" animBg="1"/>
      <p:bldP spid="24" grpId="0" animBg="1"/>
      <p:bldP spid="24"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a:extLst>
              <a:ext uri="{FF2B5EF4-FFF2-40B4-BE49-F238E27FC236}">
                <a16:creationId xmlns:a16="http://schemas.microsoft.com/office/drawing/2014/main" id="{AED6B25B-7D13-87D4-8638-6394D77991A3}"/>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19</a:t>
            </a:fld>
            <a:endParaRPr lang="en-GB" dirty="0">
              <a:solidFill>
                <a:schemeClr val="tx1"/>
              </a:solidFill>
            </a:endParaRPr>
          </a:p>
        </p:txBody>
      </p:sp>
      <p:pic>
        <p:nvPicPr>
          <p:cNvPr id="7" name="Picture 6" descr="Graphical user interface, website">
            <a:extLst>
              <a:ext uri="{FF2B5EF4-FFF2-40B4-BE49-F238E27FC236}">
                <a16:creationId xmlns:a16="http://schemas.microsoft.com/office/drawing/2014/main" id="{D80373B4-EAC6-1B12-C16E-7AC9DA6D91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175" y="653654"/>
            <a:ext cx="10877550" cy="6118621"/>
          </a:xfrm>
          <a:prstGeom prst="rect">
            <a:avLst/>
          </a:prstGeom>
        </p:spPr>
      </p:pic>
      <p:pic>
        <p:nvPicPr>
          <p:cNvPr id="11" name="Picture 10" descr="Letter&#10;&#10;Description automatically generated">
            <a:extLst>
              <a:ext uri="{FF2B5EF4-FFF2-40B4-BE49-F238E27FC236}">
                <a16:creationId xmlns:a16="http://schemas.microsoft.com/office/drawing/2014/main" id="{AE80AC2F-980D-FDAA-EE64-A7A56BAABD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6469" y="4776131"/>
            <a:ext cx="1016121" cy="1703798"/>
          </a:xfrm>
          <a:prstGeom prst="rect">
            <a:avLst/>
          </a:prstGeom>
        </p:spPr>
      </p:pic>
      <p:sp>
        <p:nvSpPr>
          <p:cNvPr id="12" name="TextBox 11">
            <a:extLst>
              <a:ext uri="{FF2B5EF4-FFF2-40B4-BE49-F238E27FC236}">
                <a16:creationId xmlns:a16="http://schemas.microsoft.com/office/drawing/2014/main" id="{006ABE63-B92A-46DB-3B7E-7690A44EFABD}"/>
              </a:ext>
            </a:extLst>
          </p:cNvPr>
          <p:cNvSpPr txBox="1"/>
          <p:nvPr/>
        </p:nvSpPr>
        <p:spPr>
          <a:xfrm>
            <a:off x="2733674" y="5274087"/>
            <a:ext cx="2114551" cy="400110"/>
          </a:xfrm>
          <a:prstGeom prst="rect">
            <a:avLst/>
          </a:prstGeom>
          <a:solidFill>
            <a:schemeClr val="bg1"/>
          </a:solidFill>
          <a:ln w="19050">
            <a:solidFill>
              <a:schemeClr val="accent2"/>
            </a:solidFill>
          </a:ln>
        </p:spPr>
        <p:txBody>
          <a:bodyPr wrap="square" rtlCol="0">
            <a:spAutoFit/>
          </a:bodyPr>
          <a:lstStyle/>
          <a:p>
            <a:r>
              <a:rPr lang="en-US" sz="2000" dirty="0"/>
              <a:t>Disability options.</a:t>
            </a:r>
          </a:p>
        </p:txBody>
      </p:sp>
      <p:cxnSp>
        <p:nvCxnSpPr>
          <p:cNvPr id="13" name="Straight Arrow Connector 12">
            <a:extLst>
              <a:ext uri="{FF2B5EF4-FFF2-40B4-BE49-F238E27FC236}">
                <a16:creationId xmlns:a16="http://schemas.microsoft.com/office/drawing/2014/main" id="{9413CA51-15F0-1EA1-0EAB-53A01E10D08A}"/>
              </a:ext>
            </a:extLst>
          </p:cNvPr>
          <p:cNvCxnSpPr>
            <a:cxnSpLocks/>
            <a:stCxn id="12" idx="3"/>
          </p:cNvCxnSpPr>
          <p:nvPr/>
        </p:nvCxnSpPr>
        <p:spPr>
          <a:xfrm>
            <a:off x="4848225" y="5474142"/>
            <a:ext cx="6124575" cy="106000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Rounded Corners 15">
            <a:extLst>
              <a:ext uri="{FF2B5EF4-FFF2-40B4-BE49-F238E27FC236}">
                <a16:creationId xmlns:a16="http://schemas.microsoft.com/office/drawing/2014/main" id="{22C888FA-493D-613F-C3D5-BBF6827F9501}"/>
              </a:ext>
            </a:extLst>
          </p:cNvPr>
          <p:cNvSpPr/>
          <p:nvPr/>
        </p:nvSpPr>
        <p:spPr>
          <a:xfrm>
            <a:off x="195943" y="122464"/>
            <a:ext cx="2792186"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Windows GUI – Login</a:t>
            </a:r>
            <a:endParaRPr lang="en-US" sz="2000" dirty="0">
              <a:solidFill>
                <a:schemeClr val="tx1"/>
              </a:solidFill>
            </a:endParaRPr>
          </a:p>
        </p:txBody>
      </p:sp>
    </p:spTree>
    <p:extLst>
      <p:ext uri="{BB962C8B-B14F-4D97-AF65-F5344CB8AC3E}">
        <p14:creationId xmlns:p14="http://schemas.microsoft.com/office/powerpoint/2010/main" val="1276749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childTnLst>
                          </p:cTn>
                        </p:par>
                        <p:par>
                          <p:cTn id="13" fill="hold">
                            <p:stCondLst>
                              <p:cond delay="1000"/>
                            </p:stCondLst>
                            <p:childTnLst>
                              <p:par>
                                <p:cTn id="14" presetID="22" presetClass="entr" presetSubtype="4"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xit" presetSubtype="10" fill="hold" grpId="1" nodeType="clickEffect">
                                  <p:stCondLst>
                                    <p:cond delay="0"/>
                                  </p:stCondLst>
                                  <p:childTnLst>
                                    <p:animEffect transition="out" filter="randombar(horizontal)">
                                      <p:cBhvr>
                                        <p:cTn id="20" dur="500"/>
                                        <p:tgtEl>
                                          <p:spTgt spid="12"/>
                                        </p:tgtEl>
                                      </p:cBhvr>
                                    </p:animEffect>
                                    <p:set>
                                      <p:cBhvr>
                                        <p:cTn id="21" dur="1" fill="hold">
                                          <p:stCondLst>
                                            <p:cond delay="499"/>
                                          </p:stCondLst>
                                        </p:cTn>
                                        <p:tgtEl>
                                          <p:spTgt spid="12"/>
                                        </p:tgtEl>
                                        <p:attrNameLst>
                                          <p:attrName>style.visibility</p:attrName>
                                        </p:attrNameLst>
                                      </p:cBhvr>
                                      <p:to>
                                        <p:strVal val="hidden"/>
                                      </p:to>
                                    </p:set>
                                  </p:childTnLst>
                                </p:cTn>
                              </p:par>
                              <p:par>
                                <p:cTn id="22" presetID="14" presetClass="exit" presetSubtype="10" fill="hold" nodeType="withEffect">
                                  <p:stCondLst>
                                    <p:cond delay="0"/>
                                  </p:stCondLst>
                                  <p:childTnLst>
                                    <p:animEffect transition="out" filter="randombar(horizontal)">
                                      <p:cBhvr>
                                        <p:cTn id="23" dur="500"/>
                                        <p:tgtEl>
                                          <p:spTgt spid="13"/>
                                        </p:tgtEl>
                                      </p:cBhvr>
                                    </p:animEffect>
                                    <p:set>
                                      <p:cBhvr>
                                        <p:cTn id="24" dur="1" fill="hold">
                                          <p:stCondLst>
                                            <p:cond delay="499"/>
                                          </p:stCondLst>
                                        </p:cTn>
                                        <p:tgtEl>
                                          <p:spTgt spid="13"/>
                                        </p:tgtEl>
                                        <p:attrNameLst>
                                          <p:attrName>style.visibility</p:attrName>
                                        </p:attrNameLst>
                                      </p:cBhvr>
                                      <p:to>
                                        <p:strVal val="hidden"/>
                                      </p:to>
                                    </p:set>
                                  </p:childTnLst>
                                </p:cTn>
                              </p:par>
                              <p:par>
                                <p:cTn id="25" presetID="14" presetClass="exit" presetSubtype="10" fill="hold" nodeType="withEffect">
                                  <p:stCondLst>
                                    <p:cond delay="0"/>
                                  </p:stCondLst>
                                  <p:childTnLst>
                                    <p:animEffect transition="out" filter="randombar(horizontal)">
                                      <p:cBhvr>
                                        <p:cTn id="26" dur="500"/>
                                        <p:tgtEl>
                                          <p:spTgt spid="11"/>
                                        </p:tgtEl>
                                      </p:cBhvr>
                                    </p:animEffect>
                                    <p:set>
                                      <p:cBhvr>
                                        <p:cTn id="27"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D08FB72-70EC-47FE-AD8C-E22DB09BFB55}"/>
              </a:ext>
            </a:extLst>
          </p:cNvPr>
          <p:cNvSpPr/>
          <p:nvPr/>
        </p:nvSpPr>
        <p:spPr>
          <a:xfrm>
            <a:off x="0" y="0"/>
            <a:ext cx="12191496" cy="6858000"/>
          </a:xfrm>
          <a:prstGeom prst="rect">
            <a:avLst/>
          </a:prstGeom>
          <a:solidFill>
            <a:srgbClr val="9DC7C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8" name="Picture 7">
            <a:extLst>
              <a:ext uri="{FF2B5EF4-FFF2-40B4-BE49-F238E27FC236}">
                <a16:creationId xmlns:a16="http://schemas.microsoft.com/office/drawing/2014/main" id="{50AEF59F-6377-4C96-8121-717DD70607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03" y="1410790"/>
            <a:ext cx="11956868" cy="4101736"/>
          </a:xfrm>
          <a:prstGeom prst="rect">
            <a:avLst/>
          </a:prstGeom>
          <a:effectLst>
            <a:glow rad="165100">
              <a:srgbClr val="A2C9C5">
                <a:alpha val="80000"/>
              </a:srgbClr>
            </a:glow>
            <a:softEdge rad="50800"/>
          </a:effectLst>
        </p:spPr>
      </p:pic>
      <p:sp>
        <p:nvSpPr>
          <p:cNvPr id="6" name="Rectangle: Rounded Corners 5">
            <a:extLst>
              <a:ext uri="{FF2B5EF4-FFF2-40B4-BE49-F238E27FC236}">
                <a16:creationId xmlns:a16="http://schemas.microsoft.com/office/drawing/2014/main" id="{C8B7FDD2-6078-4006-B984-09968396C173}"/>
              </a:ext>
            </a:extLst>
          </p:cNvPr>
          <p:cNvSpPr/>
          <p:nvPr/>
        </p:nvSpPr>
        <p:spPr>
          <a:xfrm>
            <a:off x="2238103" y="1863634"/>
            <a:ext cx="7506788" cy="3135086"/>
          </a:xfrm>
          <a:prstGeom prst="roundRect">
            <a:avLst/>
          </a:prstGeom>
          <a:solidFill>
            <a:srgbClr val="F9A119">
              <a:alpha val="40000"/>
            </a:srgbClr>
          </a:solidFill>
          <a:effectLst>
            <a:glow rad="63500">
              <a:schemeClr val="accent2">
                <a:satMod val="175000"/>
                <a:alpha val="40000"/>
              </a:schemeClr>
            </a:glow>
            <a:outerShdw blurRad="50800" dist="127000" dir="2700000" algn="tl" rotWithShape="0">
              <a:prstClr val="black">
                <a:alpha val="40000"/>
              </a:prstClr>
            </a:outerShdw>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extBox 1">
            <a:extLst>
              <a:ext uri="{FF2B5EF4-FFF2-40B4-BE49-F238E27FC236}">
                <a16:creationId xmlns:a16="http://schemas.microsoft.com/office/drawing/2014/main" id="{A402D688-9A47-4B98-BA70-70BD214B889E}"/>
              </a:ext>
            </a:extLst>
          </p:cNvPr>
          <p:cNvSpPr txBox="1"/>
          <p:nvPr/>
        </p:nvSpPr>
        <p:spPr>
          <a:xfrm>
            <a:off x="2917373" y="1867135"/>
            <a:ext cx="6008914" cy="1015663"/>
          </a:xfrm>
          <a:prstGeom prst="rect">
            <a:avLst/>
          </a:prstGeom>
          <a:noFill/>
        </p:spPr>
        <p:txBody>
          <a:bodyPr wrap="square" rtlCol="0">
            <a:spAutoFit/>
          </a:bodyPr>
          <a:lstStyle/>
          <a:p>
            <a:r>
              <a:rPr lang="en-CA" sz="6000" dirty="0"/>
              <a:t>NITHA IT Helpdesk</a:t>
            </a:r>
          </a:p>
        </p:txBody>
      </p:sp>
      <p:sp>
        <p:nvSpPr>
          <p:cNvPr id="3" name="TextBox 2">
            <a:extLst>
              <a:ext uri="{FF2B5EF4-FFF2-40B4-BE49-F238E27FC236}">
                <a16:creationId xmlns:a16="http://schemas.microsoft.com/office/drawing/2014/main" id="{F8805E94-2932-4457-B38B-504436B92791}"/>
              </a:ext>
            </a:extLst>
          </p:cNvPr>
          <p:cNvSpPr txBox="1"/>
          <p:nvPr/>
        </p:nvSpPr>
        <p:spPr>
          <a:xfrm>
            <a:off x="2917373" y="2969655"/>
            <a:ext cx="6130834" cy="923330"/>
          </a:xfrm>
          <a:prstGeom prst="rect">
            <a:avLst/>
          </a:prstGeom>
          <a:noFill/>
        </p:spPr>
        <p:txBody>
          <a:bodyPr wrap="square" rtlCol="0">
            <a:spAutoFit/>
          </a:bodyPr>
          <a:lstStyle/>
          <a:p>
            <a:r>
              <a:rPr lang="en-CA" sz="5400" dirty="0"/>
              <a:t>helpdesk@nitha.com</a:t>
            </a:r>
          </a:p>
        </p:txBody>
      </p:sp>
      <p:sp>
        <p:nvSpPr>
          <p:cNvPr id="4" name="TextBox 3">
            <a:extLst>
              <a:ext uri="{FF2B5EF4-FFF2-40B4-BE49-F238E27FC236}">
                <a16:creationId xmlns:a16="http://schemas.microsoft.com/office/drawing/2014/main" id="{AD148FFB-0773-4F1D-987F-DFDD48FB2726}"/>
              </a:ext>
            </a:extLst>
          </p:cNvPr>
          <p:cNvSpPr txBox="1"/>
          <p:nvPr/>
        </p:nvSpPr>
        <p:spPr>
          <a:xfrm>
            <a:off x="3770810" y="4009786"/>
            <a:ext cx="4728755" cy="923330"/>
          </a:xfrm>
          <a:prstGeom prst="rect">
            <a:avLst/>
          </a:prstGeom>
          <a:noFill/>
        </p:spPr>
        <p:txBody>
          <a:bodyPr wrap="square" rtlCol="0">
            <a:spAutoFit/>
          </a:bodyPr>
          <a:lstStyle/>
          <a:p>
            <a:r>
              <a:rPr lang="en-CA" sz="5400" dirty="0"/>
              <a:t>1(844)486-4842</a:t>
            </a:r>
          </a:p>
        </p:txBody>
      </p:sp>
      <p:pic>
        <p:nvPicPr>
          <p:cNvPr id="12" name="Picture 11">
            <a:extLst>
              <a:ext uri="{FF2B5EF4-FFF2-40B4-BE49-F238E27FC236}">
                <a16:creationId xmlns:a16="http://schemas.microsoft.com/office/drawing/2014/main" id="{EB3497C1-5BF2-4018-ADCD-9EEE0E9204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4" y="0"/>
            <a:ext cx="12190992" cy="1536065"/>
          </a:xfrm>
          <a:prstGeom prst="rect">
            <a:avLst/>
          </a:prstGeom>
        </p:spPr>
      </p:pic>
      <p:pic>
        <p:nvPicPr>
          <p:cNvPr id="14" name="Picture 13">
            <a:extLst>
              <a:ext uri="{FF2B5EF4-FFF2-40B4-BE49-F238E27FC236}">
                <a16:creationId xmlns:a16="http://schemas.microsoft.com/office/drawing/2014/main" id="{B4B189C6-647C-466F-B2AD-8DDA54AE68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54" y="5396312"/>
            <a:ext cx="12190992" cy="1456824"/>
          </a:xfrm>
          <a:prstGeom prst="rect">
            <a:avLst/>
          </a:prstGeom>
        </p:spPr>
      </p:pic>
    </p:spTree>
    <p:extLst>
      <p:ext uri="{BB962C8B-B14F-4D97-AF65-F5344CB8AC3E}">
        <p14:creationId xmlns:p14="http://schemas.microsoft.com/office/powerpoint/2010/main" val="312529807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par>
                                <p:cTn id="8" presetID="2" presetClass="entr" presetSubtype="2"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1+#ppt_w/2"/>
                                          </p:val>
                                        </p:tav>
                                        <p:tav tm="100000">
                                          <p:val>
                                            <p:strVal val="#ppt_x"/>
                                          </p:val>
                                        </p:tav>
                                      </p:tavLst>
                                    </p:anim>
                                    <p:anim calcmode="lin" valueType="num">
                                      <p:cBhvr additive="base">
                                        <p:cTn id="11" dur="500" fill="hold"/>
                                        <p:tgtEl>
                                          <p:spTgt spid="2"/>
                                        </p:tgtEl>
                                        <p:attrNameLst>
                                          <p:attrName>ppt_y</p:attrName>
                                        </p:attrNameLst>
                                      </p:cBhvr>
                                      <p:tavLst>
                                        <p:tav tm="0">
                                          <p:val>
                                            <p:strVal val="#ppt_y"/>
                                          </p:val>
                                        </p:tav>
                                        <p:tav tm="100000">
                                          <p:val>
                                            <p:strVal val="#ppt_y"/>
                                          </p:val>
                                        </p:tav>
                                      </p:tavLst>
                                    </p:anim>
                                  </p:childTnLst>
                                </p:cTn>
                              </p:par>
                              <p:par>
                                <p:cTn id="12" presetID="53" presetClass="entr" presetSubtype="16"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par>
                                <p:cTn id="17" presetID="2" presetClass="entr" presetSubtype="8"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3"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a:extLst>
              <a:ext uri="{FF2B5EF4-FFF2-40B4-BE49-F238E27FC236}">
                <a16:creationId xmlns:a16="http://schemas.microsoft.com/office/drawing/2014/main" id="{D4EA77AD-3071-CB73-6668-6C30D80FA3C7}"/>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20</a:t>
            </a:fld>
            <a:endParaRPr lang="en-GB" dirty="0">
              <a:solidFill>
                <a:schemeClr val="tx1"/>
              </a:solidFill>
            </a:endParaRPr>
          </a:p>
        </p:txBody>
      </p:sp>
      <p:pic>
        <p:nvPicPr>
          <p:cNvPr id="4" name="Picture 3" descr="Graphical user interface, website">
            <a:extLst>
              <a:ext uri="{FF2B5EF4-FFF2-40B4-BE49-F238E27FC236}">
                <a16:creationId xmlns:a16="http://schemas.microsoft.com/office/drawing/2014/main" id="{9A3D4597-67A0-2577-54DC-FEE4BC9DF9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175" y="653654"/>
            <a:ext cx="10877550" cy="6118621"/>
          </a:xfrm>
          <a:prstGeom prst="rect">
            <a:avLst/>
          </a:prstGeom>
        </p:spPr>
      </p:pic>
      <p:sp>
        <p:nvSpPr>
          <p:cNvPr id="6" name="Rectangle: Rounded Corners 5">
            <a:extLst>
              <a:ext uri="{FF2B5EF4-FFF2-40B4-BE49-F238E27FC236}">
                <a16:creationId xmlns:a16="http://schemas.microsoft.com/office/drawing/2014/main" id="{5D4639E1-B9AA-33CA-CCD6-66C26A2E6440}"/>
              </a:ext>
            </a:extLst>
          </p:cNvPr>
          <p:cNvSpPr/>
          <p:nvPr/>
        </p:nvSpPr>
        <p:spPr>
          <a:xfrm>
            <a:off x="195943" y="122464"/>
            <a:ext cx="2792186"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Windows GUI – Login</a:t>
            </a:r>
            <a:endParaRPr lang="en-US" sz="2000" dirty="0">
              <a:solidFill>
                <a:schemeClr val="tx1"/>
              </a:solidFill>
            </a:endParaRPr>
          </a:p>
        </p:txBody>
      </p:sp>
      <p:sp>
        <p:nvSpPr>
          <p:cNvPr id="7" name="TextBox 6">
            <a:extLst>
              <a:ext uri="{FF2B5EF4-FFF2-40B4-BE49-F238E27FC236}">
                <a16:creationId xmlns:a16="http://schemas.microsoft.com/office/drawing/2014/main" id="{8F5F40BB-2CF0-B797-967B-57C686C9A72C}"/>
              </a:ext>
            </a:extLst>
          </p:cNvPr>
          <p:cNvSpPr txBox="1"/>
          <p:nvPr/>
        </p:nvSpPr>
        <p:spPr>
          <a:xfrm>
            <a:off x="2819399" y="5581863"/>
            <a:ext cx="1764405" cy="400110"/>
          </a:xfrm>
          <a:prstGeom prst="rect">
            <a:avLst/>
          </a:prstGeom>
          <a:solidFill>
            <a:schemeClr val="bg1"/>
          </a:solidFill>
          <a:ln w="19050">
            <a:solidFill>
              <a:schemeClr val="accent2"/>
            </a:solidFill>
          </a:ln>
        </p:spPr>
        <p:txBody>
          <a:bodyPr wrap="square" rtlCol="0">
            <a:spAutoFit/>
          </a:bodyPr>
          <a:lstStyle/>
          <a:p>
            <a:r>
              <a:rPr lang="en-US" sz="2000" dirty="0"/>
              <a:t>Power options.</a:t>
            </a:r>
          </a:p>
        </p:txBody>
      </p:sp>
      <p:cxnSp>
        <p:nvCxnSpPr>
          <p:cNvPr id="8" name="Straight Arrow Connector 7">
            <a:extLst>
              <a:ext uri="{FF2B5EF4-FFF2-40B4-BE49-F238E27FC236}">
                <a16:creationId xmlns:a16="http://schemas.microsoft.com/office/drawing/2014/main" id="{E3475365-9AF9-0985-FEF3-279236347787}"/>
              </a:ext>
            </a:extLst>
          </p:cNvPr>
          <p:cNvCxnSpPr>
            <a:cxnSpLocks/>
            <a:stCxn id="7" idx="3"/>
          </p:cNvCxnSpPr>
          <p:nvPr/>
        </p:nvCxnSpPr>
        <p:spPr>
          <a:xfrm>
            <a:off x="4583804" y="5781918"/>
            <a:ext cx="6600663" cy="77128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2" name="Picture 11" descr="Text&#10;&#10;Description automatically generated">
            <a:extLst>
              <a:ext uri="{FF2B5EF4-FFF2-40B4-BE49-F238E27FC236}">
                <a16:creationId xmlns:a16="http://schemas.microsoft.com/office/drawing/2014/main" id="{8FEC1F2A-0485-7AA2-ED99-F6078CFA41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4809" y="5490542"/>
            <a:ext cx="1024948" cy="999796"/>
          </a:xfrm>
          <a:prstGeom prst="rect">
            <a:avLst/>
          </a:prstGeom>
        </p:spPr>
      </p:pic>
    </p:spTree>
    <p:extLst>
      <p:ext uri="{BB962C8B-B14F-4D97-AF65-F5344CB8AC3E}">
        <p14:creationId xmlns:p14="http://schemas.microsoft.com/office/powerpoint/2010/main" val="1958555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up)">
                                      <p:cBhvr>
                                        <p:cTn id="12" dur="500"/>
                                        <p:tgtEl>
                                          <p:spTgt spid="8"/>
                                        </p:tgtEl>
                                      </p:cBhvr>
                                    </p:animEffect>
                                  </p:childTnLst>
                                </p:cTn>
                              </p:par>
                            </p:childTnLst>
                          </p:cTn>
                        </p:par>
                        <p:par>
                          <p:cTn id="13" fill="hold">
                            <p:stCondLst>
                              <p:cond delay="1000"/>
                            </p:stCondLst>
                            <p:childTnLst>
                              <p:par>
                                <p:cTn id="14" presetID="22" presetClass="entr" presetSubtype="4" fill="hold"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xit" presetSubtype="10" fill="hold" grpId="1" nodeType="clickEffect">
                                  <p:stCondLst>
                                    <p:cond delay="0"/>
                                  </p:stCondLst>
                                  <p:childTnLst>
                                    <p:animEffect transition="out" filter="randombar(horizontal)">
                                      <p:cBhvr>
                                        <p:cTn id="20" dur="500"/>
                                        <p:tgtEl>
                                          <p:spTgt spid="7"/>
                                        </p:tgtEl>
                                      </p:cBhvr>
                                    </p:animEffect>
                                    <p:set>
                                      <p:cBhvr>
                                        <p:cTn id="21" dur="1" fill="hold">
                                          <p:stCondLst>
                                            <p:cond delay="499"/>
                                          </p:stCondLst>
                                        </p:cTn>
                                        <p:tgtEl>
                                          <p:spTgt spid="7"/>
                                        </p:tgtEl>
                                        <p:attrNameLst>
                                          <p:attrName>style.visibility</p:attrName>
                                        </p:attrNameLst>
                                      </p:cBhvr>
                                      <p:to>
                                        <p:strVal val="hidden"/>
                                      </p:to>
                                    </p:set>
                                  </p:childTnLst>
                                </p:cTn>
                              </p:par>
                              <p:par>
                                <p:cTn id="22" presetID="14" presetClass="exit" presetSubtype="10" fill="hold" nodeType="withEffect">
                                  <p:stCondLst>
                                    <p:cond delay="0"/>
                                  </p:stCondLst>
                                  <p:childTnLst>
                                    <p:animEffect transition="out" filter="randombar(horizontal)">
                                      <p:cBhvr>
                                        <p:cTn id="23" dur="500"/>
                                        <p:tgtEl>
                                          <p:spTgt spid="8"/>
                                        </p:tgtEl>
                                      </p:cBhvr>
                                    </p:animEffect>
                                    <p:set>
                                      <p:cBhvr>
                                        <p:cTn id="24" dur="1" fill="hold">
                                          <p:stCondLst>
                                            <p:cond delay="499"/>
                                          </p:stCondLst>
                                        </p:cTn>
                                        <p:tgtEl>
                                          <p:spTgt spid="8"/>
                                        </p:tgtEl>
                                        <p:attrNameLst>
                                          <p:attrName>style.visibility</p:attrName>
                                        </p:attrNameLst>
                                      </p:cBhvr>
                                      <p:to>
                                        <p:strVal val="hidden"/>
                                      </p:to>
                                    </p:set>
                                  </p:childTnLst>
                                </p:cTn>
                              </p:par>
                              <p:par>
                                <p:cTn id="25" presetID="14" presetClass="exit" presetSubtype="10" fill="hold" nodeType="withEffect">
                                  <p:stCondLst>
                                    <p:cond delay="0"/>
                                  </p:stCondLst>
                                  <p:childTnLst>
                                    <p:animEffect transition="out" filter="randombar(horizontal)">
                                      <p:cBhvr>
                                        <p:cTn id="26" dur="500"/>
                                        <p:tgtEl>
                                          <p:spTgt spid="12"/>
                                        </p:tgtEl>
                                      </p:cBhvr>
                                    </p:animEffect>
                                    <p:set>
                                      <p:cBhvr>
                                        <p:cTn id="27"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F2C254D-EA58-4A59-946F-3D2C58F47F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652" y="714798"/>
            <a:ext cx="10921246" cy="6143201"/>
          </a:xfrm>
          <a:prstGeom prst="rect">
            <a:avLst/>
          </a:prstGeom>
        </p:spPr>
      </p:pic>
      <p:sp>
        <p:nvSpPr>
          <p:cNvPr id="5" name="Rectangle: Rounded Corners 4">
            <a:extLst>
              <a:ext uri="{FF2B5EF4-FFF2-40B4-BE49-F238E27FC236}">
                <a16:creationId xmlns:a16="http://schemas.microsoft.com/office/drawing/2014/main" id="{E237EFE8-2449-F18D-CFAF-585540B7E706}"/>
              </a:ext>
            </a:extLst>
          </p:cNvPr>
          <p:cNvSpPr/>
          <p:nvPr/>
        </p:nvSpPr>
        <p:spPr>
          <a:xfrm>
            <a:off x="195943" y="122464"/>
            <a:ext cx="2792186"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Windows GUI – Desktop</a:t>
            </a:r>
            <a:endParaRPr lang="en-US" sz="2000" dirty="0">
              <a:solidFill>
                <a:schemeClr val="tx1"/>
              </a:solidFill>
            </a:endParaRPr>
          </a:p>
        </p:txBody>
      </p:sp>
      <p:sp>
        <p:nvSpPr>
          <p:cNvPr id="6" name="TextBox 5">
            <a:extLst>
              <a:ext uri="{FF2B5EF4-FFF2-40B4-BE49-F238E27FC236}">
                <a16:creationId xmlns:a16="http://schemas.microsoft.com/office/drawing/2014/main" id="{CC96DBD7-D696-C7AA-99D1-0415C07FDED8}"/>
              </a:ext>
            </a:extLst>
          </p:cNvPr>
          <p:cNvSpPr txBox="1"/>
          <p:nvPr/>
        </p:nvSpPr>
        <p:spPr>
          <a:xfrm>
            <a:off x="4410075" y="88837"/>
            <a:ext cx="6130019" cy="400110"/>
          </a:xfrm>
          <a:prstGeom prst="rect">
            <a:avLst/>
          </a:prstGeom>
          <a:solidFill>
            <a:schemeClr val="bg1"/>
          </a:solidFill>
          <a:ln w="19050">
            <a:solidFill>
              <a:schemeClr val="accent2"/>
            </a:solidFill>
          </a:ln>
        </p:spPr>
        <p:txBody>
          <a:bodyPr wrap="square" rtlCol="0">
            <a:spAutoFit/>
          </a:bodyPr>
          <a:lstStyle/>
          <a:p>
            <a:r>
              <a:rPr lang="en-US" sz="2000" dirty="0"/>
              <a:t>The </a:t>
            </a:r>
            <a:r>
              <a:rPr lang="en-US" sz="2000" b="1" dirty="0"/>
              <a:t>desktop</a:t>
            </a:r>
            <a:r>
              <a:rPr lang="en-US" sz="2000" dirty="0"/>
              <a:t> is what you see once you have logged in.</a:t>
            </a:r>
          </a:p>
        </p:txBody>
      </p:sp>
      <p:sp>
        <p:nvSpPr>
          <p:cNvPr id="9" name="TextBox 8">
            <a:extLst>
              <a:ext uri="{FF2B5EF4-FFF2-40B4-BE49-F238E27FC236}">
                <a16:creationId xmlns:a16="http://schemas.microsoft.com/office/drawing/2014/main" id="{2133A6DF-3A52-6A16-D25E-8E27E7B75873}"/>
              </a:ext>
            </a:extLst>
          </p:cNvPr>
          <p:cNvSpPr txBox="1"/>
          <p:nvPr/>
        </p:nvSpPr>
        <p:spPr>
          <a:xfrm>
            <a:off x="931653" y="2949929"/>
            <a:ext cx="9772815" cy="400110"/>
          </a:xfrm>
          <a:prstGeom prst="rect">
            <a:avLst/>
          </a:prstGeom>
          <a:solidFill>
            <a:schemeClr val="bg1"/>
          </a:solidFill>
          <a:ln w="19050">
            <a:solidFill>
              <a:schemeClr val="accent2"/>
            </a:solidFill>
          </a:ln>
        </p:spPr>
        <p:txBody>
          <a:bodyPr wrap="square" rtlCol="0">
            <a:spAutoFit/>
          </a:bodyPr>
          <a:lstStyle/>
          <a:p>
            <a:r>
              <a:rPr lang="en-US" sz="2000" dirty="0"/>
              <a:t>1. The </a:t>
            </a:r>
            <a:r>
              <a:rPr lang="en-US" sz="2000" b="1" dirty="0"/>
              <a:t>desktop</a:t>
            </a:r>
            <a:r>
              <a:rPr lang="en-US" sz="2000" dirty="0"/>
              <a:t>, a folder in your profile, is the entire screen with a taskbar along the bottom.</a:t>
            </a:r>
          </a:p>
        </p:txBody>
      </p:sp>
      <p:cxnSp>
        <p:nvCxnSpPr>
          <p:cNvPr id="11" name="Straight Arrow Connector 10">
            <a:extLst>
              <a:ext uri="{FF2B5EF4-FFF2-40B4-BE49-F238E27FC236}">
                <a16:creationId xmlns:a16="http://schemas.microsoft.com/office/drawing/2014/main" id="{252930ED-06A9-8207-390A-B3A7B87332C3}"/>
              </a:ext>
            </a:extLst>
          </p:cNvPr>
          <p:cNvCxnSpPr>
            <a:cxnSpLocks/>
            <a:endCxn id="14" idx="1"/>
          </p:cNvCxnSpPr>
          <p:nvPr/>
        </p:nvCxnSpPr>
        <p:spPr>
          <a:xfrm flipH="1">
            <a:off x="6082936" y="3350039"/>
            <a:ext cx="13064" cy="1679400"/>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4" name="Left Brace 13">
            <a:extLst>
              <a:ext uri="{FF2B5EF4-FFF2-40B4-BE49-F238E27FC236}">
                <a16:creationId xmlns:a16="http://schemas.microsoft.com/office/drawing/2014/main" id="{578FEAC1-04F7-1DE4-EAEB-5A354703B02B}"/>
              </a:ext>
            </a:extLst>
          </p:cNvPr>
          <p:cNvSpPr/>
          <p:nvPr/>
        </p:nvSpPr>
        <p:spPr>
          <a:xfrm rot="5400000">
            <a:off x="5317987" y="349172"/>
            <a:ext cx="1492131" cy="10852665"/>
          </a:xfrm>
          <a:prstGeom prst="leftBrace">
            <a:avLst>
              <a:gd name="adj1" fmla="val 123208"/>
              <a:gd name="adj2" fmla="val 49826"/>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TextBox 21">
            <a:extLst>
              <a:ext uri="{FF2B5EF4-FFF2-40B4-BE49-F238E27FC236}">
                <a16:creationId xmlns:a16="http://schemas.microsoft.com/office/drawing/2014/main" id="{1459BA87-62D3-C359-4A23-8339249FE706}"/>
              </a:ext>
            </a:extLst>
          </p:cNvPr>
          <p:cNvSpPr txBox="1"/>
          <p:nvPr/>
        </p:nvSpPr>
        <p:spPr>
          <a:xfrm>
            <a:off x="2988129" y="2303791"/>
            <a:ext cx="6794047" cy="400110"/>
          </a:xfrm>
          <a:prstGeom prst="rect">
            <a:avLst/>
          </a:prstGeom>
          <a:solidFill>
            <a:schemeClr val="bg1"/>
          </a:solidFill>
          <a:ln w="19050">
            <a:solidFill>
              <a:schemeClr val="accent2"/>
            </a:solidFill>
          </a:ln>
        </p:spPr>
        <p:txBody>
          <a:bodyPr wrap="square" rtlCol="0">
            <a:spAutoFit/>
          </a:bodyPr>
          <a:lstStyle/>
          <a:p>
            <a:r>
              <a:rPr lang="en-US" sz="2000" dirty="0"/>
              <a:t>2. On the </a:t>
            </a:r>
            <a:r>
              <a:rPr lang="en-US" sz="2000" b="1" dirty="0"/>
              <a:t>desktop</a:t>
            </a:r>
            <a:r>
              <a:rPr lang="en-US" sz="2000" dirty="0"/>
              <a:t> you can place files, shortcuts, and hyperlinks.</a:t>
            </a:r>
          </a:p>
        </p:txBody>
      </p:sp>
      <p:cxnSp>
        <p:nvCxnSpPr>
          <p:cNvPr id="23" name="Straight Arrow Connector 22">
            <a:extLst>
              <a:ext uri="{FF2B5EF4-FFF2-40B4-BE49-F238E27FC236}">
                <a16:creationId xmlns:a16="http://schemas.microsoft.com/office/drawing/2014/main" id="{87B7F68F-CC1A-8EDB-810A-4AFBCDD19E3A}"/>
              </a:ext>
            </a:extLst>
          </p:cNvPr>
          <p:cNvCxnSpPr>
            <a:cxnSpLocks/>
            <a:stCxn id="22" idx="1"/>
          </p:cNvCxnSpPr>
          <p:nvPr/>
        </p:nvCxnSpPr>
        <p:spPr>
          <a:xfrm flipH="1" flipV="1">
            <a:off x="1802921" y="1785668"/>
            <a:ext cx="1185208" cy="718178"/>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736EEC8C-3FF0-6CD3-FB6E-6D96B9D301E0}"/>
              </a:ext>
            </a:extLst>
          </p:cNvPr>
          <p:cNvSpPr txBox="1"/>
          <p:nvPr/>
        </p:nvSpPr>
        <p:spPr>
          <a:xfrm>
            <a:off x="6514302" y="3628435"/>
            <a:ext cx="4799342" cy="1015663"/>
          </a:xfrm>
          <a:prstGeom prst="rect">
            <a:avLst/>
          </a:prstGeom>
          <a:solidFill>
            <a:schemeClr val="bg1"/>
          </a:solidFill>
          <a:ln w="19050">
            <a:solidFill>
              <a:schemeClr val="accent2"/>
            </a:solidFill>
          </a:ln>
        </p:spPr>
        <p:txBody>
          <a:bodyPr wrap="square" rtlCol="0">
            <a:spAutoFit/>
          </a:bodyPr>
          <a:lstStyle/>
          <a:p>
            <a:r>
              <a:rPr lang="en-US" sz="2000" dirty="0"/>
              <a:t>3.  Every </a:t>
            </a:r>
            <a:r>
              <a:rPr lang="en-US" sz="2000" b="1" dirty="0"/>
              <a:t>desktop</a:t>
            </a:r>
            <a:r>
              <a:rPr lang="en-US" sz="2000" dirty="0"/>
              <a:t> also has a trash can.</a:t>
            </a:r>
          </a:p>
          <a:p>
            <a:r>
              <a:rPr lang="en-US" sz="2000" dirty="0"/>
              <a:t>Files in the trash can still be recovered; but empty the trash and the file(s) are gone.</a:t>
            </a:r>
          </a:p>
        </p:txBody>
      </p:sp>
      <p:cxnSp>
        <p:nvCxnSpPr>
          <p:cNvPr id="39" name="Straight Arrow Connector 38">
            <a:extLst>
              <a:ext uri="{FF2B5EF4-FFF2-40B4-BE49-F238E27FC236}">
                <a16:creationId xmlns:a16="http://schemas.microsoft.com/office/drawing/2014/main" id="{30D4A2EE-2A0B-2A01-3973-5B54E6F1672F}"/>
              </a:ext>
            </a:extLst>
          </p:cNvPr>
          <p:cNvCxnSpPr>
            <a:cxnSpLocks/>
          </p:cNvCxnSpPr>
          <p:nvPr/>
        </p:nvCxnSpPr>
        <p:spPr>
          <a:xfrm flipH="1">
            <a:off x="11203684" y="4644098"/>
            <a:ext cx="109960" cy="101566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A4B4955E-A082-D839-0DDF-BDAE262C2680}"/>
              </a:ext>
            </a:extLst>
          </p:cNvPr>
          <p:cNvSpPr txBox="1"/>
          <p:nvPr/>
        </p:nvSpPr>
        <p:spPr>
          <a:xfrm>
            <a:off x="5389801" y="488947"/>
            <a:ext cx="6517821" cy="1631216"/>
          </a:xfrm>
          <a:prstGeom prst="rect">
            <a:avLst/>
          </a:prstGeom>
          <a:solidFill>
            <a:schemeClr val="bg1"/>
          </a:solidFill>
          <a:ln w="19050">
            <a:solidFill>
              <a:schemeClr val="accent2"/>
            </a:solidFill>
          </a:ln>
        </p:spPr>
        <p:txBody>
          <a:bodyPr wrap="square" rtlCol="0">
            <a:spAutoFit/>
          </a:bodyPr>
          <a:lstStyle/>
          <a:p>
            <a:r>
              <a:rPr lang="en-US" sz="2000" dirty="0"/>
              <a:t>The desktop contains four item types:</a:t>
            </a:r>
          </a:p>
          <a:p>
            <a:pPr marL="457200" indent="-457200">
              <a:buAutoNum type="arabicPeriod"/>
            </a:pPr>
            <a:r>
              <a:rPr lang="en-US" sz="2000" dirty="0"/>
              <a:t>The taskbar.</a:t>
            </a:r>
          </a:p>
          <a:p>
            <a:pPr marL="457200" indent="-457200">
              <a:buAutoNum type="arabicPeriod"/>
            </a:pPr>
            <a:r>
              <a:rPr lang="en-US" sz="2000" dirty="0"/>
              <a:t>Shortcuts to various files and hyperlinks.</a:t>
            </a:r>
          </a:p>
          <a:p>
            <a:pPr marL="457200" indent="-457200">
              <a:buAutoNum type="arabicPeriod"/>
            </a:pPr>
            <a:r>
              <a:rPr lang="en-US" sz="2000" dirty="0"/>
              <a:t>Trash can.</a:t>
            </a:r>
          </a:p>
          <a:p>
            <a:pPr marL="457200" indent="-457200">
              <a:buFontTx/>
              <a:buAutoNum type="arabicPeriod"/>
            </a:pPr>
            <a:r>
              <a:rPr lang="en-US" sz="2000" dirty="0"/>
              <a:t>The background.</a:t>
            </a:r>
          </a:p>
        </p:txBody>
      </p:sp>
      <p:sp>
        <p:nvSpPr>
          <p:cNvPr id="2" name="Slide Number Placeholder 2">
            <a:extLst>
              <a:ext uri="{FF2B5EF4-FFF2-40B4-BE49-F238E27FC236}">
                <a16:creationId xmlns:a16="http://schemas.microsoft.com/office/drawing/2014/main" id="{D4C4646B-A093-C4B3-66C5-442D1E189878}"/>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21</a:t>
            </a:fld>
            <a:endParaRPr lang="en-GB" dirty="0">
              <a:solidFill>
                <a:schemeClr val="tx1"/>
              </a:solidFill>
            </a:endParaRPr>
          </a:p>
        </p:txBody>
      </p:sp>
      <p:sp>
        <p:nvSpPr>
          <p:cNvPr id="19" name="Right Brace 18">
            <a:extLst>
              <a:ext uri="{FF2B5EF4-FFF2-40B4-BE49-F238E27FC236}">
                <a16:creationId xmlns:a16="http://schemas.microsoft.com/office/drawing/2014/main" id="{1A9EB69C-5AAE-4A81-BCFD-409E3EAAEF27}"/>
              </a:ext>
            </a:extLst>
          </p:cNvPr>
          <p:cNvSpPr/>
          <p:nvPr/>
        </p:nvSpPr>
        <p:spPr>
          <a:xfrm>
            <a:off x="1132680" y="770152"/>
            <a:ext cx="577969" cy="1981674"/>
          </a:xfrm>
          <a:prstGeom prst="rightBrace">
            <a:avLst>
              <a:gd name="adj1" fmla="val 84638"/>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018763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45"/>
                                        </p:tgtEl>
                                        <p:attrNameLst>
                                          <p:attrName>style.visibility</p:attrName>
                                        </p:attrNameLst>
                                      </p:cBhvr>
                                      <p:to>
                                        <p:strVal val="visible"/>
                                      </p:to>
                                    </p:set>
                                    <p:anim calcmode="lin" valueType="num">
                                      <p:cBhvr additive="base">
                                        <p:cTn id="12" dur="500" fill="hold"/>
                                        <p:tgtEl>
                                          <p:spTgt spid="45"/>
                                        </p:tgtEl>
                                        <p:attrNameLst>
                                          <p:attrName>ppt_x</p:attrName>
                                        </p:attrNameLst>
                                      </p:cBhvr>
                                      <p:tavLst>
                                        <p:tav tm="0">
                                          <p:val>
                                            <p:strVal val="1+#ppt_w/2"/>
                                          </p:val>
                                        </p:tav>
                                        <p:tav tm="100000">
                                          <p:val>
                                            <p:strVal val="#ppt_x"/>
                                          </p:val>
                                        </p:tav>
                                      </p:tavLst>
                                    </p:anim>
                                    <p:anim calcmode="lin" valueType="num">
                                      <p:cBhvr additive="base">
                                        <p:cTn id="13" dur="500" fill="hold"/>
                                        <p:tgtEl>
                                          <p:spTgt spid="45"/>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9"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0-#ppt_w/2"/>
                                          </p:val>
                                        </p:tav>
                                        <p:tav tm="100000">
                                          <p:val>
                                            <p:strVal val="#ppt_x"/>
                                          </p:val>
                                        </p:tav>
                                      </p:tavLst>
                                    </p:anim>
                                    <p:anim calcmode="lin" valueType="num">
                                      <p:cBhvr additive="base">
                                        <p:cTn id="19" dur="500" fill="hold"/>
                                        <p:tgtEl>
                                          <p:spTgt spid="9"/>
                                        </p:tgtEl>
                                        <p:attrNameLst>
                                          <p:attrName>ppt_y</p:attrName>
                                        </p:attrNameLst>
                                      </p:cBhvr>
                                      <p:tavLst>
                                        <p:tav tm="0">
                                          <p:val>
                                            <p:strVal val="0-#ppt_h/2"/>
                                          </p:val>
                                        </p:tav>
                                        <p:tav tm="100000">
                                          <p:val>
                                            <p:strVal val="#ppt_y"/>
                                          </p:val>
                                        </p:tav>
                                      </p:tavLst>
                                    </p:anim>
                                  </p:childTnLst>
                                </p:cTn>
                              </p:par>
                            </p:childTnLst>
                          </p:cTn>
                        </p:par>
                        <p:par>
                          <p:cTn id="20" fill="hold">
                            <p:stCondLst>
                              <p:cond delay="500"/>
                            </p:stCondLst>
                            <p:childTnLst>
                              <p:par>
                                <p:cTn id="21" presetID="22" presetClass="entr" presetSubtype="1"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up)">
                                      <p:cBhvr>
                                        <p:cTn id="23" dur="500"/>
                                        <p:tgtEl>
                                          <p:spTgt spid="11"/>
                                        </p:tgtEl>
                                      </p:cBhvr>
                                    </p:animEffect>
                                  </p:childTnLst>
                                </p:cTn>
                              </p:par>
                            </p:childTnLst>
                          </p:cTn>
                        </p:par>
                        <p:par>
                          <p:cTn id="24" fill="hold">
                            <p:stCondLst>
                              <p:cond delay="1000"/>
                            </p:stCondLst>
                            <p:childTnLst>
                              <p:par>
                                <p:cTn id="25" presetID="22" presetClass="entr" presetSubtype="1"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up)">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2"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 calcmode="lin" valueType="num">
                                      <p:cBhvr additive="base">
                                        <p:cTn id="32" dur="500" fill="hold"/>
                                        <p:tgtEl>
                                          <p:spTgt spid="22"/>
                                        </p:tgtEl>
                                        <p:attrNameLst>
                                          <p:attrName>ppt_x</p:attrName>
                                        </p:attrNameLst>
                                      </p:cBhvr>
                                      <p:tavLst>
                                        <p:tav tm="0">
                                          <p:val>
                                            <p:strVal val="1+#ppt_w/2"/>
                                          </p:val>
                                        </p:tav>
                                        <p:tav tm="100000">
                                          <p:val>
                                            <p:strVal val="#ppt_x"/>
                                          </p:val>
                                        </p:tav>
                                      </p:tavLst>
                                    </p:anim>
                                    <p:anim calcmode="lin" valueType="num">
                                      <p:cBhvr additive="base">
                                        <p:cTn id="33" dur="500" fill="hold"/>
                                        <p:tgtEl>
                                          <p:spTgt spid="22"/>
                                        </p:tgtEl>
                                        <p:attrNameLst>
                                          <p:attrName>ppt_y</p:attrName>
                                        </p:attrNameLst>
                                      </p:cBhvr>
                                      <p:tavLst>
                                        <p:tav tm="0">
                                          <p:val>
                                            <p:strVal val="#ppt_y"/>
                                          </p:val>
                                        </p:tav>
                                        <p:tav tm="100000">
                                          <p:val>
                                            <p:strVal val="#ppt_y"/>
                                          </p:val>
                                        </p:tav>
                                      </p:tavLst>
                                    </p:anim>
                                  </p:childTnLst>
                                </p:cTn>
                              </p:par>
                            </p:childTnLst>
                          </p:cTn>
                        </p:par>
                        <p:par>
                          <p:cTn id="34" fill="hold">
                            <p:stCondLst>
                              <p:cond delay="500"/>
                            </p:stCondLst>
                            <p:childTnLst>
                              <p:par>
                                <p:cTn id="35" presetID="22" presetClass="entr" presetSubtype="2" fill="hold" nodeType="after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right)">
                                      <p:cBhvr>
                                        <p:cTn id="37" dur="500"/>
                                        <p:tgtEl>
                                          <p:spTgt spid="23"/>
                                        </p:tgtEl>
                                      </p:cBhvr>
                                    </p:animEffect>
                                  </p:childTnLst>
                                </p:cTn>
                              </p:par>
                            </p:childTnLst>
                          </p:cTn>
                        </p:par>
                        <p:par>
                          <p:cTn id="38" fill="hold">
                            <p:stCondLst>
                              <p:cond delay="1000"/>
                            </p:stCondLst>
                            <p:childTnLst>
                              <p:par>
                                <p:cTn id="39" presetID="22" presetClass="entr" presetSubtype="2" fill="hold" grpId="0" nodeType="after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wipe(right)">
                                      <p:cBhvr>
                                        <p:cTn id="41" dur="500"/>
                                        <p:tgtEl>
                                          <p:spTgt spid="19"/>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3" fill="hold" grpId="0" nodeType="clickEffect">
                                  <p:stCondLst>
                                    <p:cond delay="0"/>
                                  </p:stCondLst>
                                  <p:childTnLst>
                                    <p:set>
                                      <p:cBhvr>
                                        <p:cTn id="45" dur="1" fill="hold">
                                          <p:stCondLst>
                                            <p:cond delay="0"/>
                                          </p:stCondLst>
                                        </p:cTn>
                                        <p:tgtEl>
                                          <p:spTgt spid="37"/>
                                        </p:tgtEl>
                                        <p:attrNameLst>
                                          <p:attrName>style.visibility</p:attrName>
                                        </p:attrNameLst>
                                      </p:cBhvr>
                                      <p:to>
                                        <p:strVal val="visible"/>
                                      </p:to>
                                    </p:set>
                                    <p:anim calcmode="lin" valueType="num">
                                      <p:cBhvr additive="base">
                                        <p:cTn id="46" dur="500" fill="hold"/>
                                        <p:tgtEl>
                                          <p:spTgt spid="37"/>
                                        </p:tgtEl>
                                        <p:attrNameLst>
                                          <p:attrName>ppt_x</p:attrName>
                                        </p:attrNameLst>
                                      </p:cBhvr>
                                      <p:tavLst>
                                        <p:tav tm="0">
                                          <p:val>
                                            <p:strVal val="1+#ppt_w/2"/>
                                          </p:val>
                                        </p:tav>
                                        <p:tav tm="100000">
                                          <p:val>
                                            <p:strVal val="#ppt_x"/>
                                          </p:val>
                                        </p:tav>
                                      </p:tavLst>
                                    </p:anim>
                                    <p:anim calcmode="lin" valueType="num">
                                      <p:cBhvr additive="base">
                                        <p:cTn id="47" dur="500" fill="hold"/>
                                        <p:tgtEl>
                                          <p:spTgt spid="37"/>
                                        </p:tgtEl>
                                        <p:attrNameLst>
                                          <p:attrName>ppt_y</p:attrName>
                                        </p:attrNameLst>
                                      </p:cBhvr>
                                      <p:tavLst>
                                        <p:tav tm="0">
                                          <p:val>
                                            <p:strVal val="0-#ppt_h/2"/>
                                          </p:val>
                                        </p:tav>
                                        <p:tav tm="100000">
                                          <p:val>
                                            <p:strVal val="#ppt_y"/>
                                          </p:val>
                                        </p:tav>
                                      </p:tavLst>
                                    </p:anim>
                                  </p:childTnLst>
                                </p:cTn>
                              </p:par>
                            </p:childTnLst>
                          </p:cTn>
                        </p:par>
                        <p:par>
                          <p:cTn id="48" fill="hold">
                            <p:stCondLst>
                              <p:cond delay="500"/>
                            </p:stCondLst>
                            <p:childTnLst>
                              <p:par>
                                <p:cTn id="49" presetID="22" presetClass="entr" presetSubtype="1" fill="hold" nodeType="afterEffect">
                                  <p:stCondLst>
                                    <p:cond delay="0"/>
                                  </p:stCondLst>
                                  <p:childTnLst>
                                    <p:set>
                                      <p:cBhvr>
                                        <p:cTn id="50" dur="1" fill="hold">
                                          <p:stCondLst>
                                            <p:cond delay="0"/>
                                          </p:stCondLst>
                                        </p:cTn>
                                        <p:tgtEl>
                                          <p:spTgt spid="39"/>
                                        </p:tgtEl>
                                        <p:attrNameLst>
                                          <p:attrName>style.visibility</p:attrName>
                                        </p:attrNameLst>
                                      </p:cBhvr>
                                      <p:to>
                                        <p:strVal val="visible"/>
                                      </p:to>
                                    </p:set>
                                    <p:animEffect transition="in" filter="wipe(up)">
                                      <p:cBhvr>
                                        <p:cTn id="51"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4" grpId="0" animBg="1"/>
      <p:bldP spid="22" grpId="0" animBg="1"/>
      <p:bldP spid="37" grpId="0" animBg="1"/>
      <p:bldP spid="45" grpId="0" animBg="1"/>
      <p:bldP spid="1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289AA0AE-F5D2-4A88-9B8C-6913CA90D1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340" y="649114"/>
            <a:ext cx="10946008" cy="6157129"/>
          </a:xfrm>
          <a:prstGeom prst="rect">
            <a:avLst/>
          </a:prstGeom>
        </p:spPr>
      </p:pic>
      <p:sp>
        <p:nvSpPr>
          <p:cNvPr id="5" name="Rectangle: Rounded Corners 4">
            <a:extLst>
              <a:ext uri="{FF2B5EF4-FFF2-40B4-BE49-F238E27FC236}">
                <a16:creationId xmlns:a16="http://schemas.microsoft.com/office/drawing/2014/main" id="{E237EFE8-2449-F18D-CFAF-585540B7E706}"/>
              </a:ext>
            </a:extLst>
          </p:cNvPr>
          <p:cNvSpPr/>
          <p:nvPr/>
        </p:nvSpPr>
        <p:spPr>
          <a:xfrm>
            <a:off x="195943" y="122464"/>
            <a:ext cx="2792186"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Windows GUI – Taskbar</a:t>
            </a:r>
            <a:endParaRPr lang="en-US" sz="2000" dirty="0">
              <a:solidFill>
                <a:schemeClr val="tx1"/>
              </a:solidFill>
            </a:endParaRPr>
          </a:p>
        </p:txBody>
      </p:sp>
      <p:sp>
        <p:nvSpPr>
          <p:cNvPr id="6" name="TextBox 5">
            <a:extLst>
              <a:ext uri="{FF2B5EF4-FFF2-40B4-BE49-F238E27FC236}">
                <a16:creationId xmlns:a16="http://schemas.microsoft.com/office/drawing/2014/main" id="{CC96DBD7-D696-C7AA-99D1-0415C07FDED8}"/>
              </a:ext>
            </a:extLst>
          </p:cNvPr>
          <p:cNvSpPr txBox="1"/>
          <p:nvPr/>
        </p:nvSpPr>
        <p:spPr>
          <a:xfrm>
            <a:off x="4410075" y="88837"/>
            <a:ext cx="6130019" cy="400110"/>
          </a:xfrm>
          <a:prstGeom prst="rect">
            <a:avLst/>
          </a:prstGeom>
          <a:solidFill>
            <a:schemeClr val="bg1"/>
          </a:solidFill>
          <a:ln w="19050">
            <a:solidFill>
              <a:schemeClr val="accent2"/>
            </a:solidFill>
          </a:ln>
        </p:spPr>
        <p:txBody>
          <a:bodyPr wrap="square" rtlCol="0">
            <a:spAutoFit/>
          </a:bodyPr>
          <a:lstStyle/>
          <a:p>
            <a:r>
              <a:rPr lang="en-US" sz="2000" dirty="0"/>
              <a:t>The </a:t>
            </a:r>
            <a:r>
              <a:rPr lang="en-US" sz="2000" b="1" dirty="0"/>
              <a:t>taskbar</a:t>
            </a:r>
            <a:r>
              <a:rPr lang="en-US" sz="2000" dirty="0"/>
              <a:t> is by default along the bottom of the screen.</a:t>
            </a:r>
          </a:p>
        </p:txBody>
      </p:sp>
      <p:sp>
        <p:nvSpPr>
          <p:cNvPr id="50" name="TextBox 49">
            <a:extLst>
              <a:ext uri="{FF2B5EF4-FFF2-40B4-BE49-F238E27FC236}">
                <a16:creationId xmlns:a16="http://schemas.microsoft.com/office/drawing/2014/main" id="{F1887772-D787-AFF4-292C-CBDB8A106AED}"/>
              </a:ext>
            </a:extLst>
          </p:cNvPr>
          <p:cNvSpPr txBox="1"/>
          <p:nvPr/>
        </p:nvSpPr>
        <p:spPr>
          <a:xfrm>
            <a:off x="6705607" y="488947"/>
            <a:ext cx="4362444" cy="1938992"/>
          </a:xfrm>
          <a:prstGeom prst="rect">
            <a:avLst/>
          </a:prstGeom>
          <a:solidFill>
            <a:schemeClr val="bg1"/>
          </a:solidFill>
          <a:ln w="19050">
            <a:solidFill>
              <a:schemeClr val="accent2"/>
            </a:solidFill>
          </a:ln>
        </p:spPr>
        <p:txBody>
          <a:bodyPr wrap="square" rtlCol="0">
            <a:spAutoFit/>
          </a:bodyPr>
          <a:lstStyle/>
          <a:p>
            <a:r>
              <a:rPr lang="en-US" sz="2000" dirty="0"/>
              <a:t>The </a:t>
            </a:r>
            <a:r>
              <a:rPr lang="en-US" sz="2000" b="1" dirty="0"/>
              <a:t>taskbar</a:t>
            </a:r>
            <a:r>
              <a:rPr lang="en-US" sz="2000" dirty="0"/>
              <a:t> contains</a:t>
            </a:r>
          </a:p>
          <a:p>
            <a:pPr marL="457200" indent="-457200">
              <a:buAutoNum type="arabicPeriod"/>
            </a:pPr>
            <a:r>
              <a:rPr lang="en-US" sz="2000" dirty="0"/>
              <a:t>Start button</a:t>
            </a:r>
          </a:p>
          <a:p>
            <a:pPr marL="457200" indent="-457200">
              <a:buAutoNum type="arabicPeriod"/>
            </a:pPr>
            <a:r>
              <a:rPr lang="en-US" sz="2000" dirty="0"/>
              <a:t>Search</a:t>
            </a:r>
          </a:p>
          <a:p>
            <a:pPr marL="457200" indent="-457200">
              <a:buAutoNum type="arabicPeriod"/>
            </a:pPr>
            <a:r>
              <a:rPr lang="en-US" sz="2000" dirty="0"/>
              <a:t>Virtual Desktop</a:t>
            </a:r>
          </a:p>
          <a:p>
            <a:pPr marL="457200" indent="-457200">
              <a:buAutoNum type="arabicPeriod"/>
            </a:pPr>
            <a:r>
              <a:rPr lang="en-US" sz="2000" dirty="0"/>
              <a:t>Shortcut icons / running programs</a:t>
            </a:r>
          </a:p>
          <a:p>
            <a:pPr marL="457200" indent="-457200">
              <a:buAutoNum type="arabicPeriod"/>
            </a:pPr>
            <a:r>
              <a:rPr lang="en-US" sz="2000" dirty="0"/>
              <a:t>System Notification Area</a:t>
            </a:r>
          </a:p>
        </p:txBody>
      </p:sp>
      <p:sp>
        <p:nvSpPr>
          <p:cNvPr id="51" name="TextBox 50">
            <a:extLst>
              <a:ext uri="{FF2B5EF4-FFF2-40B4-BE49-F238E27FC236}">
                <a16:creationId xmlns:a16="http://schemas.microsoft.com/office/drawing/2014/main" id="{2858692D-743D-D109-5C2F-27D2D552B158}"/>
              </a:ext>
            </a:extLst>
          </p:cNvPr>
          <p:cNvSpPr txBox="1"/>
          <p:nvPr/>
        </p:nvSpPr>
        <p:spPr>
          <a:xfrm>
            <a:off x="801603" y="3437308"/>
            <a:ext cx="2212522" cy="400110"/>
          </a:xfrm>
          <a:prstGeom prst="rect">
            <a:avLst/>
          </a:prstGeom>
          <a:solidFill>
            <a:schemeClr val="bg1"/>
          </a:solidFill>
          <a:ln w="19050">
            <a:solidFill>
              <a:schemeClr val="accent2"/>
            </a:solidFill>
          </a:ln>
        </p:spPr>
        <p:txBody>
          <a:bodyPr wrap="square" rtlCol="0">
            <a:spAutoFit/>
          </a:bodyPr>
          <a:lstStyle/>
          <a:p>
            <a:r>
              <a:rPr lang="en-US" sz="2000" dirty="0"/>
              <a:t>1. The Start button</a:t>
            </a:r>
          </a:p>
        </p:txBody>
      </p:sp>
      <p:cxnSp>
        <p:nvCxnSpPr>
          <p:cNvPr id="52" name="Straight Arrow Connector 51">
            <a:extLst>
              <a:ext uri="{FF2B5EF4-FFF2-40B4-BE49-F238E27FC236}">
                <a16:creationId xmlns:a16="http://schemas.microsoft.com/office/drawing/2014/main" id="{FD8EDF54-AB50-8A07-A875-1F438487B2D8}"/>
              </a:ext>
            </a:extLst>
          </p:cNvPr>
          <p:cNvCxnSpPr>
            <a:cxnSpLocks/>
            <a:stCxn id="51" idx="2"/>
          </p:cNvCxnSpPr>
          <p:nvPr/>
        </p:nvCxnSpPr>
        <p:spPr>
          <a:xfrm flipH="1">
            <a:off x="810884" y="3837418"/>
            <a:ext cx="1096980" cy="2753882"/>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FF4F75E4-FF31-7420-808B-9B72313ECAA8}"/>
              </a:ext>
            </a:extLst>
          </p:cNvPr>
          <p:cNvSpPr txBox="1"/>
          <p:nvPr/>
        </p:nvSpPr>
        <p:spPr>
          <a:xfrm>
            <a:off x="4864557" y="2839017"/>
            <a:ext cx="4022272" cy="400110"/>
          </a:xfrm>
          <a:prstGeom prst="rect">
            <a:avLst/>
          </a:prstGeom>
          <a:solidFill>
            <a:schemeClr val="bg1"/>
          </a:solidFill>
          <a:ln w="19050">
            <a:solidFill>
              <a:schemeClr val="accent2"/>
            </a:solidFill>
          </a:ln>
        </p:spPr>
        <p:txBody>
          <a:bodyPr wrap="square" rtlCol="0">
            <a:spAutoFit/>
          </a:bodyPr>
          <a:lstStyle/>
          <a:p>
            <a:r>
              <a:rPr lang="en-US" sz="2000" dirty="0"/>
              <a:t>4. Shortcut icons / running programs</a:t>
            </a:r>
          </a:p>
        </p:txBody>
      </p:sp>
      <p:cxnSp>
        <p:nvCxnSpPr>
          <p:cNvPr id="56" name="Straight Arrow Connector 55">
            <a:extLst>
              <a:ext uri="{FF2B5EF4-FFF2-40B4-BE49-F238E27FC236}">
                <a16:creationId xmlns:a16="http://schemas.microsoft.com/office/drawing/2014/main" id="{1920425D-3480-C145-338B-E381FC89748F}"/>
              </a:ext>
            </a:extLst>
          </p:cNvPr>
          <p:cNvCxnSpPr>
            <a:cxnSpLocks/>
            <a:endCxn id="59" idx="1"/>
          </p:cNvCxnSpPr>
          <p:nvPr/>
        </p:nvCxnSpPr>
        <p:spPr>
          <a:xfrm flipH="1">
            <a:off x="4220793" y="3239127"/>
            <a:ext cx="641883" cy="2305462"/>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9" name="Left Brace 58">
            <a:extLst>
              <a:ext uri="{FF2B5EF4-FFF2-40B4-BE49-F238E27FC236}">
                <a16:creationId xmlns:a16="http://schemas.microsoft.com/office/drawing/2014/main" id="{7FA70E4D-742C-B1BD-DE78-A59153740403}"/>
              </a:ext>
            </a:extLst>
          </p:cNvPr>
          <p:cNvSpPr/>
          <p:nvPr/>
        </p:nvSpPr>
        <p:spPr>
          <a:xfrm rot="5400000">
            <a:off x="3752894" y="5192049"/>
            <a:ext cx="992777" cy="1697856"/>
          </a:xfrm>
          <a:prstGeom prst="leftBrace">
            <a:avLst>
              <a:gd name="adj1" fmla="val 123208"/>
              <a:gd name="adj2" fmla="val 51678"/>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8" name="TextBox 67">
            <a:extLst>
              <a:ext uri="{FF2B5EF4-FFF2-40B4-BE49-F238E27FC236}">
                <a16:creationId xmlns:a16="http://schemas.microsoft.com/office/drawing/2014/main" id="{3A9C616C-15C6-C0AF-4306-301BDAD7356C}"/>
              </a:ext>
            </a:extLst>
          </p:cNvPr>
          <p:cNvSpPr txBox="1"/>
          <p:nvPr/>
        </p:nvSpPr>
        <p:spPr>
          <a:xfrm>
            <a:off x="7405080" y="5179882"/>
            <a:ext cx="3160414" cy="400110"/>
          </a:xfrm>
          <a:prstGeom prst="rect">
            <a:avLst/>
          </a:prstGeom>
          <a:solidFill>
            <a:schemeClr val="bg1"/>
          </a:solidFill>
          <a:ln w="19050">
            <a:solidFill>
              <a:schemeClr val="accent2"/>
            </a:solidFill>
          </a:ln>
        </p:spPr>
        <p:txBody>
          <a:bodyPr wrap="square" rtlCol="0">
            <a:spAutoFit/>
          </a:bodyPr>
          <a:lstStyle/>
          <a:p>
            <a:r>
              <a:rPr lang="en-US" sz="2000" dirty="0"/>
              <a:t>5. System Notification Area</a:t>
            </a:r>
          </a:p>
        </p:txBody>
      </p:sp>
      <p:sp>
        <p:nvSpPr>
          <p:cNvPr id="70" name="Left Brace 69">
            <a:extLst>
              <a:ext uri="{FF2B5EF4-FFF2-40B4-BE49-F238E27FC236}">
                <a16:creationId xmlns:a16="http://schemas.microsoft.com/office/drawing/2014/main" id="{7740C558-C60F-8B7F-9ED6-E53696432A98}"/>
              </a:ext>
            </a:extLst>
          </p:cNvPr>
          <p:cNvSpPr/>
          <p:nvPr/>
        </p:nvSpPr>
        <p:spPr>
          <a:xfrm rot="5400000">
            <a:off x="9538530" y="4520648"/>
            <a:ext cx="866600" cy="3160414"/>
          </a:xfrm>
          <a:prstGeom prst="leftBrace">
            <a:avLst>
              <a:gd name="adj1" fmla="val 123208"/>
              <a:gd name="adj2" fmla="val 54134"/>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2" name="TextBox 71">
            <a:extLst>
              <a:ext uri="{FF2B5EF4-FFF2-40B4-BE49-F238E27FC236}">
                <a16:creationId xmlns:a16="http://schemas.microsoft.com/office/drawing/2014/main" id="{6CEB8149-F8F7-19EE-3458-08876479A355}"/>
              </a:ext>
            </a:extLst>
          </p:cNvPr>
          <p:cNvSpPr txBox="1"/>
          <p:nvPr/>
        </p:nvSpPr>
        <p:spPr>
          <a:xfrm>
            <a:off x="1949903" y="2229250"/>
            <a:ext cx="2460172" cy="400110"/>
          </a:xfrm>
          <a:prstGeom prst="rect">
            <a:avLst/>
          </a:prstGeom>
          <a:solidFill>
            <a:schemeClr val="bg1"/>
          </a:solidFill>
          <a:ln w="19050">
            <a:solidFill>
              <a:schemeClr val="accent2"/>
            </a:solidFill>
          </a:ln>
        </p:spPr>
        <p:txBody>
          <a:bodyPr wrap="square" rtlCol="0">
            <a:spAutoFit/>
          </a:bodyPr>
          <a:lstStyle/>
          <a:p>
            <a:r>
              <a:rPr lang="en-US" sz="2000" dirty="0"/>
              <a:t>2. The Search box</a:t>
            </a:r>
          </a:p>
        </p:txBody>
      </p:sp>
      <p:cxnSp>
        <p:nvCxnSpPr>
          <p:cNvPr id="73" name="Straight Arrow Connector 72">
            <a:extLst>
              <a:ext uri="{FF2B5EF4-FFF2-40B4-BE49-F238E27FC236}">
                <a16:creationId xmlns:a16="http://schemas.microsoft.com/office/drawing/2014/main" id="{CB86B4F7-061C-32EB-773B-E54F265561FE}"/>
              </a:ext>
            </a:extLst>
          </p:cNvPr>
          <p:cNvCxnSpPr>
            <a:cxnSpLocks/>
          </p:cNvCxnSpPr>
          <p:nvPr/>
        </p:nvCxnSpPr>
        <p:spPr>
          <a:xfrm flipH="1">
            <a:off x="2140483" y="2629360"/>
            <a:ext cx="1421867" cy="3961940"/>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79" name="Slide Number Placeholder 2">
            <a:extLst>
              <a:ext uri="{FF2B5EF4-FFF2-40B4-BE49-F238E27FC236}">
                <a16:creationId xmlns:a16="http://schemas.microsoft.com/office/drawing/2014/main" id="{8477FFA4-61A3-B98F-1A7F-7E4F2D27D078}"/>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22</a:t>
            </a:fld>
            <a:endParaRPr lang="en-GB" dirty="0">
              <a:solidFill>
                <a:schemeClr val="tx1"/>
              </a:solidFill>
            </a:endParaRPr>
          </a:p>
        </p:txBody>
      </p:sp>
      <p:sp>
        <p:nvSpPr>
          <p:cNvPr id="17" name="TextBox 16">
            <a:extLst>
              <a:ext uri="{FF2B5EF4-FFF2-40B4-BE49-F238E27FC236}">
                <a16:creationId xmlns:a16="http://schemas.microsoft.com/office/drawing/2014/main" id="{63ED7D3F-EE10-436E-9D1B-309569A0475D}"/>
              </a:ext>
            </a:extLst>
          </p:cNvPr>
          <p:cNvSpPr txBox="1"/>
          <p:nvPr/>
        </p:nvSpPr>
        <p:spPr>
          <a:xfrm>
            <a:off x="3824833" y="1632644"/>
            <a:ext cx="2033049" cy="400110"/>
          </a:xfrm>
          <a:prstGeom prst="rect">
            <a:avLst/>
          </a:prstGeom>
          <a:solidFill>
            <a:schemeClr val="bg1"/>
          </a:solidFill>
          <a:ln w="19050">
            <a:solidFill>
              <a:schemeClr val="accent2"/>
            </a:solidFill>
          </a:ln>
        </p:spPr>
        <p:txBody>
          <a:bodyPr wrap="square" rtlCol="0">
            <a:spAutoFit/>
          </a:bodyPr>
          <a:lstStyle/>
          <a:p>
            <a:r>
              <a:rPr lang="en-US" sz="2000" dirty="0"/>
              <a:t>3. Virtual Desktop</a:t>
            </a:r>
          </a:p>
        </p:txBody>
      </p:sp>
      <p:cxnSp>
        <p:nvCxnSpPr>
          <p:cNvPr id="18" name="Straight Arrow Connector 17">
            <a:extLst>
              <a:ext uri="{FF2B5EF4-FFF2-40B4-BE49-F238E27FC236}">
                <a16:creationId xmlns:a16="http://schemas.microsoft.com/office/drawing/2014/main" id="{2AAB7E4A-9466-4446-866A-CA26C5A0FBBA}"/>
              </a:ext>
            </a:extLst>
          </p:cNvPr>
          <p:cNvCxnSpPr>
            <a:cxnSpLocks/>
            <a:stCxn id="17" idx="2"/>
          </p:cNvCxnSpPr>
          <p:nvPr/>
        </p:nvCxnSpPr>
        <p:spPr>
          <a:xfrm flipH="1">
            <a:off x="3204705" y="2032754"/>
            <a:ext cx="1636653" cy="4558546"/>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EB8F7C3-A3BB-4C7B-965D-3E990A0BC244}"/>
              </a:ext>
            </a:extLst>
          </p:cNvPr>
          <p:cNvSpPr txBox="1"/>
          <p:nvPr/>
        </p:nvSpPr>
        <p:spPr>
          <a:xfrm>
            <a:off x="6705607" y="3593070"/>
            <a:ext cx="4804170" cy="707886"/>
          </a:xfrm>
          <a:prstGeom prst="rect">
            <a:avLst/>
          </a:prstGeom>
          <a:solidFill>
            <a:schemeClr val="bg1"/>
          </a:solidFill>
          <a:ln w="19050">
            <a:solidFill>
              <a:schemeClr val="accent2"/>
            </a:solidFill>
          </a:ln>
        </p:spPr>
        <p:txBody>
          <a:bodyPr wrap="square" rtlCol="0">
            <a:spAutoFit/>
          </a:bodyPr>
          <a:lstStyle>
            <a:defPPr>
              <a:defRPr lang="en-US"/>
            </a:defPPr>
            <a:lvl1pPr>
              <a:defRPr sz="2000"/>
            </a:lvl1pPr>
          </a:lstStyle>
          <a:p>
            <a:r>
              <a:rPr lang="en-US" dirty="0"/>
              <a:t>When the application is running you will see a line under the app icon.</a:t>
            </a:r>
          </a:p>
        </p:txBody>
      </p:sp>
      <p:cxnSp>
        <p:nvCxnSpPr>
          <p:cNvPr id="7" name="Straight Arrow Connector 6">
            <a:extLst>
              <a:ext uri="{FF2B5EF4-FFF2-40B4-BE49-F238E27FC236}">
                <a16:creationId xmlns:a16="http://schemas.microsoft.com/office/drawing/2014/main" id="{9675545A-D0D7-455D-B130-4AE85CAA7ED5}"/>
              </a:ext>
            </a:extLst>
          </p:cNvPr>
          <p:cNvCxnSpPr>
            <a:cxnSpLocks/>
          </p:cNvCxnSpPr>
          <p:nvPr/>
        </p:nvCxnSpPr>
        <p:spPr>
          <a:xfrm flipH="1">
            <a:off x="5085493" y="4300956"/>
            <a:ext cx="1971922" cy="246820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8881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0"/>
                                        </p:tgtEl>
                                        <p:attrNameLst>
                                          <p:attrName>style.visibility</p:attrName>
                                        </p:attrNameLst>
                                      </p:cBhvr>
                                      <p:to>
                                        <p:strVal val="visible"/>
                                      </p:to>
                                    </p:set>
                                    <p:anim calcmode="lin" valueType="num">
                                      <p:cBhvr additive="base">
                                        <p:cTn id="13" dur="500" fill="hold"/>
                                        <p:tgtEl>
                                          <p:spTgt spid="50"/>
                                        </p:tgtEl>
                                        <p:attrNameLst>
                                          <p:attrName>ppt_x</p:attrName>
                                        </p:attrNameLst>
                                      </p:cBhvr>
                                      <p:tavLst>
                                        <p:tav tm="0">
                                          <p:val>
                                            <p:strVal val="1+#ppt_w/2"/>
                                          </p:val>
                                        </p:tav>
                                        <p:tav tm="100000">
                                          <p:val>
                                            <p:strVal val="#ppt_x"/>
                                          </p:val>
                                        </p:tav>
                                      </p:tavLst>
                                    </p:anim>
                                    <p:anim calcmode="lin" valueType="num">
                                      <p:cBhvr additive="base">
                                        <p:cTn id="14" dur="500" fill="hold"/>
                                        <p:tgtEl>
                                          <p:spTgt spid="50"/>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1"/>
                                        </p:tgtEl>
                                        <p:attrNameLst>
                                          <p:attrName>style.visibility</p:attrName>
                                        </p:attrNameLst>
                                      </p:cBhvr>
                                      <p:to>
                                        <p:strVal val="visible"/>
                                      </p:to>
                                    </p:set>
                                    <p:anim calcmode="lin" valueType="num">
                                      <p:cBhvr additive="base">
                                        <p:cTn id="19" dur="500" fill="hold"/>
                                        <p:tgtEl>
                                          <p:spTgt spid="51"/>
                                        </p:tgtEl>
                                        <p:attrNameLst>
                                          <p:attrName>ppt_x</p:attrName>
                                        </p:attrNameLst>
                                      </p:cBhvr>
                                      <p:tavLst>
                                        <p:tav tm="0">
                                          <p:val>
                                            <p:strVal val="0-#ppt_w/2"/>
                                          </p:val>
                                        </p:tav>
                                        <p:tav tm="100000">
                                          <p:val>
                                            <p:strVal val="#ppt_x"/>
                                          </p:val>
                                        </p:tav>
                                      </p:tavLst>
                                    </p:anim>
                                    <p:anim calcmode="lin" valueType="num">
                                      <p:cBhvr additive="base">
                                        <p:cTn id="20" dur="500" fill="hold"/>
                                        <p:tgtEl>
                                          <p:spTgt spid="51"/>
                                        </p:tgtEl>
                                        <p:attrNameLst>
                                          <p:attrName>ppt_y</p:attrName>
                                        </p:attrNameLst>
                                      </p:cBhvr>
                                      <p:tavLst>
                                        <p:tav tm="0">
                                          <p:val>
                                            <p:strVal val="#ppt_y"/>
                                          </p:val>
                                        </p:tav>
                                        <p:tav tm="100000">
                                          <p:val>
                                            <p:strVal val="#ppt_y"/>
                                          </p:val>
                                        </p:tav>
                                      </p:tavLst>
                                    </p:anim>
                                  </p:childTnLst>
                                </p:cTn>
                              </p:par>
                            </p:childTnLst>
                          </p:cTn>
                        </p:par>
                        <p:par>
                          <p:cTn id="21" fill="hold">
                            <p:stCondLst>
                              <p:cond delay="500"/>
                            </p:stCondLst>
                            <p:childTnLst>
                              <p:par>
                                <p:cTn id="22" presetID="22" presetClass="entr" presetSubtype="1" fill="hold" nodeType="afterEffect">
                                  <p:stCondLst>
                                    <p:cond delay="0"/>
                                  </p:stCondLst>
                                  <p:childTnLst>
                                    <p:set>
                                      <p:cBhvr>
                                        <p:cTn id="23" dur="1" fill="hold">
                                          <p:stCondLst>
                                            <p:cond delay="0"/>
                                          </p:stCondLst>
                                        </p:cTn>
                                        <p:tgtEl>
                                          <p:spTgt spid="52"/>
                                        </p:tgtEl>
                                        <p:attrNameLst>
                                          <p:attrName>style.visibility</p:attrName>
                                        </p:attrNameLst>
                                      </p:cBhvr>
                                      <p:to>
                                        <p:strVal val="visible"/>
                                      </p:to>
                                    </p:set>
                                    <p:animEffect transition="in" filter="wipe(up)">
                                      <p:cBhvr>
                                        <p:cTn id="24" dur="500"/>
                                        <p:tgtEl>
                                          <p:spTgt spid="52"/>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9" fill="hold" grpId="0" nodeType="clickEffect">
                                  <p:stCondLst>
                                    <p:cond delay="0"/>
                                  </p:stCondLst>
                                  <p:childTnLst>
                                    <p:set>
                                      <p:cBhvr>
                                        <p:cTn id="28" dur="1" fill="hold">
                                          <p:stCondLst>
                                            <p:cond delay="0"/>
                                          </p:stCondLst>
                                        </p:cTn>
                                        <p:tgtEl>
                                          <p:spTgt spid="72"/>
                                        </p:tgtEl>
                                        <p:attrNameLst>
                                          <p:attrName>style.visibility</p:attrName>
                                        </p:attrNameLst>
                                      </p:cBhvr>
                                      <p:to>
                                        <p:strVal val="visible"/>
                                      </p:to>
                                    </p:set>
                                    <p:anim calcmode="lin" valueType="num">
                                      <p:cBhvr additive="base">
                                        <p:cTn id="29" dur="500" fill="hold"/>
                                        <p:tgtEl>
                                          <p:spTgt spid="72"/>
                                        </p:tgtEl>
                                        <p:attrNameLst>
                                          <p:attrName>ppt_x</p:attrName>
                                        </p:attrNameLst>
                                      </p:cBhvr>
                                      <p:tavLst>
                                        <p:tav tm="0">
                                          <p:val>
                                            <p:strVal val="0-#ppt_w/2"/>
                                          </p:val>
                                        </p:tav>
                                        <p:tav tm="100000">
                                          <p:val>
                                            <p:strVal val="#ppt_x"/>
                                          </p:val>
                                        </p:tav>
                                      </p:tavLst>
                                    </p:anim>
                                    <p:anim calcmode="lin" valueType="num">
                                      <p:cBhvr additive="base">
                                        <p:cTn id="30" dur="500" fill="hold"/>
                                        <p:tgtEl>
                                          <p:spTgt spid="72"/>
                                        </p:tgtEl>
                                        <p:attrNameLst>
                                          <p:attrName>ppt_y</p:attrName>
                                        </p:attrNameLst>
                                      </p:cBhvr>
                                      <p:tavLst>
                                        <p:tav tm="0">
                                          <p:val>
                                            <p:strVal val="0-#ppt_h/2"/>
                                          </p:val>
                                        </p:tav>
                                        <p:tav tm="100000">
                                          <p:val>
                                            <p:strVal val="#ppt_y"/>
                                          </p:val>
                                        </p:tav>
                                      </p:tavLst>
                                    </p:anim>
                                  </p:childTnLst>
                                </p:cTn>
                              </p:par>
                            </p:childTnLst>
                          </p:cTn>
                        </p:par>
                        <p:par>
                          <p:cTn id="31" fill="hold">
                            <p:stCondLst>
                              <p:cond delay="500"/>
                            </p:stCondLst>
                            <p:childTnLst>
                              <p:par>
                                <p:cTn id="32" presetID="22" presetClass="entr" presetSubtype="1" fill="hold" nodeType="afterEffect">
                                  <p:stCondLst>
                                    <p:cond delay="0"/>
                                  </p:stCondLst>
                                  <p:childTnLst>
                                    <p:set>
                                      <p:cBhvr>
                                        <p:cTn id="33" dur="1" fill="hold">
                                          <p:stCondLst>
                                            <p:cond delay="0"/>
                                          </p:stCondLst>
                                        </p:cTn>
                                        <p:tgtEl>
                                          <p:spTgt spid="73"/>
                                        </p:tgtEl>
                                        <p:attrNameLst>
                                          <p:attrName>style.visibility</p:attrName>
                                        </p:attrNameLst>
                                      </p:cBhvr>
                                      <p:to>
                                        <p:strVal val="visible"/>
                                      </p:to>
                                    </p:set>
                                    <p:animEffect transition="in" filter="wipe(up)">
                                      <p:cBhvr>
                                        <p:cTn id="34" dur="500"/>
                                        <p:tgtEl>
                                          <p:spTgt spid="73"/>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9"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anim calcmode="lin" valueType="num">
                                      <p:cBhvr additive="base">
                                        <p:cTn id="39" dur="500" fill="hold"/>
                                        <p:tgtEl>
                                          <p:spTgt spid="17"/>
                                        </p:tgtEl>
                                        <p:attrNameLst>
                                          <p:attrName>ppt_x</p:attrName>
                                        </p:attrNameLst>
                                      </p:cBhvr>
                                      <p:tavLst>
                                        <p:tav tm="0">
                                          <p:val>
                                            <p:strVal val="0-#ppt_w/2"/>
                                          </p:val>
                                        </p:tav>
                                        <p:tav tm="100000">
                                          <p:val>
                                            <p:strVal val="#ppt_x"/>
                                          </p:val>
                                        </p:tav>
                                      </p:tavLst>
                                    </p:anim>
                                    <p:anim calcmode="lin" valueType="num">
                                      <p:cBhvr additive="base">
                                        <p:cTn id="40" dur="500" fill="hold"/>
                                        <p:tgtEl>
                                          <p:spTgt spid="17"/>
                                        </p:tgtEl>
                                        <p:attrNameLst>
                                          <p:attrName>ppt_y</p:attrName>
                                        </p:attrNameLst>
                                      </p:cBhvr>
                                      <p:tavLst>
                                        <p:tav tm="0">
                                          <p:val>
                                            <p:strVal val="0-#ppt_h/2"/>
                                          </p:val>
                                        </p:tav>
                                        <p:tav tm="100000">
                                          <p:val>
                                            <p:strVal val="#ppt_y"/>
                                          </p:val>
                                        </p:tav>
                                      </p:tavLst>
                                    </p:anim>
                                  </p:childTnLst>
                                </p:cTn>
                              </p:par>
                            </p:childTnLst>
                          </p:cTn>
                        </p:par>
                        <p:par>
                          <p:cTn id="41" fill="hold">
                            <p:stCondLst>
                              <p:cond delay="500"/>
                            </p:stCondLst>
                            <p:childTnLst>
                              <p:par>
                                <p:cTn id="42" presetID="22" presetClass="entr" presetSubtype="1" fill="hold" nodeType="after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wipe(up)">
                                      <p:cBhvr>
                                        <p:cTn id="44" dur="5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55"/>
                                        </p:tgtEl>
                                        <p:attrNameLst>
                                          <p:attrName>style.visibility</p:attrName>
                                        </p:attrNameLst>
                                      </p:cBhvr>
                                      <p:to>
                                        <p:strVal val="visible"/>
                                      </p:to>
                                    </p:set>
                                    <p:anim calcmode="lin" valueType="num">
                                      <p:cBhvr additive="base">
                                        <p:cTn id="49" dur="500" fill="hold"/>
                                        <p:tgtEl>
                                          <p:spTgt spid="55"/>
                                        </p:tgtEl>
                                        <p:attrNameLst>
                                          <p:attrName>ppt_x</p:attrName>
                                        </p:attrNameLst>
                                      </p:cBhvr>
                                      <p:tavLst>
                                        <p:tav tm="0">
                                          <p:val>
                                            <p:strVal val="1+#ppt_w/2"/>
                                          </p:val>
                                        </p:tav>
                                        <p:tav tm="100000">
                                          <p:val>
                                            <p:strVal val="#ppt_x"/>
                                          </p:val>
                                        </p:tav>
                                      </p:tavLst>
                                    </p:anim>
                                    <p:anim calcmode="lin" valueType="num">
                                      <p:cBhvr additive="base">
                                        <p:cTn id="50" dur="500" fill="hold"/>
                                        <p:tgtEl>
                                          <p:spTgt spid="55"/>
                                        </p:tgtEl>
                                        <p:attrNameLst>
                                          <p:attrName>ppt_y</p:attrName>
                                        </p:attrNameLst>
                                      </p:cBhvr>
                                      <p:tavLst>
                                        <p:tav tm="0">
                                          <p:val>
                                            <p:strVal val="#ppt_y"/>
                                          </p:val>
                                        </p:tav>
                                        <p:tav tm="100000">
                                          <p:val>
                                            <p:strVal val="#ppt_y"/>
                                          </p:val>
                                        </p:tav>
                                      </p:tavLst>
                                    </p:anim>
                                  </p:childTnLst>
                                </p:cTn>
                              </p:par>
                            </p:childTnLst>
                          </p:cTn>
                        </p:par>
                        <p:par>
                          <p:cTn id="51" fill="hold">
                            <p:stCondLst>
                              <p:cond delay="1000"/>
                            </p:stCondLst>
                            <p:childTnLst>
                              <p:par>
                                <p:cTn id="52" presetID="22" presetClass="entr" presetSubtype="2" fill="hold" nodeType="afterEffect">
                                  <p:stCondLst>
                                    <p:cond delay="0"/>
                                  </p:stCondLst>
                                  <p:childTnLst>
                                    <p:set>
                                      <p:cBhvr>
                                        <p:cTn id="53" dur="1" fill="hold">
                                          <p:stCondLst>
                                            <p:cond delay="0"/>
                                          </p:stCondLst>
                                        </p:cTn>
                                        <p:tgtEl>
                                          <p:spTgt spid="56"/>
                                        </p:tgtEl>
                                        <p:attrNameLst>
                                          <p:attrName>style.visibility</p:attrName>
                                        </p:attrNameLst>
                                      </p:cBhvr>
                                      <p:to>
                                        <p:strVal val="visible"/>
                                      </p:to>
                                    </p:set>
                                    <p:animEffect transition="in" filter="wipe(right)">
                                      <p:cBhvr>
                                        <p:cTn id="54" dur="500"/>
                                        <p:tgtEl>
                                          <p:spTgt spid="56"/>
                                        </p:tgtEl>
                                      </p:cBhvr>
                                    </p:animEffect>
                                  </p:childTnLst>
                                </p:cTn>
                              </p:par>
                            </p:childTnLst>
                          </p:cTn>
                        </p:par>
                        <p:par>
                          <p:cTn id="55" fill="hold">
                            <p:stCondLst>
                              <p:cond delay="1500"/>
                            </p:stCondLst>
                            <p:childTnLst>
                              <p:par>
                                <p:cTn id="56" presetID="22" presetClass="entr" presetSubtype="1" fill="hold" grpId="0" nodeType="afterEffect">
                                  <p:stCondLst>
                                    <p:cond delay="0"/>
                                  </p:stCondLst>
                                  <p:childTnLst>
                                    <p:set>
                                      <p:cBhvr>
                                        <p:cTn id="57" dur="1" fill="hold">
                                          <p:stCondLst>
                                            <p:cond delay="0"/>
                                          </p:stCondLst>
                                        </p:cTn>
                                        <p:tgtEl>
                                          <p:spTgt spid="59"/>
                                        </p:tgtEl>
                                        <p:attrNameLst>
                                          <p:attrName>style.visibility</p:attrName>
                                        </p:attrNameLst>
                                      </p:cBhvr>
                                      <p:to>
                                        <p:strVal val="visible"/>
                                      </p:to>
                                    </p:set>
                                    <p:animEffect transition="in" filter="wipe(up)">
                                      <p:cBhvr>
                                        <p:cTn id="58" dur="500"/>
                                        <p:tgtEl>
                                          <p:spTgt spid="59"/>
                                        </p:tgtEl>
                                      </p:cBhvr>
                                    </p:animEffect>
                                  </p:childTnLst>
                                </p:cTn>
                              </p:par>
                            </p:childTnLst>
                          </p:cTn>
                        </p:par>
                        <p:par>
                          <p:cTn id="59" fill="hold">
                            <p:stCondLst>
                              <p:cond delay="2000"/>
                            </p:stCondLst>
                            <p:childTnLst>
                              <p:par>
                                <p:cTn id="60" presetID="2" presetClass="entr" presetSubtype="2" fill="hold" grpId="0" nodeType="afterEffect">
                                  <p:stCondLst>
                                    <p:cond delay="0"/>
                                  </p:stCondLst>
                                  <p:childTnLst>
                                    <p:set>
                                      <p:cBhvr>
                                        <p:cTn id="61" dur="1" fill="hold">
                                          <p:stCondLst>
                                            <p:cond delay="0"/>
                                          </p:stCondLst>
                                        </p:cTn>
                                        <p:tgtEl>
                                          <p:spTgt spid="2"/>
                                        </p:tgtEl>
                                        <p:attrNameLst>
                                          <p:attrName>style.visibility</p:attrName>
                                        </p:attrNameLst>
                                      </p:cBhvr>
                                      <p:to>
                                        <p:strVal val="visible"/>
                                      </p:to>
                                    </p:set>
                                    <p:anim calcmode="lin" valueType="num">
                                      <p:cBhvr additive="base">
                                        <p:cTn id="62" dur="500" fill="hold"/>
                                        <p:tgtEl>
                                          <p:spTgt spid="2"/>
                                        </p:tgtEl>
                                        <p:attrNameLst>
                                          <p:attrName>ppt_x</p:attrName>
                                        </p:attrNameLst>
                                      </p:cBhvr>
                                      <p:tavLst>
                                        <p:tav tm="0">
                                          <p:val>
                                            <p:strVal val="1+#ppt_w/2"/>
                                          </p:val>
                                        </p:tav>
                                        <p:tav tm="100000">
                                          <p:val>
                                            <p:strVal val="#ppt_x"/>
                                          </p:val>
                                        </p:tav>
                                      </p:tavLst>
                                    </p:anim>
                                    <p:anim calcmode="lin" valueType="num">
                                      <p:cBhvr additive="base">
                                        <p:cTn id="63" dur="500" fill="hold"/>
                                        <p:tgtEl>
                                          <p:spTgt spid="2"/>
                                        </p:tgtEl>
                                        <p:attrNameLst>
                                          <p:attrName>ppt_y</p:attrName>
                                        </p:attrNameLst>
                                      </p:cBhvr>
                                      <p:tavLst>
                                        <p:tav tm="0">
                                          <p:val>
                                            <p:strVal val="#ppt_y"/>
                                          </p:val>
                                        </p:tav>
                                        <p:tav tm="100000">
                                          <p:val>
                                            <p:strVal val="#ppt_y"/>
                                          </p:val>
                                        </p:tav>
                                      </p:tavLst>
                                    </p:anim>
                                  </p:childTnLst>
                                </p:cTn>
                              </p:par>
                            </p:childTnLst>
                          </p:cTn>
                        </p:par>
                        <p:par>
                          <p:cTn id="64" fill="hold">
                            <p:stCondLst>
                              <p:cond delay="2500"/>
                            </p:stCondLst>
                            <p:childTnLst>
                              <p:par>
                                <p:cTn id="65" presetID="22" presetClass="entr" presetSubtype="1" fill="hold" nodeType="afterEffect">
                                  <p:stCondLst>
                                    <p:cond delay="0"/>
                                  </p:stCondLst>
                                  <p:childTnLst>
                                    <p:set>
                                      <p:cBhvr>
                                        <p:cTn id="66" dur="1" fill="hold">
                                          <p:stCondLst>
                                            <p:cond delay="0"/>
                                          </p:stCondLst>
                                        </p:cTn>
                                        <p:tgtEl>
                                          <p:spTgt spid="7"/>
                                        </p:tgtEl>
                                        <p:attrNameLst>
                                          <p:attrName>style.visibility</p:attrName>
                                        </p:attrNameLst>
                                      </p:cBhvr>
                                      <p:to>
                                        <p:strVal val="visible"/>
                                      </p:to>
                                    </p:set>
                                    <p:animEffect transition="in" filter="wipe(up)">
                                      <p:cBhvr>
                                        <p:cTn id="67" dur="500"/>
                                        <p:tgtEl>
                                          <p:spTgt spid="7"/>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ntr" presetSubtype="2" fill="hold" grpId="0" nodeType="clickEffect">
                                  <p:stCondLst>
                                    <p:cond delay="0"/>
                                  </p:stCondLst>
                                  <p:childTnLst>
                                    <p:set>
                                      <p:cBhvr>
                                        <p:cTn id="71" dur="1" fill="hold">
                                          <p:stCondLst>
                                            <p:cond delay="0"/>
                                          </p:stCondLst>
                                        </p:cTn>
                                        <p:tgtEl>
                                          <p:spTgt spid="68"/>
                                        </p:tgtEl>
                                        <p:attrNameLst>
                                          <p:attrName>style.visibility</p:attrName>
                                        </p:attrNameLst>
                                      </p:cBhvr>
                                      <p:to>
                                        <p:strVal val="visible"/>
                                      </p:to>
                                    </p:set>
                                    <p:anim calcmode="lin" valueType="num">
                                      <p:cBhvr additive="base">
                                        <p:cTn id="72" dur="500" fill="hold"/>
                                        <p:tgtEl>
                                          <p:spTgt spid="68"/>
                                        </p:tgtEl>
                                        <p:attrNameLst>
                                          <p:attrName>ppt_x</p:attrName>
                                        </p:attrNameLst>
                                      </p:cBhvr>
                                      <p:tavLst>
                                        <p:tav tm="0">
                                          <p:val>
                                            <p:strVal val="1+#ppt_w/2"/>
                                          </p:val>
                                        </p:tav>
                                        <p:tav tm="100000">
                                          <p:val>
                                            <p:strVal val="#ppt_x"/>
                                          </p:val>
                                        </p:tav>
                                      </p:tavLst>
                                    </p:anim>
                                    <p:anim calcmode="lin" valueType="num">
                                      <p:cBhvr additive="base">
                                        <p:cTn id="73" dur="500" fill="hold"/>
                                        <p:tgtEl>
                                          <p:spTgt spid="68"/>
                                        </p:tgtEl>
                                        <p:attrNameLst>
                                          <p:attrName>ppt_y</p:attrName>
                                        </p:attrNameLst>
                                      </p:cBhvr>
                                      <p:tavLst>
                                        <p:tav tm="0">
                                          <p:val>
                                            <p:strVal val="#ppt_y"/>
                                          </p:val>
                                        </p:tav>
                                        <p:tav tm="100000">
                                          <p:val>
                                            <p:strVal val="#ppt_y"/>
                                          </p:val>
                                        </p:tav>
                                      </p:tavLst>
                                    </p:anim>
                                  </p:childTnLst>
                                </p:cTn>
                              </p:par>
                            </p:childTnLst>
                          </p:cTn>
                        </p:par>
                        <p:par>
                          <p:cTn id="74" fill="hold">
                            <p:stCondLst>
                              <p:cond delay="500"/>
                            </p:stCondLst>
                            <p:childTnLst>
                              <p:par>
                                <p:cTn id="75" presetID="22" presetClass="entr" presetSubtype="1" fill="hold" grpId="0" nodeType="afterEffect">
                                  <p:stCondLst>
                                    <p:cond delay="0"/>
                                  </p:stCondLst>
                                  <p:childTnLst>
                                    <p:set>
                                      <p:cBhvr>
                                        <p:cTn id="76" dur="1" fill="hold">
                                          <p:stCondLst>
                                            <p:cond delay="0"/>
                                          </p:stCondLst>
                                        </p:cTn>
                                        <p:tgtEl>
                                          <p:spTgt spid="70"/>
                                        </p:tgtEl>
                                        <p:attrNameLst>
                                          <p:attrName>style.visibility</p:attrName>
                                        </p:attrNameLst>
                                      </p:cBhvr>
                                      <p:to>
                                        <p:strVal val="visible"/>
                                      </p:to>
                                    </p:set>
                                    <p:animEffect transition="in" filter="wipe(up)">
                                      <p:cBhvr>
                                        <p:cTn id="77"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0" grpId="0" animBg="1"/>
      <p:bldP spid="51" grpId="0" animBg="1"/>
      <p:bldP spid="55" grpId="0" animBg="1"/>
      <p:bldP spid="59" grpId="0" animBg="1"/>
      <p:bldP spid="68" grpId="0" animBg="1"/>
      <p:bldP spid="70" grpId="0" animBg="1"/>
      <p:bldP spid="72" grpId="0" animBg="1"/>
      <p:bldP spid="17" grpId="0" animBg="1"/>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0D67997-8BFA-475C-96B7-1F17A11C45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578" y="666750"/>
            <a:ext cx="10921249" cy="6143625"/>
          </a:xfrm>
          <a:prstGeom prst="rect">
            <a:avLst/>
          </a:prstGeom>
        </p:spPr>
      </p:pic>
      <p:sp>
        <p:nvSpPr>
          <p:cNvPr id="5" name="Rectangle: Rounded Corners 4">
            <a:extLst>
              <a:ext uri="{FF2B5EF4-FFF2-40B4-BE49-F238E27FC236}">
                <a16:creationId xmlns:a16="http://schemas.microsoft.com/office/drawing/2014/main" id="{41472F5F-B524-92A5-D5BC-28445C012792}"/>
              </a:ext>
            </a:extLst>
          </p:cNvPr>
          <p:cNvSpPr/>
          <p:nvPr/>
        </p:nvSpPr>
        <p:spPr>
          <a:xfrm>
            <a:off x="195943" y="122464"/>
            <a:ext cx="2792186"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Windows GUI – Taskbar</a:t>
            </a:r>
            <a:endParaRPr lang="en-US" sz="2000" dirty="0">
              <a:solidFill>
                <a:schemeClr val="tx1"/>
              </a:solidFill>
            </a:endParaRPr>
          </a:p>
        </p:txBody>
      </p:sp>
      <p:sp>
        <p:nvSpPr>
          <p:cNvPr id="7" name="Slide Number Placeholder 2">
            <a:extLst>
              <a:ext uri="{FF2B5EF4-FFF2-40B4-BE49-F238E27FC236}">
                <a16:creationId xmlns:a16="http://schemas.microsoft.com/office/drawing/2014/main" id="{B547BEAD-32A0-FEC6-1158-E11CC1F2092B}"/>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23</a:t>
            </a:fld>
            <a:endParaRPr lang="en-GB" dirty="0">
              <a:solidFill>
                <a:schemeClr val="tx1"/>
              </a:solidFill>
            </a:endParaRPr>
          </a:p>
        </p:txBody>
      </p:sp>
      <p:sp>
        <p:nvSpPr>
          <p:cNvPr id="2" name="TextBox 1">
            <a:extLst>
              <a:ext uri="{FF2B5EF4-FFF2-40B4-BE49-F238E27FC236}">
                <a16:creationId xmlns:a16="http://schemas.microsoft.com/office/drawing/2014/main" id="{5B9F7F9F-BB45-F9FE-FCD3-121A9392B7C0}"/>
              </a:ext>
            </a:extLst>
          </p:cNvPr>
          <p:cNvSpPr txBox="1"/>
          <p:nvPr/>
        </p:nvSpPr>
        <p:spPr>
          <a:xfrm>
            <a:off x="276225" y="1919007"/>
            <a:ext cx="2460172" cy="1323439"/>
          </a:xfrm>
          <a:prstGeom prst="rect">
            <a:avLst/>
          </a:prstGeom>
          <a:solidFill>
            <a:schemeClr val="bg1"/>
          </a:solidFill>
          <a:ln w="19050">
            <a:solidFill>
              <a:schemeClr val="accent2"/>
            </a:solidFill>
          </a:ln>
        </p:spPr>
        <p:txBody>
          <a:bodyPr wrap="square" rtlCol="0">
            <a:spAutoFit/>
          </a:bodyPr>
          <a:lstStyle/>
          <a:p>
            <a:r>
              <a:rPr lang="en-US" sz="2000" dirty="0"/>
              <a:t>The </a:t>
            </a:r>
            <a:r>
              <a:rPr lang="en-US" sz="2000" b="1" dirty="0"/>
              <a:t>Search</a:t>
            </a:r>
            <a:r>
              <a:rPr lang="en-US" sz="2000" dirty="0"/>
              <a:t> icon pulls up the start menu and places the cursor in the </a:t>
            </a:r>
            <a:r>
              <a:rPr lang="en-US" sz="2000" b="1" dirty="0"/>
              <a:t>Search</a:t>
            </a:r>
            <a:r>
              <a:rPr lang="en-US" sz="2000" dirty="0"/>
              <a:t> field.</a:t>
            </a:r>
          </a:p>
        </p:txBody>
      </p:sp>
      <p:cxnSp>
        <p:nvCxnSpPr>
          <p:cNvPr id="3" name="Straight Arrow Connector 2">
            <a:extLst>
              <a:ext uri="{FF2B5EF4-FFF2-40B4-BE49-F238E27FC236}">
                <a16:creationId xmlns:a16="http://schemas.microsoft.com/office/drawing/2014/main" id="{873003BC-8A78-6B98-FCAC-6CB499D4A03E}"/>
              </a:ext>
            </a:extLst>
          </p:cNvPr>
          <p:cNvCxnSpPr>
            <a:cxnSpLocks/>
          </p:cNvCxnSpPr>
          <p:nvPr/>
        </p:nvCxnSpPr>
        <p:spPr>
          <a:xfrm>
            <a:off x="1533525" y="3242446"/>
            <a:ext cx="219076" cy="3419611"/>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6B26E803-F1B7-5FF9-9FF6-0850C4DB7B2D}"/>
              </a:ext>
            </a:extLst>
          </p:cNvPr>
          <p:cNvSpPr txBox="1"/>
          <p:nvPr/>
        </p:nvSpPr>
        <p:spPr>
          <a:xfrm>
            <a:off x="4727121" y="2939143"/>
            <a:ext cx="6511033" cy="1631216"/>
          </a:xfrm>
          <a:prstGeom prst="rect">
            <a:avLst/>
          </a:prstGeom>
          <a:solidFill>
            <a:schemeClr val="bg1"/>
          </a:solidFill>
          <a:ln w="19050">
            <a:solidFill>
              <a:schemeClr val="accent2"/>
            </a:solidFill>
          </a:ln>
        </p:spPr>
        <p:txBody>
          <a:bodyPr wrap="square" rtlCol="0">
            <a:spAutoFit/>
          </a:bodyPr>
          <a:lstStyle/>
          <a:p>
            <a:r>
              <a:rPr lang="en-US" sz="2000" dirty="0"/>
              <a:t>Shortcut icons / running programs.</a:t>
            </a:r>
          </a:p>
          <a:p>
            <a:r>
              <a:rPr lang="en-US" sz="2000" dirty="0"/>
              <a:t>When an app is running, there is a line under the icon. </a:t>
            </a:r>
          </a:p>
          <a:p>
            <a:endParaRPr lang="en-US" sz="2000" dirty="0"/>
          </a:p>
          <a:p>
            <a:r>
              <a:rPr lang="en-US" sz="2000" dirty="0"/>
              <a:t>Pinned items on the Taskbar remain even when not running, but the underline disappears.</a:t>
            </a:r>
          </a:p>
        </p:txBody>
      </p:sp>
      <p:cxnSp>
        <p:nvCxnSpPr>
          <p:cNvPr id="9" name="Straight Arrow Connector 8">
            <a:extLst>
              <a:ext uri="{FF2B5EF4-FFF2-40B4-BE49-F238E27FC236}">
                <a16:creationId xmlns:a16="http://schemas.microsoft.com/office/drawing/2014/main" id="{CA59C298-BE44-A6DA-4942-DC6A6B551510}"/>
              </a:ext>
            </a:extLst>
          </p:cNvPr>
          <p:cNvCxnSpPr>
            <a:cxnSpLocks/>
            <a:endCxn id="10" idx="1"/>
          </p:cNvCxnSpPr>
          <p:nvPr/>
        </p:nvCxnSpPr>
        <p:spPr>
          <a:xfrm flipH="1">
            <a:off x="4212019" y="4570359"/>
            <a:ext cx="486528" cy="1220442"/>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 name="Left Brace 9">
            <a:extLst>
              <a:ext uri="{FF2B5EF4-FFF2-40B4-BE49-F238E27FC236}">
                <a16:creationId xmlns:a16="http://schemas.microsoft.com/office/drawing/2014/main" id="{2AB32C2D-3ACC-5FB2-88CE-81FE8CED1D94}"/>
              </a:ext>
            </a:extLst>
          </p:cNvPr>
          <p:cNvSpPr/>
          <p:nvPr/>
        </p:nvSpPr>
        <p:spPr>
          <a:xfrm rot="5400000">
            <a:off x="3907962" y="5311914"/>
            <a:ext cx="718550" cy="1676323"/>
          </a:xfrm>
          <a:prstGeom prst="leftBrace">
            <a:avLst>
              <a:gd name="adj1" fmla="val 123208"/>
              <a:gd name="adj2" fmla="val 53294"/>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TextBox 17">
            <a:extLst>
              <a:ext uri="{FF2B5EF4-FFF2-40B4-BE49-F238E27FC236}">
                <a16:creationId xmlns:a16="http://schemas.microsoft.com/office/drawing/2014/main" id="{F6B59682-4E43-46DA-CEA1-6F6A31BFF41E}"/>
              </a:ext>
            </a:extLst>
          </p:cNvPr>
          <p:cNvSpPr txBox="1"/>
          <p:nvPr/>
        </p:nvSpPr>
        <p:spPr>
          <a:xfrm>
            <a:off x="3457651" y="1067199"/>
            <a:ext cx="7784570" cy="1631216"/>
          </a:xfrm>
          <a:prstGeom prst="rect">
            <a:avLst/>
          </a:prstGeom>
          <a:solidFill>
            <a:schemeClr val="bg1"/>
          </a:solidFill>
          <a:ln w="19050">
            <a:solidFill>
              <a:schemeClr val="accent2"/>
            </a:solidFill>
          </a:ln>
        </p:spPr>
        <p:txBody>
          <a:bodyPr wrap="square" rtlCol="0">
            <a:spAutoFit/>
          </a:bodyPr>
          <a:lstStyle/>
          <a:p>
            <a:r>
              <a:rPr lang="en-US" sz="2000" dirty="0"/>
              <a:t>This icon is the </a:t>
            </a:r>
            <a:r>
              <a:rPr lang="en-US" sz="2000" b="1" dirty="0"/>
              <a:t>Virtual Desktop </a:t>
            </a:r>
            <a:r>
              <a:rPr lang="en-US" sz="2000" dirty="0"/>
              <a:t>button.</a:t>
            </a:r>
          </a:p>
          <a:p>
            <a:r>
              <a:rPr lang="en-US" sz="2000" dirty="0"/>
              <a:t>A </a:t>
            </a:r>
            <a:r>
              <a:rPr lang="en-US" sz="2000" b="1" dirty="0"/>
              <a:t>Virtual Desktop </a:t>
            </a:r>
            <a:r>
              <a:rPr lang="en-US" sz="2000" dirty="0"/>
              <a:t>creates another desktop which shows no open programs from any other desktop so you can keep your desktop from getting too cluttered. It can help you to organize yourself.</a:t>
            </a:r>
          </a:p>
          <a:p>
            <a:r>
              <a:rPr lang="en-US" sz="2000" b="1" dirty="0"/>
              <a:t>CTRL </a:t>
            </a:r>
            <a:r>
              <a:rPr lang="en-US" sz="2000" dirty="0"/>
              <a:t>+ </a:t>
            </a:r>
            <a:r>
              <a:rPr lang="en-US" sz="2000" b="1" dirty="0"/>
              <a:t>Win</a:t>
            </a:r>
            <a:r>
              <a:rPr lang="en-US" sz="2000" dirty="0"/>
              <a:t> + </a:t>
            </a:r>
            <a:r>
              <a:rPr lang="en-US" sz="2000" b="1" dirty="0"/>
              <a:t>Right arrow</a:t>
            </a:r>
            <a:r>
              <a:rPr lang="en-US" sz="2000" dirty="0"/>
              <a:t> or </a:t>
            </a:r>
            <a:r>
              <a:rPr lang="en-US" sz="2000" b="1" dirty="0"/>
              <a:t>Left arrow</a:t>
            </a:r>
            <a:r>
              <a:rPr lang="en-US" sz="2000" dirty="0"/>
              <a:t> switches between desktops.</a:t>
            </a:r>
            <a:endParaRPr lang="en-US" sz="2000" b="1" dirty="0"/>
          </a:p>
        </p:txBody>
      </p:sp>
      <p:cxnSp>
        <p:nvCxnSpPr>
          <p:cNvPr id="19" name="Straight Arrow Connector 18">
            <a:extLst>
              <a:ext uri="{FF2B5EF4-FFF2-40B4-BE49-F238E27FC236}">
                <a16:creationId xmlns:a16="http://schemas.microsoft.com/office/drawing/2014/main" id="{C4697812-58BC-6C49-70E7-293AD0ADE728}"/>
              </a:ext>
            </a:extLst>
          </p:cNvPr>
          <p:cNvCxnSpPr>
            <a:cxnSpLocks/>
          </p:cNvCxnSpPr>
          <p:nvPr/>
        </p:nvCxnSpPr>
        <p:spPr>
          <a:xfrm flipH="1">
            <a:off x="3181350" y="2698415"/>
            <a:ext cx="1182462" cy="3963642"/>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8221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9"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500" fill="hold"/>
                                        <p:tgtEl>
                                          <p:spTgt spid="18"/>
                                        </p:tgtEl>
                                        <p:attrNameLst>
                                          <p:attrName>ppt_x</p:attrName>
                                        </p:attrNameLst>
                                      </p:cBhvr>
                                      <p:tavLst>
                                        <p:tav tm="0">
                                          <p:val>
                                            <p:strVal val="0-#ppt_w/2"/>
                                          </p:val>
                                        </p:tav>
                                        <p:tav tm="100000">
                                          <p:val>
                                            <p:strVal val="#ppt_x"/>
                                          </p:val>
                                        </p:tav>
                                      </p:tavLst>
                                    </p:anim>
                                    <p:anim calcmode="lin" valueType="num">
                                      <p:cBhvr additive="base">
                                        <p:cTn id="18" dur="500" fill="hold"/>
                                        <p:tgtEl>
                                          <p:spTgt spid="18"/>
                                        </p:tgtEl>
                                        <p:attrNameLst>
                                          <p:attrName>ppt_y</p:attrName>
                                        </p:attrNameLst>
                                      </p:cBhvr>
                                      <p:tavLst>
                                        <p:tav tm="0">
                                          <p:val>
                                            <p:strVal val="0-#ppt_h/2"/>
                                          </p:val>
                                        </p:tav>
                                        <p:tav tm="100000">
                                          <p:val>
                                            <p:strVal val="#ppt_y"/>
                                          </p:val>
                                        </p:tav>
                                      </p:tavLst>
                                    </p:anim>
                                  </p:childTnLst>
                                </p:cTn>
                              </p:par>
                            </p:childTnLst>
                          </p:cTn>
                        </p:par>
                        <p:par>
                          <p:cTn id="19" fill="hold">
                            <p:stCondLst>
                              <p:cond delay="500"/>
                            </p:stCondLst>
                            <p:childTnLst>
                              <p:par>
                                <p:cTn id="20" presetID="22" presetClass="entr" presetSubtype="1" fill="hold" nodeType="after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up)">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1+#ppt_w/2"/>
                                          </p:val>
                                        </p:tav>
                                        <p:tav tm="100000">
                                          <p:val>
                                            <p:strVal val="#ppt_x"/>
                                          </p:val>
                                        </p:tav>
                                      </p:tavLst>
                                    </p:anim>
                                    <p:anim calcmode="lin" valueType="num">
                                      <p:cBhvr additive="base">
                                        <p:cTn id="28" dur="500" fill="hold"/>
                                        <p:tgtEl>
                                          <p:spTgt spid="8"/>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22" presetClass="entr" presetSubtype="2" fill="hold" nodeType="after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right)">
                                      <p:cBhvr>
                                        <p:cTn id="32" dur="500"/>
                                        <p:tgtEl>
                                          <p:spTgt spid="9"/>
                                        </p:tgtEl>
                                      </p:cBhvr>
                                    </p:animEffect>
                                  </p:childTnLst>
                                </p:cTn>
                              </p:par>
                            </p:childTnLst>
                          </p:cTn>
                        </p:par>
                        <p:par>
                          <p:cTn id="33" fill="hold">
                            <p:stCondLst>
                              <p:cond delay="1000"/>
                            </p:stCondLst>
                            <p:childTnLst>
                              <p:par>
                                <p:cTn id="34" presetID="22" presetClass="entr" presetSubtype="1" fill="hold" grpId="0" nodeType="after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wipe(up)">
                                      <p:cBhvr>
                                        <p:cTn id="3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10" grpId="0" animBg="1"/>
      <p:bldP spid="1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85C9E631-0E02-44A8-B0A1-8FACACD288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578" y="666750"/>
            <a:ext cx="10921249" cy="6143625"/>
          </a:xfrm>
          <a:prstGeom prst="rect">
            <a:avLst/>
          </a:prstGeom>
        </p:spPr>
      </p:pic>
      <p:grpSp>
        <p:nvGrpSpPr>
          <p:cNvPr id="33" name="Group 32">
            <a:extLst>
              <a:ext uri="{FF2B5EF4-FFF2-40B4-BE49-F238E27FC236}">
                <a16:creationId xmlns:a16="http://schemas.microsoft.com/office/drawing/2014/main" id="{60506A36-797E-F262-2F6A-52358081D456}"/>
              </a:ext>
            </a:extLst>
          </p:cNvPr>
          <p:cNvGrpSpPr/>
          <p:nvPr/>
        </p:nvGrpSpPr>
        <p:grpSpPr>
          <a:xfrm>
            <a:off x="174682" y="4631075"/>
            <a:ext cx="7029782" cy="707886"/>
            <a:chOff x="195943" y="5327856"/>
            <a:chExt cx="7849629" cy="707886"/>
          </a:xfrm>
        </p:grpSpPr>
        <p:sp>
          <p:nvSpPr>
            <p:cNvPr id="2" name="TextBox 1">
              <a:extLst>
                <a:ext uri="{FF2B5EF4-FFF2-40B4-BE49-F238E27FC236}">
                  <a16:creationId xmlns:a16="http://schemas.microsoft.com/office/drawing/2014/main" id="{04AC007D-5C01-F7D4-78B2-CB1EE5BAF946}"/>
                </a:ext>
              </a:extLst>
            </p:cNvPr>
            <p:cNvSpPr txBox="1"/>
            <p:nvPr/>
          </p:nvSpPr>
          <p:spPr>
            <a:xfrm>
              <a:off x="195943" y="5327856"/>
              <a:ext cx="7849629" cy="707886"/>
            </a:xfrm>
            <a:prstGeom prst="rect">
              <a:avLst/>
            </a:prstGeom>
            <a:solidFill>
              <a:schemeClr val="bg1"/>
            </a:solidFill>
            <a:ln w="19050">
              <a:solidFill>
                <a:schemeClr val="accent2"/>
              </a:solidFill>
            </a:ln>
          </p:spPr>
          <p:txBody>
            <a:bodyPr wrap="square" rtlCol="0">
              <a:spAutoFit/>
            </a:bodyPr>
            <a:lstStyle/>
            <a:p>
              <a:pPr marL="457200" indent="-457200">
                <a:buFont typeface="+mj-lt"/>
                <a:buAutoNum type="arabicPeriod" startAt="2"/>
              </a:pPr>
              <a:r>
                <a:rPr lang="en-US" sz="2000" dirty="0"/>
                <a:t>The </a:t>
              </a:r>
              <a:r>
                <a:rPr lang="en-US" sz="2000" b="1" dirty="0"/>
                <a:t>system tray</a:t>
              </a:r>
              <a:r>
                <a:rPr lang="en-US" sz="2000" dirty="0"/>
                <a:t>     contains icons of apps that are running but typically have no user interface, but still are required apps.</a:t>
              </a:r>
            </a:p>
          </p:txBody>
        </p:sp>
        <p:pic>
          <p:nvPicPr>
            <p:cNvPr id="12" name="Picture 11">
              <a:extLst>
                <a:ext uri="{FF2B5EF4-FFF2-40B4-BE49-F238E27FC236}">
                  <a16:creationId xmlns:a16="http://schemas.microsoft.com/office/drawing/2014/main" id="{2F7F7CAE-6C56-9A22-A009-4EEA2A4EE9CA}"/>
                </a:ext>
              </a:extLst>
            </p:cNvPr>
            <p:cNvPicPr>
              <a:picLocks noChangeAspect="1"/>
            </p:cNvPicPr>
            <p:nvPr/>
          </p:nvPicPr>
          <p:blipFill>
            <a:blip r:embed="rId3">
              <a:biLevel thresh="75000"/>
              <a:extLst>
                <a:ext uri="{28A0092B-C50C-407E-A947-70E740481C1C}">
                  <a14:useLocalDpi xmlns:a14="http://schemas.microsoft.com/office/drawing/2010/main" val="0"/>
                </a:ext>
              </a:extLst>
            </a:blip>
            <a:stretch>
              <a:fillRect/>
            </a:stretch>
          </p:blipFill>
          <p:spPr>
            <a:xfrm>
              <a:off x="2727172" y="5467959"/>
              <a:ext cx="209307" cy="144906"/>
            </a:xfrm>
            <a:prstGeom prst="rect">
              <a:avLst/>
            </a:prstGeom>
          </p:spPr>
        </p:pic>
      </p:grpSp>
      <p:sp>
        <p:nvSpPr>
          <p:cNvPr id="5" name="Rectangle: Rounded Corners 4">
            <a:extLst>
              <a:ext uri="{FF2B5EF4-FFF2-40B4-BE49-F238E27FC236}">
                <a16:creationId xmlns:a16="http://schemas.microsoft.com/office/drawing/2014/main" id="{41472F5F-B524-92A5-D5BC-28445C012792}"/>
              </a:ext>
            </a:extLst>
          </p:cNvPr>
          <p:cNvSpPr/>
          <p:nvPr/>
        </p:nvSpPr>
        <p:spPr>
          <a:xfrm>
            <a:off x="191859" y="70596"/>
            <a:ext cx="2792186"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Windows GUI – Taskbar</a:t>
            </a:r>
            <a:endParaRPr lang="en-US" sz="2000" dirty="0">
              <a:solidFill>
                <a:schemeClr val="tx1"/>
              </a:solidFill>
            </a:endParaRPr>
          </a:p>
        </p:txBody>
      </p:sp>
      <p:sp>
        <p:nvSpPr>
          <p:cNvPr id="7" name="Slide Number Placeholder 2">
            <a:extLst>
              <a:ext uri="{FF2B5EF4-FFF2-40B4-BE49-F238E27FC236}">
                <a16:creationId xmlns:a16="http://schemas.microsoft.com/office/drawing/2014/main" id="{B547BEAD-32A0-FEC6-1158-E11CC1F2092B}"/>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24</a:t>
            </a:fld>
            <a:endParaRPr lang="en-GB" dirty="0">
              <a:solidFill>
                <a:schemeClr val="tx1"/>
              </a:solidFill>
            </a:endParaRPr>
          </a:p>
        </p:txBody>
      </p:sp>
      <p:cxnSp>
        <p:nvCxnSpPr>
          <p:cNvPr id="3" name="Straight Arrow Connector 2">
            <a:extLst>
              <a:ext uri="{FF2B5EF4-FFF2-40B4-BE49-F238E27FC236}">
                <a16:creationId xmlns:a16="http://schemas.microsoft.com/office/drawing/2014/main" id="{7615811C-6BB1-9604-F1B0-7C80BAB547C7}"/>
              </a:ext>
            </a:extLst>
          </p:cNvPr>
          <p:cNvCxnSpPr>
            <a:cxnSpLocks/>
            <a:stCxn id="2" idx="3"/>
          </p:cNvCxnSpPr>
          <p:nvPr/>
        </p:nvCxnSpPr>
        <p:spPr>
          <a:xfrm>
            <a:off x="7204464" y="4985018"/>
            <a:ext cx="2228849" cy="1639023"/>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D74107C2-52B5-58CD-90D7-9A033609FF61}"/>
              </a:ext>
            </a:extLst>
          </p:cNvPr>
          <p:cNvSpPr txBox="1"/>
          <p:nvPr/>
        </p:nvSpPr>
        <p:spPr>
          <a:xfrm>
            <a:off x="174682" y="2779608"/>
            <a:ext cx="7849629" cy="400110"/>
          </a:xfrm>
          <a:prstGeom prst="rect">
            <a:avLst/>
          </a:prstGeom>
          <a:solidFill>
            <a:schemeClr val="bg1"/>
          </a:solidFill>
          <a:ln w="19050">
            <a:solidFill>
              <a:schemeClr val="accent2"/>
            </a:solidFill>
          </a:ln>
        </p:spPr>
        <p:txBody>
          <a:bodyPr wrap="square" rtlCol="0">
            <a:spAutoFit/>
          </a:bodyPr>
          <a:lstStyle/>
          <a:p>
            <a:pPr marL="457200" indent="-457200">
              <a:buFont typeface="+mj-lt"/>
              <a:buAutoNum type="arabicPeriod" startAt="4"/>
            </a:pPr>
            <a:r>
              <a:rPr lang="en-US" sz="2000" dirty="0"/>
              <a:t>The </a:t>
            </a:r>
            <a:r>
              <a:rPr lang="en-US" sz="2000" b="1" dirty="0"/>
              <a:t>cloud icon </a:t>
            </a:r>
            <a:r>
              <a:rPr lang="en-US" sz="2000" dirty="0"/>
              <a:t>represents your personal or business OneDrive.</a:t>
            </a:r>
          </a:p>
        </p:txBody>
      </p:sp>
      <p:cxnSp>
        <p:nvCxnSpPr>
          <p:cNvPr id="24" name="Straight Arrow Connector 23">
            <a:extLst>
              <a:ext uri="{FF2B5EF4-FFF2-40B4-BE49-F238E27FC236}">
                <a16:creationId xmlns:a16="http://schemas.microsoft.com/office/drawing/2014/main" id="{5E43643F-C715-DB3C-F7E6-E0E00320EB5B}"/>
              </a:ext>
            </a:extLst>
          </p:cNvPr>
          <p:cNvCxnSpPr>
            <a:cxnSpLocks/>
            <a:stCxn id="21" idx="3"/>
          </p:cNvCxnSpPr>
          <p:nvPr/>
        </p:nvCxnSpPr>
        <p:spPr>
          <a:xfrm>
            <a:off x="8024311" y="2979663"/>
            <a:ext cx="1767389" cy="3640212"/>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ED5CF8EC-1D39-BBD8-4799-CE56125E48DA}"/>
              </a:ext>
            </a:extLst>
          </p:cNvPr>
          <p:cNvSpPr txBox="1"/>
          <p:nvPr/>
        </p:nvSpPr>
        <p:spPr>
          <a:xfrm>
            <a:off x="174684" y="1857394"/>
            <a:ext cx="8502591" cy="400110"/>
          </a:xfrm>
          <a:prstGeom prst="rect">
            <a:avLst/>
          </a:prstGeom>
          <a:solidFill>
            <a:schemeClr val="bg1"/>
          </a:solidFill>
          <a:ln w="19050">
            <a:solidFill>
              <a:schemeClr val="accent2"/>
            </a:solidFill>
          </a:ln>
        </p:spPr>
        <p:txBody>
          <a:bodyPr wrap="square" rtlCol="0">
            <a:spAutoFit/>
          </a:bodyPr>
          <a:lstStyle/>
          <a:p>
            <a:pPr marL="457200" indent="-457200">
              <a:buFont typeface="+mj-lt"/>
              <a:buAutoNum type="arabicPeriod" startAt="5"/>
            </a:pPr>
            <a:r>
              <a:rPr lang="en-US" sz="2000" dirty="0"/>
              <a:t>This is the </a:t>
            </a:r>
            <a:r>
              <a:rPr lang="en-US" sz="2000" b="1" dirty="0"/>
              <a:t>Skype</a:t>
            </a:r>
            <a:r>
              <a:rPr lang="en-US" sz="2000" dirty="0"/>
              <a:t> Meet Now app.</a:t>
            </a:r>
          </a:p>
        </p:txBody>
      </p:sp>
      <p:cxnSp>
        <p:nvCxnSpPr>
          <p:cNvPr id="28" name="Straight Arrow Connector 27">
            <a:extLst>
              <a:ext uri="{FF2B5EF4-FFF2-40B4-BE49-F238E27FC236}">
                <a16:creationId xmlns:a16="http://schemas.microsoft.com/office/drawing/2014/main" id="{9C8C3952-B778-F12E-759E-BCAD1FAE9E63}"/>
              </a:ext>
            </a:extLst>
          </p:cNvPr>
          <p:cNvCxnSpPr>
            <a:cxnSpLocks/>
          </p:cNvCxnSpPr>
          <p:nvPr/>
        </p:nvCxnSpPr>
        <p:spPr>
          <a:xfrm>
            <a:off x="8677275" y="2257504"/>
            <a:ext cx="1276350" cy="4333796"/>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D634BA13-10A5-085C-1202-E66E88FF62C7}"/>
              </a:ext>
            </a:extLst>
          </p:cNvPr>
          <p:cNvSpPr txBox="1"/>
          <p:nvPr/>
        </p:nvSpPr>
        <p:spPr>
          <a:xfrm>
            <a:off x="177730" y="929897"/>
            <a:ext cx="9252020" cy="400110"/>
          </a:xfrm>
          <a:prstGeom prst="rect">
            <a:avLst/>
          </a:prstGeom>
          <a:solidFill>
            <a:schemeClr val="bg1"/>
          </a:solidFill>
          <a:ln w="19050">
            <a:solidFill>
              <a:schemeClr val="accent2"/>
            </a:solidFill>
          </a:ln>
        </p:spPr>
        <p:txBody>
          <a:bodyPr wrap="square" rtlCol="0">
            <a:spAutoFit/>
          </a:bodyPr>
          <a:lstStyle/>
          <a:p>
            <a:pPr marL="457200" indent="-457200">
              <a:buFont typeface="+mj-lt"/>
              <a:buAutoNum type="arabicPeriod" startAt="6"/>
            </a:pPr>
            <a:r>
              <a:rPr lang="en-US" sz="2000" dirty="0"/>
              <a:t>The </a:t>
            </a:r>
            <a:r>
              <a:rPr lang="en-US" sz="2000" b="1" dirty="0"/>
              <a:t>Network</a:t>
            </a:r>
            <a:r>
              <a:rPr lang="en-US" sz="2000" dirty="0"/>
              <a:t> icon opens the network connection dialog. </a:t>
            </a:r>
          </a:p>
        </p:txBody>
      </p:sp>
      <p:cxnSp>
        <p:nvCxnSpPr>
          <p:cNvPr id="31" name="Straight Arrow Connector 30">
            <a:extLst>
              <a:ext uri="{FF2B5EF4-FFF2-40B4-BE49-F238E27FC236}">
                <a16:creationId xmlns:a16="http://schemas.microsoft.com/office/drawing/2014/main" id="{59AE191B-7D4C-9FB0-A472-A4FA410231AE}"/>
              </a:ext>
            </a:extLst>
          </p:cNvPr>
          <p:cNvCxnSpPr>
            <a:cxnSpLocks/>
          </p:cNvCxnSpPr>
          <p:nvPr/>
        </p:nvCxnSpPr>
        <p:spPr>
          <a:xfrm>
            <a:off x="9429750" y="1262072"/>
            <a:ext cx="714375" cy="5310178"/>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438FBEA2-DAB6-4693-AA4F-C23FAE14A78D}"/>
              </a:ext>
            </a:extLst>
          </p:cNvPr>
          <p:cNvSpPr txBox="1"/>
          <p:nvPr/>
        </p:nvSpPr>
        <p:spPr>
          <a:xfrm>
            <a:off x="174682" y="5823747"/>
            <a:ext cx="3044251" cy="400110"/>
          </a:xfrm>
          <a:prstGeom prst="rect">
            <a:avLst/>
          </a:prstGeom>
          <a:solidFill>
            <a:schemeClr val="bg1"/>
          </a:solidFill>
          <a:ln w="19050">
            <a:solidFill>
              <a:schemeClr val="accent2"/>
            </a:solidFill>
          </a:ln>
        </p:spPr>
        <p:txBody>
          <a:bodyPr wrap="square" rtlCol="0">
            <a:spAutoFit/>
          </a:bodyPr>
          <a:lstStyle/>
          <a:p>
            <a:pPr marL="457200" indent="-457200">
              <a:buFont typeface="+mj-lt"/>
              <a:buAutoNum type="arabicPeriod"/>
            </a:pPr>
            <a:r>
              <a:rPr lang="en-US" sz="2000" dirty="0"/>
              <a:t>Current News applet.</a:t>
            </a:r>
          </a:p>
        </p:txBody>
      </p:sp>
      <p:cxnSp>
        <p:nvCxnSpPr>
          <p:cNvPr id="26" name="Straight Arrow Connector 25">
            <a:extLst>
              <a:ext uri="{FF2B5EF4-FFF2-40B4-BE49-F238E27FC236}">
                <a16:creationId xmlns:a16="http://schemas.microsoft.com/office/drawing/2014/main" id="{85247C80-DFDA-4BC5-9F5D-D44BF8FA56FF}"/>
              </a:ext>
            </a:extLst>
          </p:cNvPr>
          <p:cNvCxnSpPr>
            <a:cxnSpLocks/>
            <a:stCxn id="23" idx="3"/>
          </p:cNvCxnSpPr>
          <p:nvPr/>
        </p:nvCxnSpPr>
        <p:spPr>
          <a:xfrm>
            <a:off x="3218933" y="6023802"/>
            <a:ext cx="5240144" cy="613287"/>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3BBC9D7E-D5E8-4152-B0DE-6E3BB02F8252}"/>
              </a:ext>
            </a:extLst>
          </p:cNvPr>
          <p:cNvSpPr txBox="1"/>
          <p:nvPr/>
        </p:nvSpPr>
        <p:spPr>
          <a:xfrm>
            <a:off x="174682" y="3678282"/>
            <a:ext cx="7427954" cy="400110"/>
          </a:xfrm>
          <a:prstGeom prst="rect">
            <a:avLst/>
          </a:prstGeom>
          <a:solidFill>
            <a:schemeClr val="bg1"/>
          </a:solidFill>
          <a:ln w="19050">
            <a:solidFill>
              <a:schemeClr val="accent2"/>
            </a:solidFill>
          </a:ln>
        </p:spPr>
        <p:txBody>
          <a:bodyPr wrap="square" rtlCol="0">
            <a:spAutoFit/>
          </a:bodyPr>
          <a:lstStyle/>
          <a:p>
            <a:pPr marL="457200" indent="-457200">
              <a:buFont typeface="+mj-lt"/>
              <a:buAutoNum type="arabicPeriod" startAt="3"/>
            </a:pPr>
            <a:r>
              <a:rPr lang="en-US" sz="2000" dirty="0"/>
              <a:t>The </a:t>
            </a:r>
            <a:r>
              <a:rPr lang="en-US" sz="2000" b="1" dirty="0"/>
              <a:t>battery icon </a:t>
            </a:r>
            <a:r>
              <a:rPr lang="en-US" sz="2000" dirty="0"/>
              <a:t>lets you know the status of the battery.</a:t>
            </a:r>
          </a:p>
        </p:txBody>
      </p:sp>
      <p:cxnSp>
        <p:nvCxnSpPr>
          <p:cNvPr id="32" name="Straight Arrow Connector 31">
            <a:extLst>
              <a:ext uri="{FF2B5EF4-FFF2-40B4-BE49-F238E27FC236}">
                <a16:creationId xmlns:a16="http://schemas.microsoft.com/office/drawing/2014/main" id="{DE9F1BAF-622B-42DC-8F8E-A8478ADC8596}"/>
              </a:ext>
            </a:extLst>
          </p:cNvPr>
          <p:cNvCxnSpPr>
            <a:cxnSpLocks/>
            <a:stCxn id="29" idx="3"/>
          </p:cNvCxnSpPr>
          <p:nvPr/>
        </p:nvCxnSpPr>
        <p:spPr>
          <a:xfrm>
            <a:off x="7602636" y="3878337"/>
            <a:ext cx="1985474" cy="2744316"/>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5576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0-#ppt_w/2"/>
                                          </p:val>
                                        </p:tav>
                                        <p:tav tm="100000">
                                          <p:val>
                                            <p:strVal val="#ppt_x"/>
                                          </p:val>
                                        </p:tav>
                                      </p:tavLst>
                                    </p:anim>
                                    <p:anim calcmode="lin" valueType="num">
                                      <p:cBhvr additive="base">
                                        <p:cTn id="8" dur="500" fill="hold"/>
                                        <p:tgtEl>
                                          <p:spTgt spid="2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left)">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33"/>
                                        </p:tgtEl>
                                        <p:attrNameLst>
                                          <p:attrName>style.visibility</p:attrName>
                                        </p:attrNameLst>
                                      </p:cBhvr>
                                      <p:to>
                                        <p:strVal val="visible"/>
                                      </p:to>
                                    </p:set>
                                    <p:anim calcmode="lin" valueType="num">
                                      <p:cBhvr additive="base">
                                        <p:cTn id="17" dur="500" fill="hold"/>
                                        <p:tgtEl>
                                          <p:spTgt spid="33"/>
                                        </p:tgtEl>
                                        <p:attrNameLst>
                                          <p:attrName>ppt_x</p:attrName>
                                        </p:attrNameLst>
                                      </p:cBhvr>
                                      <p:tavLst>
                                        <p:tav tm="0">
                                          <p:val>
                                            <p:strVal val="0-#ppt_w/2"/>
                                          </p:val>
                                        </p:tav>
                                        <p:tav tm="100000">
                                          <p:val>
                                            <p:strVal val="#ppt_x"/>
                                          </p:val>
                                        </p:tav>
                                      </p:tavLst>
                                    </p:anim>
                                    <p:anim calcmode="lin" valueType="num">
                                      <p:cBhvr additive="base">
                                        <p:cTn id="18" dur="500" fill="hold"/>
                                        <p:tgtEl>
                                          <p:spTgt spid="33"/>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left)">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anim calcmode="lin" valueType="num">
                                      <p:cBhvr additive="base">
                                        <p:cTn id="27" dur="500" fill="hold"/>
                                        <p:tgtEl>
                                          <p:spTgt spid="29"/>
                                        </p:tgtEl>
                                        <p:attrNameLst>
                                          <p:attrName>ppt_x</p:attrName>
                                        </p:attrNameLst>
                                      </p:cBhvr>
                                      <p:tavLst>
                                        <p:tav tm="0">
                                          <p:val>
                                            <p:strVal val="0-#ppt_w/2"/>
                                          </p:val>
                                        </p:tav>
                                        <p:tav tm="100000">
                                          <p:val>
                                            <p:strVal val="#ppt_x"/>
                                          </p:val>
                                        </p:tav>
                                      </p:tavLst>
                                    </p:anim>
                                    <p:anim calcmode="lin" valueType="num">
                                      <p:cBhvr additive="base">
                                        <p:cTn id="28" dur="500" fill="hold"/>
                                        <p:tgtEl>
                                          <p:spTgt spid="29"/>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22" presetClass="entr" presetSubtype="1" fill="hold" nodeType="after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wipe(up)">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additive="base">
                                        <p:cTn id="37" dur="500" fill="hold"/>
                                        <p:tgtEl>
                                          <p:spTgt spid="21"/>
                                        </p:tgtEl>
                                        <p:attrNameLst>
                                          <p:attrName>ppt_x</p:attrName>
                                        </p:attrNameLst>
                                      </p:cBhvr>
                                      <p:tavLst>
                                        <p:tav tm="0">
                                          <p:val>
                                            <p:strVal val="0-#ppt_w/2"/>
                                          </p:val>
                                        </p:tav>
                                        <p:tav tm="100000">
                                          <p:val>
                                            <p:strVal val="#ppt_x"/>
                                          </p:val>
                                        </p:tav>
                                      </p:tavLst>
                                    </p:anim>
                                    <p:anim calcmode="lin" valueType="num">
                                      <p:cBhvr additive="base">
                                        <p:cTn id="38" dur="500" fill="hold"/>
                                        <p:tgtEl>
                                          <p:spTgt spid="21"/>
                                        </p:tgtEl>
                                        <p:attrNameLst>
                                          <p:attrName>ppt_y</p:attrName>
                                        </p:attrNameLst>
                                      </p:cBhvr>
                                      <p:tavLst>
                                        <p:tav tm="0">
                                          <p:val>
                                            <p:strVal val="#ppt_y"/>
                                          </p:val>
                                        </p:tav>
                                        <p:tav tm="100000">
                                          <p:val>
                                            <p:strVal val="#ppt_y"/>
                                          </p:val>
                                        </p:tav>
                                      </p:tavLst>
                                    </p:anim>
                                  </p:childTnLst>
                                </p:cTn>
                              </p:par>
                            </p:childTnLst>
                          </p:cTn>
                        </p:par>
                        <p:par>
                          <p:cTn id="39" fill="hold">
                            <p:stCondLst>
                              <p:cond delay="500"/>
                            </p:stCondLst>
                            <p:childTnLst>
                              <p:par>
                                <p:cTn id="40" presetID="22" presetClass="entr" presetSubtype="1" fill="hold" nodeType="after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wipe(up)">
                                      <p:cBhvr>
                                        <p:cTn id="42" dur="500"/>
                                        <p:tgtEl>
                                          <p:spTgt spid="24"/>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anim calcmode="lin" valueType="num">
                                      <p:cBhvr additive="base">
                                        <p:cTn id="47" dur="500" fill="hold"/>
                                        <p:tgtEl>
                                          <p:spTgt spid="27"/>
                                        </p:tgtEl>
                                        <p:attrNameLst>
                                          <p:attrName>ppt_x</p:attrName>
                                        </p:attrNameLst>
                                      </p:cBhvr>
                                      <p:tavLst>
                                        <p:tav tm="0">
                                          <p:val>
                                            <p:strVal val="0-#ppt_w/2"/>
                                          </p:val>
                                        </p:tav>
                                        <p:tav tm="100000">
                                          <p:val>
                                            <p:strVal val="#ppt_x"/>
                                          </p:val>
                                        </p:tav>
                                      </p:tavLst>
                                    </p:anim>
                                    <p:anim calcmode="lin" valueType="num">
                                      <p:cBhvr additive="base">
                                        <p:cTn id="48" dur="500" fill="hold"/>
                                        <p:tgtEl>
                                          <p:spTgt spid="27"/>
                                        </p:tgtEl>
                                        <p:attrNameLst>
                                          <p:attrName>ppt_y</p:attrName>
                                        </p:attrNameLst>
                                      </p:cBhvr>
                                      <p:tavLst>
                                        <p:tav tm="0">
                                          <p:val>
                                            <p:strVal val="#ppt_y"/>
                                          </p:val>
                                        </p:tav>
                                        <p:tav tm="100000">
                                          <p:val>
                                            <p:strVal val="#ppt_y"/>
                                          </p:val>
                                        </p:tav>
                                      </p:tavLst>
                                    </p:anim>
                                  </p:childTnLst>
                                </p:cTn>
                              </p:par>
                            </p:childTnLst>
                          </p:cTn>
                        </p:par>
                        <p:par>
                          <p:cTn id="49" fill="hold">
                            <p:stCondLst>
                              <p:cond delay="500"/>
                            </p:stCondLst>
                            <p:childTnLst>
                              <p:par>
                                <p:cTn id="50" presetID="22" presetClass="entr" presetSubtype="1" fill="hold" nodeType="after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wipe(up)">
                                      <p:cBhvr>
                                        <p:cTn id="52" dur="500"/>
                                        <p:tgtEl>
                                          <p:spTgt spid="28"/>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8" fill="hold" grpId="0" nodeType="clickEffect">
                                  <p:stCondLst>
                                    <p:cond delay="0"/>
                                  </p:stCondLst>
                                  <p:childTnLst>
                                    <p:set>
                                      <p:cBhvr>
                                        <p:cTn id="56" dur="1" fill="hold">
                                          <p:stCondLst>
                                            <p:cond delay="0"/>
                                          </p:stCondLst>
                                        </p:cTn>
                                        <p:tgtEl>
                                          <p:spTgt spid="30"/>
                                        </p:tgtEl>
                                        <p:attrNameLst>
                                          <p:attrName>style.visibility</p:attrName>
                                        </p:attrNameLst>
                                      </p:cBhvr>
                                      <p:to>
                                        <p:strVal val="visible"/>
                                      </p:to>
                                    </p:set>
                                    <p:anim calcmode="lin" valueType="num">
                                      <p:cBhvr additive="base">
                                        <p:cTn id="57" dur="500" fill="hold"/>
                                        <p:tgtEl>
                                          <p:spTgt spid="30"/>
                                        </p:tgtEl>
                                        <p:attrNameLst>
                                          <p:attrName>ppt_x</p:attrName>
                                        </p:attrNameLst>
                                      </p:cBhvr>
                                      <p:tavLst>
                                        <p:tav tm="0">
                                          <p:val>
                                            <p:strVal val="0-#ppt_w/2"/>
                                          </p:val>
                                        </p:tav>
                                        <p:tav tm="100000">
                                          <p:val>
                                            <p:strVal val="#ppt_x"/>
                                          </p:val>
                                        </p:tav>
                                      </p:tavLst>
                                    </p:anim>
                                    <p:anim calcmode="lin" valueType="num">
                                      <p:cBhvr additive="base">
                                        <p:cTn id="58" dur="500" fill="hold"/>
                                        <p:tgtEl>
                                          <p:spTgt spid="30"/>
                                        </p:tgtEl>
                                        <p:attrNameLst>
                                          <p:attrName>ppt_y</p:attrName>
                                        </p:attrNameLst>
                                      </p:cBhvr>
                                      <p:tavLst>
                                        <p:tav tm="0">
                                          <p:val>
                                            <p:strVal val="#ppt_y"/>
                                          </p:val>
                                        </p:tav>
                                        <p:tav tm="100000">
                                          <p:val>
                                            <p:strVal val="#ppt_y"/>
                                          </p:val>
                                        </p:tav>
                                      </p:tavLst>
                                    </p:anim>
                                  </p:childTnLst>
                                </p:cTn>
                              </p:par>
                            </p:childTnLst>
                          </p:cTn>
                        </p:par>
                        <p:par>
                          <p:cTn id="59" fill="hold">
                            <p:stCondLst>
                              <p:cond delay="500"/>
                            </p:stCondLst>
                            <p:childTnLst>
                              <p:par>
                                <p:cTn id="60" presetID="22" presetClass="entr" presetSubtype="1" fill="hold" nodeType="afterEffect">
                                  <p:stCondLst>
                                    <p:cond delay="0"/>
                                  </p:stCondLst>
                                  <p:childTnLst>
                                    <p:set>
                                      <p:cBhvr>
                                        <p:cTn id="61" dur="1" fill="hold">
                                          <p:stCondLst>
                                            <p:cond delay="0"/>
                                          </p:stCondLst>
                                        </p:cTn>
                                        <p:tgtEl>
                                          <p:spTgt spid="31"/>
                                        </p:tgtEl>
                                        <p:attrNameLst>
                                          <p:attrName>style.visibility</p:attrName>
                                        </p:attrNameLst>
                                      </p:cBhvr>
                                      <p:to>
                                        <p:strVal val="visible"/>
                                      </p:to>
                                    </p:set>
                                    <p:animEffect transition="in" filter="wipe(up)">
                                      <p:cBhvr>
                                        <p:cTn id="62" dur="500"/>
                                        <p:tgtEl>
                                          <p:spTgt spid="31"/>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xit" presetSubtype="4" fill="hold" nodeType="clickEffect">
                                  <p:stCondLst>
                                    <p:cond delay="0"/>
                                  </p:stCondLst>
                                  <p:childTnLst>
                                    <p:animEffect transition="out" filter="wipe(down)">
                                      <p:cBhvr>
                                        <p:cTn id="66" dur="500"/>
                                        <p:tgtEl>
                                          <p:spTgt spid="26"/>
                                        </p:tgtEl>
                                      </p:cBhvr>
                                    </p:animEffect>
                                    <p:set>
                                      <p:cBhvr>
                                        <p:cTn id="67" dur="1" fill="hold">
                                          <p:stCondLst>
                                            <p:cond delay="499"/>
                                          </p:stCondLst>
                                        </p:cTn>
                                        <p:tgtEl>
                                          <p:spTgt spid="26"/>
                                        </p:tgtEl>
                                        <p:attrNameLst>
                                          <p:attrName>style.visibility</p:attrName>
                                        </p:attrNameLst>
                                      </p:cBhvr>
                                      <p:to>
                                        <p:strVal val="hidden"/>
                                      </p:to>
                                    </p:set>
                                  </p:childTnLst>
                                </p:cTn>
                              </p:par>
                              <p:par>
                                <p:cTn id="68" presetID="22" presetClass="exit" presetSubtype="4" fill="hold" nodeType="withEffect">
                                  <p:stCondLst>
                                    <p:cond delay="0"/>
                                  </p:stCondLst>
                                  <p:childTnLst>
                                    <p:animEffect transition="out" filter="wipe(down)">
                                      <p:cBhvr>
                                        <p:cTn id="69" dur="500"/>
                                        <p:tgtEl>
                                          <p:spTgt spid="3"/>
                                        </p:tgtEl>
                                      </p:cBhvr>
                                    </p:animEffect>
                                    <p:set>
                                      <p:cBhvr>
                                        <p:cTn id="70" dur="1" fill="hold">
                                          <p:stCondLst>
                                            <p:cond delay="499"/>
                                          </p:stCondLst>
                                        </p:cTn>
                                        <p:tgtEl>
                                          <p:spTgt spid="3"/>
                                        </p:tgtEl>
                                        <p:attrNameLst>
                                          <p:attrName>style.visibility</p:attrName>
                                        </p:attrNameLst>
                                      </p:cBhvr>
                                      <p:to>
                                        <p:strVal val="hidden"/>
                                      </p:to>
                                    </p:set>
                                  </p:childTnLst>
                                </p:cTn>
                              </p:par>
                              <p:par>
                                <p:cTn id="71" presetID="22" presetClass="exit" presetSubtype="4" fill="hold" nodeType="withEffect">
                                  <p:stCondLst>
                                    <p:cond delay="0"/>
                                  </p:stCondLst>
                                  <p:childTnLst>
                                    <p:animEffect transition="out" filter="wipe(down)">
                                      <p:cBhvr>
                                        <p:cTn id="72" dur="500"/>
                                        <p:tgtEl>
                                          <p:spTgt spid="32"/>
                                        </p:tgtEl>
                                      </p:cBhvr>
                                    </p:animEffect>
                                    <p:set>
                                      <p:cBhvr>
                                        <p:cTn id="73" dur="1" fill="hold">
                                          <p:stCondLst>
                                            <p:cond delay="499"/>
                                          </p:stCondLst>
                                        </p:cTn>
                                        <p:tgtEl>
                                          <p:spTgt spid="32"/>
                                        </p:tgtEl>
                                        <p:attrNameLst>
                                          <p:attrName>style.visibility</p:attrName>
                                        </p:attrNameLst>
                                      </p:cBhvr>
                                      <p:to>
                                        <p:strVal val="hidden"/>
                                      </p:to>
                                    </p:set>
                                  </p:childTnLst>
                                </p:cTn>
                              </p:par>
                              <p:par>
                                <p:cTn id="74" presetID="22" presetClass="exit" presetSubtype="4" fill="hold" nodeType="withEffect">
                                  <p:stCondLst>
                                    <p:cond delay="0"/>
                                  </p:stCondLst>
                                  <p:childTnLst>
                                    <p:animEffect transition="out" filter="wipe(down)">
                                      <p:cBhvr>
                                        <p:cTn id="75" dur="500"/>
                                        <p:tgtEl>
                                          <p:spTgt spid="24"/>
                                        </p:tgtEl>
                                      </p:cBhvr>
                                    </p:animEffect>
                                    <p:set>
                                      <p:cBhvr>
                                        <p:cTn id="76" dur="1" fill="hold">
                                          <p:stCondLst>
                                            <p:cond delay="499"/>
                                          </p:stCondLst>
                                        </p:cTn>
                                        <p:tgtEl>
                                          <p:spTgt spid="24"/>
                                        </p:tgtEl>
                                        <p:attrNameLst>
                                          <p:attrName>style.visibility</p:attrName>
                                        </p:attrNameLst>
                                      </p:cBhvr>
                                      <p:to>
                                        <p:strVal val="hidden"/>
                                      </p:to>
                                    </p:set>
                                  </p:childTnLst>
                                </p:cTn>
                              </p:par>
                              <p:par>
                                <p:cTn id="77" presetID="22" presetClass="exit" presetSubtype="4" fill="hold" nodeType="withEffect">
                                  <p:stCondLst>
                                    <p:cond delay="0"/>
                                  </p:stCondLst>
                                  <p:childTnLst>
                                    <p:animEffect transition="out" filter="wipe(down)">
                                      <p:cBhvr>
                                        <p:cTn id="78" dur="500"/>
                                        <p:tgtEl>
                                          <p:spTgt spid="28"/>
                                        </p:tgtEl>
                                      </p:cBhvr>
                                    </p:animEffect>
                                    <p:set>
                                      <p:cBhvr>
                                        <p:cTn id="79" dur="1" fill="hold">
                                          <p:stCondLst>
                                            <p:cond delay="499"/>
                                          </p:stCondLst>
                                        </p:cTn>
                                        <p:tgtEl>
                                          <p:spTgt spid="28"/>
                                        </p:tgtEl>
                                        <p:attrNameLst>
                                          <p:attrName>style.visibility</p:attrName>
                                        </p:attrNameLst>
                                      </p:cBhvr>
                                      <p:to>
                                        <p:strVal val="hidden"/>
                                      </p:to>
                                    </p:set>
                                  </p:childTnLst>
                                </p:cTn>
                              </p:par>
                              <p:par>
                                <p:cTn id="80" presetID="22" presetClass="exit" presetSubtype="4" fill="hold" nodeType="withEffect">
                                  <p:stCondLst>
                                    <p:cond delay="0"/>
                                  </p:stCondLst>
                                  <p:childTnLst>
                                    <p:animEffect transition="out" filter="wipe(down)">
                                      <p:cBhvr>
                                        <p:cTn id="81" dur="500"/>
                                        <p:tgtEl>
                                          <p:spTgt spid="31"/>
                                        </p:tgtEl>
                                      </p:cBhvr>
                                    </p:animEffect>
                                    <p:set>
                                      <p:cBhvr>
                                        <p:cTn id="82" dur="1" fill="hold">
                                          <p:stCondLst>
                                            <p:cond delay="499"/>
                                          </p:stCondLst>
                                        </p:cTn>
                                        <p:tgtEl>
                                          <p:spTgt spid="31"/>
                                        </p:tgtEl>
                                        <p:attrNameLst>
                                          <p:attrName>style.visibility</p:attrName>
                                        </p:attrNameLst>
                                      </p:cBhvr>
                                      <p:to>
                                        <p:strVal val="hidden"/>
                                      </p:to>
                                    </p:set>
                                  </p:childTnLst>
                                </p:cTn>
                              </p:par>
                            </p:childTnLst>
                          </p:cTn>
                        </p:par>
                        <p:par>
                          <p:cTn id="83" fill="hold">
                            <p:stCondLst>
                              <p:cond delay="500"/>
                            </p:stCondLst>
                            <p:childTnLst>
                              <p:par>
                                <p:cTn id="84" presetID="2" presetClass="exit" presetSubtype="8" fill="hold" grpId="1" nodeType="afterEffect">
                                  <p:stCondLst>
                                    <p:cond delay="0"/>
                                  </p:stCondLst>
                                  <p:childTnLst>
                                    <p:anim calcmode="lin" valueType="num">
                                      <p:cBhvr additive="base">
                                        <p:cTn id="85" dur="500"/>
                                        <p:tgtEl>
                                          <p:spTgt spid="23"/>
                                        </p:tgtEl>
                                        <p:attrNameLst>
                                          <p:attrName>ppt_x</p:attrName>
                                        </p:attrNameLst>
                                      </p:cBhvr>
                                      <p:tavLst>
                                        <p:tav tm="0">
                                          <p:val>
                                            <p:strVal val="ppt_x"/>
                                          </p:val>
                                        </p:tav>
                                        <p:tav tm="100000">
                                          <p:val>
                                            <p:strVal val="0-ppt_w/2"/>
                                          </p:val>
                                        </p:tav>
                                      </p:tavLst>
                                    </p:anim>
                                    <p:anim calcmode="lin" valueType="num">
                                      <p:cBhvr additive="base">
                                        <p:cTn id="86" dur="500"/>
                                        <p:tgtEl>
                                          <p:spTgt spid="23"/>
                                        </p:tgtEl>
                                        <p:attrNameLst>
                                          <p:attrName>ppt_y</p:attrName>
                                        </p:attrNameLst>
                                      </p:cBhvr>
                                      <p:tavLst>
                                        <p:tav tm="0">
                                          <p:val>
                                            <p:strVal val="ppt_y"/>
                                          </p:val>
                                        </p:tav>
                                        <p:tav tm="100000">
                                          <p:val>
                                            <p:strVal val="ppt_y"/>
                                          </p:val>
                                        </p:tav>
                                      </p:tavLst>
                                    </p:anim>
                                    <p:set>
                                      <p:cBhvr>
                                        <p:cTn id="87" dur="1" fill="hold">
                                          <p:stCondLst>
                                            <p:cond delay="499"/>
                                          </p:stCondLst>
                                        </p:cTn>
                                        <p:tgtEl>
                                          <p:spTgt spid="23"/>
                                        </p:tgtEl>
                                        <p:attrNameLst>
                                          <p:attrName>style.visibility</p:attrName>
                                        </p:attrNameLst>
                                      </p:cBhvr>
                                      <p:to>
                                        <p:strVal val="hidden"/>
                                      </p:to>
                                    </p:set>
                                  </p:childTnLst>
                                </p:cTn>
                              </p:par>
                              <p:par>
                                <p:cTn id="88" presetID="2" presetClass="exit" presetSubtype="8" fill="hold" nodeType="withEffect">
                                  <p:stCondLst>
                                    <p:cond delay="0"/>
                                  </p:stCondLst>
                                  <p:childTnLst>
                                    <p:anim calcmode="lin" valueType="num">
                                      <p:cBhvr additive="base">
                                        <p:cTn id="89" dur="500"/>
                                        <p:tgtEl>
                                          <p:spTgt spid="33"/>
                                        </p:tgtEl>
                                        <p:attrNameLst>
                                          <p:attrName>ppt_x</p:attrName>
                                        </p:attrNameLst>
                                      </p:cBhvr>
                                      <p:tavLst>
                                        <p:tav tm="0">
                                          <p:val>
                                            <p:strVal val="ppt_x"/>
                                          </p:val>
                                        </p:tav>
                                        <p:tav tm="100000">
                                          <p:val>
                                            <p:strVal val="0-ppt_w/2"/>
                                          </p:val>
                                        </p:tav>
                                      </p:tavLst>
                                    </p:anim>
                                    <p:anim calcmode="lin" valueType="num">
                                      <p:cBhvr additive="base">
                                        <p:cTn id="90" dur="500"/>
                                        <p:tgtEl>
                                          <p:spTgt spid="33"/>
                                        </p:tgtEl>
                                        <p:attrNameLst>
                                          <p:attrName>ppt_y</p:attrName>
                                        </p:attrNameLst>
                                      </p:cBhvr>
                                      <p:tavLst>
                                        <p:tav tm="0">
                                          <p:val>
                                            <p:strVal val="ppt_y"/>
                                          </p:val>
                                        </p:tav>
                                        <p:tav tm="100000">
                                          <p:val>
                                            <p:strVal val="ppt_y"/>
                                          </p:val>
                                        </p:tav>
                                      </p:tavLst>
                                    </p:anim>
                                    <p:set>
                                      <p:cBhvr>
                                        <p:cTn id="91" dur="1" fill="hold">
                                          <p:stCondLst>
                                            <p:cond delay="499"/>
                                          </p:stCondLst>
                                        </p:cTn>
                                        <p:tgtEl>
                                          <p:spTgt spid="33"/>
                                        </p:tgtEl>
                                        <p:attrNameLst>
                                          <p:attrName>style.visibility</p:attrName>
                                        </p:attrNameLst>
                                      </p:cBhvr>
                                      <p:to>
                                        <p:strVal val="hidden"/>
                                      </p:to>
                                    </p:set>
                                  </p:childTnLst>
                                </p:cTn>
                              </p:par>
                              <p:par>
                                <p:cTn id="92" presetID="2" presetClass="exit" presetSubtype="8" fill="hold" grpId="1" nodeType="withEffect">
                                  <p:stCondLst>
                                    <p:cond delay="0"/>
                                  </p:stCondLst>
                                  <p:childTnLst>
                                    <p:anim calcmode="lin" valueType="num">
                                      <p:cBhvr additive="base">
                                        <p:cTn id="93" dur="500"/>
                                        <p:tgtEl>
                                          <p:spTgt spid="29"/>
                                        </p:tgtEl>
                                        <p:attrNameLst>
                                          <p:attrName>ppt_x</p:attrName>
                                        </p:attrNameLst>
                                      </p:cBhvr>
                                      <p:tavLst>
                                        <p:tav tm="0">
                                          <p:val>
                                            <p:strVal val="ppt_x"/>
                                          </p:val>
                                        </p:tav>
                                        <p:tav tm="100000">
                                          <p:val>
                                            <p:strVal val="0-ppt_w/2"/>
                                          </p:val>
                                        </p:tav>
                                      </p:tavLst>
                                    </p:anim>
                                    <p:anim calcmode="lin" valueType="num">
                                      <p:cBhvr additive="base">
                                        <p:cTn id="94" dur="500"/>
                                        <p:tgtEl>
                                          <p:spTgt spid="29"/>
                                        </p:tgtEl>
                                        <p:attrNameLst>
                                          <p:attrName>ppt_y</p:attrName>
                                        </p:attrNameLst>
                                      </p:cBhvr>
                                      <p:tavLst>
                                        <p:tav tm="0">
                                          <p:val>
                                            <p:strVal val="ppt_y"/>
                                          </p:val>
                                        </p:tav>
                                        <p:tav tm="100000">
                                          <p:val>
                                            <p:strVal val="ppt_y"/>
                                          </p:val>
                                        </p:tav>
                                      </p:tavLst>
                                    </p:anim>
                                    <p:set>
                                      <p:cBhvr>
                                        <p:cTn id="95" dur="1" fill="hold">
                                          <p:stCondLst>
                                            <p:cond delay="499"/>
                                          </p:stCondLst>
                                        </p:cTn>
                                        <p:tgtEl>
                                          <p:spTgt spid="29"/>
                                        </p:tgtEl>
                                        <p:attrNameLst>
                                          <p:attrName>style.visibility</p:attrName>
                                        </p:attrNameLst>
                                      </p:cBhvr>
                                      <p:to>
                                        <p:strVal val="hidden"/>
                                      </p:to>
                                    </p:set>
                                  </p:childTnLst>
                                </p:cTn>
                              </p:par>
                              <p:par>
                                <p:cTn id="96" presetID="2" presetClass="exit" presetSubtype="8" fill="hold" grpId="1" nodeType="withEffect">
                                  <p:stCondLst>
                                    <p:cond delay="0"/>
                                  </p:stCondLst>
                                  <p:childTnLst>
                                    <p:anim calcmode="lin" valueType="num">
                                      <p:cBhvr additive="base">
                                        <p:cTn id="97" dur="500"/>
                                        <p:tgtEl>
                                          <p:spTgt spid="21"/>
                                        </p:tgtEl>
                                        <p:attrNameLst>
                                          <p:attrName>ppt_x</p:attrName>
                                        </p:attrNameLst>
                                      </p:cBhvr>
                                      <p:tavLst>
                                        <p:tav tm="0">
                                          <p:val>
                                            <p:strVal val="ppt_x"/>
                                          </p:val>
                                        </p:tav>
                                        <p:tav tm="100000">
                                          <p:val>
                                            <p:strVal val="0-ppt_w/2"/>
                                          </p:val>
                                        </p:tav>
                                      </p:tavLst>
                                    </p:anim>
                                    <p:anim calcmode="lin" valueType="num">
                                      <p:cBhvr additive="base">
                                        <p:cTn id="98" dur="500"/>
                                        <p:tgtEl>
                                          <p:spTgt spid="21"/>
                                        </p:tgtEl>
                                        <p:attrNameLst>
                                          <p:attrName>ppt_y</p:attrName>
                                        </p:attrNameLst>
                                      </p:cBhvr>
                                      <p:tavLst>
                                        <p:tav tm="0">
                                          <p:val>
                                            <p:strVal val="ppt_y"/>
                                          </p:val>
                                        </p:tav>
                                        <p:tav tm="100000">
                                          <p:val>
                                            <p:strVal val="ppt_y"/>
                                          </p:val>
                                        </p:tav>
                                      </p:tavLst>
                                    </p:anim>
                                    <p:set>
                                      <p:cBhvr>
                                        <p:cTn id="99" dur="1" fill="hold">
                                          <p:stCondLst>
                                            <p:cond delay="499"/>
                                          </p:stCondLst>
                                        </p:cTn>
                                        <p:tgtEl>
                                          <p:spTgt spid="21"/>
                                        </p:tgtEl>
                                        <p:attrNameLst>
                                          <p:attrName>style.visibility</p:attrName>
                                        </p:attrNameLst>
                                      </p:cBhvr>
                                      <p:to>
                                        <p:strVal val="hidden"/>
                                      </p:to>
                                    </p:set>
                                  </p:childTnLst>
                                </p:cTn>
                              </p:par>
                              <p:par>
                                <p:cTn id="100" presetID="2" presetClass="exit" presetSubtype="8" fill="hold" grpId="1" nodeType="withEffect">
                                  <p:stCondLst>
                                    <p:cond delay="0"/>
                                  </p:stCondLst>
                                  <p:childTnLst>
                                    <p:anim calcmode="lin" valueType="num">
                                      <p:cBhvr additive="base">
                                        <p:cTn id="101" dur="500"/>
                                        <p:tgtEl>
                                          <p:spTgt spid="27"/>
                                        </p:tgtEl>
                                        <p:attrNameLst>
                                          <p:attrName>ppt_x</p:attrName>
                                        </p:attrNameLst>
                                      </p:cBhvr>
                                      <p:tavLst>
                                        <p:tav tm="0">
                                          <p:val>
                                            <p:strVal val="ppt_x"/>
                                          </p:val>
                                        </p:tav>
                                        <p:tav tm="100000">
                                          <p:val>
                                            <p:strVal val="0-ppt_w/2"/>
                                          </p:val>
                                        </p:tav>
                                      </p:tavLst>
                                    </p:anim>
                                    <p:anim calcmode="lin" valueType="num">
                                      <p:cBhvr additive="base">
                                        <p:cTn id="102" dur="500"/>
                                        <p:tgtEl>
                                          <p:spTgt spid="27"/>
                                        </p:tgtEl>
                                        <p:attrNameLst>
                                          <p:attrName>ppt_y</p:attrName>
                                        </p:attrNameLst>
                                      </p:cBhvr>
                                      <p:tavLst>
                                        <p:tav tm="0">
                                          <p:val>
                                            <p:strVal val="ppt_y"/>
                                          </p:val>
                                        </p:tav>
                                        <p:tav tm="100000">
                                          <p:val>
                                            <p:strVal val="ppt_y"/>
                                          </p:val>
                                        </p:tav>
                                      </p:tavLst>
                                    </p:anim>
                                    <p:set>
                                      <p:cBhvr>
                                        <p:cTn id="103" dur="1" fill="hold">
                                          <p:stCondLst>
                                            <p:cond delay="499"/>
                                          </p:stCondLst>
                                        </p:cTn>
                                        <p:tgtEl>
                                          <p:spTgt spid="27"/>
                                        </p:tgtEl>
                                        <p:attrNameLst>
                                          <p:attrName>style.visibility</p:attrName>
                                        </p:attrNameLst>
                                      </p:cBhvr>
                                      <p:to>
                                        <p:strVal val="hidden"/>
                                      </p:to>
                                    </p:set>
                                  </p:childTnLst>
                                </p:cTn>
                              </p:par>
                              <p:par>
                                <p:cTn id="104" presetID="2" presetClass="exit" presetSubtype="8" fill="hold" grpId="1" nodeType="withEffect">
                                  <p:stCondLst>
                                    <p:cond delay="0"/>
                                  </p:stCondLst>
                                  <p:childTnLst>
                                    <p:anim calcmode="lin" valueType="num">
                                      <p:cBhvr additive="base">
                                        <p:cTn id="105" dur="500"/>
                                        <p:tgtEl>
                                          <p:spTgt spid="30"/>
                                        </p:tgtEl>
                                        <p:attrNameLst>
                                          <p:attrName>ppt_x</p:attrName>
                                        </p:attrNameLst>
                                      </p:cBhvr>
                                      <p:tavLst>
                                        <p:tav tm="0">
                                          <p:val>
                                            <p:strVal val="ppt_x"/>
                                          </p:val>
                                        </p:tav>
                                        <p:tav tm="100000">
                                          <p:val>
                                            <p:strVal val="0-ppt_w/2"/>
                                          </p:val>
                                        </p:tav>
                                      </p:tavLst>
                                    </p:anim>
                                    <p:anim calcmode="lin" valueType="num">
                                      <p:cBhvr additive="base">
                                        <p:cTn id="106" dur="500"/>
                                        <p:tgtEl>
                                          <p:spTgt spid="30"/>
                                        </p:tgtEl>
                                        <p:attrNameLst>
                                          <p:attrName>ppt_y</p:attrName>
                                        </p:attrNameLst>
                                      </p:cBhvr>
                                      <p:tavLst>
                                        <p:tav tm="0">
                                          <p:val>
                                            <p:strVal val="ppt_y"/>
                                          </p:val>
                                        </p:tav>
                                        <p:tav tm="100000">
                                          <p:val>
                                            <p:strVal val="ppt_y"/>
                                          </p:val>
                                        </p:tav>
                                      </p:tavLst>
                                    </p:anim>
                                    <p:set>
                                      <p:cBhvr>
                                        <p:cTn id="107" dur="1" fill="hold">
                                          <p:stCondLst>
                                            <p:cond delay="499"/>
                                          </p:stCondLst>
                                        </p:cTn>
                                        <p:tgtEl>
                                          <p:spTgt spid="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1" grpId="1" animBg="1"/>
      <p:bldP spid="27" grpId="0" animBg="1"/>
      <p:bldP spid="27" grpId="1" animBg="1"/>
      <p:bldP spid="30" grpId="0" animBg="1"/>
      <p:bldP spid="30" grpId="1" animBg="1"/>
      <p:bldP spid="23" grpId="0" animBg="1"/>
      <p:bldP spid="23" grpId="1" animBg="1"/>
      <p:bldP spid="29" grpId="0" animBg="1"/>
      <p:bldP spid="29"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85C9E631-0E02-44A8-B0A1-8FACACD288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578" y="666750"/>
            <a:ext cx="10921249" cy="6143625"/>
          </a:xfrm>
          <a:prstGeom prst="rect">
            <a:avLst/>
          </a:prstGeom>
        </p:spPr>
      </p:pic>
      <p:sp>
        <p:nvSpPr>
          <p:cNvPr id="5" name="Rectangle: Rounded Corners 4">
            <a:extLst>
              <a:ext uri="{FF2B5EF4-FFF2-40B4-BE49-F238E27FC236}">
                <a16:creationId xmlns:a16="http://schemas.microsoft.com/office/drawing/2014/main" id="{41472F5F-B524-92A5-D5BC-28445C012792}"/>
              </a:ext>
            </a:extLst>
          </p:cNvPr>
          <p:cNvSpPr/>
          <p:nvPr/>
        </p:nvSpPr>
        <p:spPr>
          <a:xfrm>
            <a:off x="191859" y="70596"/>
            <a:ext cx="2792186"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Windows GUI – Taskbar</a:t>
            </a:r>
            <a:endParaRPr lang="en-US" sz="2000" dirty="0">
              <a:solidFill>
                <a:schemeClr val="tx1"/>
              </a:solidFill>
            </a:endParaRPr>
          </a:p>
        </p:txBody>
      </p:sp>
      <p:sp>
        <p:nvSpPr>
          <p:cNvPr id="7" name="Slide Number Placeholder 2">
            <a:extLst>
              <a:ext uri="{FF2B5EF4-FFF2-40B4-BE49-F238E27FC236}">
                <a16:creationId xmlns:a16="http://schemas.microsoft.com/office/drawing/2014/main" id="{B547BEAD-32A0-FEC6-1158-E11CC1F2092B}"/>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25</a:t>
            </a:fld>
            <a:endParaRPr lang="en-GB" dirty="0">
              <a:solidFill>
                <a:schemeClr val="tx1"/>
              </a:solidFill>
            </a:endParaRPr>
          </a:p>
        </p:txBody>
      </p:sp>
      <p:cxnSp>
        <p:nvCxnSpPr>
          <p:cNvPr id="3" name="Straight Arrow Connector 2">
            <a:extLst>
              <a:ext uri="{FF2B5EF4-FFF2-40B4-BE49-F238E27FC236}">
                <a16:creationId xmlns:a16="http://schemas.microsoft.com/office/drawing/2014/main" id="{7615811C-6BB1-9604-F1B0-7C80BAB547C7}"/>
              </a:ext>
            </a:extLst>
          </p:cNvPr>
          <p:cNvCxnSpPr>
            <a:cxnSpLocks/>
          </p:cNvCxnSpPr>
          <p:nvPr/>
        </p:nvCxnSpPr>
        <p:spPr>
          <a:xfrm>
            <a:off x="9725025" y="4418393"/>
            <a:ext cx="768857" cy="2196038"/>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D74107C2-52B5-58CD-90D7-9A033609FF61}"/>
              </a:ext>
            </a:extLst>
          </p:cNvPr>
          <p:cNvSpPr txBox="1"/>
          <p:nvPr/>
        </p:nvSpPr>
        <p:spPr>
          <a:xfrm>
            <a:off x="177761" y="3108075"/>
            <a:ext cx="9931692" cy="400110"/>
          </a:xfrm>
          <a:prstGeom prst="rect">
            <a:avLst/>
          </a:prstGeom>
          <a:solidFill>
            <a:schemeClr val="bg1"/>
          </a:solidFill>
          <a:ln w="19050">
            <a:solidFill>
              <a:schemeClr val="accent2"/>
            </a:solidFill>
          </a:ln>
        </p:spPr>
        <p:txBody>
          <a:bodyPr wrap="square" rtlCol="0">
            <a:spAutoFit/>
          </a:bodyPr>
          <a:lstStyle/>
          <a:p>
            <a:pPr marL="457200" indent="-457200">
              <a:buFont typeface="+mj-lt"/>
              <a:buAutoNum type="arabicPeriod" startAt="9"/>
            </a:pPr>
            <a:r>
              <a:rPr lang="en-US" sz="2000" dirty="0"/>
              <a:t>The </a:t>
            </a:r>
            <a:r>
              <a:rPr lang="en-US" sz="2000" b="1" dirty="0"/>
              <a:t>date/time icon </a:t>
            </a:r>
            <a:r>
              <a:rPr lang="en-US" sz="2000" dirty="0"/>
              <a:t>is where you change the time, time zone, and more.</a:t>
            </a:r>
          </a:p>
        </p:txBody>
      </p:sp>
      <p:cxnSp>
        <p:nvCxnSpPr>
          <p:cNvPr id="24" name="Straight Arrow Connector 23">
            <a:extLst>
              <a:ext uri="{FF2B5EF4-FFF2-40B4-BE49-F238E27FC236}">
                <a16:creationId xmlns:a16="http://schemas.microsoft.com/office/drawing/2014/main" id="{5E43643F-C715-DB3C-F7E6-E0E00320EB5B}"/>
              </a:ext>
            </a:extLst>
          </p:cNvPr>
          <p:cNvCxnSpPr>
            <a:cxnSpLocks/>
          </p:cNvCxnSpPr>
          <p:nvPr/>
        </p:nvCxnSpPr>
        <p:spPr>
          <a:xfrm>
            <a:off x="10566553" y="2497086"/>
            <a:ext cx="730817" cy="4117345"/>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ED5CF8EC-1D39-BBD8-4799-CE56125E48DA}"/>
              </a:ext>
            </a:extLst>
          </p:cNvPr>
          <p:cNvSpPr txBox="1"/>
          <p:nvPr/>
        </p:nvSpPr>
        <p:spPr>
          <a:xfrm>
            <a:off x="171534" y="2096976"/>
            <a:ext cx="10395019" cy="400110"/>
          </a:xfrm>
          <a:prstGeom prst="rect">
            <a:avLst/>
          </a:prstGeom>
          <a:solidFill>
            <a:schemeClr val="bg1"/>
          </a:solidFill>
          <a:ln w="19050">
            <a:solidFill>
              <a:schemeClr val="accent2"/>
            </a:solidFill>
          </a:ln>
        </p:spPr>
        <p:txBody>
          <a:bodyPr wrap="square" rtlCol="0">
            <a:spAutoFit/>
          </a:bodyPr>
          <a:lstStyle/>
          <a:p>
            <a:pPr marL="457200" indent="-457200">
              <a:buFont typeface="+mj-lt"/>
              <a:buAutoNum type="arabicPeriod" startAt="10"/>
            </a:pPr>
            <a:r>
              <a:rPr lang="en-US" sz="2000" dirty="0"/>
              <a:t>The </a:t>
            </a:r>
            <a:r>
              <a:rPr lang="en-US" sz="2000" b="1" dirty="0"/>
              <a:t>notifications icon </a:t>
            </a:r>
            <a:r>
              <a:rPr lang="en-US" sz="2000" dirty="0"/>
              <a:t>allows you access the messages sent by apps or from Windows.</a:t>
            </a:r>
          </a:p>
        </p:txBody>
      </p:sp>
      <p:sp>
        <p:nvSpPr>
          <p:cNvPr id="30" name="TextBox 29">
            <a:extLst>
              <a:ext uri="{FF2B5EF4-FFF2-40B4-BE49-F238E27FC236}">
                <a16:creationId xmlns:a16="http://schemas.microsoft.com/office/drawing/2014/main" id="{D634BA13-10A5-085C-1202-E66E88FF62C7}"/>
              </a:ext>
            </a:extLst>
          </p:cNvPr>
          <p:cNvSpPr txBox="1"/>
          <p:nvPr/>
        </p:nvSpPr>
        <p:spPr>
          <a:xfrm>
            <a:off x="171534" y="5023511"/>
            <a:ext cx="7684891" cy="707886"/>
          </a:xfrm>
          <a:prstGeom prst="rect">
            <a:avLst/>
          </a:prstGeom>
          <a:solidFill>
            <a:schemeClr val="bg1"/>
          </a:solidFill>
          <a:ln w="19050">
            <a:solidFill>
              <a:schemeClr val="accent2"/>
            </a:solidFill>
          </a:ln>
        </p:spPr>
        <p:txBody>
          <a:bodyPr wrap="square" rtlCol="0">
            <a:spAutoFit/>
          </a:bodyPr>
          <a:lstStyle/>
          <a:p>
            <a:pPr marL="457200" indent="-457200">
              <a:buFont typeface="+mj-lt"/>
              <a:buAutoNum type="arabicPeriod" startAt="7"/>
            </a:pPr>
            <a:r>
              <a:rPr lang="en-US" sz="2000" dirty="0"/>
              <a:t>The </a:t>
            </a:r>
            <a:r>
              <a:rPr lang="en-US" sz="2000" b="1" dirty="0"/>
              <a:t>sound icon </a:t>
            </a:r>
            <a:r>
              <a:rPr lang="en-US" sz="2000" dirty="0"/>
              <a:t>allows you change your sound device as well as set volume for all the apps you have running that have sound capability.</a:t>
            </a:r>
          </a:p>
        </p:txBody>
      </p:sp>
      <p:cxnSp>
        <p:nvCxnSpPr>
          <p:cNvPr id="26" name="Straight Arrow Connector 25">
            <a:extLst>
              <a:ext uri="{FF2B5EF4-FFF2-40B4-BE49-F238E27FC236}">
                <a16:creationId xmlns:a16="http://schemas.microsoft.com/office/drawing/2014/main" id="{85247C80-DFDA-4BC5-9F5D-D44BF8FA56FF}"/>
              </a:ext>
            </a:extLst>
          </p:cNvPr>
          <p:cNvCxnSpPr>
            <a:cxnSpLocks/>
            <a:stCxn id="30" idx="3"/>
          </p:cNvCxnSpPr>
          <p:nvPr/>
        </p:nvCxnSpPr>
        <p:spPr>
          <a:xfrm>
            <a:off x="7856425" y="5377454"/>
            <a:ext cx="2392475" cy="1251946"/>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3BBC9D7E-D5E8-4152-B0DE-6E3BB02F8252}"/>
              </a:ext>
            </a:extLst>
          </p:cNvPr>
          <p:cNvSpPr txBox="1"/>
          <p:nvPr/>
        </p:nvSpPr>
        <p:spPr>
          <a:xfrm>
            <a:off x="171534" y="4067136"/>
            <a:ext cx="9553491" cy="400110"/>
          </a:xfrm>
          <a:prstGeom prst="rect">
            <a:avLst/>
          </a:prstGeom>
          <a:solidFill>
            <a:schemeClr val="bg1"/>
          </a:solidFill>
          <a:ln w="19050">
            <a:solidFill>
              <a:schemeClr val="accent2"/>
            </a:solidFill>
          </a:ln>
        </p:spPr>
        <p:txBody>
          <a:bodyPr wrap="square" rtlCol="0">
            <a:spAutoFit/>
          </a:bodyPr>
          <a:lstStyle/>
          <a:p>
            <a:pPr marL="457200" indent="-457200">
              <a:buFont typeface="+mj-lt"/>
              <a:buAutoNum type="arabicPeriod" startAt="8"/>
            </a:pPr>
            <a:r>
              <a:rPr lang="en-US" sz="2000" dirty="0"/>
              <a:t>The </a:t>
            </a:r>
            <a:r>
              <a:rPr lang="en-US" sz="2000" b="1" dirty="0"/>
              <a:t>keyboard icon </a:t>
            </a:r>
            <a:r>
              <a:rPr lang="en-US" sz="2000" dirty="0"/>
              <a:t>lets you change the keyboard character set to a different language. </a:t>
            </a:r>
          </a:p>
        </p:txBody>
      </p:sp>
      <p:cxnSp>
        <p:nvCxnSpPr>
          <p:cNvPr id="32" name="Straight Arrow Connector 31">
            <a:extLst>
              <a:ext uri="{FF2B5EF4-FFF2-40B4-BE49-F238E27FC236}">
                <a16:creationId xmlns:a16="http://schemas.microsoft.com/office/drawing/2014/main" id="{DE9F1BAF-622B-42DC-8F8E-A8478ADC8596}"/>
              </a:ext>
            </a:extLst>
          </p:cNvPr>
          <p:cNvCxnSpPr>
            <a:cxnSpLocks/>
          </p:cNvCxnSpPr>
          <p:nvPr/>
        </p:nvCxnSpPr>
        <p:spPr>
          <a:xfrm>
            <a:off x="10109453" y="3491963"/>
            <a:ext cx="733070" cy="3122468"/>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F529E6F2-9DB1-48C3-B36D-C114DB353798}"/>
              </a:ext>
            </a:extLst>
          </p:cNvPr>
          <p:cNvCxnSpPr>
            <a:cxnSpLocks/>
          </p:cNvCxnSpPr>
          <p:nvPr/>
        </p:nvCxnSpPr>
        <p:spPr>
          <a:xfrm>
            <a:off x="11127335" y="1475128"/>
            <a:ext cx="416965" cy="5068547"/>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71" name="TextBox 70">
            <a:extLst>
              <a:ext uri="{FF2B5EF4-FFF2-40B4-BE49-F238E27FC236}">
                <a16:creationId xmlns:a16="http://schemas.microsoft.com/office/drawing/2014/main" id="{717E5CAF-2B99-405B-B44F-7F854916AFBF}"/>
              </a:ext>
            </a:extLst>
          </p:cNvPr>
          <p:cNvSpPr txBox="1"/>
          <p:nvPr/>
        </p:nvSpPr>
        <p:spPr>
          <a:xfrm>
            <a:off x="171534" y="767242"/>
            <a:ext cx="10955801" cy="1015663"/>
          </a:xfrm>
          <a:prstGeom prst="rect">
            <a:avLst/>
          </a:prstGeom>
          <a:solidFill>
            <a:schemeClr val="bg1"/>
          </a:solidFill>
          <a:ln w="19050">
            <a:solidFill>
              <a:schemeClr val="accent2"/>
            </a:solidFill>
          </a:ln>
        </p:spPr>
        <p:txBody>
          <a:bodyPr wrap="square" rtlCol="0">
            <a:spAutoFit/>
          </a:bodyPr>
          <a:lstStyle/>
          <a:p>
            <a:pPr marL="457200" indent="-457200">
              <a:buFont typeface="+mj-lt"/>
              <a:buAutoNum type="arabicPeriod" startAt="11"/>
            </a:pPr>
            <a:r>
              <a:rPr lang="en-US" sz="2000" dirty="0"/>
              <a:t>There is a small sliver of an icon on the far right hand side of the taskbar that minimizes all windows and then when clicked again restores the windows back to where they were before.  This is handy if you want to view your desktop but not be required to minimize the windows to see the desktop.</a:t>
            </a:r>
          </a:p>
        </p:txBody>
      </p:sp>
    </p:spTree>
    <p:extLst>
      <p:ext uri="{BB962C8B-B14F-4D97-AF65-F5344CB8AC3E}">
        <p14:creationId xmlns:p14="http://schemas.microsoft.com/office/powerpoint/2010/main" val="3068647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0-#ppt_w/2"/>
                                          </p:val>
                                        </p:tav>
                                        <p:tav tm="100000">
                                          <p:val>
                                            <p:strVal val="#ppt_x"/>
                                          </p:val>
                                        </p:tav>
                                      </p:tavLst>
                                    </p:anim>
                                    <p:anim calcmode="lin" valueType="num">
                                      <p:cBhvr additive="base">
                                        <p:cTn id="8" dur="500" fill="hold"/>
                                        <p:tgtEl>
                                          <p:spTgt spid="3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left)">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 calcmode="lin" valueType="num">
                                      <p:cBhvr additive="base">
                                        <p:cTn id="17" dur="500" fill="hold"/>
                                        <p:tgtEl>
                                          <p:spTgt spid="29"/>
                                        </p:tgtEl>
                                        <p:attrNameLst>
                                          <p:attrName>ppt_x</p:attrName>
                                        </p:attrNameLst>
                                      </p:cBhvr>
                                      <p:tavLst>
                                        <p:tav tm="0">
                                          <p:val>
                                            <p:strVal val="0-#ppt_w/2"/>
                                          </p:val>
                                        </p:tav>
                                        <p:tav tm="100000">
                                          <p:val>
                                            <p:strVal val="#ppt_x"/>
                                          </p:val>
                                        </p:tav>
                                      </p:tavLst>
                                    </p:anim>
                                    <p:anim calcmode="lin" valueType="num">
                                      <p:cBhvr additive="base">
                                        <p:cTn id="18" dur="500" fill="hold"/>
                                        <p:tgtEl>
                                          <p:spTgt spid="29"/>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1" fill="hold" nodeType="after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up)">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0-#ppt_w/2"/>
                                          </p:val>
                                        </p:tav>
                                        <p:tav tm="100000">
                                          <p:val>
                                            <p:strVal val="#ppt_x"/>
                                          </p:val>
                                        </p:tav>
                                      </p:tavLst>
                                    </p:anim>
                                    <p:anim calcmode="lin" valueType="num">
                                      <p:cBhvr additive="base">
                                        <p:cTn id="28" dur="500" fill="hold"/>
                                        <p:tgtEl>
                                          <p:spTgt spid="21"/>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22" presetClass="entr" presetSubtype="1" fill="hold" nodeType="after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wipe(up)">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additive="base">
                                        <p:cTn id="37" dur="500" fill="hold"/>
                                        <p:tgtEl>
                                          <p:spTgt spid="27"/>
                                        </p:tgtEl>
                                        <p:attrNameLst>
                                          <p:attrName>ppt_x</p:attrName>
                                        </p:attrNameLst>
                                      </p:cBhvr>
                                      <p:tavLst>
                                        <p:tav tm="0">
                                          <p:val>
                                            <p:strVal val="0-#ppt_w/2"/>
                                          </p:val>
                                        </p:tav>
                                        <p:tav tm="100000">
                                          <p:val>
                                            <p:strVal val="#ppt_x"/>
                                          </p:val>
                                        </p:tav>
                                      </p:tavLst>
                                    </p:anim>
                                    <p:anim calcmode="lin" valueType="num">
                                      <p:cBhvr additive="base">
                                        <p:cTn id="38" dur="500" fill="hold"/>
                                        <p:tgtEl>
                                          <p:spTgt spid="27"/>
                                        </p:tgtEl>
                                        <p:attrNameLst>
                                          <p:attrName>ppt_y</p:attrName>
                                        </p:attrNameLst>
                                      </p:cBhvr>
                                      <p:tavLst>
                                        <p:tav tm="0">
                                          <p:val>
                                            <p:strVal val="#ppt_y"/>
                                          </p:val>
                                        </p:tav>
                                        <p:tav tm="100000">
                                          <p:val>
                                            <p:strVal val="#ppt_y"/>
                                          </p:val>
                                        </p:tav>
                                      </p:tavLst>
                                    </p:anim>
                                  </p:childTnLst>
                                </p:cTn>
                              </p:par>
                            </p:childTnLst>
                          </p:cTn>
                        </p:par>
                        <p:par>
                          <p:cTn id="39" fill="hold">
                            <p:stCondLst>
                              <p:cond delay="500"/>
                            </p:stCondLst>
                            <p:childTnLst>
                              <p:par>
                                <p:cTn id="40" presetID="22" presetClass="entr" presetSubtype="1" fill="hold" nodeType="after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wipe(up)">
                                      <p:cBhvr>
                                        <p:cTn id="42" dur="500"/>
                                        <p:tgtEl>
                                          <p:spTgt spid="24"/>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71"/>
                                        </p:tgtEl>
                                        <p:attrNameLst>
                                          <p:attrName>style.visibility</p:attrName>
                                        </p:attrNameLst>
                                      </p:cBhvr>
                                      <p:to>
                                        <p:strVal val="visible"/>
                                      </p:to>
                                    </p:set>
                                    <p:anim calcmode="lin" valueType="num">
                                      <p:cBhvr additive="base">
                                        <p:cTn id="47" dur="500" fill="hold"/>
                                        <p:tgtEl>
                                          <p:spTgt spid="71"/>
                                        </p:tgtEl>
                                        <p:attrNameLst>
                                          <p:attrName>ppt_x</p:attrName>
                                        </p:attrNameLst>
                                      </p:cBhvr>
                                      <p:tavLst>
                                        <p:tav tm="0">
                                          <p:val>
                                            <p:strVal val="0-#ppt_w/2"/>
                                          </p:val>
                                        </p:tav>
                                        <p:tav tm="100000">
                                          <p:val>
                                            <p:strVal val="#ppt_x"/>
                                          </p:val>
                                        </p:tav>
                                      </p:tavLst>
                                    </p:anim>
                                    <p:anim calcmode="lin" valueType="num">
                                      <p:cBhvr additive="base">
                                        <p:cTn id="48" dur="500" fill="hold"/>
                                        <p:tgtEl>
                                          <p:spTgt spid="71"/>
                                        </p:tgtEl>
                                        <p:attrNameLst>
                                          <p:attrName>ppt_y</p:attrName>
                                        </p:attrNameLst>
                                      </p:cBhvr>
                                      <p:tavLst>
                                        <p:tav tm="0">
                                          <p:val>
                                            <p:strVal val="#ppt_y"/>
                                          </p:val>
                                        </p:tav>
                                        <p:tav tm="100000">
                                          <p:val>
                                            <p:strVal val="#ppt_y"/>
                                          </p:val>
                                        </p:tav>
                                      </p:tavLst>
                                    </p:anim>
                                  </p:childTnLst>
                                </p:cTn>
                              </p:par>
                            </p:childTnLst>
                          </p:cTn>
                        </p:par>
                        <p:par>
                          <p:cTn id="49" fill="hold">
                            <p:stCondLst>
                              <p:cond delay="500"/>
                            </p:stCondLst>
                            <p:childTnLst>
                              <p:par>
                                <p:cTn id="50" presetID="22" presetClass="entr" presetSubtype="1" fill="hold" nodeType="afterEffect">
                                  <p:stCondLst>
                                    <p:cond delay="0"/>
                                  </p:stCondLst>
                                  <p:childTnLst>
                                    <p:set>
                                      <p:cBhvr>
                                        <p:cTn id="51" dur="1" fill="hold">
                                          <p:stCondLst>
                                            <p:cond delay="0"/>
                                          </p:stCondLst>
                                        </p:cTn>
                                        <p:tgtEl>
                                          <p:spTgt spid="70"/>
                                        </p:tgtEl>
                                        <p:attrNameLst>
                                          <p:attrName>style.visibility</p:attrName>
                                        </p:attrNameLst>
                                      </p:cBhvr>
                                      <p:to>
                                        <p:strVal val="visible"/>
                                      </p:to>
                                    </p:set>
                                    <p:animEffect transition="in" filter="wipe(up)">
                                      <p:cBhvr>
                                        <p:cTn id="52" dur="500"/>
                                        <p:tgtEl>
                                          <p:spTgt spid="70"/>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xit" presetSubtype="4" fill="hold" nodeType="clickEffect">
                                  <p:stCondLst>
                                    <p:cond delay="0"/>
                                  </p:stCondLst>
                                  <p:childTnLst>
                                    <p:animEffect transition="out" filter="wipe(down)">
                                      <p:cBhvr>
                                        <p:cTn id="56" dur="500"/>
                                        <p:tgtEl>
                                          <p:spTgt spid="26"/>
                                        </p:tgtEl>
                                      </p:cBhvr>
                                    </p:animEffect>
                                    <p:set>
                                      <p:cBhvr>
                                        <p:cTn id="57" dur="1" fill="hold">
                                          <p:stCondLst>
                                            <p:cond delay="499"/>
                                          </p:stCondLst>
                                        </p:cTn>
                                        <p:tgtEl>
                                          <p:spTgt spid="26"/>
                                        </p:tgtEl>
                                        <p:attrNameLst>
                                          <p:attrName>style.visibility</p:attrName>
                                        </p:attrNameLst>
                                      </p:cBhvr>
                                      <p:to>
                                        <p:strVal val="hidden"/>
                                      </p:to>
                                    </p:set>
                                  </p:childTnLst>
                                </p:cTn>
                              </p:par>
                              <p:par>
                                <p:cTn id="58" presetID="22" presetClass="exit" presetSubtype="4" fill="hold" nodeType="withEffect">
                                  <p:stCondLst>
                                    <p:cond delay="0"/>
                                  </p:stCondLst>
                                  <p:childTnLst>
                                    <p:animEffect transition="out" filter="wipe(down)">
                                      <p:cBhvr>
                                        <p:cTn id="59" dur="500"/>
                                        <p:tgtEl>
                                          <p:spTgt spid="3"/>
                                        </p:tgtEl>
                                      </p:cBhvr>
                                    </p:animEffect>
                                    <p:set>
                                      <p:cBhvr>
                                        <p:cTn id="60" dur="1" fill="hold">
                                          <p:stCondLst>
                                            <p:cond delay="499"/>
                                          </p:stCondLst>
                                        </p:cTn>
                                        <p:tgtEl>
                                          <p:spTgt spid="3"/>
                                        </p:tgtEl>
                                        <p:attrNameLst>
                                          <p:attrName>style.visibility</p:attrName>
                                        </p:attrNameLst>
                                      </p:cBhvr>
                                      <p:to>
                                        <p:strVal val="hidden"/>
                                      </p:to>
                                    </p:set>
                                  </p:childTnLst>
                                </p:cTn>
                              </p:par>
                              <p:par>
                                <p:cTn id="61" presetID="22" presetClass="exit" presetSubtype="4" fill="hold" nodeType="withEffect">
                                  <p:stCondLst>
                                    <p:cond delay="0"/>
                                  </p:stCondLst>
                                  <p:childTnLst>
                                    <p:animEffect transition="out" filter="wipe(down)">
                                      <p:cBhvr>
                                        <p:cTn id="62" dur="500"/>
                                        <p:tgtEl>
                                          <p:spTgt spid="32"/>
                                        </p:tgtEl>
                                      </p:cBhvr>
                                    </p:animEffect>
                                    <p:set>
                                      <p:cBhvr>
                                        <p:cTn id="63" dur="1" fill="hold">
                                          <p:stCondLst>
                                            <p:cond delay="499"/>
                                          </p:stCondLst>
                                        </p:cTn>
                                        <p:tgtEl>
                                          <p:spTgt spid="32"/>
                                        </p:tgtEl>
                                        <p:attrNameLst>
                                          <p:attrName>style.visibility</p:attrName>
                                        </p:attrNameLst>
                                      </p:cBhvr>
                                      <p:to>
                                        <p:strVal val="hidden"/>
                                      </p:to>
                                    </p:set>
                                  </p:childTnLst>
                                </p:cTn>
                              </p:par>
                              <p:par>
                                <p:cTn id="64" presetID="22" presetClass="exit" presetSubtype="4" fill="hold" nodeType="withEffect">
                                  <p:stCondLst>
                                    <p:cond delay="0"/>
                                  </p:stCondLst>
                                  <p:childTnLst>
                                    <p:animEffect transition="out" filter="wipe(down)">
                                      <p:cBhvr>
                                        <p:cTn id="65" dur="500"/>
                                        <p:tgtEl>
                                          <p:spTgt spid="24"/>
                                        </p:tgtEl>
                                      </p:cBhvr>
                                    </p:animEffect>
                                    <p:set>
                                      <p:cBhvr>
                                        <p:cTn id="66" dur="1" fill="hold">
                                          <p:stCondLst>
                                            <p:cond delay="499"/>
                                          </p:stCondLst>
                                        </p:cTn>
                                        <p:tgtEl>
                                          <p:spTgt spid="24"/>
                                        </p:tgtEl>
                                        <p:attrNameLst>
                                          <p:attrName>style.visibility</p:attrName>
                                        </p:attrNameLst>
                                      </p:cBhvr>
                                      <p:to>
                                        <p:strVal val="hidden"/>
                                      </p:to>
                                    </p:set>
                                  </p:childTnLst>
                                </p:cTn>
                              </p:par>
                              <p:par>
                                <p:cTn id="67" presetID="22" presetClass="exit" presetSubtype="4" fill="hold" nodeType="withEffect">
                                  <p:stCondLst>
                                    <p:cond delay="0"/>
                                  </p:stCondLst>
                                  <p:childTnLst>
                                    <p:animEffect transition="out" filter="wipe(down)">
                                      <p:cBhvr>
                                        <p:cTn id="68" dur="500"/>
                                        <p:tgtEl>
                                          <p:spTgt spid="70"/>
                                        </p:tgtEl>
                                      </p:cBhvr>
                                    </p:animEffect>
                                    <p:set>
                                      <p:cBhvr>
                                        <p:cTn id="69" dur="1" fill="hold">
                                          <p:stCondLst>
                                            <p:cond delay="499"/>
                                          </p:stCondLst>
                                        </p:cTn>
                                        <p:tgtEl>
                                          <p:spTgt spid="70"/>
                                        </p:tgtEl>
                                        <p:attrNameLst>
                                          <p:attrName>style.visibility</p:attrName>
                                        </p:attrNameLst>
                                      </p:cBhvr>
                                      <p:to>
                                        <p:strVal val="hidden"/>
                                      </p:to>
                                    </p:set>
                                  </p:childTnLst>
                                </p:cTn>
                              </p:par>
                            </p:childTnLst>
                          </p:cTn>
                        </p:par>
                        <p:par>
                          <p:cTn id="70" fill="hold">
                            <p:stCondLst>
                              <p:cond delay="500"/>
                            </p:stCondLst>
                            <p:childTnLst>
                              <p:par>
                                <p:cTn id="71" presetID="2" presetClass="exit" presetSubtype="8" fill="hold" grpId="1" nodeType="afterEffect">
                                  <p:stCondLst>
                                    <p:cond delay="0"/>
                                  </p:stCondLst>
                                  <p:childTnLst>
                                    <p:anim calcmode="lin" valueType="num">
                                      <p:cBhvr additive="base">
                                        <p:cTn id="72" dur="500"/>
                                        <p:tgtEl>
                                          <p:spTgt spid="30"/>
                                        </p:tgtEl>
                                        <p:attrNameLst>
                                          <p:attrName>ppt_x</p:attrName>
                                        </p:attrNameLst>
                                      </p:cBhvr>
                                      <p:tavLst>
                                        <p:tav tm="0">
                                          <p:val>
                                            <p:strVal val="ppt_x"/>
                                          </p:val>
                                        </p:tav>
                                        <p:tav tm="100000">
                                          <p:val>
                                            <p:strVal val="0-ppt_w/2"/>
                                          </p:val>
                                        </p:tav>
                                      </p:tavLst>
                                    </p:anim>
                                    <p:anim calcmode="lin" valueType="num">
                                      <p:cBhvr additive="base">
                                        <p:cTn id="73" dur="500"/>
                                        <p:tgtEl>
                                          <p:spTgt spid="30"/>
                                        </p:tgtEl>
                                        <p:attrNameLst>
                                          <p:attrName>ppt_y</p:attrName>
                                        </p:attrNameLst>
                                      </p:cBhvr>
                                      <p:tavLst>
                                        <p:tav tm="0">
                                          <p:val>
                                            <p:strVal val="ppt_y"/>
                                          </p:val>
                                        </p:tav>
                                        <p:tav tm="100000">
                                          <p:val>
                                            <p:strVal val="ppt_y"/>
                                          </p:val>
                                        </p:tav>
                                      </p:tavLst>
                                    </p:anim>
                                    <p:set>
                                      <p:cBhvr>
                                        <p:cTn id="74" dur="1" fill="hold">
                                          <p:stCondLst>
                                            <p:cond delay="499"/>
                                          </p:stCondLst>
                                        </p:cTn>
                                        <p:tgtEl>
                                          <p:spTgt spid="30"/>
                                        </p:tgtEl>
                                        <p:attrNameLst>
                                          <p:attrName>style.visibility</p:attrName>
                                        </p:attrNameLst>
                                      </p:cBhvr>
                                      <p:to>
                                        <p:strVal val="hidden"/>
                                      </p:to>
                                    </p:set>
                                  </p:childTnLst>
                                </p:cTn>
                              </p:par>
                              <p:par>
                                <p:cTn id="75" presetID="2" presetClass="exit" presetSubtype="8" fill="hold" grpId="1" nodeType="withEffect">
                                  <p:stCondLst>
                                    <p:cond delay="0"/>
                                  </p:stCondLst>
                                  <p:childTnLst>
                                    <p:anim calcmode="lin" valueType="num">
                                      <p:cBhvr additive="base">
                                        <p:cTn id="76" dur="500"/>
                                        <p:tgtEl>
                                          <p:spTgt spid="29"/>
                                        </p:tgtEl>
                                        <p:attrNameLst>
                                          <p:attrName>ppt_x</p:attrName>
                                        </p:attrNameLst>
                                      </p:cBhvr>
                                      <p:tavLst>
                                        <p:tav tm="0">
                                          <p:val>
                                            <p:strVal val="ppt_x"/>
                                          </p:val>
                                        </p:tav>
                                        <p:tav tm="100000">
                                          <p:val>
                                            <p:strVal val="0-ppt_w/2"/>
                                          </p:val>
                                        </p:tav>
                                      </p:tavLst>
                                    </p:anim>
                                    <p:anim calcmode="lin" valueType="num">
                                      <p:cBhvr additive="base">
                                        <p:cTn id="77" dur="500"/>
                                        <p:tgtEl>
                                          <p:spTgt spid="29"/>
                                        </p:tgtEl>
                                        <p:attrNameLst>
                                          <p:attrName>ppt_y</p:attrName>
                                        </p:attrNameLst>
                                      </p:cBhvr>
                                      <p:tavLst>
                                        <p:tav tm="0">
                                          <p:val>
                                            <p:strVal val="ppt_y"/>
                                          </p:val>
                                        </p:tav>
                                        <p:tav tm="100000">
                                          <p:val>
                                            <p:strVal val="ppt_y"/>
                                          </p:val>
                                        </p:tav>
                                      </p:tavLst>
                                    </p:anim>
                                    <p:set>
                                      <p:cBhvr>
                                        <p:cTn id="78" dur="1" fill="hold">
                                          <p:stCondLst>
                                            <p:cond delay="499"/>
                                          </p:stCondLst>
                                        </p:cTn>
                                        <p:tgtEl>
                                          <p:spTgt spid="29"/>
                                        </p:tgtEl>
                                        <p:attrNameLst>
                                          <p:attrName>style.visibility</p:attrName>
                                        </p:attrNameLst>
                                      </p:cBhvr>
                                      <p:to>
                                        <p:strVal val="hidden"/>
                                      </p:to>
                                    </p:set>
                                  </p:childTnLst>
                                </p:cTn>
                              </p:par>
                              <p:par>
                                <p:cTn id="79" presetID="2" presetClass="exit" presetSubtype="8" fill="hold" grpId="1" nodeType="withEffect">
                                  <p:stCondLst>
                                    <p:cond delay="0"/>
                                  </p:stCondLst>
                                  <p:childTnLst>
                                    <p:anim calcmode="lin" valueType="num">
                                      <p:cBhvr additive="base">
                                        <p:cTn id="80" dur="500"/>
                                        <p:tgtEl>
                                          <p:spTgt spid="21"/>
                                        </p:tgtEl>
                                        <p:attrNameLst>
                                          <p:attrName>ppt_x</p:attrName>
                                        </p:attrNameLst>
                                      </p:cBhvr>
                                      <p:tavLst>
                                        <p:tav tm="0">
                                          <p:val>
                                            <p:strVal val="ppt_x"/>
                                          </p:val>
                                        </p:tav>
                                        <p:tav tm="100000">
                                          <p:val>
                                            <p:strVal val="0-ppt_w/2"/>
                                          </p:val>
                                        </p:tav>
                                      </p:tavLst>
                                    </p:anim>
                                    <p:anim calcmode="lin" valueType="num">
                                      <p:cBhvr additive="base">
                                        <p:cTn id="81" dur="500"/>
                                        <p:tgtEl>
                                          <p:spTgt spid="21"/>
                                        </p:tgtEl>
                                        <p:attrNameLst>
                                          <p:attrName>ppt_y</p:attrName>
                                        </p:attrNameLst>
                                      </p:cBhvr>
                                      <p:tavLst>
                                        <p:tav tm="0">
                                          <p:val>
                                            <p:strVal val="ppt_y"/>
                                          </p:val>
                                        </p:tav>
                                        <p:tav tm="100000">
                                          <p:val>
                                            <p:strVal val="ppt_y"/>
                                          </p:val>
                                        </p:tav>
                                      </p:tavLst>
                                    </p:anim>
                                    <p:set>
                                      <p:cBhvr>
                                        <p:cTn id="82" dur="1" fill="hold">
                                          <p:stCondLst>
                                            <p:cond delay="499"/>
                                          </p:stCondLst>
                                        </p:cTn>
                                        <p:tgtEl>
                                          <p:spTgt spid="21"/>
                                        </p:tgtEl>
                                        <p:attrNameLst>
                                          <p:attrName>style.visibility</p:attrName>
                                        </p:attrNameLst>
                                      </p:cBhvr>
                                      <p:to>
                                        <p:strVal val="hidden"/>
                                      </p:to>
                                    </p:set>
                                  </p:childTnLst>
                                </p:cTn>
                              </p:par>
                              <p:par>
                                <p:cTn id="83" presetID="2" presetClass="exit" presetSubtype="8" fill="hold" grpId="1" nodeType="withEffect">
                                  <p:stCondLst>
                                    <p:cond delay="0"/>
                                  </p:stCondLst>
                                  <p:childTnLst>
                                    <p:anim calcmode="lin" valueType="num">
                                      <p:cBhvr additive="base">
                                        <p:cTn id="84" dur="500"/>
                                        <p:tgtEl>
                                          <p:spTgt spid="27"/>
                                        </p:tgtEl>
                                        <p:attrNameLst>
                                          <p:attrName>ppt_x</p:attrName>
                                        </p:attrNameLst>
                                      </p:cBhvr>
                                      <p:tavLst>
                                        <p:tav tm="0">
                                          <p:val>
                                            <p:strVal val="ppt_x"/>
                                          </p:val>
                                        </p:tav>
                                        <p:tav tm="100000">
                                          <p:val>
                                            <p:strVal val="0-ppt_w/2"/>
                                          </p:val>
                                        </p:tav>
                                      </p:tavLst>
                                    </p:anim>
                                    <p:anim calcmode="lin" valueType="num">
                                      <p:cBhvr additive="base">
                                        <p:cTn id="85" dur="500"/>
                                        <p:tgtEl>
                                          <p:spTgt spid="27"/>
                                        </p:tgtEl>
                                        <p:attrNameLst>
                                          <p:attrName>ppt_y</p:attrName>
                                        </p:attrNameLst>
                                      </p:cBhvr>
                                      <p:tavLst>
                                        <p:tav tm="0">
                                          <p:val>
                                            <p:strVal val="ppt_y"/>
                                          </p:val>
                                        </p:tav>
                                        <p:tav tm="100000">
                                          <p:val>
                                            <p:strVal val="ppt_y"/>
                                          </p:val>
                                        </p:tav>
                                      </p:tavLst>
                                    </p:anim>
                                    <p:set>
                                      <p:cBhvr>
                                        <p:cTn id="86" dur="1" fill="hold">
                                          <p:stCondLst>
                                            <p:cond delay="499"/>
                                          </p:stCondLst>
                                        </p:cTn>
                                        <p:tgtEl>
                                          <p:spTgt spid="27"/>
                                        </p:tgtEl>
                                        <p:attrNameLst>
                                          <p:attrName>style.visibility</p:attrName>
                                        </p:attrNameLst>
                                      </p:cBhvr>
                                      <p:to>
                                        <p:strVal val="hidden"/>
                                      </p:to>
                                    </p:set>
                                  </p:childTnLst>
                                </p:cTn>
                              </p:par>
                              <p:par>
                                <p:cTn id="87" presetID="2" presetClass="exit" presetSubtype="8" fill="hold" grpId="1" nodeType="withEffect">
                                  <p:stCondLst>
                                    <p:cond delay="0"/>
                                  </p:stCondLst>
                                  <p:childTnLst>
                                    <p:anim calcmode="lin" valueType="num">
                                      <p:cBhvr additive="base">
                                        <p:cTn id="88" dur="500"/>
                                        <p:tgtEl>
                                          <p:spTgt spid="71"/>
                                        </p:tgtEl>
                                        <p:attrNameLst>
                                          <p:attrName>ppt_x</p:attrName>
                                        </p:attrNameLst>
                                      </p:cBhvr>
                                      <p:tavLst>
                                        <p:tav tm="0">
                                          <p:val>
                                            <p:strVal val="ppt_x"/>
                                          </p:val>
                                        </p:tav>
                                        <p:tav tm="100000">
                                          <p:val>
                                            <p:strVal val="0-ppt_w/2"/>
                                          </p:val>
                                        </p:tav>
                                      </p:tavLst>
                                    </p:anim>
                                    <p:anim calcmode="lin" valueType="num">
                                      <p:cBhvr additive="base">
                                        <p:cTn id="89" dur="500"/>
                                        <p:tgtEl>
                                          <p:spTgt spid="71"/>
                                        </p:tgtEl>
                                        <p:attrNameLst>
                                          <p:attrName>ppt_y</p:attrName>
                                        </p:attrNameLst>
                                      </p:cBhvr>
                                      <p:tavLst>
                                        <p:tav tm="0">
                                          <p:val>
                                            <p:strVal val="ppt_y"/>
                                          </p:val>
                                        </p:tav>
                                        <p:tav tm="100000">
                                          <p:val>
                                            <p:strVal val="ppt_y"/>
                                          </p:val>
                                        </p:tav>
                                      </p:tavLst>
                                    </p:anim>
                                    <p:set>
                                      <p:cBhvr>
                                        <p:cTn id="90" dur="1" fill="hold">
                                          <p:stCondLst>
                                            <p:cond delay="499"/>
                                          </p:stCondLst>
                                        </p:cTn>
                                        <p:tgtEl>
                                          <p:spTgt spid="7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1" grpId="1" animBg="1"/>
      <p:bldP spid="27" grpId="0" animBg="1"/>
      <p:bldP spid="27" grpId="1" animBg="1"/>
      <p:bldP spid="30" grpId="0" animBg="1"/>
      <p:bldP spid="30" grpId="1" animBg="1"/>
      <p:bldP spid="29" grpId="0" animBg="1"/>
      <p:bldP spid="29" grpId="1" animBg="1"/>
      <p:bldP spid="71" grpId="0" animBg="1"/>
      <p:bldP spid="71"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B47E080D-E314-44DB-B0C6-9231C6FF60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453" y="659908"/>
            <a:ext cx="10921944" cy="6146335"/>
          </a:xfrm>
          <a:prstGeom prst="rect">
            <a:avLst/>
          </a:prstGeom>
        </p:spPr>
      </p:pic>
      <p:cxnSp>
        <p:nvCxnSpPr>
          <p:cNvPr id="8" name="Straight Arrow Connector 7">
            <a:extLst>
              <a:ext uri="{FF2B5EF4-FFF2-40B4-BE49-F238E27FC236}">
                <a16:creationId xmlns:a16="http://schemas.microsoft.com/office/drawing/2014/main" id="{FF111288-471B-E8B3-863D-6BC4AD8A58AE}"/>
              </a:ext>
            </a:extLst>
          </p:cNvPr>
          <p:cNvCxnSpPr>
            <a:cxnSpLocks/>
          </p:cNvCxnSpPr>
          <p:nvPr/>
        </p:nvCxnSpPr>
        <p:spPr>
          <a:xfrm>
            <a:off x="135558" y="1484134"/>
            <a:ext cx="666699" cy="5038957"/>
          </a:xfrm>
          <a:prstGeom prst="straightConnector1">
            <a:avLst/>
          </a:prstGeom>
          <a:ln w="19050">
            <a:gradFill>
              <a:gsLst>
                <a:gs pos="0">
                  <a:schemeClr val="accent2"/>
                </a:gs>
                <a:gs pos="97000">
                  <a:schemeClr val="tx1"/>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pic>
        <p:nvPicPr>
          <p:cNvPr id="32" name="Picture 31">
            <a:extLst>
              <a:ext uri="{FF2B5EF4-FFF2-40B4-BE49-F238E27FC236}">
                <a16:creationId xmlns:a16="http://schemas.microsoft.com/office/drawing/2014/main" id="{12E2E4CC-8968-4779-84A9-9B8515250E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453" y="1633721"/>
            <a:ext cx="7419619" cy="4889370"/>
          </a:xfrm>
          <a:prstGeom prst="rect">
            <a:avLst/>
          </a:prstGeom>
        </p:spPr>
      </p:pic>
      <p:sp>
        <p:nvSpPr>
          <p:cNvPr id="5" name="Rectangle: Rounded Corners 4">
            <a:extLst>
              <a:ext uri="{FF2B5EF4-FFF2-40B4-BE49-F238E27FC236}">
                <a16:creationId xmlns:a16="http://schemas.microsoft.com/office/drawing/2014/main" id="{E237EFE8-2449-F18D-CFAF-585540B7E706}"/>
              </a:ext>
            </a:extLst>
          </p:cNvPr>
          <p:cNvSpPr/>
          <p:nvPr/>
        </p:nvSpPr>
        <p:spPr>
          <a:xfrm>
            <a:off x="195943" y="122464"/>
            <a:ext cx="4080782"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Windows GUI – Taskbar – Start Menu</a:t>
            </a:r>
            <a:endParaRPr lang="en-US" sz="2000" dirty="0">
              <a:solidFill>
                <a:schemeClr val="tx1"/>
              </a:solidFill>
            </a:endParaRPr>
          </a:p>
        </p:txBody>
      </p:sp>
      <p:sp>
        <p:nvSpPr>
          <p:cNvPr id="6" name="TextBox 5">
            <a:extLst>
              <a:ext uri="{FF2B5EF4-FFF2-40B4-BE49-F238E27FC236}">
                <a16:creationId xmlns:a16="http://schemas.microsoft.com/office/drawing/2014/main" id="{CC96DBD7-D696-C7AA-99D1-0415C07FDED8}"/>
              </a:ext>
            </a:extLst>
          </p:cNvPr>
          <p:cNvSpPr txBox="1"/>
          <p:nvPr/>
        </p:nvSpPr>
        <p:spPr>
          <a:xfrm>
            <a:off x="5314950" y="125636"/>
            <a:ext cx="4543425" cy="400110"/>
          </a:xfrm>
          <a:prstGeom prst="rect">
            <a:avLst/>
          </a:prstGeom>
          <a:solidFill>
            <a:schemeClr val="bg1"/>
          </a:solidFill>
          <a:ln w="19050">
            <a:solidFill>
              <a:schemeClr val="accent2"/>
            </a:solidFill>
          </a:ln>
        </p:spPr>
        <p:txBody>
          <a:bodyPr wrap="square" rtlCol="0">
            <a:spAutoFit/>
          </a:bodyPr>
          <a:lstStyle/>
          <a:p>
            <a:r>
              <a:rPr lang="en-US" sz="2000" dirty="0"/>
              <a:t>The </a:t>
            </a:r>
            <a:r>
              <a:rPr lang="en-US" sz="2000" b="1" dirty="0"/>
              <a:t>Start Button</a:t>
            </a:r>
            <a:r>
              <a:rPr lang="en-US" sz="2000" dirty="0"/>
              <a:t> displays the </a:t>
            </a:r>
            <a:r>
              <a:rPr lang="en-US" sz="2000" b="1" dirty="0"/>
              <a:t>Start Menu</a:t>
            </a:r>
            <a:r>
              <a:rPr lang="en-US" sz="2000" dirty="0"/>
              <a:t>.</a:t>
            </a:r>
          </a:p>
        </p:txBody>
      </p:sp>
      <p:sp>
        <p:nvSpPr>
          <p:cNvPr id="4" name="TextBox 3">
            <a:extLst>
              <a:ext uri="{FF2B5EF4-FFF2-40B4-BE49-F238E27FC236}">
                <a16:creationId xmlns:a16="http://schemas.microsoft.com/office/drawing/2014/main" id="{7D9E8645-1497-7D23-FB29-2ACD6D1FBEB4}"/>
              </a:ext>
            </a:extLst>
          </p:cNvPr>
          <p:cNvSpPr txBox="1"/>
          <p:nvPr/>
        </p:nvSpPr>
        <p:spPr>
          <a:xfrm>
            <a:off x="135558" y="777610"/>
            <a:ext cx="5795459" cy="707886"/>
          </a:xfrm>
          <a:prstGeom prst="rect">
            <a:avLst/>
          </a:prstGeom>
          <a:solidFill>
            <a:schemeClr val="bg1"/>
          </a:solidFill>
          <a:ln w="19050">
            <a:solidFill>
              <a:schemeClr val="accent2"/>
            </a:solidFill>
          </a:ln>
        </p:spPr>
        <p:txBody>
          <a:bodyPr wrap="square" rtlCol="0">
            <a:spAutoFit/>
          </a:bodyPr>
          <a:lstStyle/>
          <a:p>
            <a:r>
              <a:rPr lang="en-US" sz="2000" dirty="0"/>
              <a:t>Left click on the </a:t>
            </a:r>
            <a:r>
              <a:rPr lang="en-US" sz="2000" b="1" dirty="0"/>
              <a:t>Start Button </a:t>
            </a:r>
            <a:r>
              <a:rPr lang="en-US" sz="2000" dirty="0"/>
              <a:t>or tap the Windows</a:t>
            </a:r>
            <a:r>
              <a:rPr lang="en-US" sz="2000" b="1" dirty="0"/>
              <a:t> </a:t>
            </a:r>
            <a:r>
              <a:rPr lang="en-US" sz="2000" dirty="0"/>
              <a:t>key.  The CTRL-ESC button will also open the Start Menu.</a:t>
            </a:r>
            <a:endParaRPr lang="en-US" sz="2000" b="1" dirty="0"/>
          </a:p>
        </p:txBody>
      </p:sp>
      <p:sp>
        <p:nvSpPr>
          <p:cNvPr id="13" name="TextBox 12">
            <a:extLst>
              <a:ext uri="{FF2B5EF4-FFF2-40B4-BE49-F238E27FC236}">
                <a16:creationId xmlns:a16="http://schemas.microsoft.com/office/drawing/2014/main" id="{686578AD-024B-7AC8-15F7-28FE269248F6}"/>
              </a:ext>
            </a:extLst>
          </p:cNvPr>
          <p:cNvSpPr txBox="1"/>
          <p:nvPr/>
        </p:nvSpPr>
        <p:spPr>
          <a:xfrm>
            <a:off x="6934200" y="810458"/>
            <a:ext cx="4991253" cy="400110"/>
          </a:xfrm>
          <a:prstGeom prst="rect">
            <a:avLst/>
          </a:prstGeom>
          <a:solidFill>
            <a:schemeClr val="bg1"/>
          </a:solidFill>
          <a:ln w="19050">
            <a:solidFill>
              <a:schemeClr val="accent2"/>
            </a:solidFill>
          </a:ln>
        </p:spPr>
        <p:txBody>
          <a:bodyPr wrap="square" rtlCol="0">
            <a:spAutoFit/>
          </a:bodyPr>
          <a:lstStyle/>
          <a:p>
            <a:r>
              <a:rPr lang="en-US" sz="2000" dirty="0"/>
              <a:t>Items of interest on the </a:t>
            </a:r>
            <a:r>
              <a:rPr lang="en-US" sz="2000" b="1" dirty="0"/>
              <a:t>Start Menu </a:t>
            </a:r>
            <a:r>
              <a:rPr lang="en-US" sz="2000" dirty="0"/>
              <a:t>include …</a:t>
            </a:r>
          </a:p>
        </p:txBody>
      </p:sp>
      <p:cxnSp>
        <p:nvCxnSpPr>
          <p:cNvPr id="15" name="Straight Arrow Connector 14">
            <a:extLst>
              <a:ext uri="{FF2B5EF4-FFF2-40B4-BE49-F238E27FC236}">
                <a16:creationId xmlns:a16="http://schemas.microsoft.com/office/drawing/2014/main" id="{C8555A2A-6E2A-21B8-4F98-EAE007FEEF71}"/>
              </a:ext>
            </a:extLst>
          </p:cNvPr>
          <p:cNvCxnSpPr>
            <a:cxnSpLocks/>
          </p:cNvCxnSpPr>
          <p:nvPr/>
        </p:nvCxnSpPr>
        <p:spPr>
          <a:xfrm flipH="1" flipV="1">
            <a:off x="2467697" y="6610921"/>
            <a:ext cx="5758758" cy="19604"/>
          </a:xfrm>
          <a:prstGeom prst="straightConnector1">
            <a:avLst/>
          </a:prstGeom>
          <a:ln w="19050">
            <a:gradFill>
              <a:gsLst>
                <a:gs pos="0">
                  <a:srgbClr val="FFFF00"/>
                </a:gs>
                <a:gs pos="92000">
                  <a:schemeClr val="tx1"/>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01EDA5B8-551A-3660-5743-D4087B5BBF13}"/>
              </a:ext>
            </a:extLst>
          </p:cNvPr>
          <p:cNvSpPr txBox="1"/>
          <p:nvPr/>
        </p:nvSpPr>
        <p:spPr>
          <a:xfrm>
            <a:off x="8436729" y="1407451"/>
            <a:ext cx="3505353" cy="400110"/>
          </a:xfrm>
          <a:prstGeom prst="rect">
            <a:avLst/>
          </a:prstGeom>
          <a:solidFill>
            <a:schemeClr val="bg1"/>
          </a:solidFill>
          <a:ln w="19050">
            <a:solidFill>
              <a:schemeClr val="accent2"/>
            </a:solidFill>
          </a:ln>
        </p:spPr>
        <p:txBody>
          <a:bodyPr wrap="square" rtlCol="0">
            <a:spAutoFit/>
          </a:bodyPr>
          <a:lstStyle/>
          <a:p>
            <a:r>
              <a:rPr lang="en-US" sz="2000" dirty="0"/>
              <a:t>2. A list of all the installed apps.</a:t>
            </a:r>
          </a:p>
        </p:txBody>
      </p:sp>
      <p:cxnSp>
        <p:nvCxnSpPr>
          <p:cNvPr id="18" name="Straight Arrow Connector 17">
            <a:extLst>
              <a:ext uri="{FF2B5EF4-FFF2-40B4-BE49-F238E27FC236}">
                <a16:creationId xmlns:a16="http://schemas.microsoft.com/office/drawing/2014/main" id="{079E3870-C8E0-A97B-8075-0255E2060187}"/>
              </a:ext>
            </a:extLst>
          </p:cNvPr>
          <p:cNvCxnSpPr>
            <a:cxnSpLocks/>
          </p:cNvCxnSpPr>
          <p:nvPr/>
        </p:nvCxnSpPr>
        <p:spPr>
          <a:xfrm flipH="1">
            <a:off x="3096884" y="1412887"/>
            <a:ext cx="5339846" cy="24338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B1DC8F77-9A35-8E56-6C07-0D85FE4EBCBA}"/>
              </a:ext>
            </a:extLst>
          </p:cNvPr>
          <p:cNvSpPr txBox="1"/>
          <p:nvPr/>
        </p:nvSpPr>
        <p:spPr>
          <a:xfrm>
            <a:off x="8696631" y="2004628"/>
            <a:ext cx="3228822" cy="1631216"/>
          </a:xfrm>
          <a:prstGeom prst="rect">
            <a:avLst/>
          </a:prstGeom>
          <a:solidFill>
            <a:schemeClr val="bg1"/>
          </a:solidFill>
          <a:ln w="19050">
            <a:solidFill>
              <a:schemeClr val="accent2"/>
            </a:solidFill>
          </a:ln>
        </p:spPr>
        <p:txBody>
          <a:bodyPr wrap="square" rtlCol="0">
            <a:spAutoFit/>
          </a:bodyPr>
          <a:lstStyle/>
          <a:p>
            <a:r>
              <a:rPr lang="en-US" sz="2000" dirty="0"/>
              <a:t>3. Pinned shortcuts to apps from the list of all installed apps.  Some default apps are listed here, but mostly you add to this list yourself.</a:t>
            </a:r>
          </a:p>
        </p:txBody>
      </p:sp>
      <p:cxnSp>
        <p:nvCxnSpPr>
          <p:cNvPr id="22" name="Straight Arrow Connector 21">
            <a:extLst>
              <a:ext uri="{FF2B5EF4-FFF2-40B4-BE49-F238E27FC236}">
                <a16:creationId xmlns:a16="http://schemas.microsoft.com/office/drawing/2014/main" id="{92E58E17-01D3-3F9B-089C-D85A5FD180B7}"/>
              </a:ext>
            </a:extLst>
          </p:cNvPr>
          <p:cNvCxnSpPr>
            <a:cxnSpLocks/>
            <a:stCxn id="21" idx="1"/>
          </p:cNvCxnSpPr>
          <p:nvPr/>
        </p:nvCxnSpPr>
        <p:spPr>
          <a:xfrm flipH="1">
            <a:off x="8057072" y="2820236"/>
            <a:ext cx="639559"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EE9A48C0-641A-2394-C245-845BD6729260}"/>
              </a:ext>
            </a:extLst>
          </p:cNvPr>
          <p:cNvSpPr/>
          <p:nvPr/>
        </p:nvSpPr>
        <p:spPr>
          <a:xfrm>
            <a:off x="662708" y="1667113"/>
            <a:ext cx="2434176" cy="4855978"/>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400049BC-4F93-CF1A-F4E8-78B288479AA2}"/>
              </a:ext>
            </a:extLst>
          </p:cNvPr>
          <p:cNvSpPr/>
          <p:nvPr/>
        </p:nvSpPr>
        <p:spPr>
          <a:xfrm>
            <a:off x="3113513" y="1656272"/>
            <a:ext cx="4943559" cy="4880881"/>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lide Number Placeholder 2">
            <a:extLst>
              <a:ext uri="{FF2B5EF4-FFF2-40B4-BE49-F238E27FC236}">
                <a16:creationId xmlns:a16="http://schemas.microsoft.com/office/drawing/2014/main" id="{1DC71FF5-2228-97D4-8440-0ED87AC277A7}"/>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26</a:t>
            </a:fld>
            <a:endParaRPr lang="en-GB" dirty="0">
              <a:solidFill>
                <a:schemeClr val="tx1"/>
              </a:solidFill>
            </a:endParaRPr>
          </a:p>
        </p:txBody>
      </p:sp>
      <p:sp>
        <p:nvSpPr>
          <p:cNvPr id="12" name="TextBox 11">
            <a:extLst>
              <a:ext uri="{FF2B5EF4-FFF2-40B4-BE49-F238E27FC236}">
                <a16:creationId xmlns:a16="http://schemas.microsoft.com/office/drawing/2014/main" id="{5CA92442-CBB9-EBFD-46F4-5006C649B0B0}"/>
              </a:ext>
            </a:extLst>
          </p:cNvPr>
          <p:cNvSpPr txBox="1"/>
          <p:nvPr/>
        </p:nvSpPr>
        <p:spPr>
          <a:xfrm>
            <a:off x="7986319" y="5614862"/>
            <a:ext cx="3892857" cy="1015663"/>
          </a:xfrm>
          <a:prstGeom prst="rect">
            <a:avLst/>
          </a:prstGeom>
          <a:solidFill>
            <a:schemeClr val="bg1"/>
          </a:solidFill>
          <a:ln w="19050">
            <a:solidFill>
              <a:schemeClr val="accent2"/>
            </a:solidFill>
          </a:ln>
        </p:spPr>
        <p:txBody>
          <a:bodyPr wrap="square" rtlCol="0">
            <a:spAutoFit/>
          </a:bodyPr>
          <a:lstStyle/>
          <a:p>
            <a:r>
              <a:rPr lang="en-US" sz="2000" dirty="0"/>
              <a:t>1. The </a:t>
            </a:r>
            <a:r>
              <a:rPr lang="en-US" sz="2000" b="1" dirty="0"/>
              <a:t>Search bar </a:t>
            </a:r>
            <a:r>
              <a:rPr lang="en-US" sz="2000" dirty="0"/>
              <a:t>looks for files on the computer but if unsuccessful it then searches the Internet.</a:t>
            </a:r>
          </a:p>
        </p:txBody>
      </p:sp>
    </p:spTree>
    <p:extLst>
      <p:ext uri="{BB962C8B-B14F-4D97-AF65-F5344CB8AC3E}">
        <p14:creationId xmlns:p14="http://schemas.microsoft.com/office/powerpoint/2010/main" val="1121543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0-#ppt_w/2"/>
                                          </p:val>
                                        </p:tav>
                                        <p:tav tm="100000">
                                          <p:val>
                                            <p:strVal val="#ppt_x"/>
                                          </p:val>
                                        </p:tav>
                                      </p:tavLst>
                                    </p:anim>
                                    <p:anim calcmode="lin" valueType="num">
                                      <p:cBhvr additive="base">
                                        <p:cTn id="13" dur="500" fill="hold"/>
                                        <p:tgtEl>
                                          <p:spTgt spid="4"/>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2" presetClass="entr" presetSubtype="1"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up)">
                                      <p:cBhvr>
                                        <p:cTn id="17" dur="500"/>
                                        <p:tgtEl>
                                          <p:spTgt spid="8"/>
                                        </p:tgtEl>
                                      </p:cBhvr>
                                    </p:animEffect>
                                  </p:childTnLst>
                                </p:cTn>
                              </p:par>
                            </p:childTnLst>
                          </p:cTn>
                        </p:par>
                        <p:par>
                          <p:cTn id="18" fill="hold">
                            <p:stCondLst>
                              <p:cond delay="1500"/>
                            </p:stCondLst>
                            <p:childTnLst>
                              <p:par>
                                <p:cTn id="19" presetID="22" presetClass="entr" presetSubtype="4" fill="hold" nodeType="after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wipe(down)">
                                      <p:cBhvr>
                                        <p:cTn id="21" dur="500"/>
                                        <p:tgtEl>
                                          <p:spTgt spid="32"/>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3"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additive="base">
                                        <p:cTn id="26" dur="500" fill="hold"/>
                                        <p:tgtEl>
                                          <p:spTgt spid="13"/>
                                        </p:tgtEl>
                                        <p:attrNameLst>
                                          <p:attrName>ppt_x</p:attrName>
                                        </p:attrNameLst>
                                      </p:cBhvr>
                                      <p:tavLst>
                                        <p:tav tm="0">
                                          <p:val>
                                            <p:strVal val="1+#ppt_w/2"/>
                                          </p:val>
                                        </p:tav>
                                        <p:tav tm="100000">
                                          <p:val>
                                            <p:strVal val="#ppt_x"/>
                                          </p:val>
                                        </p:tav>
                                      </p:tavLst>
                                    </p:anim>
                                    <p:anim calcmode="lin" valueType="num">
                                      <p:cBhvr additive="base">
                                        <p:cTn id="27"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2"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additive="base">
                                        <p:cTn id="32" dur="500" fill="hold"/>
                                        <p:tgtEl>
                                          <p:spTgt spid="12"/>
                                        </p:tgtEl>
                                        <p:attrNameLst>
                                          <p:attrName>ppt_x</p:attrName>
                                        </p:attrNameLst>
                                      </p:cBhvr>
                                      <p:tavLst>
                                        <p:tav tm="0">
                                          <p:val>
                                            <p:strVal val="1+#ppt_w/2"/>
                                          </p:val>
                                        </p:tav>
                                        <p:tav tm="100000">
                                          <p:val>
                                            <p:strVal val="#ppt_x"/>
                                          </p:val>
                                        </p:tav>
                                      </p:tavLst>
                                    </p:anim>
                                    <p:anim calcmode="lin" valueType="num">
                                      <p:cBhvr additive="base">
                                        <p:cTn id="33" dur="500" fill="hold"/>
                                        <p:tgtEl>
                                          <p:spTgt spid="12"/>
                                        </p:tgtEl>
                                        <p:attrNameLst>
                                          <p:attrName>ppt_y</p:attrName>
                                        </p:attrNameLst>
                                      </p:cBhvr>
                                      <p:tavLst>
                                        <p:tav tm="0">
                                          <p:val>
                                            <p:strVal val="#ppt_y"/>
                                          </p:val>
                                        </p:tav>
                                        <p:tav tm="100000">
                                          <p:val>
                                            <p:strVal val="#ppt_y"/>
                                          </p:val>
                                        </p:tav>
                                      </p:tavLst>
                                    </p:anim>
                                  </p:childTnLst>
                                </p:cTn>
                              </p:par>
                            </p:childTnLst>
                          </p:cTn>
                        </p:par>
                        <p:par>
                          <p:cTn id="34" fill="hold">
                            <p:stCondLst>
                              <p:cond delay="500"/>
                            </p:stCondLst>
                            <p:childTnLst>
                              <p:par>
                                <p:cTn id="35" presetID="22" presetClass="entr" presetSubtype="2" fill="hold" nodeType="after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right)">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2"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additive="base">
                                        <p:cTn id="42" dur="500" fill="hold"/>
                                        <p:tgtEl>
                                          <p:spTgt spid="17"/>
                                        </p:tgtEl>
                                        <p:attrNameLst>
                                          <p:attrName>ppt_x</p:attrName>
                                        </p:attrNameLst>
                                      </p:cBhvr>
                                      <p:tavLst>
                                        <p:tav tm="0">
                                          <p:val>
                                            <p:strVal val="1+#ppt_w/2"/>
                                          </p:val>
                                        </p:tav>
                                        <p:tav tm="100000">
                                          <p:val>
                                            <p:strVal val="#ppt_x"/>
                                          </p:val>
                                        </p:tav>
                                      </p:tavLst>
                                    </p:anim>
                                    <p:anim calcmode="lin" valueType="num">
                                      <p:cBhvr additive="base">
                                        <p:cTn id="43" dur="500" fill="hold"/>
                                        <p:tgtEl>
                                          <p:spTgt spid="17"/>
                                        </p:tgtEl>
                                        <p:attrNameLst>
                                          <p:attrName>ppt_y</p:attrName>
                                        </p:attrNameLst>
                                      </p:cBhvr>
                                      <p:tavLst>
                                        <p:tav tm="0">
                                          <p:val>
                                            <p:strVal val="#ppt_y"/>
                                          </p:val>
                                        </p:tav>
                                        <p:tav tm="100000">
                                          <p:val>
                                            <p:strVal val="#ppt_y"/>
                                          </p:val>
                                        </p:tav>
                                      </p:tavLst>
                                    </p:anim>
                                  </p:childTnLst>
                                </p:cTn>
                              </p:par>
                            </p:childTnLst>
                          </p:cTn>
                        </p:par>
                        <p:par>
                          <p:cTn id="44" fill="hold">
                            <p:stCondLst>
                              <p:cond delay="500"/>
                            </p:stCondLst>
                            <p:childTnLst>
                              <p:par>
                                <p:cTn id="45" presetID="22" presetClass="entr" presetSubtype="2" fill="hold" nodeType="after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wipe(right)">
                                      <p:cBhvr>
                                        <p:cTn id="47" dur="500"/>
                                        <p:tgtEl>
                                          <p:spTgt spid="18"/>
                                        </p:tgtEl>
                                      </p:cBhvr>
                                    </p:animEffect>
                                  </p:childTnLst>
                                </p:cTn>
                              </p:par>
                            </p:childTnLst>
                          </p:cTn>
                        </p:par>
                        <p:par>
                          <p:cTn id="48" fill="hold">
                            <p:stCondLst>
                              <p:cond delay="1000"/>
                            </p:stCondLst>
                            <p:childTnLst>
                              <p:par>
                                <p:cTn id="49" presetID="22" presetClass="entr" presetSubtype="2" fill="hold" grpId="0" nodeType="after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wipe(right)">
                                      <p:cBhvr>
                                        <p:cTn id="51" dur="500"/>
                                        <p:tgtEl>
                                          <p:spTgt spid="24"/>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2" fill="hold" grpId="0" nodeType="clickEffect">
                                  <p:stCondLst>
                                    <p:cond delay="0"/>
                                  </p:stCondLst>
                                  <p:childTnLst>
                                    <p:set>
                                      <p:cBhvr>
                                        <p:cTn id="55" dur="1" fill="hold">
                                          <p:stCondLst>
                                            <p:cond delay="0"/>
                                          </p:stCondLst>
                                        </p:cTn>
                                        <p:tgtEl>
                                          <p:spTgt spid="21"/>
                                        </p:tgtEl>
                                        <p:attrNameLst>
                                          <p:attrName>style.visibility</p:attrName>
                                        </p:attrNameLst>
                                      </p:cBhvr>
                                      <p:to>
                                        <p:strVal val="visible"/>
                                      </p:to>
                                    </p:set>
                                    <p:anim calcmode="lin" valueType="num">
                                      <p:cBhvr additive="base">
                                        <p:cTn id="56" dur="500" fill="hold"/>
                                        <p:tgtEl>
                                          <p:spTgt spid="21"/>
                                        </p:tgtEl>
                                        <p:attrNameLst>
                                          <p:attrName>ppt_x</p:attrName>
                                        </p:attrNameLst>
                                      </p:cBhvr>
                                      <p:tavLst>
                                        <p:tav tm="0">
                                          <p:val>
                                            <p:strVal val="1+#ppt_w/2"/>
                                          </p:val>
                                        </p:tav>
                                        <p:tav tm="100000">
                                          <p:val>
                                            <p:strVal val="#ppt_x"/>
                                          </p:val>
                                        </p:tav>
                                      </p:tavLst>
                                    </p:anim>
                                    <p:anim calcmode="lin" valueType="num">
                                      <p:cBhvr additive="base">
                                        <p:cTn id="57" dur="500" fill="hold"/>
                                        <p:tgtEl>
                                          <p:spTgt spid="21"/>
                                        </p:tgtEl>
                                        <p:attrNameLst>
                                          <p:attrName>ppt_y</p:attrName>
                                        </p:attrNameLst>
                                      </p:cBhvr>
                                      <p:tavLst>
                                        <p:tav tm="0">
                                          <p:val>
                                            <p:strVal val="#ppt_y"/>
                                          </p:val>
                                        </p:tav>
                                        <p:tav tm="100000">
                                          <p:val>
                                            <p:strVal val="#ppt_y"/>
                                          </p:val>
                                        </p:tav>
                                      </p:tavLst>
                                    </p:anim>
                                  </p:childTnLst>
                                </p:cTn>
                              </p:par>
                            </p:childTnLst>
                          </p:cTn>
                        </p:par>
                        <p:par>
                          <p:cTn id="58" fill="hold">
                            <p:stCondLst>
                              <p:cond delay="500"/>
                            </p:stCondLst>
                            <p:childTnLst>
                              <p:par>
                                <p:cTn id="59" presetID="22" presetClass="entr" presetSubtype="2" fill="hold" nodeType="after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wipe(right)">
                                      <p:cBhvr>
                                        <p:cTn id="61" dur="500"/>
                                        <p:tgtEl>
                                          <p:spTgt spid="22"/>
                                        </p:tgtEl>
                                      </p:cBhvr>
                                    </p:animEffect>
                                  </p:childTnLst>
                                </p:cTn>
                              </p:par>
                            </p:childTnLst>
                          </p:cTn>
                        </p:par>
                        <p:par>
                          <p:cTn id="62" fill="hold">
                            <p:stCondLst>
                              <p:cond delay="1000"/>
                            </p:stCondLst>
                            <p:childTnLst>
                              <p:par>
                                <p:cTn id="63" presetID="22" presetClass="entr" presetSubtype="2" fill="hold" grpId="0" nodeType="afterEffect">
                                  <p:stCondLst>
                                    <p:cond delay="0"/>
                                  </p:stCondLst>
                                  <p:childTnLst>
                                    <p:set>
                                      <p:cBhvr>
                                        <p:cTn id="64" dur="1" fill="hold">
                                          <p:stCondLst>
                                            <p:cond delay="0"/>
                                          </p:stCondLst>
                                        </p:cTn>
                                        <p:tgtEl>
                                          <p:spTgt spid="26"/>
                                        </p:tgtEl>
                                        <p:attrNameLst>
                                          <p:attrName>style.visibility</p:attrName>
                                        </p:attrNameLst>
                                      </p:cBhvr>
                                      <p:to>
                                        <p:strVal val="visible"/>
                                      </p:to>
                                    </p:set>
                                    <p:animEffect transition="in" filter="wipe(right)">
                                      <p:cBhvr>
                                        <p:cTn id="65" dur="500"/>
                                        <p:tgtEl>
                                          <p:spTgt spid="26"/>
                                        </p:tgtEl>
                                      </p:cBhvr>
                                    </p:animEffect>
                                  </p:childTnLst>
                                </p:cTn>
                              </p:par>
                            </p:childTnLst>
                          </p:cTn>
                        </p:par>
                      </p:childTnLst>
                    </p:cTn>
                  </p:par>
                  <p:par>
                    <p:cTn id="66" fill="hold">
                      <p:stCondLst>
                        <p:cond delay="indefinite"/>
                      </p:stCondLst>
                      <p:childTnLst>
                        <p:par>
                          <p:cTn id="67" fill="hold">
                            <p:stCondLst>
                              <p:cond delay="0"/>
                            </p:stCondLst>
                            <p:childTnLst>
                              <p:par>
                                <p:cTn id="68" presetID="14" presetClass="exit" presetSubtype="10" fill="hold" grpId="1" nodeType="clickEffect">
                                  <p:stCondLst>
                                    <p:cond delay="0"/>
                                  </p:stCondLst>
                                  <p:childTnLst>
                                    <p:animEffect transition="out" filter="randombar(horizontal)">
                                      <p:cBhvr>
                                        <p:cTn id="69" dur="500"/>
                                        <p:tgtEl>
                                          <p:spTgt spid="4"/>
                                        </p:tgtEl>
                                      </p:cBhvr>
                                    </p:animEffect>
                                    <p:set>
                                      <p:cBhvr>
                                        <p:cTn id="70" dur="1" fill="hold">
                                          <p:stCondLst>
                                            <p:cond delay="499"/>
                                          </p:stCondLst>
                                        </p:cTn>
                                        <p:tgtEl>
                                          <p:spTgt spid="4"/>
                                        </p:tgtEl>
                                        <p:attrNameLst>
                                          <p:attrName>style.visibility</p:attrName>
                                        </p:attrNameLst>
                                      </p:cBhvr>
                                      <p:to>
                                        <p:strVal val="hidden"/>
                                      </p:to>
                                    </p:set>
                                  </p:childTnLst>
                                </p:cTn>
                              </p:par>
                              <p:par>
                                <p:cTn id="71" presetID="14" presetClass="exit" presetSubtype="10" fill="hold" nodeType="withEffect">
                                  <p:stCondLst>
                                    <p:cond delay="0"/>
                                  </p:stCondLst>
                                  <p:childTnLst>
                                    <p:animEffect transition="out" filter="randombar(horizontal)">
                                      <p:cBhvr>
                                        <p:cTn id="72" dur="500"/>
                                        <p:tgtEl>
                                          <p:spTgt spid="8"/>
                                        </p:tgtEl>
                                      </p:cBhvr>
                                    </p:animEffect>
                                    <p:set>
                                      <p:cBhvr>
                                        <p:cTn id="73" dur="1" fill="hold">
                                          <p:stCondLst>
                                            <p:cond delay="499"/>
                                          </p:stCondLst>
                                        </p:cTn>
                                        <p:tgtEl>
                                          <p:spTgt spid="8"/>
                                        </p:tgtEl>
                                        <p:attrNameLst>
                                          <p:attrName>style.visibility</p:attrName>
                                        </p:attrNameLst>
                                      </p:cBhvr>
                                      <p:to>
                                        <p:strVal val="hidden"/>
                                      </p:to>
                                    </p:set>
                                  </p:childTnLst>
                                </p:cTn>
                              </p:par>
                              <p:par>
                                <p:cTn id="74" presetID="14" presetClass="exit" presetSubtype="10" fill="hold" grpId="1" nodeType="withEffect">
                                  <p:stCondLst>
                                    <p:cond delay="0"/>
                                  </p:stCondLst>
                                  <p:childTnLst>
                                    <p:animEffect transition="out" filter="randombar(horizontal)">
                                      <p:cBhvr>
                                        <p:cTn id="75" dur="500"/>
                                        <p:tgtEl>
                                          <p:spTgt spid="13"/>
                                        </p:tgtEl>
                                      </p:cBhvr>
                                    </p:animEffect>
                                    <p:set>
                                      <p:cBhvr>
                                        <p:cTn id="76" dur="1" fill="hold">
                                          <p:stCondLst>
                                            <p:cond delay="499"/>
                                          </p:stCondLst>
                                        </p:cTn>
                                        <p:tgtEl>
                                          <p:spTgt spid="13"/>
                                        </p:tgtEl>
                                        <p:attrNameLst>
                                          <p:attrName>style.visibility</p:attrName>
                                        </p:attrNameLst>
                                      </p:cBhvr>
                                      <p:to>
                                        <p:strVal val="hidden"/>
                                      </p:to>
                                    </p:set>
                                  </p:childTnLst>
                                </p:cTn>
                              </p:par>
                              <p:par>
                                <p:cTn id="77" presetID="14" presetClass="exit" presetSubtype="10" fill="hold" grpId="1" nodeType="withEffect">
                                  <p:stCondLst>
                                    <p:cond delay="0"/>
                                  </p:stCondLst>
                                  <p:childTnLst>
                                    <p:animEffect transition="out" filter="randombar(horizontal)">
                                      <p:cBhvr>
                                        <p:cTn id="78" dur="500"/>
                                        <p:tgtEl>
                                          <p:spTgt spid="12"/>
                                        </p:tgtEl>
                                      </p:cBhvr>
                                    </p:animEffect>
                                    <p:set>
                                      <p:cBhvr>
                                        <p:cTn id="79" dur="1" fill="hold">
                                          <p:stCondLst>
                                            <p:cond delay="499"/>
                                          </p:stCondLst>
                                        </p:cTn>
                                        <p:tgtEl>
                                          <p:spTgt spid="12"/>
                                        </p:tgtEl>
                                        <p:attrNameLst>
                                          <p:attrName>style.visibility</p:attrName>
                                        </p:attrNameLst>
                                      </p:cBhvr>
                                      <p:to>
                                        <p:strVal val="hidden"/>
                                      </p:to>
                                    </p:set>
                                  </p:childTnLst>
                                </p:cTn>
                              </p:par>
                              <p:par>
                                <p:cTn id="80" presetID="14" presetClass="exit" presetSubtype="10" fill="hold" nodeType="withEffect">
                                  <p:stCondLst>
                                    <p:cond delay="0"/>
                                  </p:stCondLst>
                                  <p:childTnLst>
                                    <p:animEffect transition="out" filter="randombar(horizontal)">
                                      <p:cBhvr>
                                        <p:cTn id="81" dur="500"/>
                                        <p:tgtEl>
                                          <p:spTgt spid="15"/>
                                        </p:tgtEl>
                                      </p:cBhvr>
                                    </p:animEffect>
                                    <p:set>
                                      <p:cBhvr>
                                        <p:cTn id="82" dur="1" fill="hold">
                                          <p:stCondLst>
                                            <p:cond delay="499"/>
                                          </p:stCondLst>
                                        </p:cTn>
                                        <p:tgtEl>
                                          <p:spTgt spid="15"/>
                                        </p:tgtEl>
                                        <p:attrNameLst>
                                          <p:attrName>style.visibility</p:attrName>
                                        </p:attrNameLst>
                                      </p:cBhvr>
                                      <p:to>
                                        <p:strVal val="hidden"/>
                                      </p:to>
                                    </p:set>
                                  </p:childTnLst>
                                </p:cTn>
                              </p:par>
                              <p:par>
                                <p:cTn id="83" presetID="14" presetClass="exit" presetSubtype="10" fill="hold" grpId="1" nodeType="withEffect">
                                  <p:stCondLst>
                                    <p:cond delay="0"/>
                                  </p:stCondLst>
                                  <p:childTnLst>
                                    <p:animEffect transition="out" filter="randombar(horizontal)">
                                      <p:cBhvr>
                                        <p:cTn id="84" dur="500"/>
                                        <p:tgtEl>
                                          <p:spTgt spid="17"/>
                                        </p:tgtEl>
                                      </p:cBhvr>
                                    </p:animEffect>
                                    <p:set>
                                      <p:cBhvr>
                                        <p:cTn id="85" dur="1" fill="hold">
                                          <p:stCondLst>
                                            <p:cond delay="499"/>
                                          </p:stCondLst>
                                        </p:cTn>
                                        <p:tgtEl>
                                          <p:spTgt spid="17"/>
                                        </p:tgtEl>
                                        <p:attrNameLst>
                                          <p:attrName>style.visibility</p:attrName>
                                        </p:attrNameLst>
                                      </p:cBhvr>
                                      <p:to>
                                        <p:strVal val="hidden"/>
                                      </p:to>
                                    </p:set>
                                  </p:childTnLst>
                                </p:cTn>
                              </p:par>
                              <p:par>
                                <p:cTn id="86" presetID="14" presetClass="exit" presetSubtype="10" fill="hold" nodeType="withEffect">
                                  <p:stCondLst>
                                    <p:cond delay="0"/>
                                  </p:stCondLst>
                                  <p:childTnLst>
                                    <p:animEffect transition="out" filter="randombar(horizontal)">
                                      <p:cBhvr>
                                        <p:cTn id="87" dur="500"/>
                                        <p:tgtEl>
                                          <p:spTgt spid="18"/>
                                        </p:tgtEl>
                                      </p:cBhvr>
                                    </p:animEffect>
                                    <p:set>
                                      <p:cBhvr>
                                        <p:cTn id="88" dur="1" fill="hold">
                                          <p:stCondLst>
                                            <p:cond delay="499"/>
                                          </p:stCondLst>
                                        </p:cTn>
                                        <p:tgtEl>
                                          <p:spTgt spid="18"/>
                                        </p:tgtEl>
                                        <p:attrNameLst>
                                          <p:attrName>style.visibility</p:attrName>
                                        </p:attrNameLst>
                                      </p:cBhvr>
                                      <p:to>
                                        <p:strVal val="hidden"/>
                                      </p:to>
                                    </p:set>
                                  </p:childTnLst>
                                </p:cTn>
                              </p:par>
                              <p:par>
                                <p:cTn id="89" presetID="14" presetClass="exit" presetSubtype="10" fill="hold" grpId="1" nodeType="withEffect">
                                  <p:stCondLst>
                                    <p:cond delay="0"/>
                                  </p:stCondLst>
                                  <p:childTnLst>
                                    <p:animEffect transition="out" filter="randombar(horizontal)">
                                      <p:cBhvr>
                                        <p:cTn id="90" dur="500"/>
                                        <p:tgtEl>
                                          <p:spTgt spid="21"/>
                                        </p:tgtEl>
                                      </p:cBhvr>
                                    </p:animEffect>
                                    <p:set>
                                      <p:cBhvr>
                                        <p:cTn id="91" dur="1" fill="hold">
                                          <p:stCondLst>
                                            <p:cond delay="499"/>
                                          </p:stCondLst>
                                        </p:cTn>
                                        <p:tgtEl>
                                          <p:spTgt spid="21"/>
                                        </p:tgtEl>
                                        <p:attrNameLst>
                                          <p:attrName>style.visibility</p:attrName>
                                        </p:attrNameLst>
                                      </p:cBhvr>
                                      <p:to>
                                        <p:strVal val="hidden"/>
                                      </p:to>
                                    </p:set>
                                  </p:childTnLst>
                                </p:cTn>
                              </p:par>
                              <p:par>
                                <p:cTn id="92" presetID="14" presetClass="exit" presetSubtype="10" fill="hold" nodeType="withEffect">
                                  <p:stCondLst>
                                    <p:cond delay="0"/>
                                  </p:stCondLst>
                                  <p:childTnLst>
                                    <p:animEffect transition="out" filter="randombar(horizontal)">
                                      <p:cBhvr>
                                        <p:cTn id="93" dur="500"/>
                                        <p:tgtEl>
                                          <p:spTgt spid="22"/>
                                        </p:tgtEl>
                                      </p:cBhvr>
                                    </p:animEffect>
                                    <p:set>
                                      <p:cBhvr>
                                        <p:cTn id="94" dur="1" fill="hold">
                                          <p:stCondLst>
                                            <p:cond delay="499"/>
                                          </p:stCondLst>
                                        </p:cTn>
                                        <p:tgtEl>
                                          <p:spTgt spid="22"/>
                                        </p:tgtEl>
                                        <p:attrNameLst>
                                          <p:attrName>style.visibility</p:attrName>
                                        </p:attrNameLst>
                                      </p:cBhvr>
                                      <p:to>
                                        <p:strVal val="hidden"/>
                                      </p:to>
                                    </p:set>
                                  </p:childTnLst>
                                </p:cTn>
                              </p:par>
                              <p:par>
                                <p:cTn id="95" presetID="14" presetClass="exit" presetSubtype="10" fill="hold" grpId="1" nodeType="withEffect">
                                  <p:stCondLst>
                                    <p:cond delay="0"/>
                                  </p:stCondLst>
                                  <p:childTnLst>
                                    <p:animEffect transition="out" filter="randombar(horizontal)">
                                      <p:cBhvr>
                                        <p:cTn id="96" dur="500"/>
                                        <p:tgtEl>
                                          <p:spTgt spid="24"/>
                                        </p:tgtEl>
                                      </p:cBhvr>
                                    </p:animEffect>
                                    <p:set>
                                      <p:cBhvr>
                                        <p:cTn id="97" dur="1" fill="hold">
                                          <p:stCondLst>
                                            <p:cond delay="499"/>
                                          </p:stCondLst>
                                        </p:cTn>
                                        <p:tgtEl>
                                          <p:spTgt spid="24"/>
                                        </p:tgtEl>
                                        <p:attrNameLst>
                                          <p:attrName>style.visibility</p:attrName>
                                        </p:attrNameLst>
                                      </p:cBhvr>
                                      <p:to>
                                        <p:strVal val="hidden"/>
                                      </p:to>
                                    </p:set>
                                  </p:childTnLst>
                                </p:cTn>
                              </p:par>
                              <p:par>
                                <p:cTn id="98" presetID="14" presetClass="exit" presetSubtype="10" fill="hold" grpId="1" nodeType="withEffect">
                                  <p:stCondLst>
                                    <p:cond delay="0"/>
                                  </p:stCondLst>
                                  <p:childTnLst>
                                    <p:animEffect transition="out" filter="randombar(horizontal)">
                                      <p:cBhvr>
                                        <p:cTn id="99" dur="500"/>
                                        <p:tgtEl>
                                          <p:spTgt spid="26"/>
                                        </p:tgtEl>
                                      </p:cBhvr>
                                    </p:animEffect>
                                    <p:set>
                                      <p:cBhvr>
                                        <p:cTn id="100" dur="1" fill="hold">
                                          <p:stCondLst>
                                            <p:cond delay="499"/>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animBg="1"/>
      <p:bldP spid="4" grpId="1" animBg="1"/>
      <p:bldP spid="13" grpId="0" animBg="1"/>
      <p:bldP spid="13" grpId="1" animBg="1"/>
      <p:bldP spid="17" grpId="0" animBg="1"/>
      <p:bldP spid="17" grpId="1" animBg="1"/>
      <p:bldP spid="21" grpId="0" animBg="1"/>
      <p:bldP spid="21" grpId="1" animBg="1"/>
      <p:bldP spid="24" grpId="0" animBg="1"/>
      <p:bldP spid="24" grpId="1" animBg="1"/>
      <p:bldP spid="26" grpId="0" animBg="1"/>
      <p:bldP spid="26" grpId="1" animBg="1"/>
      <p:bldP spid="12" grpId="0" animBg="1"/>
      <p:bldP spid="12"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F156A897-A5F6-4BF4-B6F0-78BEF82D88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453" y="659908"/>
            <a:ext cx="10921944" cy="6146335"/>
          </a:xfrm>
          <a:prstGeom prst="rect">
            <a:avLst/>
          </a:prstGeom>
        </p:spPr>
      </p:pic>
      <p:pic>
        <p:nvPicPr>
          <p:cNvPr id="26" name="Picture 25">
            <a:extLst>
              <a:ext uri="{FF2B5EF4-FFF2-40B4-BE49-F238E27FC236}">
                <a16:creationId xmlns:a16="http://schemas.microsoft.com/office/drawing/2014/main" id="{9E2F4279-AAF8-46AA-BF69-BE075AAA83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453" y="1633721"/>
            <a:ext cx="7419619" cy="4889370"/>
          </a:xfrm>
          <a:prstGeom prst="rect">
            <a:avLst/>
          </a:prstGeom>
        </p:spPr>
      </p:pic>
      <p:cxnSp>
        <p:nvCxnSpPr>
          <p:cNvPr id="77" name="Straight Arrow Connector 76">
            <a:extLst>
              <a:ext uri="{FF2B5EF4-FFF2-40B4-BE49-F238E27FC236}">
                <a16:creationId xmlns:a16="http://schemas.microsoft.com/office/drawing/2014/main" id="{5354A3BC-875E-4865-8CD3-4E33E7D5EE75}"/>
              </a:ext>
            </a:extLst>
          </p:cNvPr>
          <p:cNvCxnSpPr>
            <a:cxnSpLocks/>
          </p:cNvCxnSpPr>
          <p:nvPr/>
        </p:nvCxnSpPr>
        <p:spPr>
          <a:xfrm>
            <a:off x="750211" y="3012785"/>
            <a:ext cx="116281" cy="175540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Rounded Corners 4">
            <a:extLst>
              <a:ext uri="{FF2B5EF4-FFF2-40B4-BE49-F238E27FC236}">
                <a16:creationId xmlns:a16="http://schemas.microsoft.com/office/drawing/2014/main" id="{E237EFE8-2449-F18D-CFAF-585540B7E706}"/>
              </a:ext>
            </a:extLst>
          </p:cNvPr>
          <p:cNvSpPr/>
          <p:nvPr/>
        </p:nvSpPr>
        <p:spPr>
          <a:xfrm>
            <a:off x="195943" y="122464"/>
            <a:ext cx="4080782"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Windows GUI – Taskbar – Start Menu</a:t>
            </a:r>
            <a:endParaRPr lang="en-US" sz="2000" dirty="0">
              <a:solidFill>
                <a:schemeClr val="tx1"/>
              </a:solidFill>
            </a:endParaRPr>
          </a:p>
        </p:txBody>
      </p:sp>
      <p:sp>
        <p:nvSpPr>
          <p:cNvPr id="6" name="TextBox 5">
            <a:extLst>
              <a:ext uri="{FF2B5EF4-FFF2-40B4-BE49-F238E27FC236}">
                <a16:creationId xmlns:a16="http://schemas.microsoft.com/office/drawing/2014/main" id="{CC96DBD7-D696-C7AA-99D1-0415C07FDED8}"/>
              </a:ext>
            </a:extLst>
          </p:cNvPr>
          <p:cNvSpPr txBox="1"/>
          <p:nvPr/>
        </p:nvSpPr>
        <p:spPr>
          <a:xfrm>
            <a:off x="5314950" y="125636"/>
            <a:ext cx="4543425" cy="400110"/>
          </a:xfrm>
          <a:prstGeom prst="rect">
            <a:avLst/>
          </a:prstGeom>
          <a:solidFill>
            <a:schemeClr val="bg1"/>
          </a:solidFill>
          <a:ln w="19050">
            <a:solidFill>
              <a:schemeClr val="accent2"/>
            </a:solidFill>
          </a:ln>
        </p:spPr>
        <p:txBody>
          <a:bodyPr wrap="square" rtlCol="0">
            <a:spAutoFit/>
          </a:bodyPr>
          <a:lstStyle/>
          <a:p>
            <a:r>
              <a:rPr lang="en-US" sz="2000" dirty="0"/>
              <a:t>The </a:t>
            </a:r>
            <a:r>
              <a:rPr lang="en-US" sz="2000" b="1" dirty="0"/>
              <a:t>Start Button</a:t>
            </a:r>
            <a:r>
              <a:rPr lang="en-US" sz="2000" dirty="0"/>
              <a:t> displays the </a:t>
            </a:r>
            <a:r>
              <a:rPr lang="en-US" sz="2000" b="1" dirty="0"/>
              <a:t>Start Menu</a:t>
            </a:r>
            <a:r>
              <a:rPr lang="en-US" sz="2000" dirty="0"/>
              <a:t>.</a:t>
            </a:r>
          </a:p>
        </p:txBody>
      </p:sp>
      <p:sp>
        <p:nvSpPr>
          <p:cNvPr id="27" name="TextBox 26">
            <a:extLst>
              <a:ext uri="{FF2B5EF4-FFF2-40B4-BE49-F238E27FC236}">
                <a16:creationId xmlns:a16="http://schemas.microsoft.com/office/drawing/2014/main" id="{633AD9C7-4076-BB6F-F0BF-85CFA9935273}"/>
              </a:ext>
            </a:extLst>
          </p:cNvPr>
          <p:cNvSpPr txBox="1"/>
          <p:nvPr/>
        </p:nvSpPr>
        <p:spPr>
          <a:xfrm>
            <a:off x="3717830" y="5357309"/>
            <a:ext cx="2766663" cy="400110"/>
          </a:xfrm>
          <a:prstGeom prst="rect">
            <a:avLst/>
          </a:prstGeom>
          <a:solidFill>
            <a:schemeClr val="bg1"/>
          </a:solidFill>
          <a:ln w="19050">
            <a:solidFill>
              <a:schemeClr val="accent2"/>
            </a:solidFill>
          </a:ln>
        </p:spPr>
        <p:txBody>
          <a:bodyPr wrap="square" rtlCol="0">
            <a:spAutoFit/>
          </a:bodyPr>
          <a:lstStyle/>
          <a:p>
            <a:r>
              <a:rPr lang="en-US" sz="2000" dirty="0"/>
              <a:t>Your user profile folders.</a:t>
            </a:r>
          </a:p>
        </p:txBody>
      </p:sp>
      <p:sp>
        <p:nvSpPr>
          <p:cNvPr id="16" name="Slide Number Placeholder 2">
            <a:extLst>
              <a:ext uri="{FF2B5EF4-FFF2-40B4-BE49-F238E27FC236}">
                <a16:creationId xmlns:a16="http://schemas.microsoft.com/office/drawing/2014/main" id="{4F2B2A99-1FF2-516A-C472-00C5E67B93EC}"/>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27</a:t>
            </a:fld>
            <a:endParaRPr lang="en-GB" dirty="0">
              <a:solidFill>
                <a:schemeClr val="tx1"/>
              </a:solidFill>
            </a:endParaRPr>
          </a:p>
        </p:txBody>
      </p:sp>
      <p:sp>
        <p:nvSpPr>
          <p:cNvPr id="2" name="TextBox 1">
            <a:extLst>
              <a:ext uri="{FF2B5EF4-FFF2-40B4-BE49-F238E27FC236}">
                <a16:creationId xmlns:a16="http://schemas.microsoft.com/office/drawing/2014/main" id="{C3342E77-6B0B-227E-2862-27D35B984657}"/>
              </a:ext>
            </a:extLst>
          </p:cNvPr>
          <p:cNvSpPr txBox="1"/>
          <p:nvPr/>
        </p:nvSpPr>
        <p:spPr>
          <a:xfrm>
            <a:off x="8420415" y="795159"/>
            <a:ext cx="3001555" cy="1323439"/>
          </a:xfrm>
          <a:prstGeom prst="rect">
            <a:avLst/>
          </a:prstGeom>
          <a:solidFill>
            <a:schemeClr val="bg1"/>
          </a:solidFill>
          <a:ln w="19050">
            <a:solidFill>
              <a:schemeClr val="accent2"/>
            </a:solidFill>
          </a:ln>
        </p:spPr>
        <p:txBody>
          <a:bodyPr wrap="square" rtlCol="0">
            <a:spAutoFit/>
          </a:bodyPr>
          <a:lstStyle/>
          <a:p>
            <a:r>
              <a:rPr lang="en-US" sz="2000" dirty="0"/>
              <a:t>This option allows you to set or reset options in your account.  The options will not be covered here.</a:t>
            </a:r>
          </a:p>
        </p:txBody>
      </p:sp>
      <p:sp>
        <p:nvSpPr>
          <p:cNvPr id="13" name="TextBox 12">
            <a:extLst>
              <a:ext uri="{FF2B5EF4-FFF2-40B4-BE49-F238E27FC236}">
                <a16:creationId xmlns:a16="http://schemas.microsoft.com/office/drawing/2014/main" id="{29185F00-B1A9-52F5-1B18-34AD272839A8}"/>
              </a:ext>
            </a:extLst>
          </p:cNvPr>
          <p:cNvSpPr txBox="1"/>
          <p:nvPr/>
        </p:nvSpPr>
        <p:spPr>
          <a:xfrm>
            <a:off x="8420415" y="2399412"/>
            <a:ext cx="3001555" cy="3170099"/>
          </a:xfrm>
          <a:prstGeom prst="rect">
            <a:avLst/>
          </a:prstGeom>
          <a:solidFill>
            <a:schemeClr val="bg1"/>
          </a:solidFill>
          <a:ln w="19050">
            <a:solidFill>
              <a:schemeClr val="accent2"/>
            </a:solidFill>
          </a:ln>
        </p:spPr>
        <p:txBody>
          <a:bodyPr wrap="square" rtlCol="0">
            <a:spAutoFit/>
          </a:bodyPr>
          <a:lstStyle/>
          <a:p>
            <a:r>
              <a:rPr lang="en-US" sz="2000" b="1" dirty="0"/>
              <a:t>Lock</a:t>
            </a:r>
            <a:r>
              <a:rPr lang="en-US" sz="2000" dirty="0"/>
              <a:t>ing your profile sets the screen back to the login, but does not sign you out, so your programs will still be running when you sign in again.  You can use the </a:t>
            </a:r>
            <a:r>
              <a:rPr lang="en-US" sz="2000" b="1" dirty="0"/>
              <a:t>Win </a:t>
            </a:r>
            <a:r>
              <a:rPr lang="en-US" sz="2000" dirty="0"/>
              <a:t>+</a:t>
            </a:r>
            <a:r>
              <a:rPr lang="en-US" sz="2000" b="1" dirty="0"/>
              <a:t> L </a:t>
            </a:r>
            <a:r>
              <a:rPr lang="en-US" sz="2000" dirty="0"/>
              <a:t>keyboard combination to lock your workstation instead if you prefer.</a:t>
            </a:r>
          </a:p>
        </p:txBody>
      </p:sp>
      <p:sp>
        <p:nvSpPr>
          <p:cNvPr id="17" name="Rectangle 16">
            <a:extLst>
              <a:ext uri="{FF2B5EF4-FFF2-40B4-BE49-F238E27FC236}">
                <a16:creationId xmlns:a16="http://schemas.microsoft.com/office/drawing/2014/main" id="{FA5ADAA7-48EC-CD4A-FBD8-61FB9B5B60BD}"/>
              </a:ext>
            </a:extLst>
          </p:cNvPr>
          <p:cNvSpPr/>
          <p:nvPr/>
        </p:nvSpPr>
        <p:spPr>
          <a:xfrm>
            <a:off x="698740" y="3473546"/>
            <a:ext cx="1748367" cy="26035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3F4A8075-CE8E-15C2-F906-7E8C5D8DE19C}"/>
              </a:ext>
            </a:extLst>
          </p:cNvPr>
          <p:cNvSpPr txBox="1"/>
          <p:nvPr/>
        </p:nvSpPr>
        <p:spPr>
          <a:xfrm>
            <a:off x="196068" y="731087"/>
            <a:ext cx="4330592" cy="707886"/>
          </a:xfrm>
          <a:prstGeom prst="rect">
            <a:avLst/>
          </a:prstGeom>
          <a:solidFill>
            <a:schemeClr val="bg1"/>
          </a:solidFill>
          <a:ln w="19050">
            <a:solidFill>
              <a:schemeClr val="accent2"/>
            </a:solidFill>
          </a:ln>
        </p:spPr>
        <p:txBody>
          <a:bodyPr wrap="square" rtlCol="0">
            <a:spAutoFit/>
          </a:bodyPr>
          <a:lstStyle/>
          <a:p>
            <a:r>
              <a:rPr lang="en-US" sz="2000" dirty="0"/>
              <a:t>Signing out will shut down your running apps and log you out of your profile.</a:t>
            </a:r>
          </a:p>
        </p:txBody>
      </p:sp>
      <p:sp>
        <p:nvSpPr>
          <p:cNvPr id="32" name="TextBox 31">
            <a:extLst>
              <a:ext uri="{FF2B5EF4-FFF2-40B4-BE49-F238E27FC236}">
                <a16:creationId xmlns:a16="http://schemas.microsoft.com/office/drawing/2014/main" id="{E1787716-1358-2D4F-A762-4C4824F904BF}"/>
              </a:ext>
            </a:extLst>
          </p:cNvPr>
          <p:cNvSpPr txBox="1"/>
          <p:nvPr/>
        </p:nvSpPr>
        <p:spPr>
          <a:xfrm>
            <a:off x="4211401" y="3706734"/>
            <a:ext cx="3747231" cy="1323439"/>
          </a:xfrm>
          <a:prstGeom prst="rect">
            <a:avLst/>
          </a:prstGeom>
          <a:solidFill>
            <a:schemeClr val="bg1"/>
          </a:solidFill>
          <a:ln w="19050">
            <a:solidFill>
              <a:schemeClr val="accent2"/>
            </a:solidFill>
          </a:ln>
        </p:spPr>
        <p:txBody>
          <a:bodyPr wrap="square" rtlCol="0">
            <a:spAutoFit/>
          </a:bodyPr>
          <a:lstStyle/>
          <a:p>
            <a:r>
              <a:rPr lang="en-US" sz="2000" dirty="0"/>
              <a:t>Switching user will leave your apps running as you left them, then loads the new user profile.  This can consume much memory.</a:t>
            </a:r>
          </a:p>
        </p:txBody>
      </p:sp>
      <p:sp>
        <p:nvSpPr>
          <p:cNvPr id="75" name="TextBox 74">
            <a:extLst>
              <a:ext uri="{FF2B5EF4-FFF2-40B4-BE49-F238E27FC236}">
                <a16:creationId xmlns:a16="http://schemas.microsoft.com/office/drawing/2014/main" id="{79DD92A8-E498-425B-888C-D7095BE1626F}"/>
              </a:ext>
            </a:extLst>
          </p:cNvPr>
          <p:cNvSpPr txBox="1"/>
          <p:nvPr/>
        </p:nvSpPr>
        <p:spPr>
          <a:xfrm>
            <a:off x="756270" y="2011168"/>
            <a:ext cx="1656882" cy="1015663"/>
          </a:xfrm>
          <a:prstGeom prst="rect">
            <a:avLst/>
          </a:prstGeom>
          <a:solidFill>
            <a:schemeClr val="bg1"/>
          </a:solidFill>
          <a:ln w="19050">
            <a:solidFill>
              <a:schemeClr val="accent2"/>
            </a:solidFill>
          </a:ln>
        </p:spPr>
        <p:txBody>
          <a:bodyPr wrap="square" rtlCol="0">
            <a:spAutoFit/>
          </a:bodyPr>
          <a:lstStyle/>
          <a:p>
            <a:r>
              <a:rPr lang="en-US" sz="2000" dirty="0"/>
              <a:t>Click to open your account profile.</a:t>
            </a:r>
          </a:p>
        </p:txBody>
      </p:sp>
      <p:pic>
        <p:nvPicPr>
          <p:cNvPr id="45" name="Picture 44">
            <a:extLst>
              <a:ext uri="{FF2B5EF4-FFF2-40B4-BE49-F238E27FC236}">
                <a16:creationId xmlns:a16="http://schemas.microsoft.com/office/drawing/2014/main" id="{8D3A4022-0A76-4BB1-90C2-1B2FAF34BA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9626" y="1644791"/>
            <a:ext cx="1971892" cy="4878300"/>
          </a:xfrm>
          <a:prstGeom prst="rect">
            <a:avLst/>
          </a:prstGeom>
        </p:spPr>
      </p:pic>
      <p:cxnSp>
        <p:nvCxnSpPr>
          <p:cNvPr id="24" name="Straight Arrow Connector 23">
            <a:extLst>
              <a:ext uri="{FF2B5EF4-FFF2-40B4-BE49-F238E27FC236}">
                <a16:creationId xmlns:a16="http://schemas.microsoft.com/office/drawing/2014/main" id="{D69583AF-36C1-C3B2-D355-F27F8C32137D}"/>
              </a:ext>
            </a:extLst>
          </p:cNvPr>
          <p:cNvCxnSpPr>
            <a:cxnSpLocks/>
          </p:cNvCxnSpPr>
          <p:nvPr/>
        </p:nvCxnSpPr>
        <p:spPr>
          <a:xfrm>
            <a:off x="195943" y="1438973"/>
            <a:ext cx="502797" cy="237390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6FB141AD-F3E2-CC15-42CF-515D160E5A61}"/>
              </a:ext>
            </a:extLst>
          </p:cNvPr>
          <p:cNvCxnSpPr>
            <a:cxnSpLocks/>
            <a:stCxn id="32" idx="1"/>
            <a:endCxn id="57" idx="1"/>
          </p:cNvCxnSpPr>
          <p:nvPr/>
        </p:nvCxnSpPr>
        <p:spPr>
          <a:xfrm flipH="1" flipV="1">
            <a:off x="2734574" y="4337037"/>
            <a:ext cx="1476827" cy="3141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7" name="Right Brace 56">
            <a:extLst>
              <a:ext uri="{FF2B5EF4-FFF2-40B4-BE49-F238E27FC236}">
                <a16:creationId xmlns:a16="http://schemas.microsoft.com/office/drawing/2014/main" id="{26956A5C-A29D-4400-AAC6-8619612F1E32}"/>
              </a:ext>
            </a:extLst>
          </p:cNvPr>
          <p:cNvSpPr/>
          <p:nvPr/>
        </p:nvSpPr>
        <p:spPr>
          <a:xfrm>
            <a:off x="1666875" y="4034459"/>
            <a:ext cx="1067699" cy="611628"/>
          </a:xfrm>
          <a:prstGeom prst="rightBrace">
            <a:avLst>
              <a:gd name="adj1" fmla="val 22227"/>
              <a:gd name="adj2" fmla="val 49471"/>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5" name="Straight Arrow Connector 14">
            <a:extLst>
              <a:ext uri="{FF2B5EF4-FFF2-40B4-BE49-F238E27FC236}">
                <a16:creationId xmlns:a16="http://schemas.microsoft.com/office/drawing/2014/main" id="{4D099FBD-CF32-142B-7739-03F06C8452C0}"/>
              </a:ext>
            </a:extLst>
          </p:cNvPr>
          <p:cNvCxnSpPr>
            <a:cxnSpLocks/>
          </p:cNvCxnSpPr>
          <p:nvPr/>
        </p:nvCxnSpPr>
        <p:spPr>
          <a:xfrm flipH="1">
            <a:off x="1216325" y="2399412"/>
            <a:ext cx="7204091" cy="122674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82633835-C08D-1ED1-076A-9F71DFD1AFF0}"/>
              </a:ext>
            </a:extLst>
          </p:cNvPr>
          <p:cNvCxnSpPr>
            <a:cxnSpLocks/>
            <a:stCxn id="2" idx="1"/>
          </p:cNvCxnSpPr>
          <p:nvPr/>
        </p:nvCxnSpPr>
        <p:spPr>
          <a:xfrm flipH="1">
            <a:off x="1963150" y="1456879"/>
            <a:ext cx="6457265" cy="189290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D9003488-D6CF-6E6B-1429-FCA4D717D849}"/>
              </a:ext>
            </a:extLst>
          </p:cNvPr>
          <p:cNvCxnSpPr>
            <a:cxnSpLocks/>
            <a:stCxn id="27" idx="1"/>
            <a:endCxn id="67" idx="1"/>
          </p:cNvCxnSpPr>
          <p:nvPr/>
        </p:nvCxnSpPr>
        <p:spPr>
          <a:xfrm flipH="1" flipV="1">
            <a:off x="2727476" y="5432732"/>
            <a:ext cx="990354" cy="12463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67" name="Right Brace 66">
            <a:extLst>
              <a:ext uri="{FF2B5EF4-FFF2-40B4-BE49-F238E27FC236}">
                <a16:creationId xmlns:a16="http://schemas.microsoft.com/office/drawing/2014/main" id="{8364920F-93B7-451D-82A2-334CCB6B4167}"/>
              </a:ext>
            </a:extLst>
          </p:cNvPr>
          <p:cNvSpPr/>
          <p:nvPr/>
        </p:nvSpPr>
        <p:spPr>
          <a:xfrm>
            <a:off x="1641928" y="5134190"/>
            <a:ext cx="1085548" cy="611628"/>
          </a:xfrm>
          <a:prstGeom prst="rightBrace">
            <a:avLst>
              <a:gd name="adj1" fmla="val 48790"/>
              <a:gd name="adj2" fmla="val 48811"/>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TextBox 24">
            <a:extLst>
              <a:ext uri="{FF2B5EF4-FFF2-40B4-BE49-F238E27FC236}">
                <a16:creationId xmlns:a16="http://schemas.microsoft.com/office/drawing/2014/main" id="{D4A4275E-EF89-46D2-8938-94A500129AB1}"/>
              </a:ext>
            </a:extLst>
          </p:cNvPr>
          <p:cNvSpPr txBox="1"/>
          <p:nvPr/>
        </p:nvSpPr>
        <p:spPr>
          <a:xfrm>
            <a:off x="3717830" y="6013196"/>
            <a:ext cx="5006720" cy="400110"/>
          </a:xfrm>
          <a:prstGeom prst="rect">
            <a:avLst/>
          </a:prstGeom>
          <a:solidFill>
            <a:schemeClr val="bg1"/>
          </a:solidFill>
          <a:ln w="19050">
            <a:solidFill>
              <a:schemeClr val="accent2"/>
            </a:solidFill>
          </a:ln>
        </p:spPr>
        <p:txBody>
          <a:bodyPr wrap="square" rtlCol="0">
            <a:spAutoFit/>
          </a:bodyPr>
          <a:lstStyle/>
          <a:p>
            <a:r>
              <a:rPr lang="en-US" sz="2000" dirty="0"/>
              <a:t>All system settings are accessed from this link.</a:t>
            </a:r>
          </a:p>
        </p:txBody>
      </p:sp>
      <p:cxnSp>
        <p:nvCxnSpPr>
          <p:cNvPr id="29" name="Straight Arrow Connector 28">
            <a:extLst>
              <a:ext uri="{FF2B5EF4-FFF2-40B4-BE49-F238E27FC236}">
                <a16:creationId xmlns:a16="http://schemas.microsoft.com/office/drawing/2014/main" id="{44469F45-3728-47F2-91DC-D1B42595A987}"/>
              </a:ext>
            </a:extLst>
          </p:cNvPr>
          <p:cNvCxnSpPr>
            <a:cxnSpLocks/>
            <a:stCxn id="25" idx="1"/>
            <a:endCxn id="30" idx="1"/>
          </p:cNvCxnSpPr>
          <p:nvPr/>
        </p:nvCxnSpPr>
        <p:spPr>
          <a:xfrm flipH="1" flipV="1">
            <a:off x="2734574" y="5995529"/>
            <a:ext cx="983256" cy="21772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0" name="Right Brace 29">
            <a:extLst>
              <a:ext uri="{FF2B5EF4-FFF2-40B4-BE49-F238E27FC236}">
                <a16:creationId xmlns:a16="http://schemas.microsoft.com/office/drawing/2014/main" id="{2098B468-E066-4960-AD77-76FE3F7DDF26}"/>
              </a:ext>
            </a:extLst>
          </p:cNvPr>
          <p:cNvSpPr/>
          <p:nvPr/>
        </p:nvSpPr>
        <p:spPr>
          <a:xfrm>
            <a:off x="1641928" y="5891581"/>
            <a:ext cx="1092646" cy="212961"/>
          </a:xfrm>
          <a:prstGeom prst="rightBrace">
            <a:avLst>
              <a:gd name="adj1" fmla="val 48790"/>
              <a:gd name="adj2" fmla="val 48811"/>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404995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5"/>
                                        </p:tgtEl>
                                        <p:attrNameLst>
                                          <p:attrName>style.visibility</p:attrName>
                                        </p:attrNameLst>
                                      </p:cBhvr>
                                      <p:to>
                                        <p:strVal val="visible"/>
                                      </p:to>
                                    </p:set>
                                    <p:anim calcmode="lin" valueType="num">
                                      <p:cBhvr additive="base">
                                        <p:cTn id="7" dur="500" fill="hold"/>
                                        <p:tgtEl>
                                          <p:spTgt spid="75"/>
                                        </p:tgtEl>
                                        <p:attrNameLst>
                                          <p:attrName>ppt_x</p:attrName>
                                        </p:attrNameLst>
                                      </p:cBhvr>
                                      <p:tavLst>
                                        <p:tav tm="0">
                                          <p:val>
                                            <p:strVal val="1+#ppt_w/2"/>
                                          </p:val>
                                        </p:tav>
                                        <p:tav tm="100000">
                                          <p:val>
                                            <p:strVal val="#ppt_x"/>
                                          </p:val>
                                        </p:tav>
                                      </p:tavLst>
                                    </p:anim>
                                    <p:anim calcmode="lin" valueType="num">
                                      <p:cBhvr additive="base">
                                        <p:cTn id="8" dur="500" fill="hold"/>
                                        <p:tgtEl>
                                          <p:spTgt spid="7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77"/>
                                        </p:tgtEl>
                                        <p:attrNameLst>
                                          <p:attrName>style.visibility</p:attrName>
                                        </p:attrNameLst>
                                      </p:cBhvr>
                                      <p:to>
                                        <p:strVal val="visible"/>
                                      </p:to>
                                    </p:set>
                                    <p:animEffect transition="in" filter="wipe(up)">
                                      <p:cBhvr>
                                        <p:cTn id="12" dur="500"/>
                                        <p:tgtEl>
                                          <p:spTgt spid="7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wipe(down)">
                                      <p:cBhvr>
                                        <p:cTn id="17" dur="500"/>
                                        <p:tgtEl>
                                          <p:spTgt spid="45"/>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additive="base">
                                        <p:cTn id="22" dur="500" fill="hold"/>
                                        <p:tgtEl>
                                          <p:spTgt spid="2"/>
                                        </p:tgtEl>
                                        <p:attrNameLst>
                                          <p:attrName>ppt_x</p:attrName>
                                        </p:attrNameLst>
                                      </p:cBhvr>
                                      <p:tavLst>
                                        <p:tav tm="0">
                                          <p:val>
                                            <p:strVal val="1+#ppt_w/2"/>
                                          </p:val>
                                        </p:tav>
                                        <p:tav tm="100000">
                                          <p:val>
                                            <p:strVal val="#ppt_x"/>
                                          </p:val>
                                        </p:tav>
                                      </p:tavLst>
                                    </p:anim>
                                    <p:anim calcmode="lin" valueType="num">
                                      <p:cBhvr additive="base">
                                        <p:cTn id="23" dur="500" fill="hold"/>
                                        <p:tgtEl>
                                          <p:spTgt spid="2"/>
                                        </p:tgtEl>
                                        <p:attrNameLst>
                                          <p:attrName>ppt_y</p:attrName>
                                        </p:attrNameLst>
                                      </p:cBhvr>
                                      <p:tavLst>
                                        <p:tav tm="0">
                                          <p:val>
                                            <p:strVal val="#ppt_y"/>
                                          </p:val>
                                        </p:tav>
                                        <p:tav tm="100000">
                                          <p:val>
                                            <p:strVal val="#ppt_y"/>
                                          </p:val>
                                        </p:tav>
                                      </p:tavLst>
                                    </p:anim>
                                  </p:childTnLst>
                                </p:cTn>
                              </p:par>
                            </p:childTnLst>
                          </p:cTn>
                        </p:par>
                        <p:par>
                          <p:cTn id="24" fill="hold">
                            <p:stCondLst>
                              <p:cond delay="500"/>
                            </p:stCondLst>
                            <p:childTnLst>
                              <p:par>
                                <p:cTn id="25" presetID="22" presetClass="entr" presetSubtype="2" fill="hold" nodeType="after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right)">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2"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additive="base">
                                        <p:cTn id="32" dur="500" fill="hold"/>
                                        <p:tgtEl>
                                          <p:spTgt spid="13"/>
                                        </p:tgtEl>
                                        <p:attrNameLst>
                                          <p:attrName>ppt_x</p:attrName>
                                        </p:attrNameLst>
                                      </p:cBhvr>
                                      <p:tavLst>
                                        <p:tav tm="0">
                                          <p:val>
                                            <p:strVal val="1+#ppt_w/2"/>
                                          </p:val>
                                        </p:tav>
                                        <p:tav tm="100000">
                                          <p:val>
                                            <p:strVal val="#ppt_x"/>
                                          </p:val>
                                        </p:tav>
                                      </p:tavLst>
                                    </p:anim>
                                    <p:anim calcmode="lin" valueType="num">
                                      <p:cBhvr additive="base">
                                        <p:cTn id="33" dur="500" fill="hold"/>
                                        <p:tgtEl>
                                          <p:spTgt spid="13"/>
                                        </p:tgtEl>
                                        <p:attrNameLst>
                                          <p:attrName>ppt_y</p:attrName>
                                        </p:attrNameLst>
                                      </p:cBhvr>
                                      <p:tavLst>
                                        <p:tav tm="0">
                                          <p:val>
                                            <p:strVal val="#ppt_y"/>
                                          </p:val>
                                        </p:tav>
                                        <p:tav tm="100000">
                                          <p:val>
                                            <p:strVal val="#ppt_y"/>
                                          </p:val>
                                        </p:tav>
                                      </p:tavLst>
                                    </p:anim>
                                  </p:childTnLst>
                                </p:cTn>
                              </p:par>
                            </p:childTnLst>
                          </p:cTn>
                        </p:par>
                        <p:par>
                          <p:cTn id="34" fill="hold">
                            <p:stCondLst>
                              <p:cond delay="500"/>
                            </p:stCondLst>
                            <p:childTnLst>
                              <p:par>
                                <p:cTn id="35" presetID="22" presetClass="entr" presetSubtype="2" fill="hold" nodeType="after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right)">
                                      <p:cBhvr>
                                        <p:cTn id="37" dur="500"/>
                                        <p:tgtEl>
                                          <p:spTgt spid="15"/>
                                        </p:tgtEl>
                                      </p:cBhvr>
                                    </p:animEffect>
                                  </p:childTnLst>
                                </p:cTn>
                              </p:par>
                            </p:childTnLst>
                          </p:cTn>
                        </p:par>
                        <p:par>
                          <p:cTn id="38" fill="hold">
                            <p:stCondLst>
                              <p:cond delay="1000"/>
                            </p:stCondLst>
                            <p:childTnLst>
                              <p:par>
                                <p:cTn id="39" presetID="22" presetClass="entr" presetSubtype="2" fill="hold" grpId="0" nodeType="after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wipe(right)">
                                      <p:cBhvr>
                                        <p:cTn id="41" dur="500"/>
                                        <p:tgtEl>
                                          <p:spTgt spid="17"/>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23"/>
                                        </p:tgtEl>
                                        <p:attrNameLst>
                                          <p:attrName>style.visibility</p:attrName>
                                        </p:attrNameLst>
                                      </p:cBhvr>
                                      <p:to>
                                        <p:strVal val="visible"/>
                                      </p:to>
                                    </p:set>
                                    <p:anim calcmode="lin" valueType="num">
                                      <p:cBhvr additive="base">
                                        <p:cTn id="46" dur="500" fill="hold"/>
                                        <p:tgtEl>
                                          <p:spTgt spid="23"/>
                                        </p:tgtEl>
                                        <p:attrNameLst>
                                          <p:attrName>ppt_x</p:attrName>
                                        </p:attrNameLst>
                                      </p:cBhvr>
                                      <p:tavLst>
                                        <p:tav tm="0">
                                          <p:val>
                                            <p:strVal val="0-#ppt_w/2"/>
                                          </p:val>
                                        </p:tav>
                                        <p:tav tm="100000">
                                          <p:val>
                                            <p:strVal val="#ppt_x"/>
                                          </p:val>
                                        </p:tav>
                                      </p:tavLst>
                                    </p:anim>
                                    <p:anim calcmode="lin" valueType="num">
                                      <p:cBhvr additive="base">
                                        <p:cTn id="47" dur="500" fill="hold"/>
                                        <p:tgtEl>
                                          <p:spTgt spid="23"/>
                                        </p:tgtEl>
                                        <p:attrNameLst>
                                          <p:attrName>ppt_y</p:attrName>
                                        </p:attrNameLst>
                                      </p:cBhvr>
                                      <p:tavLst>
                                        <p:tav tm="0">
                                          <p:val>
                                            <p:strVal val="#ppt_y"/>
                                          </p:val>
                                        </p:tav>
                                        <p:tav tm="100000">
                                          <p:val>
                                            <p:strVal val="#ppt_y"/>
                                          </p:val>
                                        </p:tav>
                                      </p:tavLst>
                                    </p:anim>
                                  </p:childTnLst>
                                </p:cTn>
                              </p:par>
                            </p:childTnLst>
                          </p:cTn>
                        </p:par>
                        <p:par>
                          <p:cTn id="48" fill="hold">
                            <p:stCondLst>
                              <p:cond delay="500"/>
                            </p:stCondLst>
                            <p:childTnLst>
                              <p:par>
                                <p:cTn id="49" presetID="22" presetClass="entr" presetSubtype="1" fill="hold" nodeType="after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wipe(up)">
                                      <p:cBhvr>
                                        <p:cTn id="51" dur="500"/>
                                        <p:tgtEl>
                                          <p:spTgt spid="24"/>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2" fill="hold" grpId="0" nodeType="clickEffect">
                                  <p:stCondLst>
                                    <p:cond delay="0"/>
                                  </p:stCondLst>
                                  <p:childTnLst>
                                    <p:set>
                                      <p:cBhvr>
                                        <p:cTn id="55" dur="1" fill="hold">
                                          <p:stCondLst>
                                            <p:cond delay="0"/>
                                          </p:stCondLst>
                                        </p:cTn>
                                        <p:tgtEl>
                                          <p:spTgt spid="32"/>
                                        </p:tgtEl>
                                        <p:attrNameLst>
                                          <p:attrName>style.visibility</p:attrName>
                                        </p:attrNameLst>
                                      </p:cBhvr>
                                      <p:to>
                                        <p:strVal val="visible"/>
                                      </p:to>
                                    </p:set>
                                    <p:anim calcmode="lin" valueType="num">
                                      <p:cBhvr additive="base">
                                        <p:cTn id="56" dur="500" fill="hold"/>
                                        <p:tgtEl>
                                          <p:spTgt spid="32"/>
                                        </p:tgtEl>
                                        <p:attrNameLst>
                                          <p:attrName>ppt_x</p:attrName>
                                        </p:attrNameLst>
                                      </p:cBhvr>
                                      <p:tavLst>
                                        <p:tav tm="0">
                                          <p:val>
                                            <p:strVal val="1+#ppt_w/2"/>
                                          </p:val>
                                        </p:tav>
                                        <p:tav tm="100000">
                                          <p:val>
                                            <p:strVal val="#ppt_x"/>
                                          </p:val>
                                        </p:tav>
                                      </p:tavLst>
                                    </p:anim>
                                    <p:anim calcmode="lin" valueType="num">
                                      <p:cBhvr additive="base">
                                        <p:cTn id="57" dur="500" fill="hold"/>
                                        <p:tgtEl>
                                          <p:spTgt spid="32"/>
                                        </p:tgtEl>
                                        <p:attrNameLst>
                                          <p:attrName>ppt_y</p:attrName>
                                        </p:attrNameLst>
                                      </p:cBhvr>
                                      <p:tavLst>
                                        <p:tav tm="0">
                                          <p:val>
                                            <p:strVal val="#ppt_y"/>
                                          </p:val>
                                        </p:tav>
                                        <p:tav tm="100000">
                                          <p:val>
                                            <p:strVal val="#ppt_y"/>
                                          </p:val>
                                        </p:tav>
                                      </p:tavLst>
                                    </p:anim>
                                  </p:childTnLst>
                                </p:cTn>
                              </p:par>
                            </p:childTnLst>
                          </p:cTn>
                        </p:par>
                        <p:par>
                          <p:cTn id="58" fill="hold">
                            <p:stCondLst>
                              <p:cond delay="500"/>
                            </p:stCondLst>
                            <p:childTnLst>
                              <p:par>
                                <p:cTn id="59" presetID="22" presetClass="entr" presetSubtype="2" fill="hold" nodeType="afterEffect">
                                  <p:stCondLst>
                                    <p:cond delay="0"/>
                                  </p:stCondLst>
                                  <p:childTnLst>
                                    <p:set>
                                      <p:cBhvr>
                                        <p:cTn id="60" dur="1" fill="hold">
                                          <p:stCondLst>
                                            <p:cond delay="0"/>
                                          </p:stCondLst>
                                        </p:cTn>
                                        <p:tgtEl>
                                          <p:spTgt spid="33"/>
                                        </p:tgtEl>
                                        <p:attrNameLst>
                                          <p:attrName>style.visibility</p:attrName>
                                        </p:attrNameLst>
                                      </p:cBhvr>
                                      <p:to>
                                        <p:strVal val="visible"/>
                                      </p:to>
                                    </p:set>
                                    <p:animEffect transition="in" filter="wipe(right)">
                                      <p:cBhvr>
                                        <p:cTn id="61" dur="500"/>
                                        <p:tgtEl>
                                          <p:spTgt spid="33"/>
                                        </p:tgtEl>
                                      </p:cBhvr>
                                    </p:animEffect>
                                  </p:childTnLst>
                                </p:cTn>
                              </p:par>
                            </p:childTnLst>
                          </p:cTn>
                        </p:par>
                        <p:par>
                          <p:cTn id="62" fill="hold">
                            <p:stCondLst>
                              <p:cond delay="1000"/>
                            </p:stCondLst>
                            <p:childTnLst>
                              <p:par>
                                <p:cTn id="63" presetID="22" presetClass="entr" presetSubtype="2" fill="hold" grpId="0" nodeType="afterEffect">
                                  <p:stCondLst>
                                    <p:cond delay="0"/>
                                  </p:stCondLst>
                                  <p:childTnLst>
                                    <p:set>
                                      <p:cBhvr>
                                        <p:cTn id="64" dur="1" fill="hold">
                                          <p:stCondLst>
                                            <p:cond delay="0"/>
                                          </p:stCondLst>
                                        </p:cTn>
                                        <p:tgtEl>
                                          <p:spTgt spid="57"/>
                                        </p:tgtEl>
                                        <p:attrNameLst>
                                          <p:attrName>style.visibility</p:attrName>
                                        </p:attrNameLst>
                                      </p:cBhvr>
                                      <p:to>
                                        <p:strVal val="visible"/>
                                      </p:to>
                                    </p:set>
                                    <p:animEffect transition="in" filter="wipe(right)">
                                      <p:cBhvr>
                                        <p:cTn id="65" dur="500"/>
                                        <p:tgtEl>
                                          <p:spTgt spid="57"/>
                                        </p:tgtEl>
                                      </p:cBhvr>
                                    </p:animEffect>
                                  </p:childTnLst>
                                </p:cTn>
                              </p:par>
                            </p:childTnLst>
                          </p:cTn>
                        </p:par>
                      </p:childTnLst>
                    </p:cTn>
                  </p:par>
                  <p:par>
                    <p:cTn id="66" fill="hold">
                      <p:stCondLst>
                        <p:cond delay="indefinite"/>
                      </p:stCondLst>
                      <p:childTnLst>
                        <p:par>
                          <p:cTn id="67" fill="hold">
                            <p:stCondLst>
                              <p:cond delay="0"/>
                            </p:stCondLst>
                            <p:childTnLst>
                              <p:par>
                                <p:cTn id="68" presetID="2" presetClass="entr" presetSubtype="2" fill="hold" grpId="0" nodeType="clickEffect">
                                  <p:stCondLst>
                                    <p:cond delay="0"/>
                                  </p:stCondLst>
                                  <p:childTnLst>
                                    <p:set>
                                      <p:cBhvr>
                                        <p:cTn id="69" dur="1" fill="hold">
                                          <p:stCondLst>
                                            <p:cond delay="0"/>
                                          </p:stCondLst>
                                        </p:cTn>
                                        <p:tgtEl>
                                          <p:spTgt spid="27"/>
                                        </p:tgtEl>
                                        <p:attrNameLst>
                                          <p:attrName>style.visibility</p:attrName>
                                        </p:attrNameLst>
                                      </p:cBhvr>
                                      <p:to>
                                        <p:strVal val="visible"/>
                                      </p:to>
                                    </p:set>
                                    <p:anim calcmode="lin" valueType="num">
                                      <p:cBhvr additive="base">
                                        <p:cTn id="70" dur="500" fill="hold"/>
                                        <p:tgtEl>
                                          <p:spTgt spid="27"/>
                                        </p:tgtEl>
                                        <p:attrNameLst>
                                          <p:attrName>ppt_x</p:attrName>
                                        </p:attrNameLst>
                                      </p:cBhvr>
                                      <p:tavLst>
                                        <p:tav tm="0">
                                          <p:val>
                                            <p:strVal val="1+#ppt_w/2"/>
                                          </p:val>
                                        </p:tav>
                                        <p:tav tm="100000">
                                          <p:val>
                                            <p:strVal val="#ppt_x"/>
                                          </p:val>
                                        </p:tav>
                                      </p:tavLst>
                                    </p:anim>
                                    <p:anim calcmode="lin" valueType="num">
                                      <p:cBhvr additive="base">
                                        <p:cTn id="71" dur="500" fill="hold"/>
                                        <p:tgtEl>
                                          <p:spTgt spid="27"/>
                                        </p:tgtEl>
                                        <p:attrNameLst>
                                          <p:attrName>ppt_y</p:attrName>
                                        </p:attrNameLst>
                                      </p:cBhvr>
                                      <p:tavLst>
                                        <p:tav tm="0">
                                          <p:val>
                                            <p:strVal val="#ppt_y"/>
                                          </p:val>
                                        </p:tav>
                                        <p:tav tm="100000">
                                          <p:val>
                                            <p:strVal val="#ppt_y"/>
                                          </p:val>
                                        </p:tav>
                                      </p:tavLst>
                                    </p:anim>
                                  </p:childTnLst>
                                </p:cTn>
                              </p:par>
                            </p:childTnLst>
                          </p:cTn>
                        </p:par>
                        <p:par>
                          <p:cTn id="72" fill="hold">
                            <p:stCondLst>
                              <p:cond delay="500"/>
                            </p:stCondLst>
                            <p:childTnLst>
                              <p:par>
                                <p:cTn id="73" presetID="22" presetClass="entr" presetSubtype="2" fill="hold" nodeType="afterEffect">
                                  <p:stCondLst>
                                    <p:cond delay="0"/>
                                  </p:stCondLst>
                                  <p:childTnLst>
                                    <p:set>
                                      <p:cBhvr>
                                        <p:cTn id="74" dur="1" fill="hold">
                                          <p:stCondLst>
                                            <p:cond delay="0"/>
                                          </p:stCondLst>
                                        </p:cTn>
                                        <p:tgtEl>
                                          <p:spTgt spid="28"/>
                                        </p:tgtEl>
                                        <p:attrNameLst>
                                          <p:attrName>style.visibility</p:attrName>
                                        </p:attrNameLst>
                                      </p:cBhvr>
                                      <p:to>
                                        <p:strVal val="visible"/>
                                      </p:to>
                                    </p:set>
                                    <p:animEffect transition="in" filter="wipe(right)">
                                      <p:cBhvr>
                                        <p:cTn id="75" dur="500"/>
                                        <p:tgtEl>
                                          <p:spTgt spid="28"/>
                                        </p:tgtEl>
                                      </p:cBhvr>
                                    </p:animEffect>
                                  </p:childTnLst>
                                </p:cTn>
                              </p:par>
                            </p:childTnLst>
                          </p:cTn>
                        </p:par>
                        <p:par>
                          <p:cTn id="76" fill="hold">
                            <p:stCondLst>
                              <p:cond delay="1000"/>
                            </p:stCondLst>
                            <p:childTnLst>
                              <p:par>
                                <p:cTn id="77" presetID="22" presetClass="entr" presetSubtype="2" fill="hold" grpId="0" nodeType="afterEffect">
                                  <p:stCondLst>
                                    <p:cond delay="0"/>
                                  </p:stCondLst>
                                  <p:childTnLst>
                                    <p:set>
                                      <p:cBhvr>
                                        <p:cTn id="78" dur="1" fill="hold">
                                          <p:stCondLst>
                                            <p:cond delay="0"/>
                                          </p:stCondLst>
                                        </p:cTn>
                                        <p:tgtEl>
                                          <p:spTgt spid="67"/>
                                        </p:tgtEl>
                                        <p:attrNameLst>
                                          <p:attrName>style.visibility</p:attrName>
                                        </p:attrNameLst>
                                      </p:cBhvr>
                                      <p:to>
                                        <p:strVal val="visible"/>
                                      </p:to>
                                    </p:set>
                                    <p:animEffect transition="in" filter="wipe(right)">
                                      <p:cBhvr>
                                        <p:cTn id="79" dur="500"/>
                                        <p:tgtEl>
                                          <p:spTgt spid="67"/>
                                        </p:tgtEl>
                                      </p:cBhvr>
                                    </p:animEffect>
                                  </p:childTnLst>
                                </p:cTn>
                              </p:par>
                            </p:childTnLst>
                          </p:cTn>
                        </p:par>
                      </p:childTnLst>
                    </p:cTn>
                  </p:par>
                  <p:par>
                    <p:cTn id="80" fill="hold">
                      <p:stCondLst>
                        <p:cond delay="indefinite"/>
                      </p:stCondLst>
                      <p:childTnLst>
                        <p:par>
                          <p:cTn id="81" fill="hold">
                            <p:stCondLst>
                              <p:cond delay="0"/>
                            </p:stCondLst>
                            <p:childTnLst>
                              <p:par>
                                <p:cTn id="82" presetID="2" presetClass="entr" presetSubtype="2" fill="hold" grpId="0" nodeType="clickEffect">
                                  <p:stCondLst>
                                    <p:cond delay="0"/>
                                  </p:stCondLst>
                                  <p:childTnLst>
                                    <p:set>
                                      <p:cBhvr>
                                        <p:cTn id="83" dur="1" fill="hold">
                                          <p:stCondLst>
                                            <p:cond delay="0"/>
                                          </p:stCondLst>
                                        </p:cTn>
                                        <p:tgtEl>
                                          <p:spTgt spid="25"/>
                                        </p:tgtEl>
                                        <p:attrNameLst>
                                          <p:attrName>style.visibility</p:attrName>
                                        </p:attrNameLst>
                                      </p:cBhvr>
                                      <p:to>
                                        <p:strVal val="visible"/>
                                      </p:to>
                                    </p:set>
                                    <p:anim calcmode="lin" valueType="num">
                                      <p:cBhvr additive="base">
                                        <p:cTn id="84" dur="500" fill="hold"/>
                                        <p:tgtEl>
                                          <p:spTgt spid="25"/>
                                        </p:tgtEl>
                                        <p:attrNameLst>
                                          <p:attrName>ppt_x</p:attrName>
                                        </p:attrNameLst>
                                      </p:cBhvr>
                                      <p:tavLst>
                                        <p:tav tm="0">
                                          <p:val>
                                            <p:strVal val="1+#ppt_w/2"/>
                                          </p:val>
                                        </p:tav>
                                        <p:tav tm="100000">
                                          <p:val>
                                            <p:strVal val="#ppt_x"/>
                                          </p:val>
                                        </p:tav>
                                      </p:tavLst>
                                    </p:anim>
                                    <p:anim calcmode="lin" valueType="num">
                                      <p:cBhvr additive="base">
                                        <p:cTn id="85" dur="500" fill="hold"/>
                                        <p:tgtEl>
                                          <p:spTgt spid="25"/>
                                        </p:tgtEl>
                                        <p:attrNameLst>
                                          <p:attrName>ppt_y</p:attrName>
                                        </p:attrNameLst>
                                      </p:cBhvr>
                                      <p:tavLst>
                                        <p:tav tm="0">
                                          <p:val>
                                            <p:strVal val="#ppt_y"/>
                                          </p:val>
                                        </p:tav>
                                        <p:tav tm="100000">
                                          <p:val>
                                            <p:strVal val="#ppt_y"/>
                                          </p:val>
                                        </p:tav>
                                      </p:tavLst>
                                    </p:anim>
                                  </p:childTnLst>
                                </p:cTn>
                              </p:par>
                            </p:childTnLst>
                          </p:cTn>
                        </p:par>
                        <p:par>
                          <p:cTn id="86" fill="hold">
                            <p:stCondLst>
                              <p:cond delay="500"/>
                            </p:stCondLst>
                            <p:childTnLst>
                              <p:par>
                                <p:cTn id="87" presetID="22" presetClass="entr" presetSubtype="2" fill="hold" nodeType="afterEffect">
                                  <p:stCondLst>
                                    <p:cond delay="0"/>
                                  </p:stCondLst>
                                  <p:childTnLst>
                                    <p:set>
                                      <p:cBhvr>
                                        <p:cTn id="88" dur="1" fill="hold">
                                          <p:stCondLst>
                                            <p:cond delay="0"/>
                                          </p:stCondLst>
                                        </p:cTn>
                                        <p:tgtEl>
                                          <p:spTgt spid="29"/>
                                        </p:tgtEl>
                                        <p:attrNameLst>
                                          <p:attrName>style.visibility</p:attrName>
                                        </p:attrNameLst>
                                      </p:cBhvr>
                                      <p:to>
                                        <p:strVal val="visible"/>
                                      </p:to>
                                    </p:set>
                                    <p:animEffect transition="in" filter="wipe(right)">
                                      <p:cBhvr>
                                        <p:cTn id="89" dur="500"/>
                                        <p:tgtEl>
                                          <p:spTgt spid="29"/>
                                        </p:tgtEl>
                                      </p:cBhvr>
                                    </p:animEffect>
                                  </p:childTnLst>
                                </p:cTn>
                              </p:par>
                            </p:childTnLst>
                          </p:cTn>
                        </p:par>
                        <p:par>
                          <p:cTn id="90" fill="hold">
                            <p:stCondLst>
                              <p:cond delay="1000"/>
                            </p:stCondLst>
                            <p:childTnLst>
                              <p:par>
                                <p:cTn id="91" presetID="22" presetClass="entr" presetSubtype="2" fill="hold" grpId="0" nodeType="afterEffect">
                                  <p:stCondLst>
                                    <p:cond delay="0"/>
                                  </p:stCondLst>
                                  <p:childTnLst>
                                    <p:set>
                                      <p:cBhvr>
                                        <p:cTn id="92" dur="1" fill="hold">
                                          <p:stCondLst>
                                            <p:cond delay="0"/>
                                          </p:stCondLst>
                                        </p:cTn>
                                        <p:tgtEl>
                                          <p:spTgt spid="30"/>
                                        </p:tgtEl>
                                        <p:attrNameLst>
                                          <p:attrName>style.visibility</p:attrName>
                                        </p:attrNameLst>
                                      </p:cBhvr>
                                      <p:to>
                                        <p:strVal val="visible"/>
                                      </p:to>
                                    </p:set>
                                    <p:animEffect transition="in" filter="wipe(right)">
                                      <p:cBhvr>
                                        <p:cTn id="93" dur="500"/>
                                        <p:tgtEl>
                                          <p:spTgt spid="30"/>
                                        </p:tgtEl>
                                      </p:cBhvr>
                                    </p:animEffect>
                                  </p:childTnLst>
                                </p:cTn>
                              </p:par>
                            </p:childTnLst>
                          </p:cTn>
                        </p:par>
                      </p:childTnLst>
                    </p:cTn>
                  </p:par>
                  <p:par>
                    <p:cTn id="94" fill="hold">
                      <p:stCondLst>
                        <p:cond delay="indefinite"/>
                      </p:stCondLst>
                      <p:childTnLst>
                        <p:par>
                          <p:cTn id="95" fill="hold">
                            <p:stCondLst>
                              <p:cond delay="0"/>
                            </p:stCondLst>
                            <p:childTnLst>
                              <p:par>
                                <p:cTn id="96" presetID="14" presetClass="exit" presetSubtype="10" fill="hold" grpId="1" nodeType="clickEffect">
                                  <p:stCondLst>
                                    <p:cond delay="0"/>
                                  </p:stCondLst>
                                  <p:childTnLst>
                                    <p:animEffect transition="out" filter="randombar(horizontal)">
                                      <p:cBhvr>
                                        <p:cTn id="97" dur="500"/>
                                        <p:tgtEl>
                                          <p:spTgt spid="27"/>
                                        </p:tgtEl>
                                      </p:cBhvr>
                                    </p:animEffect>
                                    <p:set>
                                      <p:cBhvr>
                                        <p:cTn id="98" dur="1" fill="hold">
                                          <p:stCondLst>
                                            <p:cond delay="499"/>
                                          </p:stCondLst>
                                        </p:cTn>
                                        <p:tgtEl>
                                          <p:spTgt spid="27"/>
                                        </p:tgtEl>
                                        <p:attrNameLst>
                                          <p:attrName>style.visibility</p:attrName>
                                        </p:attrNameLst>
                                      </p:cBhvr>
                                      <p:to>
                                        <p:strVal val="hidden"/>
                                      </p:to>
                                    </p:set>
                                  </p:childTnLst>
                                </p:cTn>
                              </p:par>
                              <p:par>
                                <p:cTn id="99" presetID="14" presetClass="exit" presetSubtype="10" fill="hold" nodeType="withEffect">
                                  <p:stCondLst>
                                    <p:cond delay="0"/>
                                  </p:stCondLst>
                                  <p:childTnLst>
                                    <p:animEffect transition="out" filter="randombar(horizontal)">
                                      <p:cBhvr>
                                        <p:cTn id="100" dur="500"/>
                                        <p:tgtEl>
                                          <p:spTgt spid="28"/>
                                        </p:tgtEl>
                                      </p:cBhvr>
                                    </p:animEffect>
                                    <p:set>
                                      <p:cBhvr>
                                        <p:cTn id="101" dur="1" fill="hold">
                                          <p:stCondLst>
                                            <p:cond delay="499"/>
                                          </p:stCondLst>
                                        </p:cTn>
                                        <p:tgtEl>
                                          <p:spTgt spid="28"/>
                                        </p:tgtEl>
                                        <p:attrNameLst>
                                          <p:attrName>style.visibility</p:attrName>
                                        </p:attrNameLst>
                                      </p:cBhvr>
                                      <p:to>
                                        <p:strVal val="hidden"/>
                                      </p:to>
                                    </p:set>
                                  </p:childTnLst>
                                </p:cTn>
                              </p:par>
                              <p:par>
                                <p:cTn id="102" presetID="14" presetClass="exit" presetSubtype="10" fill="hold" grpId="1" nodeType="withEffect">
                                  <p:stCondLst>
                                    <p:cond delay="0"/>
                                  </p:stCondLst>
                                  <p:childTnLst>
                                    <p:animEffect transition="out" filter="randombar(horizontal)">
                                      <p:cBhvr>
                                        <p:cTn id="103" dur="500"/>
                                        <p:tgtEl>
                                          <p:spTgt spid="2"/>
                                        </p:tgtEl>
                                      </p:cBhvr>
                                    </p:animEffect>
                                    <p:set>
                                      <p:cBhvr>
                                        <p:cTn id="104" dur="1" fill="hold">
                                          <p:stCondLst>
                                            <p:cond delay="499"/>
                                          </p:stCondLst>
                                        </p:cTn>
                                        <p:tgtEl>
                                          <p:spTgt spid="2"/>
                                        </p:tgtEl>
                                        <p:attrNameLst>
                                          <p:attrName>style.visibility</p:attrName>
                                        </p:attrNameLst>
                                      </p:cBhvr>
                                      <p:to>
                                        <p:strVal val="hidden"/>
                                      </p:to>
                                    </p:set>
                                  </p:childTnLst>
                                </p:cTn>
                              </p:par>
                              <p:par>
                                <p:cTn id="105" presetID="14" presetClass="exit" presetSubtype="10" fill="hold" nodeType="withEffect">
                                  <p:stCondLst>
                                    <p:cond delay="0"/>
                                  </p:stCondLst>
                                  <p:childTnLst>
                                    <p:animEffect transition="out" filter="randombar(horizontal)">
                                      <p:cBhvr>
                                        <p:cTn id="106" dur="500"/>
                                        <p:tgtEl>
                                          <p:spTgt spid="4"/>
                                        </p:tgtEl>
                                      </p:cBhvr>
                                    </p:animEffect>
                                    <p:set>
                                      <p:cBhvr>
                                        <p:cTn id="107" dur="1" fill="hold">
                                          <p:stCondLst>
                                            <p:cond delay="499"/>
                                          </p:stCondLst>
                                        </p:cTn>
                                        <p:tgtEl>
                                          <p:spTgt spid="4"/>
                                        </p:tgtEl>
                                        <p:attrNameLst>
                                          <p:attrName>style.visibility</p:attrName>
                                        </p:attrNameLst>
                                      </p:cBhvr>
                                      <p:to>
                                        <p:strVal val="hidden"/>
                                      </p:to>
                                    </p:set>
                                  </p:childTnLst>
                                </p:cTn>
                              </p:par>
                              <p:par>
                                <p:cTn id="108" presetID="14" presetClass="exit" presetSubtype="10" fill="hold" grpId="1" nodeType="withEffect">
                                  <p:stCondLst>
                                    <p:cond delay="0"/>
                                  </p:stCondLst>
                                  <p:childTnLst>
                                    <p:animEffect transition="out" filter="randombar(horizontal)">
                                      <p:cBhvr>
                                        <p:cTn id="109" dur="500"/>
                                        <p:tgtEl>
                                          <p:spTgt spid="13"/>
                                        </p:tgtEl>
                                      </p:cBhvr>
                                    </p:animEffect>
                                    <p:set>
                                      <p:cBhvr>
                                        <p:cTn id="110" dur="1" fill="hold">
                                          <p:stCondLst>
                                            <p:cond delay="499"/>
                                          </p:stCondLst>
                                        </p:cTn>
                                        <p:tgtEl>
                                          <p:spTgt spid="13"/>
                                        </p:tgtEl>
                                        <p:attrNameLst>
                                          <p:attrName>style.visibility</p:attrName>
                                        </p:attrNameLst>
                                      </p:cBhvr>
                                      <p:to>
                                        <p:strVal val="hidden"/>
                                      </p:to>
                                    </p:set>
                                  </p:childTnLst>
                                </p:cTn>
                              </p:par>
                              <p:par>
                                <p:cTn id="111" presetID="14" presetClass="exit" presetSubtype="10" fill="hold" nodeType="withEffect">
                                  <p:stCondLst>
                                    <p:cond delay="0"/>
                                  </p:stCondLst>
                                  <p:childTnLst>
                                    <p:animEffect transition="out" filter="randombar(horizontal)">
                                      <p:cBhvr>
                                        <p:cTn id="112" dur="500"/>
                                        <p:tgtEl>
                                          <p:spTgt spid="15"/>
                                        </p:tgtEl>
                                      </p:cBhvr>
                                    </p:animEffect>
                                    <p:set>
                                      <p:cBhvr>
                                        <p:cTn id="113" dur="1" fill="hold">
                                          <p:stCondLst>
                                            <p:cond delay="499"/>
                                          </p:stCondLst>
                                        </p:cTn>
                                        <p:tgtEl>
                                          <p:spTgt spid="15"/>
                                        </p:tgtEl>
                                        <p:attrNameLst>
                                          <p:attrName>style.visibility</p:attrName>
                                        </p:attrNameLst>
                                      </p:cBhvr>
                                      <p:to>
                                        <p:strVal val="hidden"/>
                                      </p:to>
                                    </p:set>
                                  </p:childTnLst>
                                </p:cTn>
                              </p:par>
                              <p:par>
                                <p:cTn id="114" presetID="14" presetClass="exit" presetSubtype="10" fill="hold" grpId="1" nodeType="withEffect">
                                  <p:stCondLst>
                                    <p:cond delay="0"/>
                                  </p:stCondLst>
                                  <p:childTnLst>
                                    <p:animEffect transition="out" filter="randombar(horizontal)">
                                      <p:cBhvr>
                                        <p:cTn id="115" dur="500"/>
                                        <p:tgtEl>
                                          <p:spTgt spid="17"/>
                                        </p:tgtEl>
                                      </p:cBhvr>
                                    </p:animEffect>
                                    <p:set>
                                      <p:cBhvr>
                                        <p:cTn id="116" dur="1" fill="hold">
                                          <p:stCondLst>
                                            <p:cond delay="499"/>
                                          </p:stCondLst>
                                        </p:cTn>
                                        <p:tgtEl>
                                          <p:spTgt spid="17"/>
                                        </p:tgtEl>
                                        <p:attrNameLst>
                                          <p:attrName>style.visibility</p:attrName>
                                        </p:attrNameLst>
                                      </p:cBhvr>
                                      <p:to>
                                        <p:strVal val="hidden"/>
                                      </p:to>
                                    </p:set>
                                  </p:childTnLst>
                                </p:cTn>
                              </p:par>
                              <p:par>
                                <p:cTn id="117" presetID="14" presetClass="exit" presetSubtype="10" fill="hold" grpId="1" nodeType="withEffect">
                                  <p:stCondLst>
                                    <p:cond delay="0"/>
                                  </p:stCondLst>
                                  <p:childTnLst>
                                    <p:animEffect transition="out" filter="randombar(horizontal)">
                                      <p:cBhvr>
                                        <p:cTn id="118" dur="500"/>
                                        <p:tgtEl>
                                          <p:spTgt spid="23"/>
                                        </p:tgtEl>
                                      </p:cBhvr>
                                    </p:animEffect>
                                    <p:set>
                                      <p:cBhvr>
                                        <p:cTn id="119" dur="1" fill="hold">
                                          <p:stCondLst>
                                            <p:cond delay="499"/>
                                          </p:stCondLst>
                                        </p:cTn>
                                        <p:tgtEl>
                                          <p:spTgt spid="23"/>
                                        </p:tgtEl>
                                        <p:attrNameLst>
                                          <p:attrName>style.visibility</p:attrName>
                                        </p:attrNameLst>
                                      </p:cBhvr>
                                      <p:to>
                                        <p:strVal val="hidden"/>
                                      </p:to>
                                    </p:set>
                                  </p:childTnLst>
                                </p:cTn>
                              </p:par>
                              <p:par>
                                <p:cTn id="120" presetID="14" presetClass="exit" presetSubtype="10" fill="hold" nodeType="withEffect">
                                  <p:stCondLst>
                                    <p:cond delay="0"/>
                                  </p:stCondLst>
                                  <p:childTnLst>
                                    <p:animEffect transition="out" filter="randombar(horizontal)">
                                      <p:cBhvr>
                                        <p:cTn id="121" dur="500"/>
                                        <p:tgtEl>
                                          <p:spTgt spid="24"/>
                                        </p:tgtEl>
                                      </p:cBhvr>
                                    </p:animEffect>
                                    <p:set>
                                      <p:cBhvr>
                                        <p:cTn id="122" dur="1" fill="hold">
                                          <p:stCondLst>
                                            <p:cond delay="499"/>
                                          </p:stCondLst>
                                        </p:cTn>
                                        <p:tgtEl>
                                          <p:spTgt spid="24"/>
                                        </p:tgtEl>
                                        <p:attrNameLst>
                                          <p:attrName>style.visibility</p:attrName>
                                        </p:attrNameLst>
                                      </p:cBhvr>
                                      <p:to>
                                        <p:strVal val="hidden"/>
                                      </p:to>
                                    </p:set>
                                  </p:childTnLst>
                                </p:cTn>
                              </p:par>
                              <p:par>
                                <p:cTn id="123" presetID="14" presetClass="exit" presetSubtype="10" fill="hold" grpId="1" nodeType="withEffect">
                                  <p:stCondLst>
                                    <p:cond delay="0"/>
                                  </p:stCondLst>
                                  <p:childTnLst>
                                    <p:animEffect transition="out" filter="randombar(horizontal)">
                                      <p:cBhvr>
                                        <p:cTn id="124" dur="500"/>
                                        <p:tgtEl>
                                          <p:spTgt spid="32"/>
                                        </p:tgtEl>
                                      </p:cBhvr>
                                    </p:animEffect>
                                    <p:set>
                                      <p:cBhvr>
                                        <p:cTn id="125" dur="1" fill="hold">
                                          <p:stCondLst>
                                            <p:cond delay="499"/>
                                          </p:stCondLst>
                                        </p:cTn>
                                        <p:tgtEl>
                                          <p:spTgt spid="32"/>
                                        </p:tgtEl>
                                        <p:attrNameLst>
                                          <p:attrName>style.visibility</p:attrName>
                                        </p:attrNameLst>
                                      </p:cBhvr>
                                      <p:to>
                                        <p:strVal val="hidden"/>
                                      </p:to>
                                    </p:set>
                                  </p:childTnLst>
                                </p:cTn>
                              </p:par>
                              <p:par>
                                <p:cTn id="126" presetID="14" presetClass="exit" presetSubtype="10" fill="hold" nodeType="withEffect">
                                  <p:stCondLst>
                                    <p:cond delay="0"/>
                                  </p:stCondLst>
                                  <p:childTnLst>
                                    <p:animEffect transition="out" filter="randombar(horizontal)">
                                      <p:cBhvr>
                                        <p:cTn id="127" dur="500"/>
                                        <p:tgtEl>
                                          <p:spTgt spid="33"/>
                                        </p:tgtEl>
                                      </p:cBhvr>
                                    </p:animEffect>
                                    <p:set>
                                      <p:cBhvr>
                                        <p:cTn id="128" dur="1" fill="hold">
                                          <p:stCondLst>
                                            <p:cond delay="499"/>
                                          </p:stCondLst>
                                        </p:cTn>
                                        <p:tgtEl>
                                          <p:spTgt spid="33"/>
                                        </p:tgtEl>
                                        <p:attrNameLst>
                                          <p:attrName>style.visibility</p:attrName>
                                        </p:attrNameLst>
                                      </p:cBhvr>
                                      <p:to>
                                        <p:strVal val="hidden"/>
                                      </p:to>
                                    </p:set>
                                  </p:childTnLst>
                                </p:cTn>
                              </p:par>
                              <p:par>
                                <p:cTn id="129" presetID="14" presetClass="exit" presetSubtype="10" fill="hold" grpId="1" nodeType="withEffect">
                                  <p:stCondLst>
                                    <p:cond delay="0"/>
                                  </p:stCondLst>
                                  <p:childTnLst>
                                    <p:animEffect transition="out" filter="randombar(horizontal)">
                                      <p:cBhvr>
                                        <p:cTn id="130" dur="500"/>
                                        <p:tgtEl>
                                          <p:spTgt spid="57"/>
                                        </p:tgtEl>
                                      </p:cBhvr>
                                    </p:animEffect>
                                    <p:set>
                                      <p:cBhvr>
                                        <p:cTn id="131" dur="1" fill="hold">
                                          <p:stCondLst>
                                            <p:cond delay="499"/>
                                          </p:stCondLst>
                                        </p:cTn>
                                        <p:tgtEl>
                                          <p:spTgt spid="57"/>
                                        </p:tgtEl>
                                        <p:attrNameLst>
                                          <p:attrName>style.visibility</p:attrName>
                                        </p:attrNameLst>
                                      </p:cBhvr>
                                      <p:to>
                                        <p:strVal val="hidden"/>
                                      </p:to>
                                    </p:set>
                                  </p:childTnLst>
                                </p:cTn>
                              </p:par>
                              <p:par>
                                <p:cTn id="132" presetID="14" presetClass="exit" presetSubtype="10" fill="hold" grpId="1" nodeType="withEffect">
                                  <p:stCondLst>
                                    <p:cond delay="0"/>
                                  </p:stCondLst>
                                  <p:childTnLst>
                                    <p:animEffect transition="out" filter="randombar(horizontal)">
                                      <p:cBhvr>
                                        <p:cTn id="133" dur="500"/>
                                        <p:tgtEl>
                                          <p:spTgt spid="67"/>
                                        </p:tgtEl>
                                      </p:cBhvr>
                                    </p:animEffect>
                                    <p:set>
                                      <p:cBhvr>
                                        <p:cTn id="134" dur="1" fill="hold">
                                          <p:stCondLst>
                                            <p:cond delay="499"/>
                                          </p:stCondLst>
                                        </p:cTn>
                                        <p:tgtEl>
                                          <p:spTgt spid="67"/>
                                        </p:tgtEl>
                                        <p:attrNameLst>
                                          <p:attrName>style.visibility</p:attrName>
                                        </p:attrNameLst>
                                      </p:cBhvr>
                                      <p:to>
                                        <p:strVal val="hidden"/>
                                      </p:to>
                                    </p:set>
                                  </p:childTnLst>
                                </p:cTn>
                              </p:par>
                              <p:par>
                                <p:cTn id="135" presetID="14" presetClass="exit" presetSubtype="10" fill="hold" grpId="1" nodeType="withEffect">
                                  <p:stCondLst>
                                    <p:cond delay="0"/>
                                  </p:stCondLst>
                                  <p:childTnLst>
                                    <p:animEffect transition="out" filter="randombar(horizontal)">
                                      <p:cBhvr>
                                        <p:cTn id="136" dur="500"/>
                                        <p:tgtEl>
                                          <p:spTgt spid="75"/>
                                        </p:tgtEl>
                                      </p:cBhvr>
                                    </p:animEffect>
                                    <p:set>
                                      <p:cBhvr>
                                        <p:cTn id="137" dur="1" fill="hold">
                                          <p:stCondLst>
                                            <p:cond delay="499"/>
                                          </p:stCondLst>
                                        </p:cTn>
                                        <p:tgtEl>
                                          <p:spTgt spid="75"/>
                                        </p:tgtEl>
                                        <p:attrNameLst>
                                          <p:attrName>style.visibility</p:attrName>
                                        </p:attrNameLst>
                                      </p:cBhvr>
                                      <p:to>
                                        <p:strVal val="hidden"/>
                                      </p:to>
                                    </p:set>
                                  </p:childTnLst>
                                </p:cTn>
                              </p:par>
                              <p:par>
                                <p:cTn id="138" presetID="14" presetClass="exit" presetSubtype="10" fill="hold" nodeType="withEffect">
                                  <p:stCondLst>
                                    <p:cond delay="0"/>
                                  </p:stCondLst>
                                  <p:childTnLst>
                                    <p:animEffect transition="out" filter="randombar(horizontal)">
                                      <p:cBhvr>
                                        <p:cTn id="139" dur="500"/>
                                        <p:tgtEl>
                                          <p:spTgt spid="77"/>
                                        </p:tgtEl>
                                      </p:cBhvr>
                                    </p:animEffect>
                                    <p:set>
                                      <p:cBhvr>
                                        <p:cTn id="140" dur="1" fill="hold">
                                          <p:stCondLst>
                                            <p:cond delay="499"/>
                                          </p:stCondLst>
                                        </p:cTn>
                                        <p:tgtEl>
                                          <p:spTgt spid="77"/>
                                        </p:tgtEl>
                                        <p:attrNameLst>
                                          <p:attrName>style.visibility</p:attrName>
                                        </p:attrNameLst>
                                      </p:cBhvr>
                                      <p:to>
                                        <p:strVal val="hidden"/>
                                      </p:to>
                                    </p:set>
                                  </p:childTnLst>
                                </p:cTn>
                              </p:par>
                              <p:par>
                                <p:cTn id="141" presetID="14" presetClass="exit" presetSubtype="10" fill="hold" grpId="1" nodeType="withEffect">
                                  <p:stCondLst>
                                    <p:cond delay="0"/>
                                  </p:stCondLst>
                                  <p:childTnLst>
                                    <p:animEffect transition="out" filter="randombar(horizontal)">
                                      <p:cBhvr>
                                        <p:cTn id="142" dur="500"/>
                                        <p:tgtEl>
                                          <p:spTgt spid="25"/>
                                        </p:tgtEl>
                                      </p:cBhvr>
                                    </p:animEffect>
                                    <p:set>
                                      <p:cBhvr>
                                        <p:cTn id="143" dur="1" fill="hold">
                                          <p:stCondLst>
                                            <p:cond delay="499"/>
                                          </p:stCondLst>
                                        </p:cTn>
                                        <p:tgtEl>
                                          <p:spTgt spid="25"/>
                                        </p:tgtEl>
                                        <p:attrNameLst>
                                          <p:attrName>style.visibility</p:attrName>
                                        </p:attrNameLst>
                                      </p:cBhvr>
                                      <p:to>
                                        <p:strVal val="hidden"/>
                                      </p:to>
                                    </p:set>
                                  </p:childTnLst>
                                </p:cTn>
                              </p:par>
                              <p:par>
                                <p:cTn id="144" presetID="14" presetClass="exit" presetSubtype="10" fill="hold" nodeType="withEffect">
                                  <p:stCondLst>
                                    <p:cond delay="0"/>
                                  </p:stCondLst>
                                  <p:childTnLst>
                                    <p:animEffect transition="out" filter="randombar(horizontal)">
                                      <p:cBhvr>
                                        <p:cTn id="145" dur="500"/>
                                        <p:tgtEl>
                                          <p:spTgt spid="29"/>
                                        </p:tgtEl>
                                      </p:cBhvr>
                                    </p:animEffect>
                                    <p:set>
                                      <p:cBhvr>
                                        <p:cTn id="146" dur="1" fill="hold">
                                          <p:stCondLst>
                                            <p:cond delay="499"/>
                                          </p:stCondLst>
                                        </p:cTn>
                                        <p:tgtEl>
                                          <p:spTgt spid="29"/>
                                        </p:tgtEl>
                                        <p:attrNameLst>
                                          <p:attrName>style.visibility</p:attrName>
                                        </p:attrNameLst>
                                      </p:cBhvr>
                                      <p:to>
                                        <p:strVal val="hidden"/>
                                      </p:to>
                                    </p:set>
                                  </p:childTnLst>
                                </p:cTn>
                              </p:par>
                              <p:par>
                                <p:cTn id="147" presetID="14" presetClass="exit" presetSubtype="10" fill="hold" grpId="1" nodeType="withEffect">
                                  <p:stCondLst>
                                    <p:cond delay="0"/>
                                  </p:stCondLst>
                                  <p:childTnLst>
                                    <p:animEffect transition="out" filter="randombar(horizontal)">
                                      <p:cBhvr>
                                        <p:cTn id="148" dur="500"/>
                                        <p:tgtEl>
                                          <p:spTgt spid="30"/>
                                        </p:tgtEl>
                                      </p:cBhvr>
                                    </p:animEffect>
                                    <p:set>
                                      <p:cBhvr>
                                        <p:cTn id="149" dur="1" fill="hold">
                                          <p:stCondLst>
                                            <p:cond delay="499"/>
                                          </p:stCondLst>
                                        </p:cTn>
                                        <p:tgtEl>
                                          <p:spTgt spid="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7" grpId="1" animBg="1"/>
      <p:bldP spid="2" grpId="0" animBg="1"/>
      <p:bldP spid="2" grpId="1" animBg="1"/>
      <p:bldP spid="13" grpId="0" animBg="1"/>
      <p:bldP spid="13" grpId="1" animBg="1"/>
      <p:bldP spid="17" grpId="0" animBg="1"/>
      <p:bldP spid="17" grpId="1" animBg="1"/>
      <p:bldP spid="23" grpId="0" animBg="1"/>
      <p:bldP spid="23" grpId="1" animBg="1"/>
      <p:bldP spid="32" grpId="0" animBg="1"/>
      <p:bldP spid="32" grpId="1" animBg="1"/>
      <p:bldP spid="75" grpId="0" animBg="1"/>
      <p:bldP spid="75" grpId="1" animBg="1"/>
      <p:bldP spid="57" grpId="0" animBg="1"/>
      <p:bldP spid="57" grpId="1" animBg="1"/>
      <p:bldP spid="67" grpId="0" animBg="1"/>
      <p:bldP spid="67" grpId="1" animBg="1"/>
      <p:bldP spid="25" grpId="0" animBg="1"/>
      <p:bldP spid="25" grpId="1" animBg="1"/>
      <p:bldP spid="30" grpId="0" animBg="1"/>
      <p:bldP spid="30"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1ED9D045-AFDA-4AC3-BE06-E6FD9B238B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453" y="659908"/>
            <a:ext cx="10921944" cy="6146335"/>
          </a:xfrm>
          <a:prstGeom prst="rect">
            <a:avLst/>
          </a:prstGeom>
        </p:spPr>
      </p:pic>
      <p:pic>
        <p:nvPicPr>
          <p:cNvPr id="16" name="Picture 15">
            <a:extLst>
              <a:ext uri="{FF2B5EF4-FFF2-40B4-BE49-F238E27FC236}">
                <a16:creationId xmlns:a16="http://schemas.microsoft.com/office/drawing/2014/main" id="{CE631549-0F07-4253-A531-F4CF6A118C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453" y="1633721"/>
            <a:ext cx="7419619" cy="4889370"/>
          </a:xfrm>
          <a:prstGeom prst="rect">
            <a:avLst/>
          </a:prstGeom>
        </p:spPr>
      </p:pic>
      <p:pic>
        <p:nvPicPr>
          <p:cNvPr id="33" name="Picture 32">
            <a:extLst>
              <a:ext uri="{FF2B5EF4-FFF2-40B4-BE49-F238E27FC236}">
                <a16:creationId xmlns:a16="http://schemas.microsoft.com/office/drawing/2014/main" id="{52B72428-56E3-4FA7-8CB1-919DA0CEF0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1653" y="5025178"/>
            <a:ext cx="2434447" cy="1480204"/>
          </a:xfrm>
          <a:prstGeom prst="rect">
            <a:avLst/>
          </a:prstGeom>
        </p:spPr>
      </p:pic>
      <p:sp>
        <p:nvSpPr>
          <p:cNvPr id="5" name="Rectangle: Rounded Corners 4">
            <a:extLst>
              <a:ext uri="{FF2B5EF4-FFF2-40B4-BE49-F238E27FC236}">
                <a16:creationId xmlns:a16="http://schemas.microsoft.com/office/drawing/2014/main" id="{E237EFE8-2449-F18D-CFAF-585540B7E706}"/>
              </a:ext>
            </a:extLst>
          </p:cNvPr>
          <p:cNvSpPr/>
          <p:nvPr/>
        </p:nvSpPr>
        <p:spPr>
          <a:xfrm>
            <a:off x="195943" y="122464"/>
            <a:ext cx="4080782"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Windows GUI – Taskbar – Start Menu</a:t>
            </a:r>
            <a:endParaRPr lang="en-US" sz="2000" dirty="0">
              <a:solidFill>
                <a:schemeClr val="tx1"/>
              </a:solidFill>
            </a:endParaRPr>
          </a:p>
        </p:txBody>
      </p:sp>
      <p:sp>
        <p:nvSpPr>
          <p:cNvPr id="6" name="TextBox 5">
            <a:extLst>
              <a:ext uri="{FF2B5EF4-FFF2-40B4-BE49-F238E27FC236}">
                <a16:creationId xmlns:a16="http://schemas.microsoft.com/office/drawing/2014/main" id="{CC96DBD7-D696-C7AA-99D1-0415C07FDED8}"/>
              </a:ext>
            </a:extLst>
          </p:cNvPr>
          <p:cNvSpPr txBox="1"/>
          <p:nvPr/>
        </p:nvSpPr>
        <p:spPr>
          <a:xfrm>
            <a:off x="5314950" y="125636"/>
            <a:ext cx="4543425" cy="400110"/>
          </a:xfrm>
          <a:prstGeom prst="rect">
            <a:avLst/>
          </a:prstGeom>
          <a:solidFill>
            <a:schemeClr val="bg1"/>
          </a:solidFill>
          <a:ln w="19050">
            <a:solidFill>
              <a:schemeClr val="accent2"/>
            </a:solidFill>
          </a:ln>
        </p:spPr>
        <p:txBody>
          <a:bodyPr wrap="square" rtlCol="0">
            <a:spAutoFit/>
          </a:bodyPr>
          <a:lstStyle/>
          <a:p>
            <a:r>
              <a:rPr lang="en-US" sz="2000" dirty="0"/>
              <a:t>The </a:t>
            </a:r>
            <a:r>
              <a:rPr lang="en-US" sz="2000" b="1" dirty="0"/>
              <a:t>Start Button</a:t>
            </a:r>
            <a:r>
              <a:rPr lang="en-US" sz="2000" dirty="0"/>
              <a:t> displays the </a:t>
            </a:r>
            <a:r>
              <a:rPr lang="en-US" sz="2000" b="1" dirty="0"/>
              <a:t>Start Menu</a:t>
            </a:r>
            <a:r>
              <a:rPr lang="en-US" sz="2000" dirty="0"/>
              <a:t>.</a:t>
            </a:r>
          </a:p>
        </p:txBody>
      </p:sp>
      <p:sp>
        <p:nvSpPr>
          <p:cNvPr id="27" name="TextBox 26">
            <a:extLst>
              <a:ext uri="{FF2B5EF4-FFF2-40B4-BE49-F238E27FC236}">
                <a16:creationId xmlns:a16="http://schemas.microsoft.com/office/drawing/2014/main" id="{633AD9C7-4076-BB6F-F0BF-85CFA9935273}"/>
              </a:ext>
            </a:extLst>
          </p:cNvPr>
          <p:cNvSpPr txBox="1"/>
          <p:nvPr/>
        </p:nvSpPr>
        <p:spPr>
          <a:xfrm>
            <a:off x="3750185" y="5353358"/>
            <a:ext cx="6717790" cy="1015663"/>
          </a:xfrm>
          <a:prstGeom prst="rect">
            <a:avLst/>
          </a:prstGeom>
          <a:solidFill>
            <a:schemeClr val="bg1"/>
          </a:solidFill>
          <a:ln w="19050">
            <a:solidFill>
              <a:schemeClr val="accent2"/>
            </a:solidFill>
          </a:ln>
        </p:spPr>
        <p:txBody>
          <a:bodyPr wrap="square" rtlCol="0">
            <a:spAutoFit/>
          </a:bodyPr>
          <a:lstStyle/>
          <a:p>
            <a:r>
              <a:rPr lang="en-US" sz="2000" dirty="0"/>
              <a:t>Restart logs you out of your profile and restarts the computer, but does not reload the BIOS.  The BIOS is what tells Windows what hardware is connected and what its’ settings are.</a:t>
            </a:r>
          </a:p>
        </p:txBody>
      </p:sp>
      <p:sp>
        <p:nvSpPr>
          <p:cNvPr id="2" name="Slide Number Placeholder 2">
            <a:extLst>
              <a:ext uri="{FF2B5EF4-FFF2-40B4-BE49-F238E27FC236}">
                <a16:creationId xmlns:a16="http://schemas.microsoft.com/office/drawing/2014/main" id="{11919D0B-6A4C-1AD4-530C-E8A8E6AA3D87}"/>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28</a:t>
            </a:fld>
            <a:endParaRPr lang="en-GB" dirty="0">
              <a:solidFill>
                <a:schemeClr val="tx1"/>
              </a:solidFill>
            </a:endParaRPr>
          </a:p>
        </p:txBody>
      </p:sp>
      <p:sp>
        <p:nvSpPr>
          <p:cNvPr id="8" name="TextBox 7">
            <a:extLst>
              <a:ext uri="{FF2B5EF4-FFF2-40B4-BE49-F238E27FC236}">
                <a16:creationId xmlns:a16="http://schemas.microsoft.com/office/drawing/2014/main" id="{511575CA-73AD-C225-3E15-1C077197199D}"/>
              </a:ext>
            </a:extLst>
          </p:cNvPr>
          <p:cNvSpPr txBox="1"/>
          <p:nvPr/>
        </p:nvSpPr>
        <p:spPr>
          <a:xfrm>
            <a:off x="3467101" y="924738"/>
            <a:ext cx="7950322" cy="2323713"/>
          </a:xfrm>
          <a:prstGeom prst="rect">
            <a:avLst/>
          </a:prstGeom>
          <a:solidFill>
            <a:schemeClr val="bg1"/>
          </a:solidFill>
          <a:ln w="25400">
            <a:solidFill>
              <a:schemeClr val="accent2"/>
            </a:solidFill>
          </a:ln>
        </p:spPr>
        <p:txBody>
          <a:bodyPr wrap="square" rtlCol="0">
            <a:spAutoFit/>
          </a:bodyPr>
          <a:lstStyle/>
          <a:p>
            <a:r>
              <a:rPr lang="en-US" sz="2000" b="1" dirty="0"/>
              <a:t>Sleep mode</a:t>
            </a:r>
            <a:r>
              <a:rPr lang="en-US" sz="2000" dirty="0"/>
              <a:t> stores in memory and uses a small amount of constant power in the process, eventually draining your battery if left long enough in </a:t>
            </a:r>
            <a:r>
              <a:rPr lang="en-US" sz="2000" b="1" dirty="0"/>
              <a:t>Sleep mode</a:t>
            </a:r>
            <a:r>
              <a:rPr lang="en-US" sz="2000" dirty="0"/>
              <a:t>.</a:t>
            </a:r>
          </a:p>
          <a:p>
            <a:endParaRPr lang="en-US" sz="500" dirty="0"/>
          </a:p>
          <a:p>
            <a:r>
              <a:rPr lang="en-US" sz="2000" dirty="0"/>
              <a:t>Just as a comparison to sleep mode, </a:t>
            </a:r>
            <a:r>
              <a:rPr lang="en-US" sz="2000" b="1" dirty="0"/>
              <a:t>hibernation</a:t>
            </a:r>
            <a:r>
              <a:rPr lang="en-US" sz="2000" dirty="0"/>
              <a:t> mode is basically the same as sleep</a:t>
            </a:r>
            <a:r>
              <a:rPr lang="en-US" sz="2000" b="1" dirty="0"/>
              <a:t> </a:t>
            </a:r>
            <a:r>
              <a:rPr lang="en-US" sz="2000" dirty="0"/>
              <a:t>mode but it saves the information to your hard drive instead, which allows your computer to be turned off entirely and uses no energy.</a:t>
            </a:r>
          </a:p>
        </p:txBody>
      </p:sp>
      <p:sp>
        <p:nvSpPr>
          <p:cNvPr id="11" name="TextBox 10">
            <a:extLst>
              <a:ext uri="{FF2B5EF4-FFF2-40B4-BE49-F238E27FC236}">
                <a16:creationId xmlns:a16="http://schemas.microsoft.com/office/drawing/2014/main" id="{EE5E092C-9DBF-323C-DBDE-09DD6DC270AA}"/>
              </a:ext>
            </a:extLst>
          </p:cNvPr>
          <p:cNvSpPr txBox="1"/>
          <p:nvPr/>
        </p:nvSpPr>
        <p:spPr>
          <a:xfrm>
            <a:off x="3563994" y="4285606"/>
            <a:ext cx="4022668" cy="400110"/>
          </a:xfrm>
          <a:prstGeom prst="rect">
            <a:avLst/>
          </a:prstGeom>
          <a:solidFill>
            <a:schemeClr val="bg1"/>
          </a:solidFill>
          <a:ln w="19050">
            <a:solidFill>
              <a:schemeClr val="accent2"/>
            </a:solidFill>
          </a:ln>
        </p:spPr>
        <p:txBody>
          <a:bodyPr wrap="square" rtlCol="0">
            <a:spAutoFit/>
          </a:bodyPr>
          <a:lstStyle/>
          <a:p>
            <a:r>
              <a:rPr lang="en-US" sz="2000" dirty="0"/>
              <a:t>Shut down does exactly what is says.</a:t>
            </a:r>
          </a:p>
        </p:txBody>
      </p:sp>
      <p:cxnSp>
        <p:nvCxnSpPr>
          <p:cNvPr id="28" name="Straight Arrow Connector 27">
            <a:extLst>
              <a:ext uri="{FF2B5EF4-FFF2-40B4-BE49-F238E27FC236}">
                <a16:creationId xmlns:a16="http://schemas.microsoft.com/office/drawing/2014/main" id="{D9003488-D6CF-6E6B-1429-FCA4D717D849}"/>
              </a:ext>
            </a:extLst>
          </p:cNvPr>
          <p:cNvCxnSpPr>
            <a:cxnSpLocks/>
            <a:stCxn id="27" idx="1"/>
          </p:cNvCxnSpPr>
          <p:nvPr/>
        </p:nvCxnSpPr>
        <p:spPr>
          <a:xfrm flipH="1">
            <a:off x="1438275" y="5861190"/>
            <a:ext cx="2311910"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BDB2570A-36CD-A54C-4905-9B8192039DF9}"/>
              </a:ext>
            </a:extLst>
          </p:cNvPr>
          <p:cNvCxnSpPr>
            <a:cxnSpLocks/>
            <a:stCxn id="8" idx="1"/>
          </p:cNvCxnSpPr>
          <p:nvPr/>
        </p:nvCxnSpPr>
        <p:spPr>
          <a:xfrm flipH="1">
            <a:off x="1190625" y="2086595"/>
            <a:ext cx="2276476" cy="313768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D299B2CA-1E21-C0B3-5FCD-BF13BEB74ACD}"/>
              </a:ext>
            </a:extLst>
          </p:cNvPr>
          <p:cNvCxnSpPr>
            <a:cxnSpLocks/>
          </p:cNvCxnSpPr>
          <p:nvPr/>
        </p:nvCxnSpPr>
        <p:spPr>
          <a:xfrm flipH="1">
            <a:off x="1609725" y="4441211"/>
            <a:ext cx="1954269" cy="110675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9041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down)">
                                      <p:cBhvr>
                                        <p:cTn id="7" dur="500"/>
                                        <p:tgtEl>
                                          <p:spTgt spid="33"/>
                                        </p:tgtEl>
                                      </p:cBhvr>
                                    </p:animEffect>
                                  </p:childTnLst>
                                </p:cTn>
                              </p:par>
                            </p:childTnLst>
                          </p:cTn>
                        </p:par>
                        <p:par>
                          <p:cTn id="8" fill="hold">
                            <p:stCondLst>
                              <p:cond delay="500"/>
                            </p:stCondLst>
                            <p:childTnLst>
                              <p:par>
                                <p:cTn id="9" presetID="2" presetClass="entr" presetSubtype="3"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1+#ppt_w/2"/>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up)">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fill="hold"/>
                                        <p:tgtEl>
                                          <p:spTgt spid="11"/>
                                        </p:tgtEl>
                                        <p:attrNameLst>
                                          <p:attrName>ppt_x</p:attrName>
                                        </p:attrNameLst>
                                      </p:cBhvr>
                                      <p:tavLst>
                                        <p:tav tm="0">
                                          <p:val>
                                            <p:strVal val="1+#ppt_w/2"/>
                                          </p:val>
                                        </p:tav>
                                        <p:tav tm="100000">
                                          <p:val>
                                            <p:strVal val="#ppt_x"/>
                                          </p:val>
                                        </p:tav>
                                      </p:tavLst>
                                    </p:anim>
                                    <p:anim calcmode="lin" valueType="num">
                                      <p:cBhvr additive="base">
                                        <p:cTn id="22" dur="500" fill="hold"/>
                                        <p:tgtEl>
                                          <p:spTgt spid="11"/>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2" presetClass="entr" presetSubtype="2" fill="hold" nodeType="after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right)">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anim calcmode="lin" valueType="num">
                                      <p:cBhvr additive="base">
                                        <p:cTn id="31" dur="500" fill="hold"/>
                                        <p:tgtEl>
                                          <p:spTgt spid="27"/>
                                        </p:tgtEl>
                                        <p:attrNameLst>
                                          <p:attrName>ppt_x</p:attrName>
                                        </p:attrNameLst>
                                      </p:cBhvr>
                                      <p:tavLst>
                                        <p:tav tm="0">
                                          <p:val>
                                            <p:strVal val="1+#ppt_w/2"/>
                                          </p:val>
                                        </p:tav>
                                        <p:tav tm="100000">
                                          <p:val>
                                            <p:strVal val="#ppt_x"/>
                                          </p:val>
                                        </p:tav>
                                      </p:tavLst>
                                    </p:anim>
                                    <p:anim calcmode="lin" valueType="num">
                                      <p:cBhvr additive="base">
                                        <p:cTn id="32" dur="500" fill="hold"/>
                                        <p:tgtEl>
                                          <p:spTgt spid="27"/>
                                        </p:tgtEl>
                                        <p:attrNameLst>
                                          <p:attrName>ppt_y</p:attrName>
                                        </p:attrNameLst>
                                      </p:cBhvr>
                                      <p:tavLst>
                                        <p:tav tm="0">
                                          <p:val>
                                            <p:strVal val="#ppt_y"/>
                                          </p:val>
                                        </p:tav>
                                        <p:tav tm="100000">
                                          <p:val>
                                            <p:strVal val="#ppt_y"/>
                                          </p:val>
                                        </p:tav>
                                      </p:tavLst>
                                    </p:anim>
                                  </p:childTnLst>
                                </p:cTn>
                              </p:par>
                            </p:childTnLst>
                          </p:cTn>
                        </p:par>
                        <p:par>
                          <p:cTn id="33" fill="hold">
                            <p:stCondLst>
                              <p:cond delay="500"/>
                            </p:stCondLst>
                            <p:childTnLst>
                              <p:par>
                                <p:cTn id="34" presetID="22" presetClass="entr" presetSubtype="2" fill="hold" nodeType="afterEffect">
                                  <p:stCondLst>
                                    <p:cond delay="0"/>
                                  </p:stCondLst>
                                  <p:childTnLst>
                                    <p:set>
                                      <p:cBhvr>
                                        <p:cTn id="35" dur="1" fill="hold">
                                          <p:stCondLst>
                                            <p:cond delay="0"/>
                                          </p:stCondLst>
                                        </p:cTn>
                                        <p:tgtEl>
                                          <p:spTgt spid="28"/>
                                        </p:tgtEl>
                                        <p:attrNameLst>
                                          <p:attrName>style.visibility</p:attrName>
                                        </p:attrNameLst>
                                      </p:cBhvr>
                                      <p:to>
                                        <p:strVal val="visible"/>
                                      </p:to>
                                    </p:set>
                                    <p:animEffect transition="in" filter="wipe(right)">
                                      <p:cBhvr>
                                        <p:cTn id="36" dur="500"/>
                                        <p:tgtEl>
                                          <p:spTgt spid="28"/>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xit" presetSubtype="1" fill="hold" nodeType="clickEffect">
                                  <p:stCondLst>
                                    <p:cond delay="0"/>
                                  </p:stCondLst>
                                  <p:childTnLst>
                                    <p:animEffect transition="out" filter="wipe(up)">
                                      <p:cBhvr>
                                        <p:cTn id="40" dur="500"/>
                                        <p:tgtEl>
                                          <p:spTgt spid="33"/>
                                        </p:tgtEl>
                                      </p:cBhvr>
                                    </p:animEffect>
                                    <p:set>
                                      <p:cBhvr>
                                        <p:cTn id="41" dur="1" fill="hold">
                                          <p:stCondLst>
                                            <p:cond delay="499"/>
                                          </p:stCondLst>
                                        </p:cTn>
                                        <p:tgtEl>
                                          <p:spTgt spid="33"/>
                                        </p:tgtEl>
                                        <p:attrNameLst>
                                          <p:attrName>style.visibility</p:attrName>
                                        </p:attrNameLst>
                                      </p:cBhvr>
                                      <p:to>
                                        <p:strVal val="hidden"/>
                                      </p:to>
                                    </p:set>
                                  </p:childTnLst>
                                </p:cTn>
                              </p:par>
                              <p:par>
                                <p:cTn id="42" presetID="14" presetClass="exit" presetSubtype="10" fill="hold" grpId="1" nodeType="withEffect">
                                  <p:stCondLst>
                                    <p:cond delay="0"/>
                                  </p:stCondLst>
                                  <p:childTnLst>
                                    <p:animEffect transition="out" filter="randombar(horizontal)">
                                      <p:cBhvr>
                                        <p:cTn id="43" dur="500"/>
                                        <p:tgtEl>
                                          <p:spTgt spid="8"/>
                                        </p:tgtEl>
                                      </p:cBhvr>
                                    </p:animEffect>
                                    <p:set>
                                      <p:cBhvr>
                                        <p:cTn id="44" dur="1" fill="hold">
                                          <p:stCondLst>
                                            <p:cond delay="499"/>
                                          </p:stCondLst>
                                        </p:cTn>
                                        <p:tgtEl>
                                          <p:spTgt spid="8"/>
                                        </p:tgtEl>
                                        <p:attrNameLst>
                                          <p:attrName>style.visibility</p:attrName>
                                        </p:attrNameLst>
                                      </p:cBhvr>
                                      <p:to>
                                        <p:strVal val="hidden"/>
                                      </p:to>
                                    </p:set>
                                  </p:childTnLst>
                                </p:cTn>
                              </p:par>
                              <p:par>
                                <p:cTn id="45" presetID="14" presetClass="exit" presetSubtype="10" fill="hold" nodeType="withEffect">
                                  <p:stCondLst>
                                    <p:cond delay="0"/>
                                  </p:stCondLst>
                                  <p:childTnLst>
                                    <p:animEffect transition="out" filter="randombar(horizontal)">
                                      <p:cBhvr>
                                        <p:cTn id="46" dur="500"/>
                                        <p:tgtEl>
                                          <p:spTgt spid="10"/>
                                        </p:tgtEl>
                                      </p:cBhvr>
                                    </p:animEffect>
                                    <p:set>
                                      <p:cBhvr>
                                        <p:cTn id="47" dur="1" fill="hold">
                                          <p:stCondLst>
                                            <p:cond delay="499"/>
                                          </p:stCondLst>
                                        </p:cTn>
                                        <p:tgtEl>
                                          <p:spTgt spid="10"/>
                                        </p:tgtEl>
                                        <p:attrNameLst>
                                          <p:attrName>style.visibility</p:attrName>
                                        </p:attrNameLst>
                                      </p:cBhvr>
                                      <p:to>
                                        <p:strVal val="hidden"/>
                                      </p:to>
                                    </p:set>
                                  </p:childTnLst>
                                </p:cTn>
                              </p:par>
                              <p:par>
                                <p:cTn id="48" presetID="14" presetClass="exit" presetSubtype="10" fill="hold" grpId="1" nodeType="withEffect">
                                  <p:stCondLst>
                                    <p:cond delay="0"/>
                                  </p:stCondLst>
                                  <p:childTnLst>
                                    <p:animEffect transition="out" filter="randombar(horizontal)">
                                      <p:cBhvr>
                                        <p:cTn id="49" dur="500"/>
                                        <p:tgtEl>
                                          <p:spTgt spid="11"/>
                                        </p:tgtEl>
                                      </p:cBhvr>
                                    </p:animEffect>
                                    <p:set>
                                      <p:cBhvr>
                                        <p:cTn id="50" dur="1" fill="hold">
                                          <p:stCondLst>
                                            <p:cond delay="499"/>
                                          </p:stCondLst>
                                        </p:cTn>
                                        <p:tgtEl>
                                          <p:spTgt spid="11"/>
                                        </p:tgtEl>
                                        <p:attrNameLst>
                                          <p:attrName>style.visibility</p:attrName>
                                        </p:attrNameLst>
                                      </p:cBhvr>
                                      <p:to>
                                        <p:strVal val="hidden"/>
                                      </p:to>
                                    </p:set>
                                  </p:childTnLst>
                                </p:cTn>
                              </p:par>
                              <p:par>
                                <p:cTn id="51" presetID="14" presetClass="exit" presetSubtype="10" fill="hold" nodeType="withEffect">
                                  <p:stCondLst>
                                    <p:cond delay="0"/>
                                  </p:stCondLst>
                                  <p:childTnLst>
                                    <p:animEffect transition="out" filter="randombar(horizontal)">
                                      <p:cBhvr>
                                        <p:cTn id="52" dur="500"/>
                                        <p:tgtEl>
                                          <p:spTgt spid="15"/>
                                        </p:tgtEl>
                                      </p:cBhvr>
                                    </p:animEffect>
                                    <p:set>
                                      <p:cBhvr>
                                        <p:cTn id="53" dur="1" fill="hold">
                                          <p:stCondLst>
                                            <p:cond delay="499"/>
                                          </p:stCondLst>
                                        </p:cTn>
                                        <p:tgtEl>
                                          <p:spTgt spid="15"/>
                                        </p:tgtEl>
                                        <p:attrNameLst>
                                          <p:attrName>style.visibility</p:attrName>
                                        </p:attrNameLst>
                                      </p:cBhvr>
                                      <p:to>
                                        <p:strVal val="hidden"/>
                                      </p:to>
                                    </p:set>
                                  </p:childTnLst>
                                </p:cTn>
                              </p:par>
                              <p:par>
                                <p:cTn id="54" presetID="14" presetClass="exit" presetSubtype="10" fill="hold" grpId="1" nodeType="withEffect">
                                  <p:stCondLst>
                                    <p:cond delay="0"/>
                                  </p:stCondLst>
                                  <p:childTnLst>
                                    <p:animEffect transition="out" filter="randombar(horizontal)">
                                      <p:cBhvr>
                                        <p:cTn id="55" dur="500"/>
                                        <p:tgtEl>
                                          <p:spTgt spid="27"/>
                                        </p:tgtEl>
                                      </p:cBhvr>
                                    </p:animEffect>
                                    <p:set>
                                      <p:cBhvr>
                                        <p:cTn id="56" dur="1" fill="hold">
                                          <p:stCondLst>
                                            <p:cond delay="499"/>
                                          </p:stCondLst>
                                        </p:cTn>
                                        <p:tgtEl>
                                          <p:spTgt spid="27"/>
                                        </p:tgtEl>
                                        <p:attrNameLst>
                                          <p:attrName>style.visibility</p:attrName>
                                        </p:attrNameLst>
                                      </p:cBhvr>
                                      <p:to>
                                        <p:strVal val="hidden"/>
                                      </p:to>
                                    </p:set>
                                  </p:childTnLst>
                                </p:cTn>
                              </p:par>
                              <p:par>
                                <p:cTn id="57" presetID="14" presetClass="exit" presetSubtype="10" fill="hold" nodeType="withEffect">
                                  <p:stCondLst>
                                    <p:cond delay="0"/>
                                  </p:stCondLst>
                                  <p:childTnLst>
                                    <p:animEffect transition="out" filter="randombar(horizontal)">
                                      <p:cBhvr>
                                        <p:cTn id="58" dur="500"/>
                                        <p:tgtEl>
                                          <p:spTgt spid="28"/>
                                        </p:tgtEl>
                                      </p:cBhvr>
                                    </p:animEffect>
                                    <p:set>
                                      <p:cBhvr>
                                        <p:cTn id="59" dur="1" fill="hold">
                                          <p:stCondLst>
                                            <p:cond delay="4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7" grpId="1" animBg="1"/>
      <p:bldP spid="8" grpId="0" animBg="1"/>
      <p:bldP spid="8" grpId="1" animBg="1"/>
      <p:bldP spid="11" grpId="0" animBg="1"/>
      <p:bldP spid="11"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B431ACC5-5BC1-44E1-A7AD-EB4CB63EC7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8700" y="1150395"/>
            <a:ext cx="9343157" cy="5682437"/>
          </a:xfrm>
          <a:prstGeom prst="rect">
            <a:avLst/>
          </a:prstGeom>
          <a:ln w="6350">
            <a:solidFill>
              <a:schemeClr val="tx1"/>
            </a:solidFill>
          </a:ln>
        </p:spPr>
      </p:pic>
      <p:sp>
        <p:nvSpPr>
          <p:cNvPr id="5" name="Rectangle: Rounded Corners 4">
            <a:extLst>
              <a:ext uri="{FF2B5EF4-FFF2-40B4-BE49-F238E27FC236}">
                <a16:creationId xmlns:a16="http://schemas.microsoft.com/office/drawing/2014/main" id="{41472F5F-B524-92A5-D5BC-28445C012792}"/>
              </a:ext>
            </a:extLst>
          </p:cNvPr>
          <p:cNvSpPr/>
          <p:nvPr/>
        </p:nvSpPr>
        <p:spPr>
          <a:xfrm>
            <a:off x="195943" y="40078"/>
            <a:ext cx="4855480"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Navigating Windows – File Explorer - Parts</a:t>
            </a:r>
            <a:endParaRPr lang="en-US" sz="2000" dirty="0">
              <a:solidFill>
                <a:schemeClr val="tx1"/>
              </a:solidFill>
            </a:endParaRPr>
          </a:p>
        </p:txBody>
      </p:sp>
      <p:sp>
        <p:nvSpPr>
          <p:cNvPr id="7" name="Slide Number Placeholder 2">
            <a:extLst>
              <a:ext uri="{FF2B5EF4-FFF2-40B4-BE49-F238E27FC236}">
                <a16:creationId xmlns:a16="http://schemas.microsoft.com/office/drawing/2014/main" id="{B547BEAD-32A0-FEC6-1158-E11CC1F2092B}"/>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29</a:t>
            </a:fld>
            <a:endParaRPr lang="en-GB" dirty="0">
              <a:solidFill>
                <a:schemeClr val="tx1"/>
              </a:solidFill>
            </a:endParaRPr>
          </a:p>
        </p:txBody>
      </p:sp>
      <p:sp>
        <p:nvSpPr>
          <p:cNvPr id="11" name="Rectangle 10">
            <a:extLst>
              <a:ext uri="{FF2B5EF4-FFF2-40B4-BE49-F238E27FC236}">
                <a16:creationId xmlns:a16="http://schemas.microsoft.com/office/drawing/2014/main" id="{34E93822-B2E6-541D-70DC-EF8E6F5BED4C}"/>
              </a:ext>
            </a:extLst>
          </p:cNvPr>
          <p:cNvSpPr/>
          <p:nvPr/>
        </p:nvSpPr>
        <p:spPr>
          <a:xfrm>
            <a:off x="2818550" y="1150395"/>
            <a:ext cx="9331268" cy="244599"/>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3" name="Group 42">
            <a:extLst>
              <a:ext uri="{FF2B5EF4-FFF2-40B4-BE49-F238E27FC236}">
                <a16:creationId xmlns:a16="http://schemas.microsoft.com/office/drawing/2014/main" id="{6252EFAE-8A67-A42C-BFAE-CED4B110FB97}"/>
              </a:ext>
            </a:extLst>
          </p:cNvPr>
          <p:cNvGrpSpPr/>
          <p:nvPr/>
        </p:nvGrpSpPr>
        <p:grpSpPr>
          <a:xfrm>
            <a:off x="995136" y="557811"/>
            <a:ext cx="3257094" cy="400110"/>
            <a:chOff x="7021285" y="612977"/>
            <a:chExt cx="3257094" cy="400110"/>
          </a:xfrm>
        </p:grpSpPr>
        <p:sp>
          <p:nvSpPr>
            <p:cNvPr id="22" name="TextBox 21">
              <a:extLst>
                <a:ext uri="{FF2B5EF4-FFF2-40B4-BE49-F238E27FC236}">
                  <a16:creationId xmlns:a16="http://schemas.microsoft.com/office/drawing/2014/main" id="{EDF59CB1-4523-6D09-68A9-0B41282486A4}"/>
                </a:ext>
              </a:extLst>
            </p:cNvPr>
            <p:cNvSpPr txBox="1"/>
            <p:nvPr/>
          </p:nvSpPr>
          <p:spPr>
            <a:xfrm>
              <a:off x="7021285" y="612977"/>
              <a:ext cx="3257094" cy="400110"/>
            </a:xfrm>
            <a:prstGeom prst="rect">
              <a:avLst/>
            </a:prstGeom>
            <a:solidFill>
              <a:schemeClr val="bg1"/>
            </a:solidFill>
            <a:ln w="19050">
              <a:solidFill>
                <a:schemeClr val="accent2"/>
              </a:solidFill>
            </a:ln>
          </p:spPr>
          <p:txBody>
            <a:bodyPr wrap="square" rtlCol="0">
              <a:spAutoFit/>
            </a:bodyPr>
            <a:lstStyle/>
            <a:p>
              <a:r>
                <a:rPr lang="en-US" sz="2000" b="1" dirty="0"/>
                <a:t>File Explorer (Win + E)</a:t>
              </a:r>
              <a:endParaRPr lang="en-US" sz="2000" dirty="0"/>
            </a:p>
          </p:txBody>
        </p:sp>
        <p:pic>
          <p:nvPicPr>
            <p:cNvPr id="24" name="Picture 23" descr="A picture containing graphical user interface&#10;&#10;Description automatically generated">
              <a:extLst>
                <a:ext uri="{FF2B5EF4-FFF2-40B4-BE49-F238E27FC236}">
                  <a16:creationId xmlns:a16="http://schemas.microsoft.com/office/drawing/2014/main" id="{29F6EB57-0D91-A1AB-67CA-47FB59A4FA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82600" y="629336"/>
              <a:ext cx="570791" cy="367392"/>
            </a:xfrm>
            <a:prstGeom prst="rect">
              <a:avLst/>
            </a:prstGeom>
            <a:solidFill>
              <a:schemeClr val="bg1"/>
            </a:solidFill>
            <a:ln w="19050">
              <a:noFill/>
            </a:ln>
          </p:spPr>
        </p:pic>
      </p:grpSp>
      <p:cxnSp>
        <p:nvCxnSpPr>
          <p:cNvPr id="33" name="Straight Arrow Connector 32">
            <a:extLst>
              <a:ext uri="{FF2B5EF4-FFF2-40B4-BE49-F238E27FC236}">
                <a16:creationId xmlns:a16="http://schemas.microsoft.com/office/drawing/2014/main" id="{33B29FFD-D4EF-C68F-1261-554F35A10F38}"/>
              </a:ext>
            </a:extLst>
          </p:cNvPr>
          <p:cNvCxnSpPr>
            <a:cxnSpLocks/>
            <a:stCxn id="39" idx="2"/>
          </p:cNvCxnSpPr>
          <p:nvPr/>
        </p:nvCxnSpPr>
        <p:spPr>
          <a:xfrm>
            <a:off x="8520792" y="583407"/>
            <a:ext cx="0" cy="59153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D7585446-E342-1A1F-A0FA-AE8FAD41A157}"/>
              </a:ext>
            </a:extLst>
          </p:cNvPr>
          <p:cNvSpPr txBox="1"/>
          <p:nvPr/>
        </p:nvSpPr>
        <p:spPr>
          <a:xfrm>
            <a:off x="7757318" y="183297"/>
            <a:ext cx="1526948" cy="400110"/>
          </a:xfrm>
          <a:prstGeom prst="rect">
            <a:avLst/>
          </a:prstGeom>
          <a:solidFill>
            <a:schemeClr val="bg1"/>
          </a:solidFill>
          <a:ln w="19050">
            <a:solidFill>
              <a:schemeClr val="accent2"/>
            </a:solidFill>
          </a:ln>
        </p:spPr>
        <p:txBody>
          <a:bodyPr wrap="square" rtlCol="0">
            <a:spAutoFit/>
          </a:bodyPr>
          <a:lstStyle/>
          <a:p>
            <a:r>
              <a:rPr lang="en-US" sz="2000" dirty="0"/>
              <a:t>The Title Bar</a:t>
            </a:r>
          </a:p>
        </p:txBody>
      </p:sp>
      <p:sp>
        <p:nvSpPr>
          <p:cNvPr id="69" name="Rectangle 68">
            <a:extLst>
              <a:ext uri="{FF2B5EF4-FFF2-40B4-BE49-F238E27FC236}">
                <a16:creationId xmlns:a16="http://schemas.microsoft.com/office/drawing/2014/main" id="{FF9BC8F5-00C9-1B3A-0DC7-1CBF10E52AE9}"/>
              </a:ext>
            </a:extLst>
          </p:cNvPr>
          <p:cNvSpPr/>
          <p:nvPr/>
        </p:nvSpPr>
        <p:spPr>
          <a:xfrm>
            <a:off x="2818550" y="1412772"/>
            <a:ext cx="9326573" cy="92661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0" name="Straight Arrow Connector 69">
            <a:extLst>
              <a:ext uri="{FF2B5EF4-FFF2-40B4-BE49-F238E27FC236}">
                <a16:creationId xmlns:a16="http://schemas.microsoft.com/office/drawing/2014/main" id="{06583604-F7E2-182C-568A-5B2E08D50FFD}"/>
              </a:ext>
            </a:extLst>
          </p:cNvPr>
          <p:cNvCxnSpPr>
            <a:cxnSpLocks/>
            <a:stCxn id="71" idx="3"/>
          </p:cNvCxnSpPr>
          <p:nvPr/>
        </p:nvCxnSpPr>
        <p:spPr>
          <a:xfrm>
            <a:off x="1416368" y="1226288"/>
            <a:ext cx="1402332" cy="35862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71" name="TextBox 70">
            <a:extLst>
              <a:ext uri="{FF2B5EF4-FFF2-40B4-BE49-F238E27FC236}">
                <a16:creationId xmlns:a16="http://schemas.microsoft.com/office/drawing/2014/main" id="{8FBDE4ED-7491-284E-B27D-A557F205A7C4}"/>
              </a:ext>
            </a:extLst>
          </p:cNvPr>
          <p:cNvSpPr txBox="1"/>
          <p:nvPr/>
        </p:nvSpPr>
        <p:spPr>
          <a:xfrm>
            <a:off x="30143" y="1026233"/>
            <a:ext cx="1386225" cy="400110"/>
          </a:xfrm>
          <a:prstGeom prst="rect">
            <a:avLst/>
          </a:prstGeom>
          <a:solidFill>
            <a:schemeClr val="bg1"/>
          </a:solidFill>
          <a:ln w="19050">
            <a:solidFill>
              <a:schemeClr val="accent2"/>
            </a:solidFill>
          </a:ln>
        </p:spPr>
        <p:txBody>
          <a:bodyPr wrap="square" rtlCol="0">
            <a:spAutoFit/>
          </a:bodyPr>
          <a:lstStyle/>
          <a:p>
            <a:r>
              <a:rPr lang="en-US" sz="2000" dirty="0"/>
              <a:t>The Ribbon</a:t>
            </a:r>
          </a:p>
        </p:txBody>
      </p:sp>
      <p:sp>
        <p:nvSpPr>
          <p:cNvPr id="75" name="Rectangle 74">
            <a:extLst>
              <a:ext uri="{FF2B5EF4-FFF2-40B4-BE49-F238E27FC236}">
                <a16:creationId xmlns:a16="http://schemas.microsoft.com/office/drawing/2014/main" id="{6AD7BD6A-AE0D-E24F-0876-8982E1713226}"/>
              </a:ext>
            </a:extLst>
          </p:cNvPr>
          <p:cNvSpPr/>
          <p:nvPr/>
        </p:nvSpPr>
        <p:spPr>
          <a:xfrm>
            <a:off x="2818550" y="2651960"/>
            <a:ext cx="1568892" cy="416596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6" name="Straight Arrow Connector 75">
            <a:extLst>
              <a:ext uri="{FF2B5EF4-FFF2-40B4-BE49-F238E27FC236}">
                <a16:creationId xmlns:a16="http://schemas.microsoft.com/office/drawing/2014/main" id="{588B741D-56B8-D19E-F459-AB27FBC1A87D}"/>
              </a:ext>
            </a:extLst>
          </p:cNvPr>
          <p:cNvCxnSpPr>
            <a:cxnSpLocks/>
            <a:stCxn id="77" idx="3"/>
          </p:cNvCxnSpPr>
          <p:nvPr/>
        </p:nvCxnSpPr>
        <p:spPr>
          <a:xfrm>
            <a:off x="2471364" y="3367664"/>
            <a:ext cx="523506" cy="10172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77" name="TextBox 76">
            <a:extLst>
              <a:ext uri="{FF2B5EF4-FFF2-40B4-BE49-F238E27FC236}">
                <a16:creationId xmlns:a16="http://schemas.microsoft.com/office/drawing/2014/main" id="{77B62242-5C3E-2AE7-D683-DCAD03766504}"/>
              </a:ext>
            </a:extLst>
          </p:cNvPr>
          <p:cNvSpPr txBox="1"/>
          <p:nvPr/>
        </p:nvSpPr>
        <p:spPr>
          <a:xfrm>
            <a:off x="156790" y="3167609"/>
            <a:ext cx="2314574" cy="400110"/>
          </a:xfrm>
          <a:prstGeom prst="rect">
            <a:avLst/>
          </a:prstGeom>
          <a:solidFill>
            <a:schemeClr val="bg1"/>
          </a:solidFill>
          <a:ln w="19050">
            <a:solidFill>
              <a:schemeClr val="accent2"/>
            </a:solidFill>
          </a:ln>
        </p:spPr>
        <p:txBody>
          <a:bodyPr wrap="square" rtlCol="0">
            <a:spAutoFit/>
          </a:bodyPr>
          <a:lstStyle/>
          <a:p>
            <a:r>
              <a:rPr lang="en-US" sz="2000" dirty="0"/>
              <a:t>The Navigation Pane</a:t>
            </a:r>
          </a:p>
        </p:txBody>
      </p:sp>
      <p:cxnSp>
        <p:nvCxnSpPr>
          <p:cNvPr id="82" name="Straight Arrow Connector 81">
            <a:extLst>
              <a:ext uri="{FF2B5EF4-FFF2-40B4-BE49-F238E27FC236}">
                <a16:creationId xmlns:a16="http://schemas.microsoft.com/office/drawing/2014/main" id="{85DDAE74-B61D-5973-A69D-13E1B3DAFB8A}"/>
              </a:ext>
            </a:extLst>
          </p:cNvPr>
          <p:cNvCxnSpPr>
            <a:cxnSpLocks/>
            <a:stCxn id="83" idx="3"/>
          </p:cNvCxnSpPr>
          <p:nvPr/>
        </p:nvCxnSpPr>
        <p:spPr>
          <a:xfrm>
            <a:off x="2699965" y="4023219"/>
            <a:ext cx="2761268" cy="7100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3" name="TextBox 82">
            <a:extLst>
              <a:ext uri="{FF2B5EF4-FFF2-40B4-BE49-F238E27FC236}">
                <a16:creationId xmlns:a16="http://schemas.microsoft.com/office/drawing/2014/main" id="{4BC4C56B-2B0D-3E87-8825-FC490379F39D}"/>
              </a:ext>
            </a:extLst>
          </p:cNvPr>
          <p:cNvSpPr txBox="1"/>
          <p:nvPr/>
        </p:nvSpPr>
        <p:spPr>
          <a:xfrm>
            <a:off x="156790" y="3823164"/>
            <a:ext cx="2543175" cy="400110"/>
          </a:xfrm>
          <a:prstGeom prst="rect">
            <a:avLst/>
          </a:prstGeom>
          <a:solidFill>
            <a:schemeClr val="bg1"/>
          </a:solidFill>
          <a:ln w="19050">
            <a:solidFill>
              <a:schemeClr val="accent2"/>
            </a:solidFill>
          </a:ln>
        </p:spPr>
        <p:txBody>
          <a:bodyPr wrap="square" rtlCol="0">
            <a:spAutoFit/>
          </a:bodyPr>
          <a:lstStyle/>
          <a:p>
            <a:r>
              <a:rPr lang="en-US" sz="2000" dirty="0"/>
              <a:t>The Files/Folders Pane</a:t>
            </a:r>
          </a:p>
        </p:txBody>
      </p:sp>
      <p:sp>
        <p:nvSpPr>
          <p:cNvPr id="88" name="Rectangle 87">
            <a:extLst>
              <a:ext uri="{FF2B5EF4-FFF2-40B4-BE49-F238E27FC236}">
                <a16:creationId xmlns:a16="http://schemas.microsoft.com/office/drawing/2014/main" id="{EB4FAB9A-D8EB-E335-ED53-9307CD7FAC54}"/>
              </a:ext>
            </a:extLst>
          </p:cNvPr>
          <p:cNvSpPr/>
          <p:nvPr/>
        </p:nvSpPr>
        <p:spPr>
          <a:xfrm>
            <a:off x="4412609" y="2648729"/>
            <a:ext cx="7732666" cy="4157328"/>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a:extLst>
              <a:ext uri="{FF2B5EF4-FFF2-40B4-BE49-F238E27FC236}">
                <a16:creationId xmlns:a16="http://schemas.microsoft.com/office/drawing/2014/main" id="{E7B04193-D3EE-3296-BCB0-BBF064E5F09F}"/>
              </a:ext>
            </a:extLst>
          </p:cNvPr>
          <p:cNvSpPr/>
          <p:nvPr/>
        </p:nvSpPr>
        <p:spPr>
          <a:xfrm>
            <a:off x="2818700" y="2366159"/>
            <a:ext cx="9326573" cy="25579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2" name="Straight Arrow Connector 91">
            <a:extLst>
              <a:ext uri="{FF2B5EF4-FFF2-40B4-BE49-F238E27FC236}">
                <a16:creationId xmlns:a16="http://schemas.microsoft.com/office/drawing/2014/main" id="{DD1B6441-CA8E-9F15-04BC-80B68A4FE77E}"/>
              </a:ext>
            </a:extLst>
          </p:cNvPr>
          <p:cNvCxnSpPr>
            <a:cxnSpLocks/>
            <a:stCxn id="93" idx="3"/>
          </p:cNvCxnSpPr>
          <p:nvPr/>
        </p:nvCxnSpPr>
        <p:spPr>
          <a:xfrm>
            <a:off x="2743200" y="2444357"/>
            <a:ext cx="251670" cy="2646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3" name="TextBox 92">
            <a:extLst>
              <a:ext uri="{FF2B5EF4-FFF2-40B4-BE49-F238E27FC236}">
                <a16:creationId xmlns:a16="http://schemas.microsoft.com/office/drawing/2014/main" id="{E4830E13-FBD2-A59A-431D-E9E5039873C1}"/>
              </a:ext>
            </a:extLst>
          </p:cNvPr>
          <p:cNvSpPr txBox="1"/>
          <p:nvPr/>
        </p:nvSpPr>
        <p:spPr>
          <a:xfrm>
            <a:off x="30143" y="2244302"/>
            <a:ext cx="2713057" cy="400110"/>
          </a:xfrm>
          <a:prstGeom prst="rect">
            <a:avLst/>
          </a:prstGeom>
          <a:solidFill>
            <a:schemeClr val="bg1"/>
          </a:solidFill>
          <a:ln w="19050">
            <a:solidFill>
              <a:schemeClr val="accent2"/>
            </a:solidFill>
          </a:ln>
        </p:spPr>
        <p:txBody>
          <a:bodyPr wrap="square" rtlCol="0">
            <a:spAutoFit/>
          </a:bodyPr>
          <a:lstStyle/>
          <a:p>
            <a:r>
              <a:rPr lang="en-US" sz="2000" dirty="0"/>
              <a:t>Drive/Folder Navigation</a:t>
            </a:r>
          </a:p>
        </p:txBody>
      </p:sp>
      <p:sp>
        <p:nvSpPr>
          <p:cNvPr id="4" name="TextBox 3">
            <a:extLst>
              <a:ext uri="{FF2B5EF4-FFF2-40B4-BE49-F238E27FC236}">
                <a16:creationId xmlns:a16="http://schemas.microsoft.com/office/drawing/2014/main" id="{4793A127-952F-90D7-1860-981A25A50CD1}"/>
              </a:ext>
            </a:extLst>
          </p:cNvPr>
          <p:cNvSpPr txBox="1"/>
          <p:nvPr/>
        </p:nvSpPr>
        <p:spPr>
          <a:xfrm>
            <a:off x="195943" y="4406795"/>
            <a:ext cx="3442607" cy="2246769"/>
          </a:xfrm>
          <a:prstGeom prst="rect">
            <a:avLst/>
          </a:prstGeom>
          <a:solidFill>
            <a:schemeClr val="bg1"/>
          </a:solidFill>
          <a:ln w="19050">
            <a:solidFill>
              <a:schemeClr val="accent2"/>
            </a:solidFill>
          </a:ln>
        </p:spPr>
        <p:txBody>
          <a:bodyPr wrap="square" rtlCol="0">
            <a:spAutoFit/>
          </a:bodyPr>
          <a:lstStyle/>
          <a:p>
            <a:r>
              <a:rPr lang="en-US" sz="2000" dirty="0"/>
              <a:t>The </a:t>
            </a:r>
            <a:r>
              <a:rPr lang="en-US" sz="2000" b="1" dirty="0"/>
              <a:t>File Explorer </a:t>
            </a:r>
            <a:r>
              <a:rPr lang="en-US" sz="2000" dirty="0"/>
              <a:t>is the primary method Windows uses to display files &amp; folders to which your computer has access; local hard drive files, network files, OneDrive files, external USB drive files and more.</a:t>
            </a:r>
          </a:p>
        </p:txBody>
      </p:sp>
    </p:spTree>
    <p:extLst>
      <p:ext uri="{BB962C8B-B14F-4D97-AF65-F5344CB8AC3E}">
        <p14:creationId xmlns:p14="http://schemas.microsoft.com/office/powerpoint/2010/main" val="1962895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3"/>
                                        </p:tgtEl>
                                        <p:attrNameLst>
                                          <p:attrName>style.visibility</p:attrName>
                                        </p:attrNameLst>
                                      </p:cBhvr>
                                      <p:to>
                                        <p:strVal val="visible"/>
                                      </p:to>
                                    </p:set>
                                    <p:anim calcmode="lin" valueType="num">
                                      <p:cBhvr additive="base">
                                        <p:cTn id="7" dur="500" fill="hold"/>
                                        <p:tgtEl>
                                          <p:spTgt spid="83"/>
                                        </p:tgtEl>
                                        <p:attrNameLst>
                                          <p:attrName>ppt_x</p:attrName>
                                        </p:attrNameLst>
                                      </p:cBhvr>
                                      <p:tavLst>
                                        <p:tav tm="0">
                                          <p:val>
                                            <p:strVal val="0-#ppt_w/2"/>
                                          </p:val>
                                        </p:tav>
                                        <p:tav tm="100000">
                                          <p:val>
                                            <p:strVal val="#ppt_x"/>
                                          </p:val>
                                        </p:tav>
                                      </p:tavLst>
                                    </p:anim>
                                    <p:anim calcmode="lin" valueType="num">
                                      <p:cBhvr additive="base">
                                        <p:cTn id="8" dur="500" fill="hold"/>
                                        <p:tgtEl>
                                          <p:spTgt spid="8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82"/>
                                        </p:tgtEl>
                                        <p:attrNameLst>
                                          <p:attrName>style.visibility</p:attrName>
                                        </p:attrNameLst>
                                      </p:cBhvr>
                                      <p:to>
                                        <p:strVal val="visible"/>
                                      </p:to>
                                    </p:set>
                                    <p:animEffect transition="in" filter="wipe(left)">
                                      <p:cBhvr>
                                        <p:cTn id="12" dur="500"/>
                                        <p:tgtEl>
                                          <p:spTgt spid="82"/>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88"/>
                                        </p:tgtEl>
                                        <p:attrNameLst>
                                          <p:attrName>style.visibility</p:attrName>
                                        </p:attrNameLst>
                                      </p:cBhvr>
                                      <p:to>
                                        <p:strVal val="visible"/>
                                      </p:to>
                                    </p:set>
                                    <p:animEffect transition="in" filter="wipe(left)">
                                      <p:cBhvr>
                                        <p:cTn id="15" dur="500"/>
                                        <p:tgtEl>
                                          <p:spTgt spid="88"/>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77"/>
                                        </p:tgtEl>
                                        <p:attrNameLst>
                                          <p:attrName>style.visibility</p:attrName>
                                        </p:attrNameLst>
                                      </p:cBhvr>
                                      <p:to>
                                        <p:strVal val="visible"/>
                                      </p:to>
                                    </p:set>
                                    <p:anim calcmode="lin" valueType="num">
                                      <p:cBhvr additive="base">
                                        <p:cTn id="20" dur="500" fill="hold"/>
                                        <p:tgtEl>
                                          <p:spTgt spid="77"/>
                                        </p:tgtEl>
                                        <p:attrNameLst>
                                          <p:attrName>ppt_x</p:attrName>
                                        </p:attrNameLst>
                                      </p:cBhvr>
                                      <p:tavLst>
                                        <p:tav tm="0">
                                          <p:val>
                                            <p:strVal val="0-#ppt_w/2"/>
                                          </p:val>
                                        </p:tav>
                                        <p:tav tm="100000">
                                          <p:val>
                                            <p:strVal val="#ppt_x"/>
                                          </p:val>
                                        </p:tav>
                                      </p:tavLst>
                                    </p:anim>
                                    <p:anim calcmode="lin" valueType="num">
                                      <p:cBhvr additive="base">
                                        <p:cTn id="21" dur="500" fill="hold"/>
                                        <p:tgtEl>
                                          <p:spTgt spid="77"/>
                                        </p:tgtEl>
                                        <p:attrNameLst>
                                          <p:attrName>ppt_y</p:attrName>
                                        </p:attrNameLst>
                                      </p:cBhvr>
                                      <p:tavLst>
                                        <p:tav tm="0">
                                          <p:val>
                                            <p:strVal val="#ppt_y"/>
                                          </p:val>
                                        </p:tav>
                                        <p:tav tm="100000">
                                          <p:val>
                                            <p:strVal val="#ppt_y"/>
                                          </p:val>
                                        </p:tav>
                                      </p:tavLst>
                                    </p:anim>
                                  </p:childTnLst>
                                </p:cTn>
                              </p:par>
                            </p:childTnLst>
                          </p:cTn>
                        </p:par>
                        <p:par>
                          <p:cTn id="22" fill="hold">
                            <p:stCondLst>
                              <p:cond delay="500"/>
                            </p:stCondLst>
                            <p:childTnLst>
                              <p:par>
                                <p:cTn id="23" presetID="22" presetClass="entr" presetSubtype="8" fill="hold" nodeType="afterEffect">
                                  <p:stCondLst>
                                    <p:cond delay="0"/>
                                  </p:stCondLst>
                                  <p:childTnLst>
                                    <p:set>
                                      <p:cBhvr>
                                        <p:cTn id="24" dur="1" fill="hold">
                                          <p:stCondLst>
                                            <p:cond delay="0"/>
                                          </p:stCondLst>
                                        </p:cTn>
                                        <p:tgtEl>
                                          <p:spTgt spid="76"/>
                                        </p:tgtEl>
                                        <p:attrNameLst>
                                          <p:attrName>style.visibility</p:attrName>
                                        </p:attrNameLst>
                                      </p:cBhvr>
                                      <p:to>
                                        <p:strVal val="visible"/>
                                      </p:to>
                                    </p:set>
                                    <p:animEffect transition="in" filter="wipe(left)">
                                      <p:cBhvr>
                                        <p:cTn id="25" dur="500"/>
                                        <p:tgtEl>
                                          <p:spTgt spid="76"/>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75"/>
                                        </p:tgtEl>
                                        <p:attrNameLst>
                                          <p:attrName>style.visibility</p:attrName>
                                        </p:attrNameLst>
                                      </p:cBhvr>
                                      <p:to>
                                        <p:strVal val="visible"/>
                                      </p:to>
                                    </p:set>
                                    <p:animEffect transition="in" filter="wipe(left)">
                                      <p:cBhvr>
                                        <p:cTn id="28" dur="500"/>
                                        <p:tgtEl>
                                          <p:spTgt spid="75"/>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93"/>
                                        </p:tgtEl>
                                        <p:attrNameLst>
                                          <p:attrName>style.visibility</p:attrName>
                                        </p:attrNameLst>
                                      </p:cBhvr>
                                      <p:to>
                                        <p:strVal val="visible"/>
                                      </p:to>
                                    </p:set>
                                    <p:anim calcmode="lin" valueType="num">
                                      <p:cBhvr additive="base">
                                        <p:cTn id="33" dur="500" fill="hold"/>
                                        <p:tgtEl>
                                          <p:spTgt spid="93"/>
                                        </p:tgtEl>
                                        <p:attrNameLst>
                                          <p:attrName>ppt_x</p:attrName>
                                        </p:attrNameLst>
                                      </p:cBhvr>
                                      <p:tavLst>
                                        <p:tav tm="0">
                                          <p:val>
                                            <p:strVal val="0-#ppt_w/2"/>
                                          </p:val>
                                        </p:tav>
                                        <p:tav tm="100000">
                                          <p:val>
                                            <p:strVal val="#ppt_x"/>
                                          </p:val>
                                        </p:tav>
                                      </p:tavLst>
                                    </p:anim>
                                    <p:anim calcmode="lin" valueType="num">
                                      <p:cBhvr additive="base">
                                        <p:cTn id="34" dur="500" fill="hold"/>
                                        <p:tgtEl>
                                          <p:spTgt spid="93"/>
                                        </p:tgtEl>
                                        <p:attrNameLst>
                                          <p:attrName>ppt_y</p:attrName>
                                        </p:attrNameLst>
                                      </p:cBhvr>
                                      <p:tavLst>
                                        <p:tav tm="0">
                                          <p:val>
                                            <p:strVal val="#ppt_y"/>
                                          </p:val>
                                        </p:tav>
                                        <p:tav tm="100000">
                                          <p:val>
                                            <p:strVal val="#ppt_y"/>
                                          </p:val>
                                        </p:tav>
                                      </p:tavLst>
                                    </p:anim>
                                  </p:childTnLst>
                                </p:cTn>
                              </p:par>
                            </p:childTnLst>
                          </p:cTn>
                        </p:par>
                        <p:par>
                          <p:cTn id="35" fill="hold">
                            <p:stCondLst>
                              <p:cond delay="500"/>
                            </p:stCondLst>
                            <p:childTnLst>
                              <p:par>
                                <p:cTn id="36" presetID="22" presetClass="entr" presetSubtype="8" fill="hold" nodeType="afterEffect">
                                  <p:stCondLst>
                                    <p:cond delay="0"/>
                                  </p:stCondLst>
                                  <p:childTnLst>
                                    <p:set>
                                      <p:cBhvr>
                                        <p:cTn id="37" dur="1" fill="hold">
                                          <p:stCondLst>
                                            <p:cond delay="0"/>
                                          </p:stCondLst>
                                        </p:cTn>
                                        <p:tgtEl>
                                          <p:spTgt spid="92"/>
                                        </p:tgtEl>
                                        <p:attrNameLst>
                                          <p:attrName>style.visibility</p:attrName>
                                        </p:attrNameLst>
                                      </p:cBhvr>
                                      <p:to>
                                        <p:strVal val="visible"/>
                                      </p:to>
                                    </p:set>
                                    <p:animEffect transition="in" filter="wipe(left)">
                                      <p:cBhvr>
                                        <p:cTn id="38" dur="500"/>
                                        <p:tgtEl>
                                          <p:spTgt spid="92"/>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91"/>
                                        </p:tgtEl>
                                        <p:attrNameLst>
                                          <p:attrName>style.visibility</p:attrName>
                                        </p:attrNameLst>
                                      </p:cBhvr>
                                      <p:to>
                                        <p:strVal val="visible"/>
                                      </p:to>
                                    </p:set>
                                    <p:animEffect transition="in" filter="wipe(left)">
                                      <p:cBhvr>
                                        <p:cTn id="41" dur="500"/>
                                        <p:tgtEl>
                                          <p:spTgt spid="91"/>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71"/>
                                        </p:tgtEl>
                                        <p:attrNameLst>
                                          <p:attrName>style.visibility</p:attrName>
                                        </p:attrNameLst>
                                      </p:cBhvr>
                                      <p:to>
                                        <p:strVal val="visible"/>
                                      </p:to>
                                    </p:set>
                                    <p:anim calcmode="lin" valueType="num">
                                      <p:cBhvr additive="base">
                                        <p:cTn id="46" dur="500" fill="hold"/>
                                        <p:tgtEl>
                                          <p:spTgt spid="71"/>
                                        </p:tgtEl>
                                        <p:attrNameLst>
                                          <p:attrName>ppt_x</p:attrName>
                                        </p:attrNameLst>
                                      </p:cBhvr>
                                      <p:tavLst>
                                        <p:tav tm="0">
                                          <p:val>
                                            <p:strVal val="0-#ppt_w/2"/>
                                          </p:val>
                                        </p:tav>
                                        <p:tav tm="100000">
                                          <p:val>
                                            <p:strVal val="#ppt_x"/>
                                          </p:val>
                                        </p:tav>
                                      </p:tavLst>
                                    </p:anim>
                                    <p:anim calcmode="lin" valueType="num">
                                      <p:cBhvr additive="base">
                                        <p:cTn id="47" dur="500" fill="hold"/>
                                        <p:tgtEl>
                                          <p:spTgt spid="71"/>
                                        </p:tgtEl>
                                        <p:attrNameLst>
                                          <p:attrName>ppt_y</p:attrName>
                                        </p:attrNameLst>
                                      </p:cBhvr>
                                      <p:tavLst>
                                        <p:tav tm="0">
                                          <p:val>
                                            <p:strVal val="#ppt_y"/>
                                          </p:val>
                                        </p:tav>
                                        <p:tav tm="100000">
                                          <p:val>
                                            <p:strVal val="#ppt_y"/>
                                          </p:val>
                                        </p:tav>
                                      </p:tavLst>
                                    </p:anim>
                                  </p:childTnLst>
                                </p:cTn>
                              </p:par>
                            </p:childTnLst>
                          </p:cTn>
                        </p:par>
                        <p:par>
                          <p:cTn id="48" fill="hold">
                            <p:stCondLst>
                              <p:cond delay="500"/>
                            </p:stCondLst>
                            <p:childTnLst>
                              <p:par>
                                <p:cTn id="49" presetID="22" presetClass="entr" presetSubtype="8" fill="hold" nodeType="afterEffect">
                                  <p:stCondLst>
                                    <p:cond delay="0"/>
                                  </p:stCondLst>
                                  <p:childTnLst>
                                    <p:set>
                                      <p:cBhvr>
                                        <p:cTn id="50" dur="1" fill="hold">
                                          <p:stCondLst>
                                            <p:cond delay="0"/>
                                          </p:stCondLst>
                                        </p:cTn>
                                        <p:tgtEl>
                                          <p:spTgt spid="70"/>
                                        </p:tgtEl>
                                        <p:attrNameLst>
                                          <p:attrName>style.visibility</p:attrName>
                                        </p:attrNameLst>
                                      </p:cBhvr>
                                      <p:to>
                                        <p:strVal val="visible"/>
                                      </p:to>
                                    </p:set>
                                    <p:animEffect transition="in" filter="wipe(left)">
                                      <p:cBhvr>
                                        <p:cTn id="51" dur="500"/>
                                        <p:tgtEl>
                                          <p:spTgt spid="70"/>
                                        </p:tgtEl>
                                      </p:cBhvr>
                                    </p:animEffect>
                                  </p:childTnLst>
                                </p:cTn>
                              </p:par>
                              <p:par>
                                <p:cTn id="52" presetID="22" presetClass="entr" presetSubtype="8" fill="hold" grpId="0" nodeType="withEffect">
                                  <p:stCondLst>
                                    <p:cond delay="0"/>
                                  </p:stCondLst>
                                  <p:childTnLst>
                                    <p:set>
                                      <p:cBhvr>
                                        <p:cTn id="53" dur="1" fill="hold">
                                          <p:stCondLst>
                                            <p:cond delay="0"/>
                                          </p:stCondLst>
                                        </p:cTn>
                                        <p:tgtEl>
                                          <p:spTgt spid="69"/>
                                        </p:tgtEl>
                                        <p:attrNameLst>
                                          <p:attrName>style.visibility</p:attrName>
                                        </p:attrNameLst>
                                      </p:cBhvr>
                                      <p:to>
                                        <p:strVal val="visible"/>
                                      </p:to>
                                    </p:set>
                                    <p:animEffect transition="in" filter="wipe(left)">
                                      <p:cBhvr>
                                        <p:cTn id="54" dur="500"/>
                                        <p:tgtEl>
                                          <p:spTgt spid="69"/>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1" fill="hold" grpId="0" nodeType="clickEffect">
                                  <p:stCondLst>
                                    <p:cond delay="0"/>
                                  </p:stCondLst>
                                  <p:childTnLst>
                                    <p:set>
                                      <p:cBhvr>
                                        <p:cTn id="58" dur="1" fill="hold">
                                          <p:stCondLst>
                                            <p:cond delay="0"/>
                                          </p:stCondLst>
                                        </p:cTn>
                                        <p:tgtEl>
                                          <p:spTgt spid="39"/>
                                        </p:tgtEl>
                                        <p:attrNameLst>
                                          <p:attrName>style.visibility</p:attrName>
                                        </p:attrNameLst>
                                      </p:cBhvr>
                                      <p:to>
                                        <p:strVal val="visible"/>
                                      </p:to>
                                    </p:set>
                                    <p:anim calcmode="lin" valueType="num">
                                      <p:cBhvr additive="base">
                                        <p:cTn id="59" dur="500" fill="hold"/>
                                        <p:tgtEl>
                                          <p:spTgt spid="39"/>
                                        </p:tgtEl>
                                        <p:attrNameLst>
                                          <p:attrName>ppt_x</p:attrName>
                                        </p:attrNameLst>
                                      </p:cBhvr>
                                      <p:tavLst>
                                        <p:tav tm="0">
                                          <p:val>
                                            <p:strVal val="#ppt_x"/>
                                          </p:val>
                                        </p:tav>
                                        <p:tav tm="100000">
                                          <p:val>
                                            <p:strVal val="#ppt_x"/>
                                          </p:val>
                                        </p:tav>
                                      </p:tavLst>
                                    </p:anim>
                                    <p:anim calcmode="lin" valueType="num">
                                      <p:cBhvr additive="base">
                                        <p:cTn id="60" dur="500" fill="hold"/>
                                        <p:tgtEl>
                                          <p:spTgt spid="39"/>
                                        </p:tgtEl>
                                        <p:attrNameLst>
                                          <p:attrName>ppt_y</p:attrName>
                                        </p:attrNameLst>
                                      </p:cBhvr>
                                      <p:tavLst>
                                        <p:tav tm="0">
                                          <p:val>
                                            <p:strVal val="0-#ppt_h/2"/>
                                          </p:val>
                                        </p:tav>
                                        <p:tav tm="100000">
                                          <p:val>
                                            <p:strVal val="#ppt_y"/>
                                          </p:val>
                                        </p:tav>
                                      </p:tavLst>
                                    </p:anim>
                                  </p:childTnLst>
                                </p:cTn>
                              </p:par>
                            </p:childTnLst>
                          </p:cTn>
                        </p:par>
                        <p:par>
                          <p:cTn id="61" fill="hold">
                            <p:stCondLst>
                              <p:cond delay="500"/>
                            </p:stCondLst>
                            <p:childTnLst>
                              <p:par>
                                <p:cTn id="62" presetID="22" presetClass="entr" presetSubtype="1" fill="hold" nodeType="afterEffect">
                                  <p:stCondLst>
                                    <p:cond delay="0"/>
                                  </p:stCondLst>
                                  <p:childTnLst>
                                    <p:set>
                                      <p:cBhvr>
                                        <p:cTn id="63" dur="1" fill="hold">
                                          <p:stCondLst>
                                            <p:cond delay="0"/>
                                          </p:stCondLst>
                                        </p:cTn>
                                        <p:tgtEl>
                                          <p:spTgt spid="33"/>
                                        </p:tgtEl>
                                        <p:attrNameLst>
                                          <p:attrName>style.visibility</p:attrName>
                                        </p:attrNameLst>
                                      </p:cBhvr>
                                      <p:to>
                                        <p:strVal val="visible"/>
                                      </p:to>
                                    </p:set>
                                    <p:animEffect transition="in" filter="wipe(up)">
                                      <p:cBhvr>
                                        <p:cTn id="64" dur="500"/>
                                        <p:tgtEl>
                                          <p:spTgt spid="33"/>
                                        </p:tgtEl>
                                      </p:cBhvr>
                                    </p:animEffect>
                                  </p:childTnLst>
                                </p:cTn>
                              </p:par>
                              <p:par>
                                <p:cTn id="65" presetID="22" presetClass="entr" presetSubtype="1" fill="hold" grpId="0" nodeType="withEffect">
                                  <p:stCondLst>
                                    <p:cond delay="0"/>
                                  </p:stCondLst>
                                  <p:childTnLst>
                                    <p:set>
                                      <p:cBhvr>
                                        <p:cTn id="66" dur="1" fill="hold">
                                          <p:stCondLst>
                                            <p:cond delay="0"/>
                                          </p:stCondLst>
                                        </p:cTn>
                                        <p:tgtEl>
                                          <p:spTgt spid="11"/>
                                        </p:tgtEl>
                                        <p:attrNameLst>
                                          <p:attrName>style.visibility</p:attrName>
                                        </p:attrNameLst>
                                      </p:cBhvr>
                                      <p:to>
                                        <p:strVal val="visible"/>
                                      </p:to>
                                    </p:set>
                                    <p:animEffect transition="in" filter="wipe(up)">
                                      <p:cBhvr>
                                        <p:cTn id="67" dur="500"/>
                                        <p:tgtEl>
                                          <p:spTgt spid="11"/>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ntr" presetSubtype="12" fill="hold" grpId="0" nodeType="clickEffect">
                                  <p:stCondLst>
                                    <p:cond delay="0"/>
                                  </p:stCondLst>
                                  <p:childTnLst>
                                    <p:set>
                                      <p:cBhvr>
                                        <p:cTn id="71" dur="1" fill="hold">
                                          <p:stCondLst>
                                            <p:cond delay="0"/>
                                          </p:stCondLst>
                                        </p:cTn>
                                        <p:tgtEl>
                                          <p:spTgt spid="4"/>
                                        </p:tgtEl>
                                        <p:attrNameLst>
                                          <p:attrName>style.visibility</p:attrName>
                                        </p:attrNameLst>
                                      </p:cBhvr>
                                      <p:to>
                                        <p:strVal val="visible"/>
                                      </p:to>
                                    </p:set>
                                    <p:anim calcmode="lin" valueType="num">
                                      <p:cBhvr additive="base">
                                        <p:cTn id="72" dur="500" fill="hold"/>
                                        <p:tgtEl>
                                          <p:spTgt spid="4"/>
                                        </p:tgtEl>
                                        <p:attrNameLst>
                                          <p:attrName>ppt_x</p:attrName>
                                        </p:attrNameLst>
                                      </p:cBhvr>
                                      <p:tavLst>
                                        <p:tav tm="0">
                                          <p:val>
                                            <p:strVal val="0-#ppt_w/2"/>
                                          </p:val>
                                        </p:tav>
                                        <p:tav tm="100000">
                                          <p:val>
                                            <p:strVal val="#ppt_x"/>
                                          </p:val>
                                        </p:tav>
                                      </p:tavLst>
                                    </p:anim>
                                    <p:anim calcmode="lin" valueType="num">
                                      <p:cBhvr additive="base">
                                        <p:cTn id="7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 presetClass="exit" presetSubtype="4" fill="hold" grpId="1" nodeType="clickEffect">
                                  <p:stCondLst>
                                    <p:cond delay="0"/>
                                  </p:stCondLst>
                                  <p:childTnLst>
                                    <p:anim calcmode="lin" valueType="num">
                                      <p:cBhvr additive="base">
                                        <p:cTn id="77" dur="500"/>
                                        <p:tgtEl>
                                          <p:spTgt spid="83"/>
                                        </p:tgtEl>
                                        <p:attrNameLst>
                                          <p:attrName>ppt_x</p:attrName>
                                        </p:attrNameLst>
                                      </p:cBhvr>
                                      <p:tavLst>
                                        <p:tav tm="0">
                                          <p:val>
                                            <p:strVal val="ppt_x"/>
                                          </p:val>
                                        </p:tav>
                                        <p:tav tm="100000">
                                          <p:val>
                                            <p:strVal val="ppt_x"/>
                                          </p:val>
                                        </p:tav>
                                      </p:tavLst>
                                    </p:anim>
                                    <p:anim calcmode="lin" valueType="num">
                                      <p:cBhvr additive="base">
                                        <p:cTn id="78" dur="500"/>
                                        <p:tgtEl>
                                          <p:spTgt spid="83"/>
                                        </p:tgtEl>
                                        <p:attrNameLst>
                                          <p:attrName>ppt_y</p:attrName>
                                        </p:attrNameLst>
                                      </p:cBhvr>
                                      <p:tavLst>
                                        <p:tav tm="0">
                                          <p:val>
                                            <p:strVal val="ppt_y"/>
                                          </p:val>
                                        </p:tav>
                                        <p:tav tm="100000">
                                          <p:val>
                                            <p:strVal val="1+ppt_h/2"/>
                                          </p:val>
                                        </p:tav>
                                      </p:tavLst>
                                    </p:anim>
                                    <p:set>
                                      <p:cBhvr>
                                        <p:cTn id="79" dur="1" fill="hold">
                                          <p:stCondLst>
                                            <p:cond delay="499"/>
                                          </p:stCondLst>
                                        </p:cTn>
                                        <p:tgtEl>
                                          <p:spTgt spid="83"/>
                                        </p:tgtEl>
                                        <p:attrNameLst>
                                          <p:attrName>style.visibility</p:attrName>
                                        </p:attrNameLst>
                                      </p:cBhvr>
                                      <p:to>
                                        <p:strVal val="hidden"/>
                                      </p:to>
                                    </p:set>
                                  </p:childTnLst>
                                </p:cTn>
                              </p:par>
                              <p:par>
                                <p:cTn id="80" presetID="2" presetClass="exit" presetSubtype="4" fill="hold" nodeType="withEffect">
                                  <p:stCondLst>
                                    <p:cond delay="0"/>
                                  </p:stCondLst>
                                  <p:childTnLst>
                                    <p:anim calcmode="lin" valueType="num">
                                      <p:cBhvr additive="base">
                                        <p:cTn id="81" dur="500"/>
                                        <p:tgtEl>
                                          <p:spTgt spid="82"/>
                                        </p:tgtEl>
                                        <p:attrNameLst>
                                          <p:attrName>ppt_x</p:attrName>
                                        </p:attrNameLst>
                                      </p:cBhvr>
                                      <p:tavLst>
                                        <p:tav tm="0">
                                          <p:val>
                                            <p:strVal val="ppt_x"/>
                                          </p:val>
                                        </p:tav>
                                        <p:tav tm="100000">
                                          <p:val>
                                            <p:strVal val="ppt_x"/>
                                          </p:val>
                                        </p:tav>
                                      </p:tavLst>
                                    </p:anim>
                                    <p:anim calcmode="lin" valueType="num">
                                      <p:cBhvr additive="base">
                                        <p:cTn id="82" dur="500"/>
                                        <p:tgtEl>
                                          <p:spTgt spid="82"/>
                                        </p:tgtEl>
                                        <p:attrNameLst>
                                          <p:attrName>ppt_y</p:attrName>
                                        </p:attrNameLst>
                                      </p:cBhvr>
                                      <p:tavLst>
                                        <p:tav tm="0">
                                          <p:val>
                                            <p:strVal val="ppt_y"/>
                                          </p:val>
                                        </p:tav>
                                        <p:tav tm="100000">
                                          <p:val>
                                            <p:strVal val="1+ppt_h/2"/>
                                          </p:val>
                                        </p:tav>
                                      </p:tavLst>
                                    </p:anim>
                                    <p:set>
                                      <p:cBhvr>
                                        <p:cTn id="83" dur="1" fill="hold">
                                          <p:stCondLst>
                                            <p:cond delay="499"/>
                                          </p:stCondLst>
                                        </p:cTn>
                                        <p:tgtEl>
                                          <p:spTgt spid="82"/>
                                        </p:tgtEl>
                                        <p:attrNameLst>
                                          <p:attrName>style.visibility</p:attrName>
                                        </p:attrNameLst>
                                      </p:cBhvr>
                                      <p:to>
                                        <p:strVal val="hidden"/>
                                      </p:to>
                                    </p:set>
                                  </p:childTnLst>
                                </p:cTn>
                              </p:par>
                              <p:par>
                                <p:cTn id="84" presetID="2" presetClass="exit" presetSubtype="4" fill="hold" grpId="1" nodeType="withEffect">
                                  <p:stCondLst>
                                    <p:cond delay="0"/>
                                  </p:stCondLst>
                                  <p:childTnLst>
                                    <p:anim calcmode="lin" valueType="num">
                                      <p:cBhvr additive="base">
                                        <p:cTn id="85" dur="500"/>
                                        <p:tgtEl>
                                          <p:spTgt spid="88"/>
                                        </p:tgtEl>
                                        <p:attrNameLst>
                                          <p:attrName>ppt_x</p:attrName>
                                        </p:attrNameLst>
                                      </p:cBhvr>
                                      <p:tavLst>
                                        <p:tav tm="0">
                                          <p:val>
                                            <p:strVal val="ppt_x"/>
                                          </p:val>
                                        </p:tav>
                                        <p:tav tm="100000">
                                          <p:val>
                                            <p:strVal val="ppt_x"/>
                                          </p:val>
                                        </p:tav>
                                      </p:tavLst>
                                    </p:anim>
                                    <p:anim calcmode="lin" valueType="num">
                                      <p:cBhvr additive="base">
                                        <p:cTn id="86" dur="500"/>
                                        <p:tgtEl>
                                          <p:spTgt spid="88"/>
                                        </p:tgtEl>
                                        <p:attrNameLst>
                                          <p:attrName>ppt_y</p:attrName>
                                        </p:attrNameLst>
                                      </p:cBhvr>
                                      <p:tavLst>
                                        <p:tav tm="0">
                                          <p:val>
                                            <p:strVal val="ppt_y"/>
                                          </p:val>
                                        </p:tav>
                                        <p:tav tm="100000">
                                          <p:val>
                                            <p:strVal val="1+ppt_h/2"/>
                                          </p:val>
                                        </p:tav>
                                      </p:tavLst>
                                    </p:anim>
                                    <p:set>
                                      <p:cBhvr>
                                        <p:cTn id="87" dur="1" fill="hold">
                                          <p:stCondLst>
                                            <p:cond delay="499"/>
                                          </p:stCondLst>
                                        </p:cTn>
                                        <p:tgtEl>
                                          <p:spTgt spid="88"/>
                                        </p:tgtEl>
                                        <p:attrNameLst>
                                          <p:attrName>style.visibility</p:attrName>
                                        </p:attrNameLst>
                                      </p:cBhvr>
                                      <p:to>
                                        <p:strVal val="hidden"/>
                                      </p:to>
                                    </p:set>
                                  </p:childTnLst>
                                </p:cTn>
                              </p:par>
                              <p:par>
                                <p:cTn id="88" presetID="2" presetClass="exit" presetSubtype="4" fill="hold" grpId="1" nodeType="withEffect">
                                  <p:stCondLst>
                                    <p:cond delay="0"/>
                                  </p:stCondLst>
                                  <p:childTnLst>
                                    <p:anim calcmode="lin" valueType="num">
                                      <p:cBhvr additive="base">
                                        <p:cTn id="89" dur="500"/>
                                        <p:tgtEl>
                                          <p:spTgt spid="77"/>
                                        </p:tgtEl>
                                        <p:attrNameLst>
                                          <p:attrName>ppt_x</p:attrName>
                                        </p:attrNameLst>
                                      </p:cBhvr>
                                      <p:tavLst>
                                        <p:tav tm="0">
                                          <p:val>
                                            <p:strVal val="ppt_x"/>
                                          </p:val>
                                        </p:tav>
                                        <p:tav tm="100000">
                                          <p:val>
                                            <p:strVal val="ppt_x"/>
                                          </p:val>
                                        </p:tav>
                                      </p:tavLst>
                                    </p:anim>
                                    <p:anim calcmode="lin" valueType="num">
                                      <p:cBhvr additive="base">
                                        <p:cTn id="90" dur="500"/>
                                        <p:tgtEl>
                                          <p:spTgt spid="77"/>
                                        </p:tgtEl>
                                        <p:attrNameLst>
                                          <p:attrName>ppt_y</p:attrName>
                                        </p:attrNameLst>
                                      </p:cBhvr>
                                      <p:tavLst>
                                        <p:tav tm="0">
                                          <p:val>
                                            <p:strVal val="ppt_y"/>
                                          </p:val>
                                        </p:tav>
                                        <p:tav tm="100000">
                                          <p:val>
                                            <p:strVal val="1+ppt_h/2"/>
                                          </p:val>
                                        </p:tav>
                                      </p:tavLst>
                                    </p:anim>
                                    <p:set>
                                      <p:cBhvr>
                                        <p:cTn id="91" dur="1" fill="hold">
                                          <p:stCondLst>
                                            <p:cond delay="499"/>
                                          </p:stCondLst>
                                        </p:cTn>
                                        <p:tgtEl>
                                          <p:spTgt spid="77"/>
                                        </p:tgtEl>
                                        <p:attrNameLst>
                                          <p:attrName>style.visibility</p:attrName>
                                        </p:attrNameLst>
                                      </p:cBhvr>
                                      <p:to>
                                        <p:strVal val="hidden"/>
                                      </p:to>
                                    </p:set>
                                  </p:childTnLst>
                                </p:cTn>
                              </p:par>
                              <p:par>
                                <p:cTn id="92" presetID="2" presetClass="exit" presetSubtype="4" fill="hold" nodeType="withEffect">
                                  <p:stCondLst>
                                    <p:cond delay="0"/>
                                  </p:stCondLst>
                                  <p:childTnLst>
                                    <p:anim calcmode="lin" valueType="num">
                                      <p:cBhvr additive="base">
                                        <p:cTn id="93" dur="500"/>
                                        <p:tgtEl>
                                          <p:spTgt spid="76"/>
                                        </p:tgtEl>
                                        <p:attrNameLst>
                                          <p:attrName>ppt_x</p:attrName>
                                        </p:attrNameLst>
                                      </p:cBhvr>
                                      <p:tavLst>
                                        <p:tav tm="0">
                                          <p:val>
                                            <p:strVal val="ppt_x"/>
                                          </p:val>
                                        </p:tav>
                                        <p:tav tm="100000">
                                          <p:val>
                                            <p:strVal val="ppt_x"/>
                                          </p:val>
                                        </p:tav>
                                      </p:tavLst>
                                    </p:anim>
                                    <p:anim calcmode="lin" valueType="num">
                                      <p:cBhvr additive="base">
                                        <p:cTn id="94" dur="500"/>
                                        <p:tgtEl>
                                          <p:spTgt spid="76"/>
                                        </p:tgtEl>
                                        <p:attrNameLst>
                                          <p:attrName>ppt_y</p:attrName>
                                        </p:attrNameLst>
                                      </p:cBhvr>
                                      <p:tavLst>
                                        <p:tav tm="0">
                                          <p:val>
                                            <p:strVal val="ppt_y"/>
                                          </p:val>
                                        </p:tav>
                                        <p:tav tm="100000">
                                          <p:val>
                                            <p:strVal val="1+ppt_h/2"/>
                                          </p:val>
                                        </p:tav>
                                      </p:tavLst>
                                    </p:anim>
                                    <p:set>
                                      <p:cBhvr>
                                        <p:cTn id="95" dur="1" fill="hold">
                                          <p:stCondLst>
                                            <p:cond delay="499"/>
                                          </p:stCondLst>
                                        </p:cTn>
                                        <p:tgtEl>
                                          <p:spTgt spid="76"/>
                                        </p:tgtEl>
                                        <p:attrNameLst>
                                          <p:attrName>style.visibility</p:attrName>
                                        </p:attrNameLst>
                                      </p:cBhvr>
                                      <p:to>
                                        <p:strVal val="hidden"/>
                                      </p:to>
                                    </p:set>
                                  </p:childTnLst>
                                </p:cTn>
                              </p:par>
                              <p:par>
                                <p:cTn id="96" presetID="2" presetClass="exit" presetSubtype="4" fill="hold" grpId="1" nodeType="withEffect">
                                  <p:stCondLst>
                                    <p:cond delay="0"/>
                                  </p:stCondLst>
                                  <p:childTnLst>
                                    <p:anim calcmode="lin" valueType="num">
                                      <p:cBhvr additive="base">
                                        <p:cTn id="97" dur="500"/>
                                        <p:tgtEl>
                                          <p:spTgt spid="75"/>
                                        </p:tgtEl>
                                        <p:attrNameLst>
                                          <p:attrName>ppt_x</p:attrName>
                                        </p:attrNameLst>
                                      </p:cBhvr>
                                      <p:tavLst>
                                        <p:tav tm="0">
                                          <p:val>
                                            <p:strVal val="ppt_x"/>
                                          </p:val>
                                        </p:tav>
                                        <p:tav tm="100000">
                                          <p:val>
                                            <p:strVal val="ppt_x"/>
                                          </p:val>
                                        </p:tav>
                                      </p:tavLst>
                                    </p:anim>
                                    <p:anim calcmode="lin" valueType="num">
                                      <p:cBhvr additive="base">
                                        <p:cTn id="98" dur="500"/>
                                        <p:tgtEl>
                                          <p:spTgt spid="75"/>
                                        </p:tgtEl>
                                        <p:attrNameLst>
                                          <p:attrName>ppt_y</p:attrName>
                                        </p:attrNameLst>
                                      </p:cBhvr>
                                      <p:tavLst>
                                        <p:tav tm="0">
                                          <p:val>
                                            <p:strVal val="ppt_y"/>
                                          </p:val>
                                        </p:tav>
                                        <p:tav tm="100000">
                                          <p:val>
                                            <p:strVal val="1+ppt_h/2"/>
                                          </p:val>
                                        </p:tav>
                                      </p:tavLst>
                                    </p:anim>
                                    <p:set>
                                      <p:cBhvr>
                                        <p:cTn id="99" dur="1" fill="hold">
                                          <p:stCondLst>
                                            <p:cond delay="499"/>
                                          </p:stCondLst>
                                        </p:cTn>
                                        <p:tgtEl>
                                          <p:spTgt spid="75"/>
                                        </p:tgtEl>
                                        <p:attrNameLst>
                                          <p:attrName>style.visibility</p:attrName>
                                        </p:attrNameLst>
                                      </p:cBhvr>
                                      <p:to>
                                        <p:strVal val="hidden"/>
                                      </p:to>
                                    </p:set>
                                  </p:childTnLst>
                                </p:cTn>
                              </p:par>
                              <p:par>
                                <p:cTn id="100" presetID="2" presetClass="exit" presetSubtype="4" fill="hold" grpId="1" nodeType="withEffect">
                                  <p:stCondLst>
                                    <p:cond delay="0"/>
                                  </p:stCondLst>
                                  <p:childTnLst>
                                    <p:anim calcmode="lin" valueType="num">
                                      <p:cBhvr additive="base">
                                        <p:cTn id="101" dur="500"/>
                                        <p:tgtEl>
                                          <p:spTgt spid="93"/>
                                        </p:tgtEl>
                                        <p:attrNameLst>
                                          <p:attrName>ppt_x</p:attrName>
                                        </p:attrNameLst>
                                      </p:cBhvr>
                                      <p:tavLst>
                                        <p:tav tm="0">
                                          <p:val>
                                            <p:strVal val="ppt_x"/>
                                          </p:val>
                                        </p:tav>
                                        <p:tav tm="100000">
                                          <p:val>
                                            <p:strVal val="ppt_x"/>
                                          </p:val>
                                        </p:tav>
                                      </p:tavLst>
                                    </p:anim>
                                    <p:anim calcmode="lin" valueType="num">
                                      <p:cBhvr additive="base">
                                        <p:cTn id="102" dur="500"/>
                                        <p:tgtEl>
                                          <p:spTgt spid="93"/>
                                        </p:tgtEl>
                                        <p:attrNameLst>
                                          <p:attrName>ppt_y</p:attrName>
                                        </p:attrNameLst>
                                      </p:cBhvr>
                                      <p:tavLst>
                                        <p:tav tm="0">
                                          <p:val>
                                            <p:strVal val="ppt_y"/>
                                          </p:val>
                                        </p:tav>
                                        <p:tav tm="100000">
                                          <p:val>
                                            <p:strVal val="1+ppt_h/2"/>
                                          </p:val>
                                        </p:tav>
                                      </p:tavLst>
                                    </p:anim>
                                    <p:set>
                                      <p:cBhvr>
                                        <p:cTn id="103" dur="1" fill="hold">
                                          <p:stCondLst>
                                            <p:cond delay="499"/>
                                          </p:stCondLst>
                                        </p:cTn>
                                        <p:tgtEl>
                                          <p:spTgt spid="93"/>
                                        </p:tgtEl>
                                        <p:attrNameLst>
                                          <p:attrName>style.visibility</p:attrName>
                                        </p:attrNameLst>
                                      </p:cBhvr>
                                      <p:to>
                                        <p:strVal val="hidden"/>
                                      </p:to>
                                    </p:set>
                                  </p:childTnLst>
                                </p:cTn>
                              </p:par>
                              <p:par>
                                <p:cTn id="104" presetID="2" presetClass="exit" presetSubtype="4" fill="hold" nodeType="withEffect">
                                  <p:stCondLst>
                                    <p:cond delay="0"/>
                                  </p:stCondLst>
                                  <p:childTnLst>
                                    <p:anim calcmode="lin" valueType="num">
                                      <p:cBhvr additive="base">
                                        <p:cTn id="105" dur="500"/>
                                        <p:tgtEl>
                                          <p:spTgt spid="92"/>
                                        </p:tgtEl>
                                        <p:attrNameLst>
                                          <p:attrName>ppt_x</p:attrName>
                                        </p:attrNameLst>
                                      </p:cBhvr>
                                      <p:tavLst>
                                        <p:tav tm="0">
                                          <p:val>
                                            <p:strVal val="ppt_x"/>
                                          </p:val>
                                        </p:tav>
                                        <p:tav tm="100000">
                                          <p:val>
                                            <p:strVal val="ppt_x"/>
                                          </p:val>
                                        </p:tav>
                                      </p:tavLst>
                                    </p:anim>
                                    <p:anim calcmode="lin" valueType="num">
                                      <p:cBhvr additive="base">
                                        <p:cTn id="106" dur="500"/>
                                        <p:tgtEl>
                                          <p:spTgt spid="92"/>
                                        </p:tgtEl>
                                        <p:attrNameLst>
                                          <p:attrName>ppt_y</p:attrName>
                                        </p:attrNameLst>
                                      </p:cBhvr>
                                      <p:tavLst>
                                        <p:tav tm="0">
                                          <p:val>
                                            <p:strVal val="ppt_y"/>
                                          </p:val>
                                        </p:tav>
                                        <p:tav tm="100000">
                                          <p:val>
                                            <p:strVal val="1+ppt_h/2"/>
                                          </p:val>
                                        </p:tav>
                                      </p:tavLst>
                                    </p:anim>
                                    <p:set>
                                      <p:cBhvr>
                                        <p:cTn id="107" dur="1" fill="hold">
                                          <p:stCondLst>
                                            <p:cond delay="499"/>
                                          </p:stCondLst>
                                        </p:cTn>
                                        <p:tgtEl>
                                          <p:spTgt spid="92"/>
                                        </p:tgtEl>
                                        <p:attrNameLst>
                                          <p:attrName>style.visibility</p:attrName>
                                        </p:attrNameLst>
                                      </p:cBhvr>
                                      <p:to>
                                        <p:strVal val="hidden"/>
                                      </p:to>
                                    </p:set>
                                  </p:childTnLst>
                                </p:cTn>
                              </p:par>
                              <p:par>
                                <p:cTn id="108" presetID="2" presetClass="exit" presetSubtype="4" fill="hold" grpId="1" nodeType="withEffect">
                                  <p:stCondLst>
                                    <p:cond delay="0"/>
                                  </p:stCondLst>
                                  <p:childTnLst>
                                    <p:anim calcmode="lin" valueType="num">
                                      <p:cBhvr additive="base">
                                        <p:cTn id="109" dur="500"/>
                                        <p:tgtEl>
                                          <p:spTgt spid="91"/>
                                        </p:tgtEl>
                                        <p:attrNameLst>
                                          <p:attrName>ppt_x</p:attrName>
                                        </p:attrNameLst>
                                      </p:cBhvr>
                                      <p:tavLst>
                                        <p:tav tm="0">
                                          <p:val>
                                            <p:strVal val="ppt_x"/>
                                          </p:val>
                                        </p:tav>
                                        <p:tav tm="100000">
                                          <p:val>
                                            <p:strVal val="ppt_x"/>
                                          </p:val>
                                        </p:tav>
                                      </p:tavLst>
                                    </p:anim>
                                    <p:anim calcmode="lin" valueType="num">
                                      <p:cBhvr additive="base">
                                        <p:cTn id="110" dur="500"/>
                                        <p:tgtEl>
                                          <p:spTgt spid="91"/>
                                        </p:tgtEl>
                                        <p:attrNameLst>
                                          <p:attrName>ppt_y</p:attrName>
                                        </p:attrNameLst>
                                      </p:cBhvr>
                                      <p:tavLst>
                                        <p:tav tm="0">
                                          <p:val>
                                            <p:strVal val="ppt_y"/>
                                          </p:val>
                                        </p:tav>
                                        <p:tav tm="100000">
                                          <p:val>
                                            <p:strVal val="1+ppt_h/2"/>
                                          </p:val>
                                        </p:tav>
                                      </p:tavLst>
                                    </p:anim>
                                    <p:set>
                                      <p:cBhvr>
                                        <p:cTn id="111" dur="1" fill="hold">
                                          <p:stCondLst>
                                            <p:cond delay="499"/>
                                          </p:stCondLst>
                                        </p:cTn>
                                        <p:tgtEl>
                                          <p:spTgt spid="91"/>
                                        </p:tgtEl>
                                        <p:attrNameLst>
                                          <p:attrName>style.visibility</p:attrName>
                                        </p:attrNameLst>
                                      </p:cBhvr>
                                      <p:to>
                                        <p:strVal val="hidden"/>
                                      </p:to>
                                    </p:set>
                                  </p:childTnLst>
                                </p:cTn>
                              </p:par>
                              <p:par>
                                <p:cTn id="112" presetID="2" presetClass="exit" presetSubtype="4" fill="hold" grpId="1" nodeType="withEffect">
                                  <p:stCondLst>
                                    <p:cond delay="0"/>
                                  </p:stCondLst>
                                  <p:childTnLst>
                                    <p:anim calcmode="lin" valueType="num">
                                      <p:cBhvr additive="base">
                                        <p:cTn id="113" dur="500"/>
                                        <p:tgtEl>
                                          <p:spTgt spid="71"/>
                                        </p:tgtEl>
                                        <p:attrNameLst>
                                          <p:attrName>ppt_x</p:attrName>
                                        </p:attrNameLst>
                                      </p:cBhvr>
                                      <p:tavLst>
                                        <p:tav tm="0">
                                          <p:val>
                                            <p:strVal val="ppt_x"/>
                                          </p:val>
                                        </p:tav>
                                        <p:tav tm="100000">
                                          <p:val>
                                            <p:strVal val="ppt_x"/>
                                          </p:val>
                                        </p:tav>
                                      </p:tavLst>
                                    </p:anim>
                                    <p:anim calcmode="lin" valueType="num">
                                      <p:cBhvr additive="base">
                                        <p:cTn id="114" dur="500"/>
                                        <p:tgtEl>
                                          <p:spTgt spid="71"/>
                                        </p:tgtEl>
                                        <p:attrNameLst>
                                          <p:attrName>ppt_y</p:attrName>
                                        </p:attrNameLst>
                                      </p:cBhvr>
                                      <p:tavLst>
                                        <p:tav tm="0">
                                          <p:val>
                                            <p:strVal val="ppt_y"/>
                                          </p:val>
                                        </p:tav>
                                        <p:tav tm="100000">
                                          <p:val>
                                            <p:strVal val="1+ppt_h/2"/>
                                          </p:val>
                                        </p:tav>
                                      </p:tavLst>
                                    </p:anim>
                                    <p:set>
                                      <p:cBhvr>
                                        <p:cTn id="115" dur="1" fill="hold">
                                          <p:stCondLst>
                                            <p:cond delay="499"/>
                                          </p:stCondLst>
                                        </p:cTn>
                                        <p:tgtEl>
                                          <p:spTgt spid="71"/>
                                        </p:tgtEl>
                                        <p:attrNameLst>
                                          <p:attrName>style.visibility</p:attrName>
                                        </p:attrNameLst>
                                      </p:cBhvr>
                                      <p:to>
                                        <p:strVal val="hidden"/>
                                      </p:to>
                                    </p:set>
                                  </p:childTnLst>
                                </p:cTn>
                              </p:par>
                              <p:par>
                                <p:cTn id="116" presetID="2" presetClass="exit" presetSubtype="4" fill="hold" nodeType="withEffect">
                                  <p:stCondLst>
                                    <p:cond delay="0"/>
                                  </p:stCondLst>
                                  <p:childTnLst>
                                    <p:anim calcmode="lin" valueType="num">
                                      <p:cBhvr additive="base">
                                        <p:cTn id="117" dur="500"/>
                                        <p:tgtEl>
                                          <p:spTgt spid="70"/>
                                        </p:tgtEl>
                                        <p:attrNameLst>
                                          <p:attrName>ppt_x</p:attrName>
                                        </p:attrNameLst>
                                      </p:cBhvr>
                                      <p:tavLst>
                                        <p:tav tm="0">
                                          <p:val>
                                            <p:strVal val="ppt_x"/>
                                          </p:val>
                                        </p:tav>
                                        <p:tav tm="100000">
                                          <p:val>
                                            <p:strVal val="ppt_x"/>
                                          </p:val>
                                        </p:tav>
                                      </p:tavLst>
                                    </p:anim>
                                    <p:anim calcmode="lin" valueType="num">
                                      <p:cBhvr additive="base">
                                        <p:cTn id="118" dur="500"/>
                                        <p:tgtEl>
                                          <p:spTgt spid="70"/>
                                        </p:tgtEl>
                                        <p:attrNameLst>
                                          <p:attrName>ppt_y</p:attrName>
                                        </p:attrNameLst>
                                      </p:cBhvr>
                                      <p:tavLst>
                                        <p:tav tm="0">
                                          <p:val>
                                            <p:strVal val="ppt_y"/>
                                          </p:val>
                                        </p:tav>
                                        <p:tav tm="100000">
                                          <p:val>
                                            <p:strVal val="1+ppt_h/2"/>
                                          </p:val>
                                        </p:tav>
                                      </p:tavLst>
                                    </p:anim>
                                    <p:set>
                                      <p:cBhvr>
                                        <p:cTn id="119" dur="1" fill="hold">
                                          <p:stCondLst>
                                            <p:cond delay="499"/>
                                          </p:stCondLst>
                                        </p:cTn>
                                        <p:tgtEl>
                                          <p:spTgt spid="70"/>
                                        </p:tgtEl>
                                        <p:attrNameLst>
                                          <p:attrName>style.visibility</p:attrName>
                                        </p:attrNameLst>
                                      </p:cBhvr>
                                      <p:to>
                                        <p:strVal val="hidden"/>
                                      </p:to>
                                    </p:set>
                                  </p:childTnLst>
                                </p:cTn>
                              </p:par>
                              <p:par>
                                <p:cTn id="120" presetID="2" presetClass="exit" presetSubtype="4" fill="hold" grpId="1" nodeType="withEffect">
                                  <p:stCondLst>
                                    <p:cond delay="0"/>
                                  </p:stCondLst>
                                  <p:childTnLst>
                                    <p:anim calcmode="lin" valueType="num">
                                      <p:cBhvr additive="base">
                                        <p:cTn id="121" dur="500"/>
                                        <p:tgtEl>
                                          <p:spTgt spid="69"/>
                                        </p:tgtEl>
                                        <p:attrNameLst>
                                          <p:attrName>ppt_x</p:attrName>
                                        </p:attrNameLst>
                                      </p:cBhvr>
                                      <p:tavLst>
                                        <p:tav tm="0">
                                          <p:val>
                                            <p:strVal val="ppt_x"/>
                                          </p:val>
                                        </p:tav>
                                        <p:tav tm="100000">
                                          <p:val>
                                            <p:strVal val="ppt_x"/>
                                          </p:val>
                                        </p:tav>
                                      </p:tavLst>
                                    </p:anim>
                                    <p:anim calcmode="lin" valueType="num">
                                      <p:cBhvr additive="base">
                                        <p:cTn id="122" dur="500"/>
                                        <p:tgtEl>
                                          <p:spTgt spid="69"/>
                                        </p:tgtEl>
                                        <p:attrNameLst>
                                          <p:attrName>ppt_y</p:attrName>
                                        </p:attrNameLst>
                                      </p:cBhvr>
                                      <p:tavLst>
                                        <p:tav tm="0">
                                          <p:val>
                                            <p:strVal val="ppt_y"/>
                                          </p:val>
                                        </p:tav>
                                        <p:tav tm="100000">
                                          <p:val>
                                            <p:strVal val="1+ppt_h/2"/>
                                          </p:val>
                                        </p:tav>
                                      </p:tavLst>
                                    </p:anim>
                                    <p:set>
                                      <p:cBhvr>
                                        <p:cTn id="123" dur="1" fill="hold">
                                          <p:stCondLst>
                                            <p:cond delay="499"/>
                                          </p:stCondLst>
                                        </p:cTn>
                                        <p:tgtEl>
                                          <p:spTgt spid="69"/>
                                        </p:tgtEl>
                                        <p:attrNameLst>
                                          <p:attrName>style.visibility</p:attrName>
                                        </p:attrNameLst>
                                      </p:cBhvr>
                                      <p:to>
                                        <p:strVal val="hidden"/>
                                      </p:to>
                                    </p:set>
                                  </p:childTnLst>
                                </p:cTn>
                              </p:par>
                              <p:par>
                                <p:cTn id="124" presetID="2" presetClass="exit" presetSubtype="4" fill="hold" grpId="1" nodeType="withEffect">
                                  <p:stCondLst>
                                    <p:cond delay="0"/>
                                  </p:stCondLst>
                                  <p:childTnLst>
                                    <p:anim calcmode="lin" valueType="num">
                                      <p:cBhvr additive="base">
                                        <p:cTn id="125" dur="500"/>
                                        <p:tgtEl>
                                          <p:spTgt spid="39"/>
                                        </p:tgtEl>
                                        <p:attrNameLst>
                                          <p:attrName>ppt_x</p:attrName>
                                        </p:attrNameLst>
                                      </p:cBhvr>
                                      <p:tavLst>
                                        <p:tav tm="0">
                                          <p:val>
                                            <p:strVal val="ppt_x"/>
                                          </p:val>
                                        </p:tav>
                                        <p:tav tm="100000">
                                          <p:val>
                                            <p:strVal val="ppt_x"/>
                                          </p:val>
                                        </p:tav>
                                      </p:tavLst>
                                    </p:anim>
                                    <p:anim calcmode="lin" valueType="num">
                                      <p:cBhvr additive="base">
                                        <p:cTn id="126" dur="500"/>
                                        <p:tgtEl>
                                          <p:spTgt spid="39"/>
                                        </p:tgtEl>
                                        <p:attrNameLst>
                                          <p:attrName>ppt_y</p:attrName>
                                        </p:attrNameLst>
                                      </p:cBhvr>
                                      <p:tavLst>
                                        <p:tav tm="0">
                                          <p:val>
                                            <p:strVal val="ppt_y"/>
                                          </p:val>
                                        </p:tav>
                                        <p:tav tm="100000">
                                          <p:val>
                                            <p:strVal val="1+ppt_h/2"/>
                                          </p:val>
                                        </p:tav>
                                      </p:tavLst>
                                    </p:anim>
                                    <p:set>
                                      <p:cBhvr>
                                        <p:cTn id="127" dur="1" fill="hold">
                                          <p:stCondLst>
                                            <p:cond delay="499"/>
                                          </p:stCondLst>
                                        </p:cTn>
                                        <p:tgtEl>
                                          <p:spTgt spid="39"/>
                                        </p:tgtEl>
                                        <p:attrNameLst>
                                          <p:attrName>style.visibility</p:attrName>
                                        </p:attrNameLst>
                                      </p:cBhvr>
                                      <p:to>
                                        <p:strVal val="hidden"/>
                                      </p:to>
                                    </p:set>
                                  </p:childTnLst>
                                </p:cTn>
                              </p:par>
                              <p:par>
                                <p:cTn id="128" presetID="2" presetClass="exit" presetSubtype="4" fill="hold" nodeType="withEffect">
                                  <p:stCondLst>
                                    <p:cond delay="0"/>
                                  </p:stCondLst>
                                  <p:childTnLst>
                                    <p:anim calcmode="lin" valueType="num">
                                      <p:cBhvr additive="base">
                                        <p:cTn id="129" dur="500"/>
                                        <p:tgtEl>
                                          <p:spTgt spid="33"/>
                                        </p:tgtEl>
                                        <p:attrNameLst>
                                          <p:attrName>ppt_x</p:attrName>
                                        </p:attrNameLst>
                                      </p:cBhvr>
                                      <p:tavLst>
                                        <p:tav tm="0">
                                          <p:val>
                                            <p:strVal val="ppt_x"/>
                                          </p:val>
                                        </p:tav>
                                        <p:tav tm="100000">
                                          <p:val>
                                            <p:strVal val="ppt_x"/>
                                          </p:val>
                                        </p:tav>
                                      </p:tavLst>
                                    </p:anim>
                                    <p:anim calcmode="lin" valueType="num">
                                      <p:cBhvr additive="base">
                                        <p:cTn id="130" dur="500"/>
                                        <p:tgtEl>
                                          <p:spTgt spid="33"/>
                                        </p:tgtEl>
                                        <p:attrNameLst>
                                          <p:attrName>ppt_y</p:attrName>
                                        </p:attrNameLst>
                                      </p:cBhvr>
                                      <p:tavLst>
                                        <p:tav tm="0">
                                          <p:val>
                                            <p:strVal val="ppt_y"/>
                                          </p:val>
                                        </p:tav>
                                        <p:tav tm="100000">
                                          <p:val>
                                            <p:strVal val="1+ppt_h/2"/>
                                          </p:val>
                                        </p:tav>
                                      </p:tavLst>
                                    </p:anim>
                                    <p:set>
                                      <p:cBhvr>
                                        <p:cTn id="131" dur="1" fill="hold">
                                          <p:stCondLst>
                                            <p:cond delay="499"/>
                                          </p:stCondLst>
                                        </p:cTn>
                                        <p:tgtEl>
                                          <p:spTgt spid="33"/>
                                        </p:tgtEl>
                                        <p:attrNameLst>
                                          <p:attrName>style.visibility</p:attrName>
                                        </p:attrNameLst>
                                      </p:cBhvr>
                                      <p:to>
                                        <p:strVal val="hidden"/>
                                      </p:to>
                                    </p:set>
                                  </p:childTnLst>
                                </p:cTn>
                              </p:par>
                              <p:par>
                                <p:cTn id="132" presetID="2" presetClass="exit" presetSubtype="4" fill="hold" grpId="1" nodeType="withEffect">
                                  <p:stCondLst>
                                    <p:cond delay="0"/>
                                  </p:stCondLst>
                                  <p:childTnLst>
                                    <p:anim calcmode="lin" valueType="num">
                                      <p:cBhvr additive="base">
                                        <p:cTn id="133" dur="500"/>
                                        <p:tgtEl>
                                          <p:spTgt spid="11"/>
                                        </p:tgtEl>
                                        <p:attrNameLst>
                                          <p:attrName>ppt_x</p:attrName>
                                        </p:attrNameLst>
                                      </p:cBhvr>
                                      <p:tavLst>
                                        <p:tav tm="0">
                                          <p:val>
                                            <p:strVal val="ppt_x"/>
                                          </p:val>
                                        </p:tav>
                                        <p:tav tm="100000">
                                          <p:val>
                                            <p:strVal val="ppt_x"/>
                                          </p:val>
                                        </p:tav>
                                      </p:tavLst>
                                    </p:anim>
                                    <p:anim calcmode="lin" valueType="num">
                                      <p:cBhvr additive="base">
                                        <p:cTn id="134" dur="500"/>
                                        <p:tgtEl>
                                          <p:spTgt spid="11"/>
                                        </p:tgtEl>
                                        <p:attrNameLst>
                                          <p:attrName>ppt_y</p:attrName>
                                        </p:attrNameLst>
                                      </p:cBhvr>
                                      <p:tavLst>
                                        <p:tav tm="0">
                                          <p:val>
                                            <p:strVal val="ppt_y"/>
                                          </p:val>
                                        </p:tav>
                                        <p:tav tm="100000">
                                          <p:val>
                                            <p:strVal val="1+ppt_h/2"/>
                                          </p:val>
                                        </p:tav>
                                      </p:tavLst>
                                    </p:anim>
                                    <p:set>
                                      <p:cBhvr>
                                        <p:cTn id="135" dur="1" fill="hold">
                                          <p:stCondLst>
                                            <p:cond delay="499"/>
                                          </p:stCondLst>
                                        </p:cTn>
                                        <p:tgtEl>
                                          <p:spTgt spid="11"/>
                                        </p:tgtEl>
                                        <p:attrNameLst>
                                          <p:attrName>style.visibility</p:attrName>
                                        </p:attrNameLst>
                                      </p:cBhvr>
                                      <p:to>
                                        <p:strVal val="hidden"/>
                                      </p:to>
                                    </p:set>
                                  </p:childTnLst>
                                </p:cTn>
                              </p:par>
                              <p:par>
                                <p:cTn id="136" presetID="2" presetClass="exit" presetSubtype="4" fill="hold" grpId="1" nodeType="withEffect">
                                  <p:stCondLst>
                                    <p:cond delay="0"/>
                                  </p:stCondLst>
                                  <p:childTnLst>
                                    <p:anim calcmode="lin" valueType="num">
                                      <p:cBhvr additive="base">
                                        <p:cTn id="137" dur="500"/>
                                        <p:tgtEl>
                                          <p:spTgt spid="4"/>
                                        </p:tgtEl>
                                        <p:attrNameLst>
                                          <p:attrName>ppt_x</p:attrName>
                                        </p:attrNameLst>
                                      </p:cBhvr>
                                      <p:tavLst>
                                        <p:tav tm="0">
                                          <p:val>
                                            <p:strVal val="ppt_x"/>
                                          </p:val>
                                        </p:tav>
                                        <p:tav tm="100000">
                                          <p:val>
                                            <p:strVal val="ppt_x"/>
                                          </p:val>
                                        </p:tav>
                                      </p:tavLst>
                                    </p:anim>
                                    <p:anim calcmode="lin" valueType="num">
                                      <p:cBhvr additive="base">
                                        <p:cTn id="138" dur="500"/>
                                        <p:tgtEl>
                                          <p:spTgt spid="4"/>
                                        </p:tgtEl>
                                        <p:attrNameLst>
                                          <p:attrName>ppt_y</p:attrName>
                                        </p:attrNameLst>
                                      </p:cBhvr>
                                      <p:tavLst>
                                        <p:tav tm="0">
                                          <p:val>
                                            <p:strVal val="ppt_y"/>
                                          </p:val>
                                        </p:tav>
                                        <p:tav tm="100000">
                                          <p:val>
                                            <p:strVal val="1+ppt_h/2"/>
                                          </p:val>
                                        </p:tav>
                                      </p:tavLst>
                                    </p:anim>
                                    <p:set>
                                      <p:cBhvr>
                                        <p:cTn id="139" dur="1" fill="hold">
                                          <p:stCondLst>
                                            <p:cond delay="499"/>
                                          </p:stCondLst>
                                        </p:cTn>
                                        <p:tgtEl>
                                          <p:spTgt spid="4"/>
                                        </p:tgtEl>
                                        <p:attrNameLst>
                                          <p:attrName>style.visibility</p:attrName>
                                        </p:attrNameLst>
                                      </p:cBhvr>
                                      <p:to>
                                        <p:strVal val="hidden"/>
                                      </p:to>
                                    </p:set>
                                  </p:childTnLst>
                                </p:cTn>
                              </p:par>
                              <p:par>
                                <p:cTn id="140" presetID="2" presetClass="exit" presetSubtype="4" fill="hold" nodeType="withEffect">
                                  <p:stCondLst>
                                    <p:cond delay="0"/>
                                  </p:stCondLst>
                                  <p:childTnLst>
                                    <p:anim calcmode="lin" valueType="num">
                                      <p:cBhvr additive="base">
                                        <p:cTn id="141" dur="500"/>
                                        <p:tgtEl>
                                          <p:spTgt spid="25"/>
                                        </p:tgtEl>
                                        <p:attrNameLst>
                                          <p:attrName>ppt_x</p:attrName>
                                        </p:attrNameLst>
                                      </p:cBhvr>
                                      <p:tavLst>
                                        <p:tav tm="0">
                                          <p:val>
                                            <p:strVal val="ppt_x"/>
                                          </p:val>
                                        </p:tav>
                                        <p:tav tm="100000">
                                          <p:val>
                                            <p:strVal val="ppt_x"/>
                                          </p:val>
                                        </p:tav>
                                      </p:tavLst>
                                    </p:anim>
                                    <p:anim calcmode="lin" valueType="num">
                                      <p:cBhvr additive="base">
                                        <p:cTn id="142" dur="500"/>
                                        <p:tgtEl>
                                          <p:spTgt spid="25"/>
                                        </p:tgtEl>
                                        <p:attrNameLst>
                                          <p:attrName>ppt_y</p:attrName>
                                        </p:attrNameLst>
                                      </p:cBhvr>
                                      <p:tavLst>
                                        <p:tav tm="0">
                                          <p:val>
                                            <p:strVal val="ppt_y"/>
                                          </p:val>
                                        </p:tav>
                                        <p:tav tm="100000">
                                          <p:val>
                                            <p:strVal val="1+ppt_h/2"/>
                                          </p:val>
                                        </p:tav>
                                      </p:tavLst>
                                    </p:anim>
                                    <p:set>
                                      <p:cBhvr>
                                        <p:cTn id="143" dur="1" fill="hold">
                                          <p:stCondLst>
                                            <p:cond delay="499"/>
                                          </p:stCondLst>
                                        </p:cTn>
                                        <p:tgtEl>
                                          <p:spTgt spid="25"/>
                                        </p:tgtEl>
                                        <p:attrNameLst>
                                          <p:attrName>style.visibility</p:attrName>
                                        </p:attrNameLst>
                                      </p:cBhvr>
                                      <p:to>
                                        <p:strVal val="hidden"/>
                                      </p:to>
                                    </p:set>
                                  </p:childTnLst>
                                </p:cTn>
                              </p:par>
                              <p:par>
                                <p:cTn id="144" presetID="2" presetClass="exit" presetSubtype="4" fill="hold" grpId="0" nodeType="withEffect">
                                  <p:stCondLst>
                                    <p:cond delay="0"/>
                                  </p:stCondLst>
                                  <p:childTnLst>
                                    <p:anim calcmode="lin" valueType="num">
                                      <p:cBhvr additive="base">
                                        <p:cTn id="145" dur="500"/>
                                        <p:tgtEl>
                                          <p:spTgt spid="5"/>
                                        </p:tgtEl>
                                        <p:attrNameLst>
                                          <p:attrName>ppt_x</p:attrName>
                                        </p:attrNameLst>
                                      </p:cBhvr>
                                      <p:tavLst>
                                        <p:tav tm="0">
                                          <p:val>
                                            <p:strVal val="ppt_x"/>
                                          </p:val>
                                        </p:tav>
                                        <p:tav tm="100000">
                                          <p:val>
                                            <p:strVal val="ppt_x"/>
                                          </p:val>
                                        </p:tav>
                                      </p:tavLst>
                                    </p:anim>
                                    <p:anim calcmode="lin" valueType="num">
                                      <p:cBhvr additive="base">
                                        <p:cTn id="146" dur="500"/>
                                        <p:tgtEl>
                                          <p:spTgt spid="5"/>
                                        </p:tgtEl>
                                        <p:attrNameLst>
                                          <p:attrName>ppt_y</p:attrName>
                                        </p:attrNameLst>
                                      </p:cBhvr>
                                      <p:tavLst>
                                        <p:tav tm="0">
                                          <p:val>
                                            <p:strVal val="ppt_y"/>
                                          </p:val>
                                        </p:tav>
                                        <p:tav tm="100000">
                                          <p:val>
                                            <p:strVal val="1+ppt_h/2"/>
                                          </p:val>
                                        </p:tav>
                                      </p:tavLst>
                                    </p:anim>
                                    <p:set>
                                      <p:cBhvr>
                                        <p:cTn id="147" dur="1" fill="hold">
                                          <p:stCondLst>
                                            <p:cond delay="499"/>
                                          </p:stCondLst>
                                        </p:cTn>
                                        <p:tgtEl>
                                          <p:spTgt spid="5"/>
                                        </p:tgtEl>
                                        <p:attrNameLst>
                                          <p:attrName>style.visibility</p:attrName>
                                        </p:attrNameLst>
                                      </p:cBhvr>
                                      <p:to>
                                        <p:strVal val="hidden"/>
                                      </p:to>
                                    </p:set>
                                  </p:childTnLst>
                                </p:cTn>
                              </p:par>
                              <p:par>
                                <p:cTn id="148" presetID="2" presetClass="exit" presetSubtype="4" fill="hold" nodeType="withEffect">
                                  <p:stCondLst>
                                    <p:cond delay="0"/>
                                  </p:stCondLst>
                                  <p:childTnLst>
                                    <p:anim calcmode="lin" valueType="num">
                                      <p:cBhvr additive="base">
                                        <p:cTn id="149" dur="500"/>
                                        <p:tgtEl>
                                          <p:spTgt spid="43"/>
                                        </p:tgtEl>
                                        <p:attrNameLst>
                                          <p:attrName>ppt_x</p:attrName>
                                        </p:attrNameLst>
                                      </p:cBhvr>
                                      <p:tavLst>
                                        <p:tav tm="0">
                                          <p:val>
                                            <p:strVal val="ppt_x"/>
                                          </p:val>
                                        </p:tav>
                                        <p:tav tm="100000">
                                          <p:val>
                                            <p:strVal val="ppt_x"/>
                                          </p:val>
                                        </p:tav>
                                      </p:tavLst>
                                    </p:anim>
                                    <p:anim calcmode="lin" valueType="num">
                                      <p:cBhvr additive="base">
                                        <p:cTn id="150" dur="500"/>
                                        <p:tgtEl>
                                          <p:spTgt spid="43"/>
                                        </p:tgtEl>
                                        <p:attrNameLst>
                                          <p:attrName>ppt_y</p:attrName>
                                        </p:attrNameLst>
                                      </p:cBhvr>
                                      <p:tavLst>
                                        <p:tav tm="0">
                                          <p:val>
                                            <p:strVal val="ppt_y"/>
                                          </p:val>
                                        </p:tav>
                                        <p:tav tm="100000">
                                          <p:val>
                                            <p:strVal val="1+ppt_h/2"/>
                                          </p:val>
                                        </p:tav>
                                      </p:tavLst>
                                    </p:anim>
                                    <p:set>
                                      <p:cBhvr>
                                        <p:cTn id="151" dur="1" fill="hold">
                                          <p:stCondLst>
                                            <p:cond delay="499"/>
                                          </p:stCondLst>
                                        </p:cTn>
                                        <p:tgtEl>
                                          <p:spTgt spid="4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11" grpId="1" animBg="1"/>
      <p:bldP spid="39" grpId="0" animBg="1"/>
      <p:bldP spid="39" grpId="1" animBg="1"/>
      <p:bldP spid="69" grpId="0" animBg="1"/>
      <p:bldP spid="69" grpId="1" animBg="1"/>
      <p:bldP spid="71" grpId="0" animBg="1"/>
      <p:bldP spid="71" grpId="1" animBg="1"/>
      <p:bldP spid="75" grpId="0" animBg="1"/>
      <p:bldP spid="75" grpId="1" animBg="1"/>
      <p:bldP spid="77" grpId="0" animBg="1"/>
      <p:bldP spid="77" grpId="1" animBg="1"/>
      <p:bldP spid="83" grpId="0" animBg="1"/>
      <p:bldP spid="83" grpId="1" animBg="1"/>
      <p:bldP spid="88" grpId="0" animBg="1"/>
      <p:bldP spid="88" grpId="1" animBg="1"/>
      <p:bldP spid="91" grpId="0" animBg="1"/>
      <p:bldP spid="91" grpId="1" animBg="1"/>
      <p:bldP spid="93" grpId="0" animBg="1"/>
      <p:bldP spid="93" grpId="1" animBg="1"/>
      <p:bldP spid="4" grpId="0" animBg="1"/>
      <p:bldP spid="4" grpId="1" animBg="1"/>
    </p:bld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sp>
        <p:nvSpPr>
          <p:cNvPr id="4" name="TextBox 3">
            <a:extLst>
              <a:ext uri="{FF2B5EF4-FFF2-40B4-BE49-F238E27FC236}">
                <a16:creationId xmlns:a16="http://schemas.microsoft.com/office/drawing/2014/main" id="{5035B948-EADA-438F-965D-48F0B4F618A3}"/>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
        <p:nvSpPr>
          <p:cNvPr id="13" name="TextBox 12">
            <a:extLst>
              <a:ext uri="{FF2B5EF4-FFF2-40B4-BE49-F238E27FC236}">
                <a16:creationId xmlns:a16="http://schemas.microsoft.com/office/drawing/2014/main" id="{9C8B7919-DC79-4426-8C25-8152ADB648B9}"/>
              </a:ext>
            </a:extLst>
          </p:cNvPr>
          <p:cNvSpPr txBox="1"/>
          <p:nvPr/>
        </p:nvSpPr>
        <p:spPr>
          <a:xfrm>
            <a:off x="6581780" y="106552"/>
            <a:ext cx="5454604" cy="400110"/>
          </a:xfrm>
          <a:prstGeom prst="rect">
            <a:avLst/>
          </a:prstGeom>
          <a:solidFill>
            <a:schemeClr val="accent4">
              <a:lumMod val="20000"/>
              <a:lumOff val="80000"/>
            </a:schemeClr>
          </a:solidFill>
        </p:spPr>
        <p:txBody>
          <a:bodyPr wrap="square" rtlCol="0">
            <a:spAutoFit/>
          </a:bodyPr>
          <a:lstStyle/>
          <a:p>
            <a:r>
              <a:rPr lang="en-CA" sz="2000" dirty="0"/>
              <a:t>How do I get to the </a:t>
            </a:r>
            <a:r>
              <a:rPr lang="en-CA" sz="2000" b="1" dirty="0"/>
              <a:t>Courses Registration Website</a:t>
            </a:r>
            <a:r>
              <a:rPr lang="en-CA" sz="2000" dirty="0"/>
              <a:t>? </a:t>
            </a:r>
          </a:p>
        </p:txBody>
      </p:sp>
      <p:sp>
        <p:nvSpPr>
          <p:cNvPr id="18" name="TextBox 17">
            <a:extLst>
              <a:ext uri="{FF2B5EF4-FFF2-40B4-BE49-F238E27FC236}">
                <a16:creationId xmlns:a16="http://schemas.microsoft.com/office/drawing/2014/main" id="{368AB18C-5D88-4BAA-A576-13C28EB52C48}"/>
              </a:ext>
            </a:extLst>
          </p:cNvPr>
          <p:cNvSpPr txBox="1"/>
          <p:nvPr/>
        </p:nvSpPr>
        <p:spPr>
          <a:xfrm>
            <a:off x="6581780" y="501337"/>
            <a:ext cx="5454604" cy="400110"/>
          </a:xfrm>
          <a:prstGeom prst="rect">
            <a:avLst/>
          </a:prstGeom>
          <a:solidFill>
            <a:schemeClr val="accent4">
              <a:lumMod val="20000"/>
              <a:lumOff val="80000"/>
            </a:schemeClr>
          </a:solidFill>
        </p:spPr>
        <p:txBody>
          <a:bodyPr wrap="square" rtlCol="0">
            <a:spAutoFit/>
          </a:bodyPr>
          <a:lstStyle/>
          <a:p>
            <a:r>
              <a:rPr lang="en-CA" sz="2000" b="1" dirty="0"/>
              <a:t>First</a:t>
            </a:r>
            <a:r>
              <a:rPr lang="en-CA" sz="2000" dirty="0"/>
              <a:t>, open up your favorite web browser. </a:t>
            </a:r>
          </a:p>
        </p:txBody>
      </p:sp>
      <p:pic>
        <p:nvPicPr>
          <p:cNvPr id="20" name="Picture 19">
            <a:extLst>
              <a:ext uri="{FF2B5EF4-FFF2-40B4-BE49-F238E27FC236}">
                <a16:creationId xmlns:a16="http://schemas.microsoft.com/office/drawing/2014/main" id="{734A85BC-53E8-40C1-AA37-BF6CFE2084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0468" y="1005492"/>
            <a:ext cx="8958844" cy="5794842"/>
          </a:xfrm>
          <a:prstGeom prst="rect">
            <a:avLst/>
          </a:prstGeom>
        </p:spPr>
      </p:pic>
      <p:sp>
        <p:nvSpPr>
          <p:cNvPr id="21" name="TextBox 20">
            <a:extLst>
              <a:ext uri="{FF2B5EF4-FFF2-40B4-BE49-F238E27FC236}">
                <a16:creationId xmlns:a16="http://schemas.microsoft.com/office/drawing/2014/main" id="{08FC6E9F-484C-4589-BBE2-C3DF3B973206}"/>
              </a:ext>
            </a:extLst>
          </p:cNvPr>
          <p:cNvSpPr txBox="1"/>
          <p:nvPr/>
        </p:nvSpPr>
        <p:spPr>
          <a:xfrm>
            <a:off x="197708" y="2393276"/>
            <a:ext cx="7257535" cy="523220"/>
          </a:xfrm>
          <a:prstGeom prst="rect">
            <a:avLst/>
          </a:prstGeom>
          <a:solidFill>
            <a:schemeClr val="accent4">
              <a:lumMod val="20000"/>
              <a:lumOff val="80000"/>
            </a:schemeClr>
          </a:solidFill>
        </p:spPr>
        <p:txBody>
          <a:bodyPr wrap="square" rtlCol="0">
            <a:spAutoFit/>
          </a:bodyPr>
          <a:lstStyle/>
          <a:p>
            <a:r>
              <a:rPr lang="en-CA" sz="2000" b="1" dirty="0"/>
              <a:t>Second</a:t>
            </a:r>
            <a:r>
              <a:rPr lang="en-CA" sz="2000" dirty="0"/>
              <a:t>, type in the address bar the URL, </a:t>
            </a:r>
            <a:r>
              <a:rPr lang="en-CA" sz="2800" b="1" dirty="0"/>
              <a:t>nitha.com/courses</a:t>
            </a:r>
          </a:p>
        </p:txBody>
      </p:sp>
      <p:cxnSp>
        <p:nvCxnSpPr>
          <p:cNvPr id="23" name="Straight Arrow Connector 22">
            <a:extLst>
              <a:ext uri="{FF2B5EF4-FFF2-40B4-BE49-F238E27FC236}">
                <a16:creationId xmlns:a16="http://schemas.microsoft.com/office/drawing/2014/main" id="{C67011A5-A911-49D1-9709-A585D025032D}"/>
              </a:ext>
            </a:extLst>
          </p:cNvPr>
          <p:cNvCxnSpPr>
            <a:cxnSpLocks/>
          </p:cNvCxnSpPr>
          <p:nvPr/>
        </p:nvCxnSpPr>
        <p:spPr>
          <a:xfrm flipV="1">
            <a:off x="2702011" y="1565189"/>
            <a:ext cx="667265" cy="988541"/>
          </a:xfrm>
          <a:prstGeom prst="straightConnector1">
            <a:avLst/>
          </a:prstGeom>
          <a:ln w="254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a16="http://schemas.microsoft.com/office/drawing/2014/main" id="{CF3B71A8-D524-48A0-915D-E86FDB6ED0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06345" y="1381962"/>
            <a:ext cx="1473016" cy="203175"/>
          </a:xfrm>
          <a:prstGeom prst="rect">
            <a:avLst/>
          </a:prstGeom>
        </p:spPr>
      </p:pic>
      <p:cxnSp>
        <p:nvCxnSpPr>
          <p:cNvPr id="29" name="Straight Arrow Connector 28">
            <a:extLst>
              <a:ext uri="{FF2B5EF4-FFF2-40B4-BE49-F238E27FC236}">
                <a16:creationId xmlns:a16="http://schemas.microsoft.com/office/drawing/2014/main" id="{C573F64F-D1C0-4E54-A51B-9D801A500CD4}"/>
              </a:ext>
            </a:extLst>
          </p:cNvPr>
          <p:cNvCxnSpPr>
            <a:cxnSpLocks/>
          </p:cNvCxnSpPr>
          <p:nvPr/>
        </p:nvCxnSpPr>
        <p:spPr>
          <a:xfrm>
            <a:off x="4909240" y="1474573"/>
            <a:ext cx="2760562" cy="666874"/>
          </a:xfrm>
          <a:prstGeom prst="straightConnector1">
            <a:avLst/>
          </a:prstGeom>
          <a:ln w="254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187F105A-C605-484B-9EFC-4C057DB6BFEE}"/>
              </a:ext>
            </a:extLst>
          </p:cNvPr>
          <p:cNvSpPr txBox="1"/>
          <p:nvPr/>
        </p:nvSpPr>
        <p:spPr>
          <a:xfrm>
            <a:off x="7669802" y="2141447"/>
            <a:ext cx="3991053" cy="400110"/>
          </a:xfrm>
          <a:prstGeom prst="rect">
            <a:avLst/>
          </a:prstGeom>
          <a:solidFill>
            <a:schemeClr val="accent4">
              <a:lumMod val="20000"/>
              <a:lumOff val="80000"/>
            </a:schemeClr>
          </a:solidFill>
        </p:spPr>
        <p:txBody>
          <a:bodyPr wrap="square" rtlCol="0">
            <a:spAutoFit/>
          </a:bodyPr>
          <a:lstStyle>
            <a:defPPr>
              <a:defRPr lang="en-US"/>
            </a:defPPr>
            <a:lvl1pPr>
              <a:defRPr sz="2000" b="1"/>
            </a:lvl1pPr>
          </a:lstStyle>
          <a:p>
            <a:r>
              <a:rPr lang="en-CA" b="0" dirty="0"/>
              <a:t>Finally, press </a:t>
            </a:r>
            <a:r>
              <a:rPr lang="en-CA" dirty="0"/>
              <a:t>ENTER </a:t>
            </a:r>
            <a:r>
              <a:rPr lang="en-CA" b="0" dirty="0"/>
              <a:t>on our keyboard</a:t>
            </a:r>
          </a:p>
        </p:txBody>
      </p:sp>
    </p:spTree>
    <p:extLst>
      <p:ext uri="{BB962C8B-B14F-4D97-AF65-F5344CB8AC3E}">
        <p14:creationId xmlns:p14="http://schemas.microsoft.com/office/powerpoint/2010/main" val="2314503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1+#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1+#ppt_w/2"/>
                                          </p:val>
                                        </p:tav>
                                        <p:tav tm="100000">
                                          <p:val>
                                            <p:strVal val="#ppt_x"/>
                                          </p:val>
                                        </p:tav>
                                      </p:tavLst>
                                    </p:anim>
                                    <p:anim calcmode="lin" valueType="num">
                                      <p:cBhvr additive="base">
                                        <p:cTn id="14"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up)">
                                      <p:cBhvr>
                                        <p:cTn id="19" dur="500"/>
                                        <p:tgtEl>
                                          <p:spTgt spid="20"/>
                                        </p:tgtEl>
                                      </p:cBhvr>
                                    </p:animEffect>
                                  </p:childTnLst>
                                </p:cTn>
                              </p:par>
                            </p:childTnLst>
                          </p:cTn>
                        </p:par>
                        <p:par>
                          <p:cTn id="20" fill="hold">
                            <p:stCondLst>
                              <p:cond delay="500"/>
                            </p:stCondLst>
                            <p:childTnLst>
                              <p:par>
                                <p:cTn id="21" presetID="2" presetClass="entr" presetSubtype="8" fill="hold" grpId="0" nodeType="after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500" fill="hold"/>
                                        <p:tgtEl>
                                          <p:spTgt spid="21"/>
                                        </p:tgtEl>
                                        <p:attrNameLst>
                                          <p:attrName>ppt_x</p:attrName>
                                        </p:attrNameLst>
                                      </p:cBhvr>
                                      <p:tavLst>
                                        <p:tav tm="0">
                                          <p:val>
                                            <p:strVal val="0-#ppt_w/2"/>
                                          </p:val>
                                        </p:tav>
                                        <p:tav tm="100000">
                                          <p:val>
                                            <p:strVal val="#ppt_x"/>
                                          </p:val>
                                        </p:tav>
                                      </p:tavLst>
                                    </p:anim>
                                    <p:anim calcmode="lin" valueType="num">
                                      <p:cBhvr additive="base">
                                        <p:cTn id="24" dur="500" fill="hold"/>
                                        <p:tgtEl>
                                          <p:spTgt spid="21"/>
                                        </p:tgtEl>
                                        <p:attrNameLst>
                                          <p:attrName>ppt_y</p:attrName>
                                        </p:attrNameLst>
                                      </p:cBhvr>
                                      <p:tavLst>
                                        <p:tav tm="0">
                                          <p:val>
                                            <p:strVal val="#ppt_y"/>
                                          </p:val>
                                        </p:tav>
                                        <p:tav tm="100000">
                                          <p:val>
                                            <p:strVal val="#ppt_y"/>
                                          </p:val>
                                        </p:tav>
                                      </p:tavLst>
                                    </p:anim>
                                  </p:childTnLst>
                                </p:cTn>
                              </p:par>
                              <p:par>
                                <p:cTn id="25" presetID="22" presetClass="entr" presetSubtype="4" fill="hold" nodeType="withEffect">
                                  <p:stCondLst>
                                    <p:cond delay="1000"/>
                                  </p:stCondLst>
                                  <p:childTnLst>
                                    <p:set>
                                      <p:cBhvr>
                                        <p:cTn id="26" dur="1" fill="hold">
                                          <p:stCondLst>
                                            <p:cond delay="0"/>
                                          </p:stCondLst>
                                        </p:cTn>
                                        <p:tgtEl>
                                          <p:spTgt spid="23"/>
                                        </p:tgtEl>
                                        <p:attrNameLst>
                                          <p:attrName>style.visibility</p:attrName>
                                        </p:attrNameLst>
                                      </p:cBhvr>
                                      <p:to>
                                        <p:strVal val="visible"/>
                                      </p:to>
                                    </p:set>
                                    <p:animEffect transition="in" filter="wipe(down)">
                                      <p:cBhvr>
                                        <p:cTn id="27" dur="500"/>
                                        <p:tgtEl>
                                          <p:spTgt spid="23"/>
                                        </p:tgtEl>
                                      </p:cBhvr>
                                    </p:animEffect>
                                  </p:childTnLst>
                                </p:cTn>
                              </p:par>
                            </p:childTnLst>
                          </p:cTn>
                        </p:par>
                        <p:par>
                          <p:cTn id="28" fill="hold">
                            <p:stCondLst>
                              <p:cond delay="2000"/>
                            </p:stCondLst>
                            <p:childTnLst>
                              <p:par>
                                <p:cTn id="29" presetID="22" presetClass="entr" presetSubtype="8" fill="hold" nodeType="after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wipe(left)">
                                      <p:cBhvr>
                                        <p:cTn id="31" dur="500"/>
                                        <p:tgtEl>
                                          <p:spTgt spid="26"/>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wipe(left)">
                                      <p:cBhvr>
                                        <p:cTn id="36" dur="500"/>
                                        <p:tgtEl>
                                          <p:spTgt spid="29"/>
                                        </p:tgtEl>
                                      </p:cBhvr>
                                    </p:animEffect>
                                  </p:childTnLst>
                                </p:cTn>
                              </p:par>
                            </p:childTnLst>
                          </p:cTn>
                        </p:par>
                        <p:par>
                          <p:cTn id="37" fill="hold">
                            <p:stCondLst>
                              <p:cond delay="500"/>
                            </p:stCondLst>
                            <p:childTnLst>
                              <p:par>
                                <p:cTn id="38" presetID="22" presetClass="entr" presetSubtype="8" fill="hold" grpId="0" nodeType="after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wipe(left)">
                                      <p:cBhvr>
                                        <p:cTn id="4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8" grpId="0" animBg="1"/>
      <p:bldP spid="21" grpId="0" animBg="1"/>
      <p:bldP spid="3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1B98F170-A996-4CD4-9A5C-085792F434D5}"/>
              </a:ext>
            </a:extLst>
          </p:cNvPr>
          <p:cNvGrpSpPr/>
          <p:nvPr/>
        </p:nvGrpSpPr>
        <p:grpSpPr>
          <a:xfrm>
            <a:off x="995136" y="557811"/>
            <a:ext cx="3257094" cy="400110"/>
            <a:chOff x="7021285" y="612977"/>
            <a:chExt cx="3257094" cy="400110"/>
          </a:xfrm>
        </p:grpSpPr>
        <p:sp>
          <p:nvSpPr>
            <p:cNvPr id="8" name="TextBox 7">
              <a:extLst>
                <a:ext uri="{FF2B5EF4-FFF2-40B4-BE49-F238E27FC236}">
                  <a16:creationId xmlns:a16="http://schemas.microsoft.com/office/drawing/2014/main" id="{3AE80A29-55B7-4FDF-A580-876FA65F6946}"/>
                </a:ext>
              </a:extLst>
            </p:cNvPr>
            <p:cNvSpPr txBox="1"/>
            <p:nvPr/>
          </p:nvSpPr>
          <p:spPr>
            <a:xfrm>
              <a:off x="7021285" y="612977"/>
              <a:ext cx="3257094" cy="400110"/>
            </a:xfrm>
            <a:prstGeom prst="rect">
              <a:avLst/>
            </a:prstGeom>
            <a:solidFill>
              <a:schemeClr val="bg1"/>
            </a:solidFill>
            <a:ln w="19050">
              <a:solidFill>
                <a:schemeClr val="accent2"/>
              </a:solidFill>
            </a:ln>
          </p:spPr>
          <p:txBody>
            <a:bodyPr wrap="square" rtlCol="0">
              <a:spAutoFit/>
            </a:bodyPr>
            <a:lstStyle/>
            <a:p>
              <a:r>
                <a:rPr lang="en-US" sz="2000" b="1" dirty="0"/>
                <a:t>File Explorer (Win + E)</a:t>
              </a:r>
              <a:endParaRPr lang="en-US" sz="2000" dirty="0"/>
            </a:p>
          </p:txBody>
        </p:sp>
        <p:pic>
          <p:nvPicPr>
            <p:cNvPr id="9" name="Picture 8" descr="A picture containing graphical user interface&#10;&#10;Description automatically generated">
              <a:extLst>
                <a:ext uri="{FF2B5EF4-FFF2-40B4-BE49-F238E27FC236}">
                  <a16:creationId xmlns:a16="http://schemas.microsoft.com/office/drawing/2014/main" id="{43432460-8777-4ABE-98D0-F757740672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82600" y="629336"/>
              <a:ext cx="570791" cy="367392"/>
            </a:xfrm>
            <a:prstGeom prst="rect">
              <a:avLst/>
            </a:prstGeom>
            <a:solidFill>
              <a:schemeClr val="bg1"/>
            </a:solidFill>
            <a:ln w="19050">
              <a:noFill/>
            </a:ln>
          </p:spPr>
        </p:pic>
      </p:grpSp>
      <p:pic>
        <p:nvPicPr>
          <p:cNvPr id="59" name="Picture 58">
            <a:extLst>
              <a:ext uri="{FF2B5EF4-FFF2-40B4-BE49-F238E27FC236}">
                <a16:creationId xmlns:a16="http://schemas.microsoft.com/office/drawing/2014/main" id="{00999490-6950-4125-92A7-A193F6C563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4558" y="1228105"/>
            <a:ext cx="11822884" cy="1242298"/>
          </a:xfrm>
          <a:prstGeom prst="rect">
            <a:avLst/>
          </a:prstGeom>
        </p:spPr>
      </p:pic>
      <p:sp>
        <p:nvSpPr>
          <p:cNvPr id="6" name="Rectangle: Rounded Corners 5">
            <a:extLst>
              <a:ext uri="{FF2B5EF4-FFF2-40B4-BE49-F238E27FC236}">
                <a16:creationId xmlns:a16="http://schemas.microsoft.com/office/drawing/2014/main" id="{9A3EF46E-F4C0-48CC-9CC3-E4537E40ED1F}"/>
              </a:ext>
            </a:extLst>
          </p:cNvPr>
          <p:cNvSpPr/>
          <p:nvPr/>
        </p:nvSpPr>
        <p:spPr>
          <a:xfrm>
            <a:off x="195942" y="40078"/>
            <a:ext cx="5525349"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Navigating Windows – File Explorer – Home Ribbon</a:t>
            </a:r>
            <a:endParaRPr lang="en-US" sz="2000" dirty="0">
              <a:solidFill>
                <a:schemeClr val="tx1"/>
              </a:solidFill>
            </a:endParaRPr>
          </a:p>
        </p:txBody>
      </p:sp>
      <p:sp>
        <p:nvSpPr>
          <p:cNvPr id="10" name="Rectangle 9">
            <a:extLst>
              <a:ext uri="{FF2B5EF4-FFF2-40B4-BE49-F238E27FC236}">
                <a16:creationId xmlns:a16="http://schemas.microsoft.com/office/drawing/2014/main" id="{90C524E0-2B89-4364-97C9-587C9AC31ED7}"/>
              </a:ext>
            </a:extLst>
          </p:cNvPr>
          <p:cNvSpPr/>
          <p:nvPr/>
        </p:nvSpPr>
        <p:spPr>
          <a:xfrm>
            <a:off x="771787" y="1245738"/>
            <a:ext cx="620785" cy="23911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a:extLst>
              <a:ext uri="{FF2B5EF4-FFF2-40B4-BE49-F238E27FC236}">
                <a16:creationId xmlns:a16="http://schemas.microsoft.com/office/drawing/2014/main" id="{EA99E2A9-69E8-413C-A079-0EC1586F2494}"/>
              </a:ext>
            </a:extLst>
          </p:cNvPr>
          <p:cNvCxnSpPr>
            <a:cxnSpLocks/>
          </p:cNvCxnSpPr>
          <p:nvPr/>
        </p:nvCxnSpPr>
        <p:spPr>
          <a:xfrm flipH="1">
            <a:off x="1392573" y="974280"/>
            <a:ext cx="3144400" cy="38473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DEBC281A-BD76-4395-B2E1-27B6FBEA6E44}"/>
              </a:ext>
            </a:extLst>
          </p:cNvPr>
          <p:cNvSpPr txBox="1"/>
          <p:nvPr/>
        </p:nvSpPr>
        <p:spPr>
          <a:xfrm>
            <a:off x="4536973" y="565380"/>
            <a:ext cx="1208014" cy="400110"/>
          </a:xfrm>
          <a:prstGeom prst="rect">
            <a:avLst/>
          </a:prstGeom>
          <a:solidFill>
            <a:schemeClr val="bg1"/>
          </a:solidFill>
          <a:ln w="19050">
            <a:solidFill>
              <a:schemeClr val="accent2"/>
            </a:solidFill>
          </a:ln>
        </p:spPr>
        <p:txBody>
          <a:bodyPr wrap="square" rtlCol="0">
            <a:spAutoFit/>
          </a:bodyPr>
          <a:lstStyle/>
          <a:p>
            <a:pPr algn="r"/>
            <a:r>
              <a:rPr lang="en-US" sz="2000" dirty="0"/>
              <a:t>Home tab</a:t>
            </a:r>
          </a:p>
        </p:txBody>
      </p:sp>
      <p:sp>
        <p:nvSpPr>
          <p:cNvPr id="19" name="Rectangle 18">
            <a:extLst>
              <a:ext uri="{FF2B5EF4-FFF2-40B4-BE49-F238E27FC236}">
                <a16:creationId xmlns:a16="http://schemas.microsoft.com/office/drawing/2014/main" id="{C97C078D-3185-403A-885D-02F3C25A87C4}"/>
              </a:ext>
            </a:extLst>
          </p:cNvPr>
          <p:cNvSpPr/>
          <p:nvPr/>
        </p:nvSpPr>
        <p:spPr>
          <a:xfrm>
            <a:off x="184559" y="1484138"/>
            <a:ext cx="8942664" cy="73894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Arrow Connector 19">
            <a:extLst>
              <a:ext uri="{FF2B5EF4-FFF2-40B4-BE49-F238E27FC236}">
                <a16:creationId xmlns:a16="http://schemas.microsoft.com/office/drawing/2014/main" id="{DDBC80C0-7257-45EE-A183-54A6E5B1C329}"/>
              </a:ext>
            </a:extLst>
          </p:cNvPr>
          <p:cNvCxnSpPr>
            <a:cxnSpLocks/>
            <a:stCxn id="21" idx="0"/>
          </p:cNvCxnSpPr>
          <p:nvPr/>
        </p:nvCxnSpPr>
        <p:spPr>
          <a:xfrm flipH="1" flipV="1">
            <a:off x="9141277" y="1871735"/>
            <a:ext cx="1398022" cy="89603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5E76A37C-B212-4A55-86D7-0FE6C0724B4F}"/>
              </a:ext>
            </a:extLst>
          </p:cNvPr>
          <p:cNvSpPr txBox="1"/>
          <p:nvPr/>
        </p:nvSpPr>
        <p:spPr>
          <a:xfrm>
            <a:off x="9479426" y="2767771"/>
            <a:ext cx="2119746" cy="400110"/>
          </a:xfrm>
          <a:prstGeom prst="rect">
            <a:avLst/>
          </a:prstGeom>
          <a:solidFill>
            <a:schemeClr val="bg1"/>
          </a:solidFill>
          <a:ln w="19050">
            <a:solidFill>
              <a:schemeClr val="accent2"/>
            </a:solidFill>
          </a:ln>
        </p:spPr>
        <p:txBody>
          <a:bodyPr wrap="square" rtlCol="0">
            <a:spAutoFit/>
          </a:bodyPr>
          <a:lstStyle/>
          <a:p>
            <a:pPr algn="r"/>
            <a:r>
              <a:rPr lang="en-US" sz="2000" dirty="0"/>
              <a:t>Ribbon commands</a:t>
            </a:r>
          </a:p>
        </p:txBody>
      </p:sp>
      <p:cxnSp>
        <p:nvCxnSpPr>
          <p:cNvPr id="26" name="Straight Arrow Connector 25">
            <a:extLst>
              <a:ext uri="{FF2B5EF4-FFF2-40B4-BE49-F238E27FC236}">
                <a16:creationId xmlns:a16="http://schemas.microsoft.com/office/drawing/2014/main" id="{B8C5E8A5-66EF-4B0A-B789-3984D25338FA}"/>
              </a:ext>
            </a:extLst>
          </p:cNvPr>
          <p:cNvCxnSpPr>
            <a:cxnSpLocks/>
            <a:stCxn id="27" idx="0"/>
          </p:cNvCxnSpPr>
          <p:nvPr/>
        </p:nvCxnSpPr>
        <p:spPr>
          <a:xfrm flipV="1">
            <a:off x="4998932" y="2453956"/>
            <a:ext cx="0" cy="31381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423338EA-C78F-436A-A1C1-8809D97D1000}"/>
              </a:ext>
            </a:extLst>
          </p:cNvPr>
          <p:cNvSpPr txBox="1"/>
          <p:nvPr/>
        </p:nvSpPr>
        <p:spPr>
          <a:xfrm>
            <a:off x="4191119" y="2767771"/>
            <a:ext cx="1615625" cy="400110"/>
          </a:xfrm>
          <a:prstGeom prst="rect">
            <a:avLst/>
          </a:prstGeom>
          <a:solidFill>
            <a:schemeClr val="bg1"/>
          </a:solidFill>
          <a:ln w="19050">
            <a:solidFill>
              <a:schemeClr val="accent2"/>
            </a:solidFill>
          </a:ln>
        </p:spPr>
        <p:txBody>
          <a:bodyPr wrap="square" rtlCol="0">
            <a:spAutoFit/>
          </a:bodyPr>
          <a:lstStyle/>
          <a:p>
            <a:pPr algn="r"/>
            <a:r>
              <a:rPr lang="en-US" sz="2000" dirty="0"/>
              <a:t>Group names</a:t>
            </a:r>
          </a:p>
        </p:txBody>
      </p:sp>
      <p:sp>
        <p:nvSpPr>
          <p:cNvPr id="29" name="Rectangle 28">
            <a:extLst>
              <a:ext uri="{FF2B5EF4-FFF2-40B4-BE49-F238E27FC236}">
                <a16:creationId xmlns:a16="http://schemas.microsoft.com/office/drawing/2014/main" id="{5AB330F8-419B-4429-8624-D981709D086D}"/>
              </a:ext>
            </a:extLst>
          </p:cNvPr>
          <p:cNvSpPr/>
          <p:nvPr/>
        </p:nvSpPr>
        <p:spPr>
          <a:xfrm>
            <a:off x="184557" y="2235843"/>
            <a:ext cx="8942664" cy="20535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039BA489-D6D7-4EF9-A75F-2A5F3CC9E6D6}"/>
              </a:ext>
            </a:extLst>
          </p:cNvPr>
          <p:cNvSpPr txBox="1"/>
          <p:nvPr/>
        </p:nvSpPr>
        <p:spPr>
          <a:xfrm>
            <a:off x="5831778" y="174060"/>
            <a:ext cx="5151603" cy="400110"/>
          </a:xfrm>
          <a:prstGeom prst="rect">
            <a:avLst/>
          </a:prstGeom>
          <a:solidFill>
            <a:schemeClr val="bg1"/>
          </a:solidFill>
          <a:ln w="19050">
            <a:solidFill>
              <a:schemeClr val="accent2"/>
            </a:solidFill>
          </a:ln>
        </p:spPr>
        <p:txBody>
          <a:bodyPr wrap="square" rtlCol="0">
            <a:spAutoFit/>
          </a:bodyPr>
          <a:lstStyle>
            <a:defPPr>
              <a:defRPr lang="en-US"/>
            </a:defPPr>
            <a:lvl1pPr algn="r">
              <a:defRPr sz="2000"/>
            </a:lvl1pPr>
          </a:lstStyle>
          <a:p>
            <a:r>
              <a:rPr lang="en-US" dirty="0"/>
              <a:t>Groups are separated by a light gray vertical line</a:t>
            </a:r>
          </a:p>
        </p:txBody>
      </p:sp>
      <p:grpSp>
        <p:nvGrpSpPr>
          <p:cNvPr id="40" name="Group 39">
            <a:extLst>
              <a:ext uri="{FF2B5EF4-FFF2-40B4-BE49-F238E27FC236}">
                <a16:creationId xmlns:a16="http://schemas.microsoft.com/office/drawing/2014/main" id="{58616137-4716-45C6-AF13-735F79E85F9F}"/>
              </a:ext>
            </a:extLst>
          </p:cNvPr>
          <p:cNvGrpSpPr/>
          <p:nvPr/>
        </p:nvGrpSpPr>
        <p:grpSpPr>
          <a:xfrm>
            <a:off x="2912310" y="574170"/>
            <a:ext cx="6200934" cy="1061683"/>
            <a:chOff x="2912310" y="574170"/>
            <a:chExt cx="6200934" cy="1061683"/>
          </a:xfrm>
        </p:grpSpPr>
        <p:cxnSp>
          <p:nvCxnSpPr>
            <p:cNvPr id="22" name="Straight Arrow Connector 21">
              <a:extLst>
                <a:ext uri="{FF2B5EF4-FFF2-40B4-BE49-F238E27FC236}">
                  <a16:creationId xmlns:a16="http://schemas.microsoft.com/office/drawing/2014/main" id="{D76B71B1-7833-4168-B857-612B4115C5A3}"/>
                </a:ext>
              </a:extLst>
            </p:cNvPr>
            <p:cNvCxnSpPr>
              <a:cxnSpLocks/>
              <a:stCxn id="4" idx="2"/>
            </p:cNvCxnSpPr>
            <p:nvPr/>
          </p:nvCxnSpPr>
          <p:spPr>
            <a:xfrm flipH="1">
              <a:off x="2912310" y="574170"/>
              <a:ext cx="5495270" cy="103095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07C251F1-B0B3-47AA-86F9-AF42B08CF17A}"/>
                </a:ext>
              </a:extLst>
            </p:cNvPr>
            <p:cNvCxnSpPr>
              <a:cxnSpLocks/>
            </p:cNvCxnSpPr>
            <p:nvPr/>
          </p:nvCxnSpPr>
          <p:spPr>
            <a:xfrm flipH="1">
              <a:off x="3926048" y="574170"/>
              <a:ext cx="4498310" cy="104490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0B583738-BC6B-4F18-924B-83404EFBE5F9}"/>
                </a:ext>
              </a:extLst>
            </p:cNvPr>
            <p:cNvCxnSpPr>
              <a:cxnSpLocks/>
              <a:stCxn id="4" idx="2"/>
            </p:cNvCxnSpPr>
            <p:nvPr/>
          </p:nvCxnSpPr>
          <p:spPr>
            <a:xfrm flipH="1">
              <a:off x="4957894" y="574170"/>
              <a:ext cx="3449686" cy="104490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B1E16C3A-1A54-49D8-A8B5-33FE2AE9373B}"/>
                </a:ext>
              </a:extLst>
            </p:cNvPr>
            <p:cNvCxnSpPr>
              <a:cxnSpLocks/>
              <a:stCxn id="4" idx="2"/>
            </p:cNvCxnSpPr>
            <p:nvPr/>
          </p:nvCxnSpPr>
          <p:spPr>
            <a:xfrm flipH="1">
              <a:off x="6484690" y="574170"/>
              <a:ext cx="1922890" cy="106168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6B94764E-05B7-4DAD-93F7-2AFA0FF04D31}"/>
                </a:ext>
              </a:extLst>
            </p:cNvPr>
            <p:cNvCxnSpPr>
              <a:cxnSpLocks/>
              <a:stCxn id="4" idx="2"/>
            </p:cNvCxnSpPr>
            <p:nvPr/>
          </p:nvCxnSpPr>
          <p:spPr>
            <a:xfrm flipH="1">
              <a:off x="7894040" y="574170"/>
              <a:ext cx="513540" cy="106168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7ACA43E6-AF23-4398-B627-0E62EFBF32D9}"/>
                </a:ext>
              </a:extLst>
            </p:cNvPr>
            <p:cNvCxnSpPr>
              <a:cxnSpLocks/>
              <a:stCxn id="4" idx="2"/>
            </p:cNvCxnSpPr>
            <p:nvPr/>
          </p:nvCxnSpPr>
          <p:spPr>
            <a:xfrm>
              <a:off x="8407580" y="574170"/>
              <a:ext cx="705664" cy="106168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sp>
        <p:nvSpPr>
          <p:cNvPr id="96" name="TextBox 95">
            <a:extLst>
              <a:ext uri="{FF2B5EF4-FFF2-40B4-BE49-F238E27FC236}">
                <a16:creationId xmlns:a16="http://schemas.microsoft.com/office/drawing/2014/main" id="{78FAFE45-8F8C-4B98-ADAC-6410C6834CB7}"/>
              </a:ext>
            </a:extLst>
          </p:cNvPr>
          <p:cNvSpPr txBox="1"/>
          <p:nvPr/>
        </p:nvSpPr>
        <p:spPr>
          <a:xfrm>
            <a:off x="6456800" y="5258992"/>
            <a:ext cx="1268582" cy="400110"/>
          </a:xfrm>
          <a:prstGeom prst="rect">
            <a:avLst/>
          </a:prstGeom>
          <a:solidFill>
            <a:schemeClr val="bg1"/>
          </a:solidFill>
          <a:ln w="19050">
            <a:solidFill>
              <a:schemeClr val="accent2"/>
            </a:solidFill>
          </a:ln>
        </p:spPr>
        <p:txBody>
          <a:bodyPr wrap="square" rtlCol="0">
            <a:spAutoFit/>
          </a:bodyPr>
          <a:lstStyle/>
          <a:p>
            <a:pPr algn="r"/>
            <a:r>
              <a:rPr lang="en-US" sz="2000" dirty="0"/>
              <a:t>File menu</a:t>
            </a:r>
          </a:p>
        </p:txBody>
      </p:sp>
      <p:pic>
        <p:nvPicPr>
          <p:cNvPr id="99" name="Picture 98">
            <a:extLst>
              <a:ext uri="{FF2B5EF4-FFF2-40B4-BE49-F238E27FC236}">
                <a16:creationId xmlns:a16="http://schemas.microsoft.com/office/drawing/2014/main" id="{2D136D13-3186-419F-8D6D-1FAB787A3C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554" y="3440781"/>
            <a:ext cx="11822884" cy="1242298"/>
          </a:xfrm>
          <a:prstGeom prst="rect">
            <a:avLst/>
          </a:prstGeom>
        </p:spPr>
      </p:pic>
      <p:pic>
        <p:nvPicPr>
          <p:cNvPr id="94" name="Picture 93">
            <a:extLst>
              <a:ext uri="{FF2B5EF4-FFF2-40B4-BE49-F238E27FC236}">
                <a16:creationId xmlns:a16="http://schemas.microsoft.com/office/drawing/2014/main" id="{8FF8918C-D0E0-40BF-AC70-67CBFAC040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4557" y="3438119"/>
            <a:ext cx="5638097" cy="2731436"/>
          </a:xfrm>
          <a:prstGeom prst="rect">
            <a:avLst/>
          </a:prstGeom>
        </p:spPr>
      </p:pic>
      <p:cxnSp>
        <p:nvCxnSpPr>
          <p:cNvPr id="95" name="Straight Arrow Connector 94">
            <a:extLst>
              <a:ext uri="{FF2B5EF4-FFF2-40B4-BE49-F238E27FC236}">
                <a16:creationId xmlns:a16="http://schemas.microsoft.com/office/drawing/2014/main" id="{FD3F402B-E72E-4805-B81A-9C0681A0CF2F}"/>
              </a:ext>
            </a:extLst>
          </p:cNvPr>
          <p:cNvCxnSpPr>
            <a:cxnSpLocks/>
            <a:stCxn id="96" idx="0"/>
          </p:cNvCxnSpPr>
          <p:nvPr/>
        </p:nvCxnSpPr>
        <p:spPr>
          <a:xfrm flipH="1">
            <a:off x="5259897" y="5258992"/>
            <a:ext cx="1831194"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0" name="Slide Number Placeholder 2">
            <a:extLst>
              <a:ext uri="{FF2B5EF4-FFF2-40B4-BE49-F238E27FC236}">
                <a16:creationId xmlns:a16="http://schemas.microsoft.com/office/drawing/2014/main" id="{78B33E8F-2B0D-49F2-8375-F4A8747BA812}"/>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30</a:t>
            </a:fld>
            <a:endParaRPr lang="en-GB" dirty="0">
              <a:solidFill>
                <a:schemeClr val="tx1"/>
              </a:solidFill>
            </a:endParaRPr>
          </a:p>
        </p:txBody>
      </p:sp>
    </p:spTree>
    <p:extLst>
      <p:ext uri="{BB962C8B-B14F-4D97-AF65-F5344CB8AC3E}">
        <p14:creationId xmlns:p14="http://schemas.microsoft.com/office/powerpoint/2010/main" val="4060982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2" presetClass="entr" presetSubtype="8" fill="hold" nodeType="afterEffect">
                                  <p:stCondLst>
                                    <p:cond delay="0"/>
                                  </p:stCondLst>
                                  <p:childTnLst>
                                    <p:set>
                                      <p:cBhvr>
                                        <p:cTn id="12" dur="1" fill="hold">
                                          <p:stCondLst>
                                            <p:cond delay="0"/>
                                          </p:stCondLst>
                                        </p:cTn>
                                        <p:tgtEl>
                                          <p:spTgt spid="59"/>
                                        </p:tgtEl>
                                        <p:attrNameLst>
                                          <p:attrName>style.visibility</p:attrName>
                                        </p:attrNameLst>
                                      </p:cBhvr>
                                      <p:to>
                                        <p:strVal val="visible"/>
                                      </p:to>
                                    </p:set>
                                    <p:anim calcmode="lin" valueType="num">
                                      <p:cBhvr additive="base">
                                        <p:cTn id="13" dur="500" fill="hold"/>
                                        <p:tgtEl>
                                          <p:spTgt spid="59"/>
                                        </p:tgtEl>
                                        <p:attrNameLst>
                                          <p:attrName>ppt_x</p:attrName>
                                        </p:attrNameLst>
                                      </p:cBhvr>
                                      <p:tavLst>
                                        <p:tav tm="0">
                                          <p:val>
                                            <p:strVal val="0-#ppt_w/2"/>
                                          </p:val>
                                        </p:tav>
                                        <p:tav tm="100000">
                                          <p:val>
                                            <p:strVal val="#ppt_x"/>
                                          </p:val>
                                        </p:tav>
                                      </p:tavLst>
                                    </p:anim>
                                    <p:anim calcmode="lin" valueType="num">
                                      <p:cBhvr additive="base">
                                        <p:cTn id="14" dur="500" fill="hold"/>
                                        <p:tgtEl>
                                          <p:spTgt spid="59"/>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ID="2" presetClass="entr" presetSubtype="8"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0-#ppt_w/2"/>
                                          </p:val>
                                        </p:tav>
                                        <p:tav tm="100000">
                                          <p:val>
                                            <p:strVal val="#ppt_x"/>
                                          </p:val>
                                        </p:tav>
                                      </p:tavLst>
                                    </p:anim>
                                    <p:anim calcmode="lin" valueType="num">
                                      <p:cBhvr additive="base">
                                        <p:cTn id="19"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3"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1+#ppt_w/2"/>
                                          </p:val>
                                        </p:tav>
                                        <p:tav tm="100000">
                                          <p:val>
                                            <p:strVal val="#ppt_x"/>
                                          </p:val>
                                        </p:tav>
                                      </p:tavLst>
                                    </p:anim>
                                    <p:anim calcmode="lin" valueType="num">
                                      <p:cBhvr additive="base">
                                        <p:cTn id="25" dur="500" fill="hold"/>
                                        <p:tgtEl>
                                          <p:spTgt spid="12"/>
                                        </p:tgtEl>
                                        <p:attrNameLst>
                                          <p:attrName>ppt_y</p:attrName>
                                        </p:attrNameLst>
                                      </p:cBhvr>
                                      <p:tavLst>
                                        <p:tav tm="0">
                                          <p:val>
                                            <p:strVal val="0-#ppt_h/2"/>
                                          </p:val>
                                        </p:tav>
                                        <p:tav tm="100000">
                                          <p:val>
                                            <p:strVal val="#ppt_y"/>
                                          </p:val>
                                        </p:tav>
                                      </p:tavLst>
                                    </p:anim>
                                  </p:childTnLst>
                                </p:cTn>
                              </p:par>
                            </p:childTnLst>
                          </p:cTn>
                        </p:par>
                        <p:par>
                          <p:cTn id="26" fill="hold">
                            <p:stCondLst>
                              <p:cond delay="500"/>
                            </p:stCondLst>
                            <p:childTnLst>
                              <p:par>
                                <p:cTn id="27" presetID="22" presetClass="entr" presetSubtype="2" fill="hold"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right)">
                                      <p:cBhvr>
                                        <p:cTn id="29" dur="500"/>
                                        <p:tgtEl>
                                          <p:spTgt spid="11"/>
                                        </p:tgtEl>
                                      </p:cBhvr>
                                    </p:animEffect>
                                  </p:childTnLst>
                                </p:cTn>
                              </p:par>
                            </p:childTnLst>
                          </p:cTn>
                        </p:par>
                        <p:par>
                          <p:cTn id="30" fill="hold">
                            <p:stCondLst>
                              <p:cond delay="1000"/>
                            </p:stCondLst>
                            <p:childTnLst>
                              <p:par>
                                <p:cTn id="31" presetID="22" presetClass="entr" presetSubtype="2" fill="hold" grpId="0"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right)">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6" fill="hold" grpId="0" nodeType="clickEffect">
                                  <p:stCondLst>
                                    <p:cond delay="0"/>
                                  </p:stCondLst>
                                  <p:childTnLst>
                                    <p:set>
                                      <p:cBhvr>
                                        <p:cTn id="37" dur="1" fill="hold">
                                          <p:stCondLst>
                                            <p:cond delay="0"/>
                                          </p:stCondLst>
                                        </p:cTn>
                                        <p:tgtEl>
                                          <p:spTgt spid="21"/>
                                        </p:tgtEl>
                                        <p:attrNameLst>
                                          <p:attrName>style.visibility</p:attrName>
                                        </p:attrNameLst>
                                      </p:cBhvr>
                                      <p:to>
                                        <p:strVal val="visible"/>
                                      </p:to>
                                    </p:set>
                                    <p:anim calcmode="lin" valueType="num">
                                      <p:cBhvr additive="base">
                                        <p:cTn id="38" dur="500" fill="hold"/>
                                        <p:tgtEl>
                                          <p:spTgt spid="21"/>
                                        </p:tgtEl>
                                        <p:attrNameLst>
                                          <p:attrName>ppt_x</p:attrName>
                                        </p:attrNameLst>
                                      </p:cBhvr>
                                      <p:tavLst>
                                        <p:tav tm="0">
                                          <p:val>
                                            <p:strVal val="1+#ppt_w/2"/>
                                          </p:val>
                                        </p:tav>
                                        <p:tav tm="100000">
                                          <p:val>
                                            <p:strVal val="#ppt_x"/>
                                          </p:val>
                                        </p:tav>
                                      </p:tavLst>
                                    </p:anim>
                                    <p:anim calcmode="lin" valueType="num">
                                      <p:cBhvr additive="base">
                                        <p:cTn id="39" dur="500" fill="hold"/>
                                        <p:tgtEl>
                                          <p:spTgt spid="21"/>
                                        </p:tgtEl>
                                        <p:attrNameLst>
                                          <p:attrName>ppt_y</p:attrName>
                                        </p:attrNameLst>
                                      </p:cBhvr>
                                      <p:tavLst>
                                        <p:tav tm="0">
                                          <p:val>
                                            <p:strVal val="1+#ppt_h/2"/>
                                          </p:val>
                                        </p:tav>
                                        <p:tav tm="100000">
                                          <p:val>
                                            <p:strVal val="#ppt_y"/>
                                          </p:val>
                                        </p:tav>
                                      </p:tavLst>
                                    </p:anim>
                                  </p:childTnLst>
                                </p:cTn>
                              </p:par>
                            </p:childTnLst>
                          </p:cTn>
                        </p:par>
                        <p:par>
                          <p:cTn id="40" fill="hold">
                            <p:stCondLst>
                              <p:cond delay="500"/>
                            </p:stCondLst>
                            <p:childTnLst>
                              <p:par>
                                <p:cTn id="41" presetID="22" presetClass="entr" presetSubtype="4" fill="hold" nodeType="after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down)">
                                      <p:cBhvr>
                                        <p:cTn id="43" dur="500"/>
                                        <p:tgtEl>
                                          <p:spTgt spid="20"/>
                                        </p:tgtEl>
                                      </p:cBhvr>
                                    </p:animEffect>
                                  </p:childTnLst>
                                </p:cTn>
                              </p:par>
                            </p:childTnLst>
                          </p:cTn>
                        </p:par>
                        <p:par>
                          <p:cTn id="44" fill="hold">
                            <p:stCondLst>
                              <p:cond delay="1000"/>
                            </p:stCondLst>
                            <p:childTnLst>
                              <p:par>
                                <p:cTn id="45" presetID="22" presetClass="entr" presetSubtype="2" fill="hold" grpId="0" nodeType="after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wipe(right)">
                                      <p:cBhvr>
                                        <p:cTn id="47" dur="5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1" fill="hold" grpId="0" nodeType="clickEffect">
                                  <p:stCondLst>
                                    <p:cond delay="0"/>
                                  </p:stCondLst>
                                  <p:childTnLst>
                                    <p:set>
                                      <p:cBhvr>
                                        <p:cTn id="51" dur="1" fill="hold">
                                          <p:stCondLst>
                                            <p:cond delay="0"/>
                                          </p:stCondLst>
                                        </p:cTn>
                                        <p:tgtEl>
                                          <p:spTgt spid="4"/>
                                        </p:tgtEl>
                                        <p:attrNameLst>
                                          <p:attrName>style.visibility</p:attrName>
                                        </p:attrNameLst>
                                      </p:cBhvr>
                                      <p:to>
                                        <p:strVal val="visible"/>
                                      </p:to>
                                    </p:set>
                                    <p:anim calcmode="lin" valueType="num">
                                      <p:cBhvr additive="base">
                                        <p:cTn id="52" dur="500" fill="hold"/>
                                        <p:tgtEl>
                                          <p:spTgt spid="4"/>
                                        </p:tgtEl>
                                        <p:attrNameLst>
                                          <p:attrName>ppt_x</p:attrName>
                                        </p:attrNameLst>
                                      </p:cBhvr>
                                      <p:tavLst>
                                        <p:tav tm="0">
                                          <p:val>
                                            <p:strVal val="#ppt_x"/>
                                          </p:val>
                                        </p:tav>
                                        <p:tav tm="100000">
                                          <p:val>
                                            <p:strVal val="#ppt_x"/>
                                          </p:val>
                                        </p:tav>
                                      </p:tavLst>
                                    </p:anim>
                                    <p:anim calcmode="lin" valueType="num">
                                      <p:cBhvr additive="base">
                                        <p:cTn id="53" dur="500" fill="hold"/>
                                        <p:tgtEl>
                                          <p:spTgt spid="4"/>
                                        </p:tgtEl>
                                        <p:attrNameLst>
                                          <p:attrName>ppt_y</p:attrName>
                                        </p:attrNameLst>
                                      </p:cBhvr>
                                      <p:tavLst>
                                        <p:tav tm="0">
                                          <p:val>
                                            <p:strVal val="0-#ppt_h/2"/>
                                          </p:val>
                                        </p:tav>
                                        <p:tav tm="100000">
                                          <p:val>
                                            <p:strVal val="#ppt_y"/>
                                          </p:val>
                                        </p:tav>
                                      </p:tavLst>
                                    </p:anim>
                                  </p:childTnLst>
                                </p:cTn>
                              </p:par>
                            </p:childTnLst>
                          </p:cTn>
                        </p:par>
                        <p:par>
                          <p:cTn id="54" fill="hold">
                            <p:stCondLst>
                              <p:cond delay="500"/>
                            </p:stCondLst>
                            <p:childTnLst>
                              <p:par>
                                <p:cTn id="55" presetID="22" presetClass="entr" presetSubtype="1" fill="hold" nodeType="afterEffect">
                                  <p:stCondLst>
                                    <p:cond delay="0"/>
                                  </p:stCondLst>
                                  <p:childTnLst>
                                    <p:set>
                                      <p:cBhvr>
                                        <p:cTn id="56" dur="1" fill="hold">
                                          <p:stCondLst>
                                            <p:cond delay="0"/>
                                          </p:stCondLst>
                                        </p:cTn>
                                        <p:tgtEl>
                                          <p:spTgt spid="40"/>
                                        </p:tgtEl>
                                        <p:attrNameLst>
                                          <p:attrName>style.visibility</p:attrName>
                                        </p:attrNameLst>
                                      </p:cBhvr>
                                      <p:to>
                                        <p:strVal val="visible"/>
                                      </p:to>
                                    </p:set>
                                    <p:animEffect transition="in" filter="wipe(up)">
                                      <p:cBhvr>
                                        <p:cTn id="57" dur="500"/>
                                        <p:tgtEl>
                                          <p:spTgt spid="40"/>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12" fill="hold" grpId="0" nodeType="clickEffect">
                                  <p:stCondLst>
                                    <p:cond delay="0"/>
                                  </p:stCondLst>
                                  <p:childTnLst>
                                    <p:set>
                                      <p:cBhvr>
                                        <p:cTn id="61" dur="1" fill="hold">
                                          <p:stCondLst>
                                            <p:cond delay="0"/>
                                          </p:stCondLst>
                                        </p:cTn>
                                        <p:tgtEl>
                                          <p:spTgt spid="27"/>
                                        </p:tgtEl>
                                        <p:attrNameLst>
                                          <p:attrName>style.visibility</p:attrName>
                                        </p:attrNameLst>
                                      </p:cBhvr>
                                      <p:to>
                                        <p:strVal val="visible"/>
                                      </p:to>
                                    </p:set>
                                    <p:anim calcmode="lin" valueType="num">
                                      <p:cBhvr additive="base">
                                        <p:cTn id="62" dur="500" fill="hold"/>
                                        <p:tgtEl>
                                          <p:spTgt spid="27"/>
                                        </p:tgtEl>
                                        <p:attrNameLst>
                                          <p:attrName>ppt_x</p:attrName>
                                        </p:attrNameLst>
                                      </p:cBhvr>
                                      <p:tavLst>
                                        <p:tav tm="0">
                                          <p:val>
                                            <p:strVal val="0-#ppt_w/2"/>
                                          </p:val>
                                        </p:tav>
                                        <p:tav tm="100000">
                                          <p:val>
                                            <p:strVal val="#ppt_x"/>
                                          </p:val>
                                        </p:tav>
                                      </p:tavLst>
                                    </p:anim>
                                    <p:anim calcmode="lin" valueType="num">
                                      <p:cBhvr additive="base">
                                        <p:cTn id="63" dur="500" fill="hold"/>
                                        <p:tgtEl>
                                          <p:spTgt spid="27"/>
                                        </p:tgtEl>
                                        <p:attrNameLst>
                                          <p:attrName>ppt_y</p:attrName>
                                        </p:attrNameLst>
                                      </p:cBhvr>
                                      <p:tavLst>
                                        <p:tav tm="0">
                                          <p:val>
                                            <p:strVal val="1+#ppt_h/2"/>
                                          </p:val>
                                        </p:tav>
                                        <p:tav tm="100000">
                                          <p:val>
                                            <p:strVal val="#ppt_y"/>
                                          </p:val>
                                        </p:tav>
                                      </p:tavLst>
                                    </p:anim>
                                  </p:childTnLst>
                                </p:cTn>
                              </p:par>
                            </p:childTnLst>
                          </p:cTn>
                        </p:par>
                        <p:par>
                          <p:cTn id="64" fill="hold">
                            <p:stCondLst>
                              <p:cond delay="500"/>
                            </p:stCondLst>
                            <p:childTnLst>
                              <p:par>
                                <p:cTn id="65" presetID="22" presetClass="entr" presetSubtype="4" fill="hold" nodeType="after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wipe(down)">
                                      <p:cBhvr>
                                        <p:cTn id="67" dur="500"/>
                                        <p:tgtEl>
                                          <p:spTgt spid="26"/>
                                        </p:tgtEl>
                                      </p:cBhvr>
                                    </p:animEffect>
                                  </p:childTnLst>
                                </p:cTn>
                              </p:par>
                            </p:childTnLst>
                          </p:cTn>
                        </p:par>
                        <p:par>
                          <p:cTn id="68" fill="hold">
                            <p:stCondLst>
                              <p:cond delay="1000"/>
                            </p:stCondLst>
                            <p:childTnLst>
                              <p:par>
                                <p:cTn id="69" presetID="22" presetClass="entr" presetSubtype="4" fill="hold" grpId="0" nodeType="afterEffect">
                                  <p:stCondLst>
                                    <p:cond delay="0"/>
                                  </p:stCondLst>
                                  <p:childTnLst>
                                    <p:set>
                                      <p:cBhvr>
                                        <p:cTn id="70" dur="1" fill="hold">
                                          <p:stCondLst>
                                            <p:cond delay="0"/>
                                          </p:stCondLst>
                                        </p:cTn>
                                        <p:tgtEl>
                                          <p:spTgt spid="29"/>
                                        </p:tgtEl>
                                        <p:attrNameLst>
                                          <p:attrName>style.visibility</p:attrName>
                                        </p:attrNameLst>
                                      </p:cBhvr>
                                      <p:to>
                                        <p:strVal val="visible"/>
                                      </p:to>
                                    </p:set>
                                    <p:animEffect transition="in" filter="wipe(down)">
                                      <p:cBhvr>
                                        <p:cTn id="71" dur="500"/>
                                        <p:tgtEl>
                                          <p:spTgt spid="29"/>
                                        </p:tgtEl>
                                      </p:cBhvr>
                                    </p:animEffect>
                                  </p:childTnLst>
                                </p:cTn>
                              </p:par>
                            </p:childTnLst>
                          </p:cTn>
                        </p:par>
                      </p:childTnLst>
                    </p:cTn>
                  </p:par>
                  <p:par>
                    <p:cTn id="72" fill="hold">
                      <p:stCondLst>
                        <p:cond delay="indefinite"/>
                      </p:stCondLst>
                      <p:childTnLst>
                        <p:par>
                          <p:cTn id="73" fill="hold">
                            <p:stCondLst>
                              <p:cond delay="0"/>
                            </p:stCondLst>
                            <p:childTnLst>
                              <p:par>
                                <p:cTn id="74" presetID="2" presetClass="entr" presetSubtype="2" fill="hold" nodeType="clickEffect">
                                  <p:stCondLst>
                                    <p:cond delay="0"/>
                                  </p:stCondLst>
                                  <p:childTnLst>
                                    <p:set>
                                      <p:cBhvr>
                                        <p:cTn id="75" dur="1" fill="hold">
                                          <p:stCondLst>
                                            <p:cond delay="0"/>
                                          </p:stCondLst>
                                        </p:cTn>
                                        <p:tgtEl>
                                          <p:spTgt spid="99"/>
                                        </p:tgtEl>
                                        <p:attrNameLst>
                                          <p:attrName>style.visibility</p:attrName>
                                        </p:attrNameLst>
                                      </p:cBhvr>
                                      <p:to>
                                        <p:strVal val="visible"/>
                                      </p:to>
                                    </p:set>
                                    <p:anim calcmode="lin" valueType="num">
                                      <p:cBhvr additive="base">
                                        <p:cTn id="76" dur="500" fill="hold"/>
                                        <p:tgtEl>
                                          <p:spTgt spid="99"/>
                                        </p:tgtEl>
                                        <p:attrNameLst>
                                          <p:attrName>ppt_x</p:attrName>
                                        </p:attrNameLst>
                                      </p:cBhvr>
                                      <p:tavLst>
                                        <p:tav tm="0">
                                          <p:val>
                                            <p:strVal val="1+#ppt_w/2"/>
                                          </p:val>
                                        </p:tav>
                                        <p:tav tm="100000">
                                          <p:val>
                                            <p:strVal val="#ppt_x"/>
                                          </p:val>
                                        </p:tav>
                                      </p:tavLst>
                                    </p:anim>
                                    <p:anim calcmode="lin" valueType="num">
                                      <p:cBhvr additive="base">
                                        <p:cTn id="77" dur="500" fill="hold"/>
                                        <p:tgtEl>
                                          <p:spTgt spid="99"/>
                                        </p:tgtEl>
                                        <p:attrNameLst>
                                          <p:attrName>ppt_y</p:attrName>
                                        </p:attrNameLst>
                                      </p:cBhvr>
                                      <p:tavLst>
                                        <p:tav tm="0">
                                          <p:val>
                                            <p:strVal val="#ppt_y"/>
                                          </p:val>
                                        </p:tav>
                                        <p:tav tm="100000">
                                          <p:val>
                                            <p:strVal val="#ppt_y"/>
                                          </p:val>
                                        </p:tav>
                                      </p:tavLst>
                                    </p:anim>
                                  </p:childTnLst>
                                </p:cTn>
                              </p:par>
                            </p:childTnLst>
                          </p:cTn>
                        </p:par>
                        <p:par>
                          <p:cTn id="78" fill="hold">
                            <p:stCondLst>
                              <p:cond delay="500"/>
                            </p:stCondLst>
                            <p:childTnLst>
                              <p:par>
                                <p:cTn id="79" presetID="22" presetClass="entr" presetSubtype="1" fill="hold" nodeType="afterEffect">
                                  <p:stCondLst>
                                    <p:cond delay="0"/>
                                  </p:stCondLst>
                                  <p:childTnLst>
                                    <p:set>
                                      <p:cBhvr>
                                        <p:cTn id="80" dur="1" fill="hold">
                                          <p:stCondLst>
                                            <p:cond delay="0"/>
                                          </p:stCondLst>
                                        </p:cTn>
                                        <p:tgtEl>
                                          <p:spTgt spid="94"/>
                                        </p:tgtEl>
                                        <p:attrNameLst>
                                          <p:attrName>style.visibility</p:attrName>
                                        </p:attrNameLst>
                                      </p:cBhvr>
                                      <p:to>
                                        <p:strVal val="visible"/>
                                      </p:to>
                                    </p:set>
                                    <p:animEffect transition="in" filter="wipe(up)">
                                      <p:cBhvr>
                                        <p:cTn id="81" dur="500"/>
                                        <p:tgtEl>
                                          <p:spTgt spid="94"/>
                                        </p:tgtEl>
                                      </p:cBhvr>
                                    </p:animEffect>
                                  </p:childTnLst>
                                </p:cTn>
                              </p:par>
                              <p:par>
                                <p:cTn id="82" presetID="2" presetClass="entr" presetSubtype="2" fill="hold" grpId="0" nodeType="withEffect">
                                  <p:stCondLst>
                                    <p:cond delay="0"/>
                                  </p:stCondLst>
                                  <p:childTnLst>
                                    <p:set>
                                      <p:cBhvr>
                                        <p:cTn id="83" dur="1" fill="hold">
                                          <p:stCondLst>
                                            <p:cond delay="0"/>
                                          </p:stCondLst>
                                        </p:cTn>
                                        <p:tgtEl>
                                          <p:spTgt spid="96"/>
                                        </p:tgtEl>
                                        <p:attrNameLst>
                                          <p:attrName>style.visibility</p:attrName>
                                        </p:attrNameLst>
                                      </p:cBhvr>
                                      <p:to>
                                        <p:strVal val="visible"/>
                                      </p:to>
                                    </p:set>
                                    <p:anim calcmode="lin" valueType="num">
                                      <p:cBhvr additive="base">
                                        <p:cTn id="84" dur="500" fill="hold"/>
                                        <p:tgtEl>
                                          <p:spTgt spid="96"/>
                                        </p:tgtEl>
                                        <p:attrNameLst>
                                          <p:attrName>ppt_x</p:attrName>
                                        </p:attrNameLst>
                                      </p:cBhvr>
                                      <p:tavLst>
                                        <p:tav tm="0">
                                          <p:val>
                                            <p:strVal val="1+#ppt_w/2"/>
                                          </p:val>
                                        </p:tav>
                                        <p:tav tm="100000">
                                          <p:val>
                                            <p:strVal val="#ppt_x"/>
                                          </p:val>
                                        </p:tav>
                                      </p:tavLst>
                                    </p:anim>
                                    <p:anim calcmode="lin" valueType="num">
                                      <p:cBhvr additive="base">
                                        <p:cTn id="85" dur="500" fill="hold"/>
                                        <p:tgtEl>
                                          <p:spTgt spid="96"/>
                                        </p:tgtEl>
                                        <p:attrNameLst>
                                          <p:attrName>ppt_y</p:attrName>
                                        </p:attrNameLst>
                                      </p:cBhvr>
                                      <p:tavLst>
                                        <p:tav tm="0">
                                          <p:val>
                                            <p:strVal val="#ppt_y"/>
                                          </p:val>
                                        </p:tav>
                                        <p:tav tm="100000">
                                          <p:val>
                                            <p:strVal val="#ppt_y"/>
                                          </p:val>
                                        </p:tav>
                                      </p:tavLst>
                                    </p:anim>
                                  </p:childTnLst>
                                </p:cTn>
                              </p:par>
                            </p:childTnLst>
                          </p:cTn>
                        </p:par>
                        <p:par>
                          <p:cTn id="86" fill="hold">
                            <p:stCondLst>
                              <p:cond delay="1000"/>
                            </p:stCondLst>
                            <p:childTnLst>
                              <p:par>
                                <p:cTn id="87" presetID="22" presetClass="entr" presetSubtype="2" fill="hold" nodeType="afterEffect">
                                  <p:stCondLst>
                                    <p:cond delay="0"/>
                                  </p:stCondLst>
                                  <p:childTnLst>
                                    <p:set>
                                      <p:cBhvr>
                                        <p:cTn id="88" dur="1" fill="hold">
                                          <p:stCondLst>
                                            <p:cond delay="0"/>
                                          </p:stCondLst>
                                        </p:cTn>
                                        <p:tgtEl>
                                          <p:spTgt spid="95"/>
                                        </p:tgtEl>
                                        <p:attrNameLst>
                                          <p:attrName>style.visibility</p:attrName>
                                        </p:attrNameLst>
                                      </p:cBhvr>
                                      <p:to>
                                        <p:strVal val="visible"/>
                                      </p:to>
                                    </p:set>
                                    <p:animEffect transition="in" filter="wipe(right)">
                                      <p:cBhvr>
                                        <p:cTn id="89" dur="500"/>
                                        <p:tgtEl>
                                          <p:spTgt spid="95"/>
                                        </p:tgtEl>
                                      </p:cBhvr>
                                    </p:animEffect>
                                  </p:childTnLst>
                                </p:cTn>
                              </p:par>
                            </p:childTnLst>
                          </p:cTn>
                        </p:par>
                      </p:childTnLst>
                    </p:cTn>
                  </p:par>
                  <p:par>
                    <p:cTn id="90" fill="hold">
                      <p:stCondLst>
                        <p:cond delay="indefinite"/>
                      </p:stCondLst>
                      <p:childTnLst>
                        <p:par>
                          <p:cTn id="91" fill="hold">
                            <p:stCondLst>
                              <p:cond delay="0"/>
                            </p:stCondLst>
                            <p:childTnLst>
                              <p:par>
                                <p:cTn id="92" presetID="2" presetClass="exit" presetSubtype="4" fill="hold" nodeType="clickEffect">
                                  <p:stCondLst>
                                    <p:cond delay="0"/>
                                  </p:stCondLst>
                                  <p:childTnLst>
                                    <p:anim calcmode="lin" valueType="num">
                                      <p:cBhvr additive="base">
                                        <p:cTn id="93" dur="500"/>
                                        <p:tgtEl>
                                          <p:spTgt spid="59"/>
                                        </p:tgtEl>
                                        <p:attrNameLst>
                                          <p:attrName>ppt_x</p:attrName>
                                        </p:attrNameLst>
                                      </p:cBhvr>
                                      <p:tavLst>
                                        <p:tav tm="0">
                                          <p:val>
                                            <p:strVal val="ppt_x"/>
                                          </p:val>
                                        </p:tav>
                                        <p:tav tm="100000">
                                          <p:val>
                                            <p:strVal val="ppt_x"/>
                                          </p:val>
                                        </p:tav>
                                      </p:tavLst>
                                    </p:anim>
                                    <p:anim calcmode="lin" valueType="num">
                                      <p:cBhvr additive="base">
                                        <p:cTn id="94" dur="500"/>
                                        <p:tgtEl>
                                          <p:spTgt spid="59"/>
                                        </p:tgtEl>
                                        <p:attrNameLst>
                                          <p:attrName>ppt_y</p:attrName>
                                        </p:attrNameLst>
                                      </p:cBhvr>
                                      <p:tavLst>
                                        <p:tav tm="0">
                                          <p:val>
                                            <p:strVal val="ppt_y"/>
                                          </p:val>
                                        </p:tav>
                                        <p:tav tm="100000">
                                          <p:val>
                                            <p:strVal val="1+ppt_h/2"/>
                                          </p:val>
                                        </p:tav>
                                      </p:tavLst>
                                    </p:anim>
                                    <p:set>
                                      <p:cBhvr>
                                        <p:cTn id="95" dur="1" fill="hold">
                                          <p:stCondLst>
                                            <p:cond delay="499"/>
                                          </p:stCondLst>
                                        </p:cTn>
                                        <p:tgtEl>
                                          <p:spTgt spid="59"/>
                                        </p:tgtEl>
                                        <p:attrNameLst>
                                          <p:attrName>style.visibility</p:attrName>
                                        </p:attrNameLst>
                                      </p:cBhvr>
                                      <p:to>
                                        <p:strVal val="hidden"/>
                                      </p:to>
                                    </p:set>
                                  </p:childTnLst>
                                </p:cTn>
                              </p:par>
                              <p:par>
                                <p:cTn id="96" presetID="2" presetClass="exit" presetSubtype="4" fill="hold" grpId="1" nodeType="withEffect">
                                  <p:stCondLst>
                                    <p:cond delay="0"/>
                                  </p:stCondLst>
                                  <p:childTnLst>
                                    <p:anim calcmode="lin" valueType="num">
                                      <p:cBhvr additive="base">
                                        <p:cTn id="97" dur="500"/>
                                        <p:tgtEl>
                                          <p:spTgt spid="12"/>
                                        </p:tgtEl>
                                        <p:attrNameLst>
                                          <p:attrName>ppt_x</p:attrName>
                                        </p:attrNameLst>
                                      </p:cBhvr>
                                      <p:tavLst>
                                        <p:tav tm="0">
                                          <p:val>
                                            <p:strVal val="ppt_x"/>
                                          </p:val>
                                        </p:tav>
                                        <p:tav tm="100000">
                                          <p:val>
                                            <p:strVal val="ppt_x"/>
                                          </p:val>
                                        </p:tav>
                                      </p:tavLst>
                                    </p:anim>
                                    <p:anim calcmode="lin" valueType="num">
                                      <p:cBhvr additive="base">
                                        <p:cTn id="98" dur="500"/>
                                        <p:tgtEl>
                                          <p:spTgt spid="12"/>
                                        </p:tgtEl>
                                        <p:attrNameLst>
                                          <p:attrName>ppt_y</p:attrName>
                                        </p:attrNameLst>
                                      </p:cBhvr>
                                      <p:tavLst>
                                        <p:tav tm="0">
                                          <p:val>
                                            <p:strVal val="ppt_y"/>
                                          </p:val>
                                        </p:tav>
                                        <p:tav tm="100000">
                                          <p:val>
                                            <p:strVal val="1+ppt_h/2"/>
                                          </p:val>
                                        </p:tav>
                                      </p:tavLst>
                                    </p:anim>
                                    <p:set>
                                      <p:cBhvr>
                                        <p:cTn id="99" dur="1" fill="hold">
                                          <p:stCondLst>
                                            <p:cond delay="499"/>
                                          </p:stCondLst>
                                        </p:cTn>
                                        <p:tgtEl>
                                          <p:spTgt spid="12"/>
                                        </p:tgtEl>
                                        <p:attrNameLst>
                                          <p:attrName>style.visibility</p:attrName>
                                        </p:attrNameLst>
                                      </p:cBhvr>
                                      <p:to>
                                        <p:strVal val="hidden"/>
                                      </p:to>
                                    </p:set>
                                  </p:childTnLst>
                                </p:cTn>
                              </p:par>
                              <p:par>
                                <p:cTn id="100" presetID="2" presetClass="exit" presetSubtype="4" fill="hold" nodeType="withEffect">
                                  <p:stCondLst>
                                    <p:cond delay="0"/>
                                  </p:stCondLst>
                                  <p:childTnLst>
                                    <p:anim calcmode="lin" valueType="num">
                                      <p:cBhvr additive="base">
                                        <p:cTn id="101" dur="500"/>
                                        <p:tgtEl>
                                          <p:spTgt spid="11"/>
                                        </p:tgtEl>
                                        <p:attrNameLst>
                                          <p:attrName>ppt_x</p:attrName>
                                        </p:attrNameLst>
                                      </p:cBhvr>
                                      <p:tavLst>
                                        <p:tav tm="0">
                                          <p:val>
                                            <p:strVal val="ppt_x"/>
                                          </p:val>
                                        </p:tav>
                                        <p:tav tm="100000">
                                          <p:val>
                                            <p:strVal val="ppt_x"/>
                                          </p:val>
                                        </p:tav>
                                      </p:tavLst>
                                    </p:anim>
                                    <p:anim calcmode="lin" valueType="num">
                                      <p:cBhvr additive="base">
                                        <p:cTn id="102" dur="500"/>
                                        <p:tgtEl>
                                          <p:spTgt spid="11"/>
                                        </p:tgtEl>
                                        <p:attrNameLst>
                                          <p:attrName>ppt_y</p:attrName>
                                        </p:attrNameLst>
                                      </p:cBhvr>
                                      <p:tavLst>
                                        <p:tav tm="0">
                                          <p:val>
                                            <p:strVal val="ppt_y"/>
                                          </p:val>
                                        </p:tav>
                                        <p:tav tm="100000">
                                          <p:val>
                                            <p:strVal val="1+ppt_h/2"/>
                                          </p:val>
                                        </p:tav>
                                      </p:tavLst>
                                    </p:anim>
                                    <p:set>
                                      <p:cBhvr>
                                        <p:cTn id="103" dur="1" fill="hold">
                                          <p:stCondLst>
                                            <p:cond delay="499"/>
                                          </p:stCondLst>
                                        </p:cTn>
                                        <p:tgtEl>
                                          <p:spTgt spid="11"/>
                                        </p:tgtEl>
                                        <p:attrNameLst>
                                          <p:attrName>style.visibility</p:attrName>
                                        </p:attrNameLst>
                                      </p:cBhvr>
                                      <p:to>
                                        <p:strVal val="hidden"/>
                                      </p:to>
                                    </p:set>
                                  </p:childTnLst>
                                </p:cTn>
                              </p:par>
                              <p:par>
                                <p:cTn id="104" presetID="2" presetClass="exit" presetSubtype="4" fill="hold" grpId="1" nodeType="withEffect">
                                  <p:stCondLst>
                                    <p:cond delay="0"/>
                                  </p:stCondLst>
                                  <p:childTnLst>
                                    <p:anim calcmode="lin" valueType="num">
                                      <p:cBhvr additive="base">
                                        <p:cTn id="105" dur="500"/>
                                        <p:tgtEl>
                                          <p:spTgt spid="10"/>
                                        </p:tgtEl>
                                        <p:attrNameLst>
                                          <p:attrName>ppt_x</p:attrName>
                                        </p:attrNameLst>
                                      </p:cBhvr>
                                      <p:tavLst>
                                        <p:tav tm="0">
                                          <p:val>
                                            <p:strVal val="ppt_x"/>
                                          </p:val>
                                        </p:tav>
                                        <p:tav tm="100000">
                                          <p:val>
                                            <p:strVal val="ppt_x"/>
                                          </p:val>
                                        </p:tav>
                                      </p:tavLst>
                                    </p:anim>
                                    <p:anim calcmode="lin" valueType="num">
                                      <p:cBhvr additive="base">
                                        <p:cTn id="106" dur="500"/>
                                        <p:tgtEl>
                                          <p:spTgt spid="10"/>
                                        </p:tgtEl>
                                        <p:attrNameLst>
                                          <p:attrName>ppt_y</p:attrName>
                                        </p:attrNameLst>
                                      </p:cBhvr>
                                      <p:tavLst>
                                        <p:tav tm="0">
                                          <p:val>
                                            <p:strVal val="ppt_y"/>
                                          </p:val>
                                        </p:tav>
                                        <p:tav tm="100000">
                                          <p:val>
                                            <p:strVal val="1+ppt_h/2"/>
                                          </p:val>
                                        </p:tav>
                                      </p:tavLst>
                                    </p:anim>
                                    <p:set>
                                      <p:cBhvr>
                                        <p:cTn id="107" dur="1" fill="hold">
                                          <p:stCondLst>
                                            <p:cond delay="499"/>
                                          </p:stCondLst>
                                        </p:cTn>
                                        <p:tgtEl>
                                          <p:spTgt spid="10"/>
                                        </p:tgtEl>
                                        <p:attrNameLst>
                                          <p:attrName>style.visibility</p:attrName>
                                        </p:attrNameLst>
                                      </p:cBhvr>
                                      <p:to>
                                        <p:strVal val="hidden"/>
                                      </p:to>
                                    </p:set>
                                  </p:childTnLst>
                                </p:cTn>
                              </p:par>
                              <p:par>
                                <p:cTn id="108" presetID="2" presetClass="exit" presetSubtype="4" fill="hold" grpId="1" nodeType="withEffect">
                                  <p:stCondLst>
                                    <p:cond delay="0"/>
                                  </p:stCondLst>
                                  <p:childTnLst>
                                    <p:anim calcmode="lin" valueType="num">
                                      <p:cBhvr additive="base">
                                        <p:cTn id="109" dur="500"/>
                                        <p:tgtEl>
                                          <p:spTgt spid="21"/>
                                        </p:tgtEl>
                                        <p:attrNameLst>
                                          <p:attrName>ppt_x</p:attrName>
                                        </p:attrNameLst>
                                      </p:cBhvr>
                                      <p:tavLst>
                                        <p:tav tm="0">
                                          <p:val>
                                            <p:strVal val="ppt_x"/>
                                          </p:val>
                                        </p:tav>
                                        <p:tav tm="100000">
                                          <p:val>
                                            <p:strVal val="ppt_x"/>
                                          </p:val>
                                        </p:tav>
                                      </p:tavLst>
                                    </p:anim>
                                    <p:anim calcmode="lin" valueType="num">
                                      <p:cBhvr additive="base">
                                        <p:cTn id="110" dur="500"/>
                                        <p:tgtEl>
                                          <p:spTgt spid="21"/>
                                        </p:tgtEl>
                                        <p:attrNameLst>
                                          <p:attrName>ppt_y</p:attrName>
                                        </p:attrNameLst>
                                      </p:cBhvr>
                                      <p:tavLst>
                                        <p:tav tm="0">
                                          <p:val>
                                            <p:strVal val="ppt_y"/>
                                          </p:val>
                                        </p:tav>
                                        <p:tav tm="100000">
                                          <p:val>
                                            <p:strVal val="1+ppt_h/2"/>
                                          </p:val>
                                        </p:tav>
                                      </p:tavLst>
                                    </p:anim>
                                    <p:set>
                                      <p:cBhvr>
                                        <p:cTn id="111" dur="1" fill="hold">
                                          <p:stCondLst>
                                            <p:cond delay="499"/>
                                          </p:stCondLst>
                                        </p:cTn>
                                        <p:tgtEl>
                                          <p:spTgt spid="21"/>
                                        </p:tgtEl>
                                        <p:attrNameLst>
                                          <p:attrName>style.visibility</p:attrName>
                                        </p:attrNameLst>
                                      </p:cBhvr>
                                      <p:to>
                                        <p:strVal val="hidden"/>
                                      </p:to>
                                    </p:set>
                                  </p:childTnLst>
                                </p:cTn>
                              </p:par>
                              <p:par>
                                <p:cTn id="112" presetID="2" presetClass="exit" presetSubtype="4" fill="hold" nodeType="withEffect">
                                  <p:stCondLst>
                                    <p:cond delay="0"/>
                                  </p:stCondLst>
                                  <p:childTnLst>
                                    <p:anim calcmode="lin" valueType="num">
                                      <p:cBhvr additive="base">
                                        <p:cTn id="113" dur="500"/>
                                        <p:tgtEl>
                                          <p:spTgt spid="20"/>
                                        </p:tgtEl>
                                        <p:attrNameLst>
                                          <p:attrName>ppt_x</p:attrName>
                                        </p:attrNameLst>
                                      </p:cBhvr>
                                      <p:tavLst>
                                        <p:tav tm="0">
                                          <p:val>
                                            <p:strVal val="ppt_x"/>
                                          </p:val>
                                        </p:tav>
                                        <p:tav tm="100000">
                                          <p:val>
                                            <p:strVal val="ppt_x"/>
                                          </p:val>
                                        </p:tav>
                                      </p:tavLst>
                                    </p:anim>
                                    <p:anim calcmode="lin" valueType="num">
                                      <p:cBhvr additive="base">
                                        <p:cTn id="114" dur="500"/>
                                        <p:tgtEl>
                                          <p:spTgt spid="20"/>
                                        </p:tgtEl>
                                        <p:attrNameLst>
                                          <p:attrName>ppt_y</p:attrName>
                                        </p:attrNameLst>
                                      </p:cBhvr>
                                      <p:tavLst>
                                        <p:tav tm="0">
                                          <p:val>
                                            <p:strVal val="ppt_y"/>
                                          </p:val>
                                        </p:tav>
                                        <p:tav tm="100000">
                                          <p:val>
                                            <p:strVal val="1+ppt_h/2"/>
                                          </p:val>
                                        </p:tav>
                                      </p:tavLst>
                                    </p:anim>
                                    <p:set>
                                      <p:cBhvr>
                                        <p:cTn id="115" dur="1" fill="hold">
                                          <p:stCondLst>
                                            <p:cond delay="499"/>
                                          </p:stCondLst>
                                        </p:cTn>
                                        <p:tgtEl>
                                          <p:spTgt spid="20"/>
                                        </p:tgtEl>
                                        <p:attrNameLst>
                                          <p:attrName>style.visibility</p:attrName>
                                        </p:attrNameLst>
                                      </p:cBhvr>
                                      <p:to>
                                        <p:strVal val="hidden"/>
                                      </p:to>
                                    </p:set>
                                  </p:childTnLst>
                                </p:cTn>
                              </p:par>
                              <p:par>
                                <p:cTn id="116" presetID="2" presetClass="exit" presetSubtype="4" fill="hold" grpId="1" nodeType="withEffect">
                                  <p:stCondLst>
                                    <p:cond delay="0"/>
                                  </p:stCondLst>
                                  <p:childTnLst>
                                    <p:anim calcmode="lin" valueType="num">
                                      <p:cBhvr additive="base">
                                        <p:cTn id="117" dur="500"/>
                                        <p:tgtEl>
                                          <p:spTgt spid="19"/>
                                        </p:tgtEl>
                                        <p:attrNameLst>
                                          <p:attrName>ppt_x</p:attrName>
                                        </p:attrNameLst>
                                      </p:cBhvr>
                                      <p:tavLst>
                                        <p:tav tm="0">
                                          <p:val>
                                            <p:strVal val="ppt_x"/>
                                          </p:val>
                                        </p:tav>
                                        <p:tav tm="100000">
                                          <p:val>
                                            <p:strVal val="ppt_x"/>
                                          </p:val>
                                        </p:tav>
                                      </p:tavLst>
                                    </p:anim>
                                    <p:anim calcmode="lin" valueType="num">
                                      <p:cBhvr additive="base">
                                        <p:cTn id="118" dur="500"/>
                                        <p:tgtEl>
                                          <p:spTgt spid="19"/>
                                        </p:tgtEl>
                                        <p:attrNameLst>
                                          <p:attrName>ppt_y</p:attrName>
                                        </p:attrNameLst>
                                      </p:cBhvr>
                                      <p:tavLst>
                                        <p:tav tm="0">
                                          <p:val>
                                            <p:strVal val="ppt_y"/>
                                          </p:val>
                                        </p:tav>
                                        <p:tav tm="100000">
                                          <p:val>
                                            <p:strVal val="1+ppt_h/2"/>
                                          </p:val>
                                        </p:tav>
                                      </p:tavLst>
                                    </p:anim>
                                    <p:set>
                                      <p:cBhvr>
                                        <p:cTn id="119" dur="1" fill="hold">
                                          <p:stCondLst>
                                            <p:cond delay="499"/>
                                          </p:stCondLst>
                                        </p:cTn>
                                        <p:tgtEl>
                                          <p:spTgt spid="19"/>
                                        </p:tgtEl>
                                        <p:attrNameLst>
                                          <p:attrName>style.visibility</p:attrName>
                                        </p:attrNameLst>
                                      </p:cBhvr>
                                      <p:to>
                                        <p:strVal val="hidden"/>
                                      </p:to>
                                    </p:set>
                                  </p:childTnLst>
                                </p:cTn>
                              </p:par>
                              <p:par>
                                <p:cTn id="120" presetID="2" presetClass="exit" presetSubtype="4" fill="hold" grpId="1" nodeType="withEffect">
                                  <p:stCondLst>
                                    <p:cond delay="0"/>
                                  </p:stCondLst>
                                  <p:childTnLst>
                                    <p:anim calcmode="lin" valueType="num">
                                      <p:cBhvr additive="base">
                                        <p:cTn id="121" dur="500"/>
                                        <p:tgtEl>
                                          <p:spTgt spid="4"/>
                                        </p:tgtEl>
                                        <p:attrNameLst>
                                          <p:attrName>ppt_x</p:attrName>
                                        </p:attrNameLst>
                                      </p:cBhvr>
                                      <p:tavLst>
                                        <p:tav tm="0">
                                          <p:val>
                                            <p:strVal val="ppt_x"/>
                                          </p:val>
                                        </p:tav>
                                        <p:tav tm="100000">
                                          <p:val>
                                            <p:strVal val="ppt_x"/>
                                          </p:val>
                                        </p:tav>
                                      </p:tavLst>
                                    </p:anim>
                                    <p:anim calcmode="lin" valueType="num">
                                      <p:cBhvr additive="base">
                                        <p:cTn id="122" dur="500"/>
                                        <p:tgtEl>
                                          <p:spTgt spid="4"/>
                                        </p:tgtEl>
                                        <p:attrNameLst>
                                          <p:attrName>ppt_y</p:attrName>
                                        </p:attrNameLst>
                                      </p:cBhvr>
                                      <p:tavLst>
                                        <p:tav tm="0">
                                          <p:val>
                                            <p:strVal val="ppt_y"/>
                                          </p:val>
                                        </p:tav>
                                        <p:tav tm="100000">
                                          <p:val>
                                            <p:strVal val="1+ppt_h/2"/>
                                          </p:val>
                                        </p:tav>
                                      </p:tavLst>
                                    </p:anim>
                                    <p:set>
                                      <p:cBhvr>
                                        <p:cTn id="123" dur="1" fill="hold">
                                          <p:stCondLst>
                                            <p:cond delay="499"/>
                                          </p:stCondLst>
                                        </p:cTn>
                                        <p:tgtEl>
                                          <p:spTgt spid="4"/>
                                        </p:tgtEl>
                                        <p:attrNameLst>
                                          <p:attrName>style.visibility</p:attrName>
                                        </p:attrNameLst>
                                      </p:cBhvr>
                                      <p:to>
                                        <p:strVal val="hidden"/>
                                      </p:to>
                                    </p:set>
                                  </p:childTnLst>
                                </p:cTn>
                              </p:par>
                              <p:par>
                                <p:cTn id="124" presetID="2" presetClass="exit" presetSubtype="4" fill="hold" nodeType="withEffect">
                                  <p:stCondLst>
                                    <p:cond delay="0"/>
                                  </p:stCondLst>
                                  <p:childTnLst>
                                    <p:anim calcmode="lin" valueType="num">
                                      <p:cBhvr additive="base">
                                        <p:cTn id="125" dur="500"/>
                                        <p:tgtEl>
                                          <p:spTgt spid="40"/>
                                        </p:tgtEl>
                                        <p:attrNameLst>
                                          <p:attrName>ppt_x</p:attrName>
                                        </p:attrNameLst>
                                      </p:cBhvr>
                                      <p:tavLst>
                                        <p:tav tm="0">
                                          <p:val>
                                            <p:strVal val="ppt_x"/>
                                          </p:val>
                                        </p:tav>
                                        <p:tav tm="100000">
                                          <p:val>
                                            <p:strVal val="ppt_x"/>
                                          </p:val>
                                        </p:tav>
                                      </p:tavLst>
                                    </p:anim>
                                    <p:anim calcmode="lin" valueType="num">
                                      <p:cBhvr additive="base">
                                        <p:cTn id="126" dur="500"/>
                                        <p:tgtEl>
                                          <p:spTgt spid="40"/>
                                        </p:tgtEl>
                                        <p:attrNameLst>
                                          <p:attrName>ppt_y</p:attrName>
                                        </p:attrNameLst>
                                      </p:cBhvr>
                                      <p:tavLst>
                                        <p:tav tm="0">
                                          <p:val>
                                            <p:strVal val="ppt_y"/>
                                          </p:val>
                                        </p:tav>
                                        <p:tav tm="100000">
                                          <p:val>
                                            <p:strVal val="1+ppt_h/2"/>
                                          </p:val>
                                        </p:tav>
                                      </p:tavLst>
                                    </p:anim>
                                    <p:set>
                                      <p:cBhvr>
                                        <p:cTn id="127" dur="1" fill="hold">
                                          <p:stCondLst>
                                            <p:cond delay="499"/>
                                          </p:stCondLst>
                                        </p:cTn>
                                        <p:tgtEl>
                                          <p:spTgt spid="40"/>
                                        </p:tgtEl>
                                        <p:attrNameLst>
                                          <p:attrName>style.visibility</p:attrName>
                                        </p:attrNameLst>
                                      </p:cBhvr>
                                      <p:to>
                                        <p:strVal val="hidden"/>
                                      </p:to>
                                    </p:set>
                                  </p:childTnLst>
                                </p:cTn>
                              </p:par>
                              <p:par>
                                <p:cTn id="128" presetID="2" presetClass="exit" presetSubtype="4" fill="hold" grpId="1" nodeType="withEffect">
                                  <p:stCondLst>
                                    <p:cond delay="0"/>
                                  </p:stCondLst>
                                  <p:childTnLst>
                                    <p:anim calcmode="lin" valueType="num">
                                      <p:cBhvr additive="base">
                                        <p:cTn id="129" dur="500"/>
                                        <p:tgtEl>
                                          <p:spTgt spid="27"/>
                                        </p:tgtEl>
                                        <p:attrNameLst>
                                          <p:attrName>ppt_x</p:attrName>
                                        </p:attrNameLst>
                                      </p:cBhvr>
                                      <p:tavLst>
                                        <p:tav tm="0">
                                          <p:val>
                                            <p:strVal val="ppt_x"/>
                                          </p:val>
                                        </p:tav>
                                        <p:tav tm="100000">
                                          <p:val>
                                            <p:strVal val="ppt_x"/>
                                          </p:val>
                                        </p:tav>
                                      </p:tavLst>
                                    </p:anim>
                                    <p:anim calcmode="lin" valueType="num">
                                      <p:cBhvr additive="base">
                                        <p:cTn id="130" dur="500"/>
                                        <p:tgtEl>
                                          <p:spTgt spid="27"/>
                                        </p:tgtEl>
                                        <p:attrNameLst>
                                          <p:attrName>ppt_y</p:attrName>
                                        </p:attrNameLst>
                                      </p:cBhvr>
                                      <p:tavLst>
                                        <p:tav tm="0">
                                          <p:val>
                                            <p:strVal val="ppt_y"/>
                                          </p:val>
                                        </p:tav>
                                        <p:tav tm="100000">
                                          <p:val>
                                            <p:strVal val="1+ppt_h/2"/>
                                          </p:val>
                                        </p:tav>
                                      </p:tavLst>
                                    </p:anim>
                                    <p:set>
                                      <p:cBhvr>
                                        <p:cTn id="131" dur="1" fill="hold">
                                          <p:stCondLst>
                                            <p:cond delay="499"/>
                                          </p:stCondLst>
                                        </p:cTn>
                                        <p:tgtEl>
                                          <p:spTgt spid="27"/>
                                        </p:tgtEl>
                                        <p:attrNameLst>
                                          <p:attrName>style.visibility</p:attrName>
                                        </p:attrNameLst>
                                      </p:cBhvr>
                                      <p:to>
                                        <p:strVal val="hidden"/>
                                      </p:to>
                                    </p:set>
                                  </p:childTnLst>
                                </p:cTn>
                              </p:par>
                              <p:par>
                                <p:cTn id="132" presetID="2" presetClass="exit" presetSubtype="4" fill="hold" nodeType="withEffect">
                                  <p:stCondLst>
                                    <p:cond delay="0"/>
                                  </p:stCondLst>
                                  <p:childTnLst>
                                    <p:anim calcmode="lin" valueType="num">
                                      <p:cBhvr additive="base">
                                        <p:cTn id="133" dur="500"/>
                                        <p:tgtEl>
                                          <p:spTgt spid="26"/>
                                        </p:tgtEl>
                                        <p:attrNameLst>
                                          <p:attrName>ppt_x</p:attrName>
                                        </p:attrNameLst>
                                      </p:cBhvr>
                                      <p:tavLst>
                                        <p:tav tm="0">
                                          <p:val>
                                            <p:strVal val="ppt_x"/>
                                          </p:val>
                                        </p:tav>
                                        <p:tav tm="100000">
                                          <p:val>
                                            <p:strVal val="ppt_x"/>
                                          </p:val>
                                        </p:tav>
                                      </p:tavLst>
                                    </p:anim>
                                    <p:anim calcmode="lin" valueType="num">
                                      <p:cBhvr additive="base">
                                        <p:cTn id="134" dur="500"/>
                                        <p:tgtEl>
                                          <p:spTgt spid="26"/>
                                        </p:tgtEl>
                                        <p:attrNameLst>
                                          <p:attrName>ppt_y</p:attrName>
                                        </p:attrNameLst>
                                      </p:cBhvr>
                                      <p:tavLst>
                                        <p:tav tm="0">
                                          <p:val>
                                            <p:strVal val="ppt_y"/>
                                          </p:val>
                                        </p:tav>
                                        <p:tav tm="100000">
                                          <p:val>
                                            <p:strVal val="1+ppt_h/2"/>
                                          </p:val>
                                        </p:tav>
                                      </p:tavLst>
                                    </p:anim>
                                    <p:set>
                                      <p:cBhvr>
                                        <p:cTn id="135" dur="1" fill="hold">
                                          <p:stCondLst>
                                            <p:cond delay="499"/>
                                          </p:stCondLst>
                                        </p:cTn>
                                        <p:tgtEl>
                                          <p:spTgt spid="26"/>
                                        </p:tgtEl>
                                        <p:attrNameLst>
                                          <p:attrName>style.visibility</p:attrName>
                                        </p:attrNameLst>
                                      </p:cBhvr>
                                      <p:to>
                                        <p:strVal val="hidden"/>
                                      </p:to>
                                    </p:set>
                                  </p:childTnLst>
                                </p:cTn>
                              </p:par>
                              <p:par>
                                <p:cTn id="136" presetID="2" presetClass="exit" presetSubtype="4" fill="hold" grpId="1" nodeType="withEffect">
                                  <p:stCondLst>
                                    <p:cond delay="0"/>
                                  </p:stCondLst>
                                  <p:childTnLst>
                                    <p:anim calcmode="lin" valueType="num">
                                      <p:cBhvr additive="base">
                                        <p:cTn id="137" dur="500"/>
                                        <p:tgtEl>
                                          <p:spTgt spid="29"/>
                                        </p:tgtEl>
                                        <p:attrNameLst>
                                          <p:attrName>ppt_x</p:attrName>
                                        </p:attrNameLst>
                                      </p:cBhvr>
                                      <p:tavLst>
                                        <p:tav tm="0">
                                          <p:val>
                                            <p:strVal val="ppt_x"/>
                                          </p:val>
                                        </p:tav>
                                        <p:tav tm="100000">
                                          <p:val>
                                            <p:strVal val="ppt_x"/>
                                          </p:val>
                                        </p:tav>
                                      </p:tavLst>
                                    </p:anim>
                                    <p:anim calcmode="lin" valueType="num">
                                      <p:cBhvr additive="base">
                                        <p:cTn id="138" dur="500"/>
                                        <p:tgtEl>
                                          <p:spTgt spid="29"/>
                                        </p:tgtEl>
                                        <p:attrNameLst>
                                          <p:attrName>ppt_y</p:attrName>
                                        </p:attrNameLst>
                                      </p:cBhvr>
                                      <p:tavLst>
                                        <p:tav tm="0">
                                          <p:val>
                                            <p:strVal val="ppt_y"/>
                                          </p:val>
                                        </p:tav>
                                        <p:tav tm="100000">
                                          <p:val>
                                            <p:strVal val="1+ppt_h/2"/>
                                          </p:val>
                                        </p:tav>
                                      </p:tavLst>
                                    </p:anim>
                                    <p:set>
                                      <p:cBhvr>
                                        <p:cTn id="139" dur="1" fill="hold">
                                          <p:stCondLst>
                                            <p:cond delay="499"/>
                                          </p:stCondLst>
                                        </p:cTn>
                                        <p:tgtEl>
                                          <p:spTgt spid="29"/>
                                        </p:tgtEl>
                                        <p:attrNameLst>
                                          <p:attrName>style.visibility</p:attrName>
                                        </p:attrNameLst>
                                      </p:cBhvr>
                                      <p:to>
                                        <p:strVal val="hidden"/>
                                      </p:to>
                                    </p:set>
                                  </p:childTnLst>
                                </p:cTn>
                              </p:par>
                              <p:par>
                                <p:cTn id="140" presetID="2" presetClass="exit" presetSubtype="4" fill="hold" nodeType="withEffect">
                                  <p:stCondLst>
                                    <p:cond delay="0"/>
                                  </p:stCondLst>
                                  <p:childTnLst>
                                    <p:anim calcmode="lin" valueType="num">
                                      <p:cBhvr additive="base">
                                        <p:cTn id="141" dur="500"/>
                                        <p:tgtEl>
                                          <p:spTgt spid="99"/>
                                        </p:tgtEl>
                                        <p:attrNameLst>
                                          <p:attrName>ppt_x</p:attrName>
                                        </p:attrNameLst>
                                      </p:cBhvr>
                                      <p:tavLst>
                                        <p:tav tm="0">
                                          <p:val>
                                            <p:strVal val="ppt_x"/>
                                          </p:val>
                                        </p:tav>
                                        <p:tav tm="100000">
                                          <p:val>
                                            <p:strVal val="ppt_x"/>
                                          </p:val>
                                        </p:tav>
                                      </p:tavLst>
                                    </p:anim>
                                    <p:anim calcmode="lin" valueType="num">
                                      <p:cBhvr additive="base">
                                        <p:cTn id="142" dur="500"/>
                                        <p:tgtEl>
                                          <p:spTgt spid="99"/>
                                        </p:tgtEl>
                                        <p:attrNameLst>
                                          <p:attrName>ppt_y</p:attrName>
                                        </p:attrNameLst>
                                      </p:cBhvr>
                                      <p:tavLst>
                                        <p:tav tm="0">
                                          <p:val>
                                            <p:strVal val="ppt_y"/>
                                          </p:val>
                                        </p:tav>
                                        <p:tav tm="100000">
                                          <p:val>
                                            <p:strVal val="1+ppt_h/2"/>
                                          </p:val>
                                        </p:tav>
                                      </p:tavLst>
                                    </p:anim>
                                    <p:set>
                                      <p:cBhvr>
                                        <p:cTn id="143" dur="1" fill="hold">
                                          <p:stCondLst>
                                            <p:cond delay="499"/>
                                          </p:stCondLst>
                                        </p:cTn>
                                        <p:tgtEl>
                                          <p:spTgt spid="99"/>
                                        </p:tgtEl>
                                        <p:attrNameLst>
                                          <p:attrName>style.visibility</p:attrName>
                                        </p:attrNameLst>
                                      </p:cBhvr>
                                      <p:to>
                                        <p:strVal val="hidden"/>
                                      </p:to>
                                    </p:set>
                                  </p:childTnLst>
                                </p:cTn>
                              </p:par>
                              <p:par>
                                <p:cTn id="144" presetID="2" presetClass="exit" presetSubtype="4" fill="hold" nodeType="withEffect">
                                  <p:stCondLst>
                                    <p:cond delay="0"/>
                                  </p:stCondLst>
                                  <p:childTnLst>
                                    <p:anim calcmode="lin" valueType="num">
                                      <p:cBhvr additive="base">
                                        <p:cTn id="145" dur="500"/>
                                        <p:tgtEl>
                                          <p:spTgt spid="94"/>
                                        </p:tgtEl>
                                        <p:attrNameLst>
                                          <p:attrName>ppt_x</p:attrName>
                                        </p:attrNameLst>
                                      </p:cBhvr>
                                      <p:tavLst>
                                        <p:tav tm="0">
                                          <p:val>
                                            <p:strVal val="ppt_x"/>
                                          </p:val>
                                        </p:tav>
                                        <p:tav tm="100000">
                                          <p:val>
                                            <p:strVal val="ppt_x"/>
                                          </p:val>
                                        </p:tav>
                                      </p:tavLst>
                                    </p:anim>
                                    <p:anim calcmode="lin" valueType="num">
                                      <p:cBhvr additive="base">
                                        <p:cTn id="146" dur="500"/>
                                        <p:tgtEl>
                                          <p:spTgt spid="94"/>
                                        </p:tgtEl>
                                        <p:attrNameLst>
                                          <p:attrName>ppt_y</p:attrName>
                                        </p:attrNameLst>
                                      </p:cBhvr>
                                      <p:tavLst>
                                        <p:tav tm="0">
                                          <p:val>
                                            <p:strVal val="ppt_y"/>
                                          </p:val>
                                        </p:tav>
                                        <p:tav tm="100000">
                                          <p:val>
                                            <p:strVal val="1+ppt_h/2"/>
                                          </p:val>
                                        </p:tav>
                                      </p:tavLst>
                                    </p:anim>
                                    <p:set>
                                      <p:cBhvr>
                                        <p:cTn id="147" dur="1" fill="hold">
                                          <p:stCondLst>
                                            <p:cond delay="499"/>
                                          </p:stCondLst>
                                        </p:cTn>
                                        <p:tgtEl>
                                          <p:spTgt spid="94"/>
                                        </p:tgtEl>
                                        <p:attrNameLst>
                                          <p:attrName>style.visibility</p:attrName>
                                        </p:attrNameLst>
                                      </p:cBhvr>
                                      <p:to>
                                        <p:strVal val="hidden"/>
                                      </p:to>
                                    </p:set>
                                  </p:childTnLst>
                                </p:cTn>
                              </p:par>
                              <p:par>
                                <p:cTn id="148" presetID="2" presetClass="exit" presetSubtype="4" fill="hold" grpId="1" nodeType="withEffect">
                                  <p:stCondLst>
                                    <p:cond delay="0"/>
                                  </p:stCondLst>
                                  <p:childTnLst>
                                    <p:anim calcmode="lin" valueType="num">
                                      <p:cBhvr additive="base">
                                        <p:cTn id="149" dur="500"/>
                                        <p:tgtEl>
                                          <p:spTgt spid="96"/>
                                        </p:tgtEl>
                                        <p:attrNameLst>
                                          <p:attrName>ppt_x</p:attrName>
                                        </p:attrNameLst>
                                      </p:cBhvr>
                                      <p:tavLst>
                                        <p:tav tm="0">
                                          <p:val>
                                            <p:strVal val="ppt_x"/>
                                          </p:val>
                                        </p:tav>
                                        <p:tav tm="100000">
                                          <p:val>
                                            <p:strVal val="ppt_x"/>
                                          </p:val>
                                        </p:tav>
                                      </p:tavLst>
                                    </p:anim>
                                    <p:anim calcmode="lin" valueType="num">
                                      <p:cBhvr additive="base">
                                        <p:cTn id="150" dur="500"/>
                                        <p:tgtEl>
                                          <p:spTgt spid="96"/>
                                        </p:tgtEl>
                                        <p:attrNameLst>
                                          <p:attrName>ppt_y</p:attrName>
                                        </p:attrNameLst>
                                      </p:cBhvr>
                                      <p:tavLst>
                                        <p:tav tm="0">
                                          <p:val>
                                            <p:strVal val="ppt_y"/>
                                          </p:val>
                                        </p:tav>
                                        <p:tav tm="100000">
                                          <p:val>
                                            <p:strVal val="1+ppt_h/2"/>
                                          </p:val>
                                        </p:tav>
                                      </p:tavLst>
                                    </p:anim>
                                    <p:set>
                                      <p:cBhvr>
                                        <p:cTn id="151" dur="1" fill="hold">
                                          <p:stCondLst>
                                            <p:cond delay="499"/>
                                          </p:stCondLst>
                                        </p:cTn>
                                        <p:tgtEl>
                                          <p:spTgt spid="96"/>
                                        </p:tgtEl>
                                        <p:attrNameLst>
                                          <p:attrName>style.visibility</p:attrName>
                                        </p:attrNameLst>
                                      </p:cBhvr>
                                      <p:to>
                                        <p:strVal val="hidden"/>
                                      </p:to>
                                    </p:set>
                                  </p:childTnLst>
                                </p:cTn>
                              </p:par>
                              <p:par>
                                <p:cTn id="152" presetID="2" presetClass="exit" presetSubtype="4" fill="hold" nodeType="withEffect">
                                  <p:stCondLst>
                                    <p:cond delay="0"/>
                                  </p:stCondLst>
                                  <p:childTnLst>
                                    <p:anim calcmode="lin" valueType="num">
                                      <p:cBhvr additive="base">
                                        <p:cTn id="153" dur="500"/>
                                        <p:tgtEl>
                                          <p:spTgt spid="95"/>
                                        </p:tgtEl>
                                        <p:attrNameLst>
                                          <p:attrName>ppt_x</p:attrName>
                                        </p:attrNameLst>
                                      </p:cBhvr>
                                      <p:tavLst>
                                        <p:tav tm="0">
                                          <p:val>
                                            <p:strVal val="ppt_x"/>
                                          </p:val>
                                        </p:tav>
                                        <p:tav tm="100000">
                                          <p:val>
                                            <p:strVal val="ppt_x"/>
                                          </p:val>
                                        </p:tav>
                                      </p:tavLst>
                                    </p:anim>
                                    <p:anim calcmode="lin" valueType="num">
                                      <p:cBhvr additive="base">
                                        <p:cTn id="154" dur="500"/>
                                        <p:tgtEl>
                                          <p:spTgt spid="95"/>
                                        </p:tgtEl>
                                        <p:attrNameLst>
                                          <p:attrName>ppt_y</p:attrName>
                                        </p:attrNameLst>
                                      </p:cBhvr>
                                      <p:tavLst>
                                        <p:tav tm="0">
                                          <p:val>
                                            <p:strVal val="ppt_y"/>
                                          </p:val>
                                        </p:tav>
                                        <p:tav tm="100000">
                                          <p:val>
                                            <p:strVal val="1+ppt_h/2"/>
                                          </p:val>
                                        </p:tav>
                                      </p:tavLst>
                                    </p:anim>
                                    <p:set>
                                      <p:cBhvr>
                                        <p:cTn id="155" dur="1" fill="hold">
                                          <p:stCondLst>
                                            <p:cond delay="499"/>
                                          </p:stCondLst>
                                        </p:cTn>
                                        <p:tgtEl>
                                          <p:spTgt spid="95"/>
                                        </p:tgtEl>
                                        <p:attrNameLst>
                                          <p:attrName>style.visibility</p:attrName>
                                        </p:attrNameLst>
                                      </p:cBhvr>
                                      <p:to>
                                        <p:strVal val="hidden"/>
                                      </p:to>
                                    </p:set>
                                  </p:childTnLst>
                                </p:cTn>
                              </p:par>
                              <p:par>
                                <p:cTn id="156" presetID="2" presetClass="exit" presetSubtype="4" fill="hold" grpId="0" nodeType="withEffect">
                                  <p:stCondLst>
                                    <p:cond delay="0"/>
                                  </p:stCondLst>
                                  <p:childTnLst>
                                    <p:anim calcmode="lin" valueType="num">
                                      <p:cBhvr additive="base">
                                        <p:cTn id="157" dur="500"/>
                                        <p:tgtEl>
                                          <p:spTgt spid="100"/>
                                        </p:tgtEl>
                                        <p:attrNameLst>
                                          <p:attrName>ppt_x</p:attrName>
                                        </p:attrNameLst>
                                      </p:cBhvr>
                                      <p:tavLst>
                                        <p:tav tm="0">
                                          <p:val>
                                            <p:strVal val="ppt_x"/>
                                          </p:val>
                                        </p:tav>
                                        <p:tav tm="100000">
                                          <p:val>
                                            <p:strVal val="ppt_x"/>
                                          </p:val>
                                        </p:tav>
                                      </p:tavLst>
                                    </p:anim>
                                    <p:anim calcmode="lin" valueType="num">
                                      <p:cBhvr additive="base">
                                        <p:cTn id="158" dur="500"/>
                                        <p:tgtEl>
                                          <p:spTgt spid="100"/>
                                        </p:tgtEl>
                                        <p:attrNameLst>
                                          <p:attrName>ppt_y</p:attrName>
                                        </p:attrNameLst>
                                      </p:cBhvr>
                                      <p:tavLst>
                                        <p:tav tm="0">
                                          <p:val>
                                            <p:strVal val="ppt_y"/>
                                          </p:val>
                                        </p:tav>
                                        <p:tav tm="100000">
                                          <p:val>
                                            <p:strVal val="1+ppt_h/2"/>
                                          </p:val>
                                        </p:tav>
                                      </p:tavLst>
                                    </p:anim>
                                    <p:set>
                                      <p:cBhvr>
                                        <p:cTn id="159" dur="1" fill="hold">
                                          <p:stCondLst>
                                            <p:cond delay="499"/>
                                          </p:stCondLst>
                                        </p:cTn>
                                        <p:tgtEl>
                                          <p:spTgt spid="10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0" grpId="1" animBg="1"/>
      <p:bldP spid="12" grpId="0" animBg="1"/>
      <p:bldP spid="12" grpId="1" animBg="1"/>
      <p:bldP spid="19" grpId="0" animBg="1"/>
      <p:bldP spid="19" grpId="1" animBg="1"/>
      <p:bldP spid="21" grpId="0" animBg="1"/>
      <p:bldP spid="21" grpId="1" animBg="1"/>
      <p:bldP spid="27" grpId="0" animBg="1"/>
      <p:bldP spid="27" grpId="1" animBg="1"/>
      <p:bldP spid="29" grpId="0" animBg="1"/>
      <p:bldP spid="29" grpId="1" animBg="1"/>
      <p:bldP spid="4" grpId="0" animBg="1"/>
      <p:bldP spid="4" grpId="1" animBg="1"/>
      <p:bldP spid="96" grpId="0" animBg="1"/>
      <p:bldP spid="96" grpId="1" animBg="1"/>
      <p:bldP spid="10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8C04BFF-CFF5-4342-8B1B-41356D1D63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553" y="1250648"/>
            <a:ext cx="11819885" cy="1344841"/>
          </a:xfrm>
          <a:prstGeom prst="rect">
            <a:avLst/>
          </a:prstGeom>
        </p:spPr>
      </p:pic>
      <p:grpSp>
        <p:nvGrpSpPr>
          <p:cNvPr id="7" name="Group 6">
            <a:extLst>
              <a:ext uri="{FF2B5EF4-FFF2-40B4-BE49-F238E27FC236}">
                <a16:creationId xmlns:a16="http://schemas.microsoft.com/office/drawing/2014/main" id="{1B98F170-A996-4CD4-9A5C-085792F434D5}"/>
              </a:ext>
            </a:extLst>
          </p:cNvPr>
          <p:cNvGrpSpPr/>
          <p:nvPr/>
        </p:nvGrpSpPr>
        <p:grpSpPr>
          <a:xfrm>
            <a:off x="995136" y="557811"/>
            <a:ext cx="3257094" cy="400110"/>
            <a:chOff x="7021285" y="612977"/>
            <a:chExt cx="3257094" cy="400110"/>
          </a:xfrm>
        </p:grpSpPr>
        <p:sp>
          <p:nvSpPr>
            <p:cNvPr id="8" name="TextBox 7">
              <a:extLst>
                <a:ext uri="{FF2B5EF4-FFF2-40B4-BE49-F238E27FC236}">
                  <a16:creationId xmlns:a16="http://schemas.microsoft.com/office/drawing/2014/main" id="{3AE80A29-55B7-4FDF-A580-876FA65F6946}"/>
                </a:ext>
              </a:extLst>
            </p:cNvPr>
            <p:cNvSpPr txBox="1"/>
            <p:nvPr/>
          </p:nvSpPr>
          <p:spPr>
            <a:xfrm>
              <a:off x="7021285" y="612977"/>
              <a:ext cx="3257094" cy="400110"/>
            </a:xfrm>
            <a:prstGeom prst="rect">
              <a:avLst/>
            </a:prstGeom>
            <a:solidFill>
              <a:schemeClr val="bg1"/>
            </a:solidFill>
            <a:ln w="19050">
              <a:solidFill>
                <a:schemeClr val="accent2"/>
              </a:solidFill>
            </a:ln>
          </p:spPr>
          <p:txBody>
            <a:bodyPr wrap="square" rtlCol="0">
              <a:spAutoFit/>
            </a:bodyPr>
            <a:lstStyle/>
            <a:p>
              <a:r>
                <a:rPr lang="en-US" sz="2000" b="1" dirty="0"/>
                <a:t>File Explorer (Win + E)</a:t>
              </a:r>
              <a:endParaRPr lang="en-US" sz="2000" dirty="0"/>
            </a:p>
          </p:txBody>
        </p:sp>
        <p:pic>
          <p:nvPicPr>
            <p:cNvPr id="9" name="Picture 8" descr="A picture containing graphical user interface&#10;&#10;Description automatically generated">
              <a:extLst>
                <a:ext uri="{FF2B5EF4-FFF2-40B4-BE49-F238E27FC236}">
                  <a16:creationId xmlns:a16="http://schemas.microsoft.com/office/drawing/2014/main" id="{43432460-8777-4ABE-98D0-F757740672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82600" y="629336"/>
              <a:ext cx="570791" cy="367392"/>
            </a:xfrm>
            <a:prstGeom prst="rect">
              <a:avLst/>
            </a:prstGeom>
            <a:solidFill>
              <a:schemeClr val="bg1"/>
            </a:solidFill>
            <a:ln w="19050">
              <a:noFill/>
            </a:ln>
          </p:spPr>
        </p:pic>
      </p:grpSp>
      <p:sp>
        <p:nvSpPr>
          <p:cNvPr id="6" name="Rectangle: Rounded Corners 5">
            <a:extLst>
              <a:ext uri="{FF2B5EF4-FFF2-40B4-BE49-F238E27FC236}">
                <a16:creationId xmlns:a16="http://schemas.microsoft.com/office/drawing/2014/main" id="{9A3EF46E-F4C0-48CC-9CC3-E4537E40ED1F}"/>
              </a:ext>
            </a:extLst>
          </p:cNvPr>
          <p:cNvSpPr/>
          <p:nvPr/>
        </p:nvSpPr>
        <p:spPr>
          <a:xfrm>
            <a:off x="195942" y="40078"/>
            <a:ext cx="5525349"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Navigating Windows – File Explorer – Share Ribbon</a:t>
            </a:r>
            <a:endParaRPr lang="en-US" sz="2000" dirty="0">
              <a:solidFill>
                <a:schemeClr val="tx1"/>
              </a:solidFill>
            </a:endParaRPr>
          </a:p>
        </p:txBody>
      </p:sp>
      <p:sp>
        <p:nvSpPr>
          <p:cNvPr id="10" name="Rectangle 9">
            <a:extLst>
              <a:ext uri="{FF2B5EF4-FFF2-40B4-BE49-F238E27FC236}">
                <a16:creationId xmlns:a16="http://schemas.microsoft.com/office/drawing/2014/main" id="{90C524E0-2B89-4364-97C9-587C9AC31ED7}"/>
              </a:ext>
            </a:extLst>
          </p:cNvPr>
          <p:cNvSpPr/>
          <p:nvPr/>
        </p:nvSpPr>
        <p:spPr>
          <a:xfrm>
            <a:off x="1409350" y="1270905"/>
            <a:ext cx="578841" cy="23911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a:extLst>
              <a:ext uri="{FF2B5EF4-FFF2-40B4-BE49-F238E27FC236}">
                <a16:creationId xmlns:a16="http://schemas.microsoft.com/office/drawing/2014/main" id="{EA99E2A9-69E8-413C-A079-0EC1586F2494}"/>
              </a:ext>
            </a:extLst>
          </p:cNvPr>
          <p:cNvCxnSpPr>
            <a:cxnSpLocks/>
          </p:cNvCxnSpPr>
          <p:nvPr/>
        </p:nvCxnSpPr>
        <p:spPr>
          <a:xfrm flipH="1">
            <a:off x="1988191" y="1042388"/>
            <a:ext cx="2617367" cy="30824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DEBC281A-BD76-4395-B2E1-27B6FBEA6E44}"/>
              </a:ext>
            </a:extLst>
          </p:cNvPr>
          <p:cNvSpPr txBox="1"/>
          <p:nvPr/>
        </p:nvSpPr>
        <p:spPr>
          <a:xfrm>
            <a:off x="4613945" y="646500"/>
            <a:ext cx="1192799" cy="400110"/>
          </a:xfrm>
          <a:prstGeom prst="rect">
            <a:avLst/>
          </a:prstGeom>
          <a:solidFill>
            <a:schemeClr val="bg1"/>
          </a:solidFill>
          <a:ln w="19050">
            <a:solidFill>
              <a:schemeClr val="accent2"/>
            </a:solidFill>
          </a:ln>
        </p:spPr>
        <p:txBody>
          <a:bodyPr wrap="square" rtlCol="0">
            <a:spAutoFit/>
          </a:bodyPr>
          <a:lstStyle/>
          <a:p>
            <a:pPr algn="r"/>
            <a:r>
              <a:rPr lang="en-US" sz="2000" dirty="0"/>
              <a:t>Share Tab</a:t>
            </a:r>
          </a:p>
        </p:txBody>
      </p:sp>
      <p:sp>
        <p:nvSpPr>
          <p:cNvPr id="19" name="Rectangle 18">
            <a:extLst>
              <a:ext uri="{FF2B5EF4-FFF2-40B4-BE49-F238E27FC236}">
                <a16:creationId xmlns:a16="http://schemas.microsoft.com/office/drawing/2014/main" id="{C97C078D-3185-403A-885D-02F3C25A87C4}"/>
              </a:ext>
            </a:extLst>
          </p:cNvPr>
          <p:cNvSpPr/>
          <p:nvPr/>
        </p:nvSpPr>
        <p:spPr>
          <a:xfrm>
            <a:off x="184554" y="1526083"/>
            <a:ext cx="2390861" cy="94887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Arrow Connector 25">
            <a:extLst>
              <a:ext uri="{FF2B5EF4-FFF2-40B4-BE49-F238E27FC236}">
                <a16:creationId xmlns:a16="http://schemas.microsoft.com/office/drawing/2014/main" id="{B8C5E8A5-66EF-4B0A-B789-3984D25338FA}"/>
              </a:ext>
            </a:extLst>
          </p:cNvPr>
          <p:cNvCxnSpPr>
            <a:cxnSpLocks/>
          </p:cNvCxnSpPr>
          <p:nvPr/>
        </p:nvCxnSpPr>
        <p:spPr>
          <a:xfrm flipV="1">
            <a:off x="1329654" y="2474957"/>
            <a:ext cx="0" cy="33535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423338EA-C78F-436A-A1C1-8809D97D1000}"/>
              </a:ext>
            </a:extLst>
          </p:cNvPr>
          <p:cNvSpPr txBox="1"/>
          <p:nvPr/>
        </p:nvSpPr>
        <p:spPr>
          <a:xfrm>
            <a:off x="184555" y="2820937"/>
            <a:ext cx="3053596" cy="1631216"/>
          </a:xfrm>
          <a:prstGeom prst="rect">
            <a:avLst/>
          </a:prstGeom>
          <a:solidFill>
            <a:schemeClr val="bg1"/>
          </a:solidFill>
          <a:ln w="19050">
            <a:solidFill>
              <a:schemeClr val="accent2"/>
            </a:solidFill>
          </a:ln>
        </p:spPr>
        <p:txBody>
          <a:bodyPr wrap="square" rtlCol="0">
            <a:spAutoFit/>
          </a:bodyPr>
          <a:lstStyle/>
          <a:p>
            <a:r>
              <a:rPr lang="en-US" sz="2000" dirty="0"/>
              <a:t>Send the currently selected file(s) by share to OneDrive, Email, Compress to Zip file, Burn to CD/DVD, Print, or Fax</a:t>
            </a:r>
          </a:p>
        </p:txBody>
      </p:sp>
      <p:sp>
        <p:nvSpPr>
          <p:cNvPr id="96" name="TextBox 95">
            <a:extLst>
              <a:ext uri="{FF2B5EF4-FFF2-40B4-BE49-F238E27FC236}">
                <a16:creationId xmlns:a16="http://schemas.microsoft.com/office/drawing/2014/main" id="{78FAFE45-8F8C-4B98-ADAC-6410C6834CB7}"/>
              </a:ext>
            </a:extLst>
          </p:cNvPr>
          <p:cNvSpPr txBox="1"/>
          <p:nvPr/>
        </p:nvSpPr>
        <p:spPr>
          <a:xfrm>
            <a:off x="3334482" y="2810312"/>
            <a:ext cx="2013641" cy="1015663"/>
          </a:xfrm>
          <a:prstGeom prst="rect">
            <a:avLst/>
          </a:prstGeom>
          <a:solidFill>
            <a:schemeClr val="bg1"/>
          </a:solidFill>
          <a:ln w="19050">
            <a:solidFill>
              <a:schemeClr val="accent2"/>
            </a:solidFill>
          </a:ln>
        </p:spPr>
        <p:txBody>
          <a:bodyPr wrap="square" rtlCol="0">
            <a:spAutoFit/>
          </a:bodyPr>
          <a:lstStyle/>
          <a:p>
            <a:r>
              <a:rPr lang="en-US" sz="2000" dirty="0"/>
              <a:t>Share the current selected file with those listed.</a:t>
            </a:r>
          </a:p>
        </p:txBody>
      </p:sp>
      <p:cxnSp>
        <p:nvCxnSpPr>
          <p:cNvPr id="95" name="Straight Arrow Connector 94">
            <a:extLst>
              <a:ext uri="{FF2B5EF4-FFF2-40B4-BE49-F238E27FC236}">
                <a16:creationId xmlns:a16="http://schemas.microsoft.com/office/drawing/2014/main" id="{FD3F402B-E72E-4805-B81A-9C0681A0CF2F}"/>
              </a:ext>
            </a:extLst>
          </p:cNvPr>
          <p:cNvCxnSpPr>
            <a:cxnSpLocks/>
          </p:cNvCxnSpPr>
          <p:nvPr/>
        </p:nvCxnSpPr>
        <p:spPr>
          <a:xfrm flipH="1" flipV="1">
            <a:off x="4274396" y="2474755"/>
            <a:ext cx="241821" cy="32477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0" name="Slide Number Placeholder 2">
            <a:extLst>
              <a:ext uri="{FF2B5EF4-FFF2-40B4-BE49-F238E27FC236}">
                <a16:creationId xmlns:a16="http://schemas.microsoft.com/office/drawing/2014/main" id="{78B33E8F-2B0D-49F2-8375-F4A8747BA812}"/>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31</a:t>
            </a:fld>
            <a:endParaRPr lang="en-GB" dirty="0">
              <a:solidFill>
                <a:schemeClr val="tx1"/>
              </a:solidFill>
            </a:endParaRPr>
          </a:p>
        </p:txBody>
      </p:sp>
      <p:sp>
        <p:nvSpPr>
          <p:cNvPr id="38" name="Rectangle 37">
            <a:extLst>
              <a:ext uri="{FF2B5EF4-FFF2-40B4-BE49-F238E27FC236}">
                <a16:creationId xmlns:a16="http://schemas.microsoft.com/office/drawing/2014/main" id="{8CD69D1F-F6EE-423E-B7FE-DC4C05330B83}"/>
              </a:ext>
            </a:extLst>
          </p:cNvPr>
          <p:cNvSpPr/>
          <p:nvPr/>
        </p:nvSpPr>
        <p:spPr>
          <a:xfrm>
            <a:off x="2592194" y="1525882"/>
            <a:ext cx="2232840" cy="94887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942BA552-FABB-481A-A1E9-8392D77BEEC2}"/>
              </a:ext>
            </a:extLst>
          </p:cNvPr>
          <p:cNvSpPr txBox="1"/>
          <p:nvPr/>
        </p:nvSpPr>
        <p:spPr>
          <a:xfrm>
            <a:off x="3343419" y="3908569"/>
            <a:ext cx="2117209" cy="707886"/>
          </a:xfrm>
          <a:prstGeom prst="rect">
            <a:avLst/>
          </a:prstGeom>
          <a:solidFill>
            <a:schemeClr val="bg1"/>
          </a:solidFill>
          <a:ln w="19050">
            <a:solidFill>
              <a:schemeClr val="accent2"/>
            </a:solidFill>
          </a:ln>
        </p:spPr>
        <p:txBody>
          <a:bodyPr wrap="square" rtlCol="0">
            <a:spAutoFit/>
          </a:bodyPr>
          <a:lstStyle/>
          <a:p>
            <a:r>
              <a:rPr lang="en-US" sz="2000" dirty="0"/>
              <a:t>Advanced Security for selected file(s).</a:t>
            </a:r>
          </a:p>
        </p:txBody>
      </p:sp>
      <p:cxnSp>
        <p:nvCxnSpPr>
          <p:cNvPr id="42" name="Straight Arrow Connector 41">
            <a:extLst>
              <a:ext uri="{FF2B5EF4-FFF2-40B4-BE49-F238E27FC236}">
                <a16:creationId xmlns:a16="http://schemas.microsoft.com/office/drawing/2014/main" id="{17E25443-568D-4436-8463-3AF274FB98CF}"/>
              </a:ext>
            </a:extLst>
          </p:cNvPr>
          <p:cNvCxnSpPr>
            <a:cxnSpLocks/>
          </p:cNvCxnSpPr>
          <p:nvPr/>
        </p:nvCxnSpPr>
        <p:spPr>
          <a:xfrm flipH="1" flipV="1">
            <a:off x="5444454" y="2474755"/>
            <a:ext cx="16174" cy="143381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FDD44777-32BC-4521-8B13-7833A2E225FC}"/>
              </a:ext>
            </a:extLst>
          </p:cNvPr>
          <p:cNvSpPr/>
          <p:nvPr/>
        </p:nvSpPr>
        <p:spPr>
          <a:xfrm>
            <a:off x="4840177" y="1525882"/>
            <a:ext cx="704946" cy="94887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A194F26-D9D5-4E60-840A-08803D23D0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65896" y="1525882"/>
            <a:ext cx="6596251" cy="4480635"/>
          </a:xfrm>
          <a:prstGeom prst="rect">
            <a:avLst/>
          </a:prstGeom>
        </p:spPr>
      </p:pic>
    </p:spTree>
    <p:extLst>
      <p:ext uri="{BB962C8B-B14F-4D97-AF65-F5344CB8AC3E}">
        <p14:creationId xmlns:p14="http://schemas.microsoft.com/office/powerpoint/2010/main" val="563033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2" presetClass="entr" presetSubtype="8"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1+#ppt_w/2"/>
                                          </p:val>
                                        </p:tav>
                                        <p:tav tm="100000">
                                          <p:val>
                                            <p:strVal val="#ppt_x"/>
                                          </p:val>
                                        </p:tav>
                                      </p:tavLst>
                                    </p:anim>
                                    <p:anim calcmode="lin" valueType="num">
                                      <p:cBhvr additive="base">
                                        <p:cTn id="20" dur="500" fill="hold"/>
                                        <p:tgtEl>
                                          <p:spTgt spid="12"/>
                                        </p:tgtEl>
                                        <p:attrNameLst>
                                          <p:attrName>ppt_y</p:attrName>
                                        </p:attrNameLst>
                                      </p:cBhvr>
                                      <p:tavLst>
                                        <p:tav tm="0">
                                          <p:val>
                                            <p:strVal val="0-#ppt_h/2"/>
                                          </p:val>
                                        </p:tav>
                                        <p:tav tm="100000">
                                          <p:val>
                                            <p:strVal val="#ppt_y"/>
                                          </p:val>
                                        </p:tav>
                                      </p:tavLst>
                                    </p:anim>
                                  </p:childTnLst>
                                </p:cTn>
                              </p:par>
                            </p:childTnLst>
                          </p:cTn>
                        </p:par>
                        <p:par>
                          <p:cTn id="21" fill="hold">
                            <p:stCondLst>
                              <p:cond delay="500"/>
                            </p:stCondLst>
                            <p:childTnLst>
                              <p:par>
                                <p:cTn id="22" presetID="22" presetClass="entr" presetSubtype="2"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right)">
                                      <p:cBhvr>
                                        <p:cTn id="24" dur="500"/>
                                        <p:tgtEl>
                                          <p:spTgt spid="11"/>
                                        </p:tgtEl>
                                      </p:cBhvr>
                                    </p:animEffect>
                                  </p:childTnLst>
                                </p:cTn>
                              </p:par>
                            </p:childTnLst>
                          </p:cTn>
                        </p:par>
                        <p:par>
                          <p:cTn id="25" fill="hold">
                            <p:stCondLst>
                              <p:cond delay="1000"/>
                            </p:stCondLst>
                            <p:childTnLst>
                              <p:par>
                                <p:cTn id="26" presetID="22" presetClass="entr" presetSubtype="2" fill="hold" grpId="0" nodeType="after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right)">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12"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anim calcmode="lin" valueType="num">
                                      <p:cBhvr additive="base">
                                        <p:cTn id="33" dur="500" fill="hold"/>
                                        <p:tgtEl>
                                          <p:spTgt spid="27"/>
                                        </p:tgtEl>
                                        <p:attrNameLst>
                                          <p:attrName>ppt_x</p:attrName>
                                        </p:attrNameLst>
                                      </p:cBhvr>
                                      <p:tavLst>
                                        <p:tav tm="0">
                                          <p:val>
                                            <p:strVal val="0-#ppt_w/2"/>
                                          </p:val>
                                        </p:tav>
                                        <p:tav tm="100000">
                                          <p:val>
                                            <p:strVal val="#ppt_x"/>
                                          </p:val>
                                        </p:tav>
                                      </p:tavLst>
                                    </p:anim>
                                    <p:anim calcmode="lin" valueType="num">
                                      <p:cBhvr additive="base">
                                        <p:cTn id="34" dur="500" fill="hold"/>
                                        <p:tgtEl>
                                          <p:spTgt spid="27"/>
                                        </p:tgtEl>
                                        <p:attrNameLst>
                                          <p:attrName>ppt_y</p:attrName>
                                        </p:attrNameLst>
                                      </p:cBhvr>
                                      <p:tavLst>
                                        <p:tav tm="0">
                                          <p:val>
                                            <p:strVal val="1+#ppt_h/2"/>
                                          </p:val>
                                        </p:tav>
                                        <p:tav tm="100000">
                                          <p:val>
                                            <p:strVal val="#ppt_y"/>
                                          </p:val>
                                        </p:tav>
                                      </p:tavLst>
                                    </p:anim>
                                  </p:childTnLst>
                                </p:cTn>
                              </p:par>
                            </p:childTnLst>
                          </p:cTn>
                        </p:par>
                        <p:par>
                          <p:cTn id="35" fill="hold">
                            <p:stCondLst>
                              <p:cond delay="500"/>
                            </p:stCondLst>
                            <p:childTnLst>
                              <p:par>
                                <p:cTn id="36" presetID="22" presetClass="entr" presetSubtype="4" fill="hold" nodeType="after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wipe(down)">
                                      <p:cBhvr>
                                        <p:cTn id="38" dur="500"/>
                                        <p:tgtEl>
                                          <p:spTgt spid="26"/>
                                        </p:tgtEl>
                                      </p:cBhvr>
                                    </p:animEffect>
                                  </p:childTnLst>
                                </p:cTn>
                              </p:par>
                            </p:childTnLst>
                          </p:cTn>
                        </p:par>
                        <p:par>
                          <p:cTn id="39" fill="hold">
                            <p:stCondLst>
                              <p:cond delay="1000"/>
                            </p:stCondLst>
                            <p:childTnLst>
                              <p:par>
                                <p:cTn id="40" presetID="22" presetClass="entr" presetSubtype="2" fill="hold" grpId="0" nodeType="after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wipe(right)">
                                      <p:cBhvr>
                                        <p:cTn id="42" dur="500"/>
                                        <p:tgtEl>
                                          <p:spTgt spid="19"/>
                                        </p:tgtEl>
                                      </p:cBhvr>
                                    </p:animEffect>
                                  </p:childTnLst>
                                </p:cTn>
                              </p:par>
                              <p:par>
                                <p:cTn id="43" presetID="2" presetClass="entr" presetSubtype="2" fill="hold" grpId="0" nodeType="withEffect">
                                  <p:stCondLst>
                                    <p:cond delay="0"/>
                                  </p:stCondLst>
                                  <p:childTnLst>
                                    <p:set>
                                      <p:cBhvr>
                                        <p:cTn id="44" dur="1" fill="hold">
                                          <p:stCondLst>
                                            <p:cond delay="0"/>
                                          </p:stCondLst>
                                        </p:cTn>
                                        <p:tgtEl>
                                          <p:spTgt spid="96"/>
                                        </p:tgtEl>
                                        <p:attrNameLst>
                                          <p:attrName>style.visibility</p:attrName>
                                        </p:attrNameLst>
                                      </p:cBhvr>
                                      <p:to>
                                        <p:strVal val="visible"/>
                                      </p:to>
                                    </p:set>
                                    <p:anim calcmode="lin" valueType="num">
                                      <p:cBhvr additive="base">
                                        <p:cTn id="45" dur="500" fill="hold"/>
                                        <p:tgtEl>
                                          <p:spTgt spid="96"/>
                                        </p:tgtEl>
                                        <p:attrNameLst>
                                          <p:attrName>ppt_x</p:attrName>
                                        </p:attrNameLst>
                                      </p:cBhvr>
                                      <p:tavLst>
                                        <p:tav tm="0">
                                          <p:val>
                                            <p:strVal val="1+#ppt_w/2"/>
                                          </p:val>
                                        </p:tav>
                                        <p:tav tm="100000">
                                          <p:val>
                                            <p:strVal val="#ppt_x"/>
                                          </p:val>
                                        </p:tav>
                                      </p:tavLst>
                                    </p:anim>
                                    <p:anim calcmode="lin" valueType="num">
                                      <p:cBhvr additive="base">
                                        <p:cTn id="46" dur="500" fill="hold"/>
                                        <p:tgtEl>
                                          <p:spTgt spid="96"/>
                                        </p:tgtEl>
                                        <p:attrNameLst>
                                          <p:attrName>ppt_y</p:attrName>
                                        </p:attrNameLst>
                                      </p:cBhvr>
                                      <p:tavLst>
                                        <p:tav tm="0">
                                          <p:val>
                                            <p:strVal val="#ppt_y"/>
                                          </p:val>
                                        </p:tav>
                                        <p:tav tm="100000">
                                          <p:val>
                                            <p:strVal val="#ppt_y"/>
                                          </p:val>
                                        </p:tav>
                                      </p:tavLst>
                                    </p:anim>
                                  </p:childTnLst>
                                </p:cTn>
                              </p:par>
                            </p:childTnLst>
                          </p:cTn>
                        </p:par>
                        <p:par>
                          <p:cTn id="47" fill="hold">
                            <p:stCondLst>
                              <p:cond delay="1500"/>
                            </p:stCondLst>
                            <p:childTnLst>
                              <p:par>
                                <p:cTn id="48" presetID="22" presetClass="entr" presetSubtype="2" fill="hold" nodeType="afterEffect">
                                  <p:stCondLst>
                                    <p:cond delay="0"/>
                                  </p:stCondLst>
                                  <p:childTnLst>
                                    <p:set>
                                      <p:cBhvr>
                                        <p:cTn id="49" dur="1" fill="hold">
                                          <p:stCondLst>
                                            <p:cond delay="0"/>
                                          </p:stCondLst>
                                        </p:cTn>
                                        <p:tgtEl>
                                          <p:spTgt spid="95"/>
                                        </p:tgtEl>
                                        <p:attrNameLst>
                                          <p:attrName>style.visibility</p:attrName>
                                        </p:attrNameLst>
                                      </p:cBhvr>
                                      <p:to>
                                        <p:strVal val="visible"/>
                                      </p:to>
                                    </p:set>
                                    <p:animEffect transition="in" filter="wipe(right)">
                                      <p:cBhvr>
                                        <p:cTn id="50" dur="500"/>
                                        <p:tgtEl>
                                          <p:spTgt spid="95"/>
                                        </p:tgtEl>
                                      </p:cBhvr>
                                    </p:animEffect>
                                  </p:childTnLst>
                                </p:cTn>
                              </p:par>
                            </p:childTnLst>
                          </p:cTn>
                        </p:par>
                        <p:par>
                          <p:cTn id="51" fill="hold">
                            <p:stCondLst>
                              <p:cond delay="2000"/>
                            </p:stCondLst>
                            <p:childTnLst>
                              <p:par>
                                <p:cTn id="52" presetID="22" presetClass="entr" presetSubtype="2" fill="hold" grpId="0" nodeType="afterEffect">
                                  <p:stCondLst>
                                    <p:cond delay="0"/>
                                  </p:stCondLst>
                                  <p:childTnLst>
                                    <p:set>
                                      <p:cBhvr>
                                        <p:cTn id="53" dur="1" fill="hold">
                                          <p:stCondLst>
                                            <p:cond delay="0"/>
                                          </p:stCondLst>
                                        </p:cTn>
                                        <p:tgtEl>
                                          <p:spTgt spid="38"/>
                                        </p:tgtEl>
                                        <p:attrNameLst>
                                          <p:attrName>style.visibility</p:attrName>
                                        </p:attrNameLst>
                                      </p:cBhvr>
                                      <p:to>
                                        <p:strVal val="visible"/>
                                      </p:to>
                                    </p:set>
                                    <p:animEffect transition="in" filter="wipe(right)">
                                      <p:cBhvr>
                                        <p:cTn id="54" dur="500"/>
                                        <p:tgtEl>
                                          <p:spTgt spid="38"/>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2" fill="hold" grpId="0" nodeType="clickEffect">
                                  <p:stCondLst>
                                    <p:cond delay="0"/>
                                  </p:stCondLst>
                                  <p:childTnLst>
                                    <p:set>
                                      <p:cBhvr>
                                        <p:cTn id="58" dur="1" fill="hold">
                                          <p:stCondLst>
                                            <p:cond delay="0"/>
                                          </p:stCondLst>
                                        </p:cTn>
                                        <p:tgtEl>
                                          <p:spTgt spid="41"/>
                                        </p:tgtEl>
                                        <p:attrNameLst>
                                          <p:attrName>style.visibility</p:attrName>
                                        </p:attrNameLst>
                                      </p:cBhvr>
                                      <p:to>
                                        <p:strVal val="visible"/>
                                      </p:to>
                                    </p:set>
                                    <p:anim calcmode="lin" valueType="num">
                                      <p:cBhvr additive="base">
                                        <p:cTn id="59" dur="500" fill="hold"/>
                                        <p:tgtEl>
                                          <p:spTgt spid="41"/>
                                        </p:tgtEl>
                                        <p:attrNameLst>
                                          <p:attrName>ppt_x</p:attrName>
                                        </p:attrNameLst>
                                      </p:cBhvr>
                                      <p:tavLst>
                                        <p:tav tm="0">
                                          <p:val>
                                            <p:strVal val="1+#ppt_w/2"/>
                                          </p:val>
                                        </p:tav>
                                        <p:tav tm="100000">
                                          <p:val>
                                            <p:strVal val="#ppt_x"/>
                                          </p:val>
                                        </p:tav>
                                      </p:tavLst>
                                    </p:anim>
                                    <p:anim calcmode="lin" valueType="num">
                                      <p:cBhvr additive="base">
                                        <p:cTn id="60" dur="500" fill="hold"/>
                                        <p:tgtEl>
                                          <p:spTgt spid="41"/>
                                        </p:tgtEl>
                                        <p:attrNameLst>
                                          <p:attrName>ppt_y</p:attrName>
                                        </p:attrNameLst>
                                      </p:cBhvr>
                                      <p:tavLst>
                                        <p:tav tm="0">
                                          <p:val>
                                            <p:strVal val="#ppt_y"/>
                                          </p:val>
                                        </p:tav>
                                        <p:tav tm="100000">
                                          <p:val>
                                            <p:strVal val="#ppt_y"/>
                                          </p:val>
                                        </p:tav>
                                      </p:tavLst>
                                    </p:anim>
                                  </p:childTnLst>
                                </p:cTn>
                              </p:par>
                            </p:childTnLst>
                          </p:cTn>
                        </p:par>
                        <p:par>
                          <p:cTn id="61" fill="hold">
                            <p:stCondLst>
                              <p:cond delay="500"/>
                            </p:stCondLst>
                            <p:childTnLst>
                              <p:par>
                                <p:cTn id="62" presetID="22" presetClass="entr" presetSubtype="2" fill="hold" nodeType="afterEffect">
                                  <p:stCondLst>
                                    <p:cond delay="0"/>
                                  </p:stCondLst>
                                  <p:childTnLst>
                                    <p:set>
                                      <p:cBhvr>
                                        <p:cTn id="63" dur="1" fill="hold">
                                          <p:stCondLst>
                                            <p:cond delay="0"/>
                                          </p:stCondLst>
                                        </p:cTn>
                                        <p:tgtEl>
                                          <p:spTgt spid="42"/>
                                        </p:tgtEl>
                                        <p:attrNameLst>
                                          <p:attrName>style.visibility</p:attrName>
                                        </p:attrNameLst>
                                      </p:cBhvr>
                                      <p:to>
                                        <p:strVal val="visible"/>
                                      </p:to>
                                    </p:set>
                                    <p:animEffect transition="in" filter="wipe(right)">
                                      <p:cBhvr>
                                        <p:cTn id="64" dur="500"/>
                                        <p:tgtEl>
                                          <p:spTgt spid="42"/>
                                        </p:tgtEl>
                                      </p:cBhvr>
                                    </p:animEffect>
                                  </p:childTnLst>
                                </p:cTn>
                              </p:par>
                            </p:childTnLst>
                          </p:cTn>
                        </p:par>
                        <p:par>
                          <p:cTn id="65" fill="hold">
                            <p:stCondLst>
                              <p:cond delay="1000"/>
                            </p:stCondLst>
                            <p:childTnLst>
                              <p:par>
                                <p:cTn id="66" presetID="22" presetClass="entr" presetSubtype="2" fill="hold" grpId="0" nodeType="afterEffect">
                                  <p:stCondLst>
                                    <p:cond delay="0"/>
                                  </p:stCondLst>
                                  <p:childTnLst>
                                    <p:set>
                                      <p:cBhvr>
                                        <p:cTn id="67" dur="1" fill="hold">
                                          <p:stCondLst>
                                            <p:cond delay="0"/>
                                          </p:stCondLst>
                                        </p:cTn>
                                        <p:tgtEl>
                                          <p:spTgt spid="43"/>
                                        </p:tgtEl>
                                        <p:attrNameLst>
                                          <p:attrName>style.visibility</p:attrName>
                                        </p:attrNameLst>
                                      </p:cBhvr>
                                      <p:to>
                                        <p:strVal val="visible"/>
                                      </p:to>
                                    </p:set>
                                    <p:animEffect transition="in" filter="wipe(right)">
                                      <p:cBhvr>
                                        <p:cTn id="68" dur="500"/>
                                        <p:tgtEl>
                                          <p:spTgt spid="43"/>
                                        </p:tgtEl>
                                      </p:cBhvr>
                                    </p:animEffect>
                                  </p:childTnLst>
                                </p:cTn>
                              </p:par>
                            </p:childTnLst>
                          </p:cTn>
                        </p:par>
                        <p:par>
                          <p:cTn id="69" fill="hold">
                            <p:stCondLst>
                              <p:cond delay="1500"/>
                            </p:stCondLst>
                            <p:childTnLst>
                              <p:par>
                                <p:cTn id="70" presetID="22" presetClass="entr" presetSubtype="1" fill="hold" nodeType="afterEffect">
                                  <p:stCondLst>
                                    <p:cond delay="0"/>
                                  </p:stCondLst>
                                  <p:childTnLst>
                                    <p:set>
                                      <p:cBhvr>
                                        <p:cTn id="71" dur="1" fill="hold">
                                          <p:stCondLst>
                                            <p:cond delay="0"/>
                                          </p:stCondLst>
                                        </p:cTn>
                                        <p:tgtEl>
                                          <p:spTgt spid="46"/>
                                        </p:tgtEl>
                                        <p:attrNameLst>
                                          <p:attrName>style.visibility</p:attrName>
                                        </p:attrNameLst>
                                      </p:cBhvr>
                                      <p:to>
                                        <p:strVal val="visible"/>
                                      </p:to>
                                    </p:set>
                                    <p:animEffect transition="in" filter="wipe(up)">
                                      <p:cBhvr>
                                        <p:cTn id="72" dur="500"/>
                                        <p:tgtEl>
                                          <p:spTgt spid="46"/>
                                        </p:tgtEl>
                                      </p:cBhvr>
                                    </p:animEffect>
                                  </p:childTnLst>
                                </p:cTn>
                              </p:par>
                            </p:childTnLst>
                          </p:cTn>
                        </p:par>
                      </p:childTnLst>
                    </p:cTn>
                  </p:par>
                  <p:par>
                    <p:cTn id="73" fill="hold">
                      <p:stCondLst>
                        <p:cond delay="indefinite"/>
                      </p:stCondLst>
                      <p:childTnLst>
                        <p:par>
                          <p:cTn id="74" fill="hold">
                            <p:stCondLst>
                              <p:cond delay="0"/>
                            </p:stCondLst>
                            <p:childTnLst>
                              <p:par>
                                <p:cTn id="75" presetID="2" presetClass="exit" presetSubtype="4" fill="hold" grpId="1" nodeType="clickEffect">
                                  <p:stCondLst>
                                    <p:cond delay="0"/>
                                  </p:stCondLst>
                                  <p:childTnLst>
                                    <p:anim calcmode="lin" valueType="num">
                                      <p:cBhvr additive="base">
                                        <p:cTn id="76" dur="500"/>
                                        <p:tgtEl>
                                          <p:spTgt spid="12"/>
                                        </p:tgtEl>
                                        <p:attrNameLst>
                                          <p:attrName>ppt_x</p:attrName>
                                        </p:attrNameLst>
                                      </p:cBhvr>
                                      <p:tavLst>
                                        <p:tav tm="0">
                                          <p:val>
                                            <p:strVal val="ppt_x"/>
                                          </p:val>
                                        </p:tav>
                                        <p:tav tm="100000">
                                          <p:val>
                                            <p:strVal val="ppt_x"/>
                                          </p:val>
                                        </p:tav>
                                      </p:tavLst>
                                    </p:anim>
                                    <p:anim calcmode="lin" valueType="num">
                                      <p:cBhvr additive="base">
                                        <p:cTn id="77" dur="500"/>
                                        <p:tgtEl>
                                          <p:spTgt spid="12"/>
                                        </p:tgtEl>
                                        <p:attrNameLst>
                                          <p:attrName>ppt_y</p:attrName>
                                        </p:attrNameLst>
                                      </p:cBhvr>
                                      <p:tavLst>
                                        <p:tav tm="0">
                                          <p:val>
                                            <p:strVal val="ppt_y"/>
                                          </p:val>
                                        </p:tav>
                                        <p:tav tm="100000">
                                          <p:val>
                                            <p:strVal val="1+ppt_h/2"/>
                                          </p:val>
                                        </p:tav>
                                      </p:tavLst>
                                    </p:anim>
                                    <p:set>
                                      <p:cBhvr>
                                        <p:cTn id="78" dur="1" fill="hold">
                                          <p:stCondLst>
                                            <p:cond delay="499"/>
                                          </p:stCondLst>
                                        </p:cTn>
                                        <p:tgtEl>
                                          <p:spTgt spid="12"/>
                                        </p:tgtEl>
                                        <p:attrNameLst>
                                          <p:attrName>style.visibility</p:attrName>
                                        </p:attrNameLst>
                                      </p:cBhvr>
                                      <p:to>
                                        <p:strVal val="hidden"/>
                                      </p:to>
                                    </p:set>
                                  </p:childTnLst>
                                </p:cTn>
                              </p:par>
                              <p:par>
                                <p:cTn id="79" presetID="2" presetClass="exit" presetSubtype="4" fill="hold" nodeType="withEffect">
                                  <p:stCondLst>
                                    <p:cond delay="0"/>
                                  </p:stCondLst>
                                  <p:childTnLst>
                                    <p:anim calcmode="lin" valueType="num">
                                      <p:cBhvr additive="base">
                                        <p:cTn id="80" dur="500"/>
                                        <p:tgtEl>
                                          <p:spTgt spid="11"/>
                                        </p:tgtEl>
                                        <p:attrNameLst>
                                          <p:attrName>ppt_x</p:attrName>
                                        </p:attrNameLst>
                                      </p:cBhvr>
                                      <p:tavLst>
                                        <p:tav tm="0">
                                          <p:val>
                                            <p:strVal val="ppt_x"/>
                                          </p:val>
                                        </p:tav>
                                        <p:tav tm="100000">
                                          <p:val>
                                            <p:strVal val="ppt_x"/>
                                          </p:val>
                                        </p:tav>
                                      </p:tavLst>
                                    </p:anim>
                                    <p:anim calcmode="lin" valueType="num">
                                      <p:cBhvr additive="base">
                                        <p:cTn id="81" dur="500"/>
                                        <p:tgtEl>
                                          <p:spTgt spid="11"/>
                                        </p:tgtEl>
                                        <p:attrNameLst>
                                          <p:attrName>ppt_y</p:attrName>
                                        </p:attrNameLst>
                                      </p:cBhvr>
                                      <p:tavLst>
                                        <p:tav tm="0">
                                          <p:val>
                                            <p:strVal val="ppt_y"/>
                                          </p:val>
                                        </p:tav>
                                        <p:tav tm="100000">
                                          <p:val>
                                            <p:strVal val="1+ppt_h/2"/>
                                          </p:val>
                                        </p:tav>
                                      </p:tavLst>
                                    </p:anim>
                                    <p:set>
                                      <p:cBhvr>
                                        <p:cTn id="82" dur="1" fill="hold">
                                          <p:stCondLst>
                                            <p:cond delay="499"/>
                                          </p:stCondLst>
                                        </p:cTn>
                                        <p:tgtEl>
                                          <p:spTgt spid="11"/>
                                        </p:tgtEl>
                                        <p:attrNameLst>
                                          <p:attrName>style.visibility</p:attrName>
                                        </p:attrNameLst>
                                      </p:cBhvr>
                                      <p:to>
                                        <p:strVal val="hidden"/>
                                      </p:to>
                                    </p:set>
                                  </p:childTnLst>
                                </p:cTn>
                              </p:par>
                              <p:par>
                                <p:cTn id="83" presetID="2" presetClass="exit" presetSubtype="4" fill="hold" grpId="1" nodeType="withEffect">
                                  <p:stCondLst>
                                    <p:cond delay="0"/>
                                  </p:stCondLst>
                                  <p:childTnLst>
                                    <p:anim calcmode="lin" valueType="num">
                                      <p:cBhvr additive="base">
                                        <p:cTn id="84" dur="500"/>
                                        <p:tgtEl>
                                          <p:spTgt spid="10"/>
                                        </p:tgtEl>
                                        <p:attrNameLst>
                                          <p:attrName>ppt_x</p:attrName>
                                        </p:attrNameLst>
                                      </p:cBhvr>
                                      <p:tavLst>
                                        <p:tav tm="0">
                                          <p:val>
                                            <p:strVal val="ppt_x"/>
                                          </p:val>
                                        </p:tav>
                                        <p:tav tm="100000">
                                          <p:val>
                                            <p:strVal val="ppt_x"/>
                                          </p:val>
                                        </p:tav>
                                      </p:tavLst>
                                    </p:anim>
                                    <p:anim calcmode="lin" valueType="num">
                                      <p:cBhvr additive="base">
                                        <p:cTn id="85" dur="500"/>
                                        <p:tgtEl>
                                          <p:spTgt spid="10"/>
                                        </p:tgtEl>
                                        <p:attrNameLst>
                                          <p:attrName>ppt_y</p:attrName>
                                        </p:attrNameLst>
                                      </p:cBhvr>
                                      <p:tavLst>
                                        <p:tav tm="0">
                                          <p:val>
                                            <p:strVal val="ppt_y"/>
                                          </p:val>
                                        </p:tav>
                                        <p:tav tm="100000">
                                          <p:val>
                                            <p:strVal val="1+ppt_h/2"/>
                                          </p:val>
                                        </p:tav>
                                      </p:tavLst>
                                    </p:anim>
                                    <p:set>
                                      <p:cBhvr>
                                        <p:cTn id="86" dur="1" fill="hold">
                                          <p:stCondLst>
                                            <p:cond delay="499"/>
                                          </p:stCondLst>
                                        </p:cTn>
                                        <p:tgtEl>
                                          <p:spTgt spid="10"/>
                                        </p:tgtEl>
                                        <p:attrNameLst>
                                          <p:attrName>style.visibility</p:attrName>
                                        </p:attrNameLst>
                                      </p:cBhvr>
                                      <p:to>
                                        <p:strVal val="hidden"/>
                                      </p:to>
                                    </p:set>
                                  </p:childTnLst>
                                </p:cTn>
                              </p:par>
                              <p:par>
                                <p:cTn id="87" presetID="2" presetClass="exit" presetSubtype="4" fill="hold" grpId="1" nodeType="withEffect">
                                  <p:stCondLst>
                                    <p:cond delay="0"/>
                                  </p:stCondLst>
                                  <p:childTnLst>
                                    <p:anim calcmode="lin" valueType="num">
                                      <p:cBhvr additive="base">
                                        <p:cTn id="88" dur="500"/>
                                        <p:tgtEl>
                                          <p:spTgt spid="27"/>
                                        </p:tgtEl>
                                        <p:attrNameLst>
                                          <p:attrName>ppt_x</p:attrName>
                                        </p:attrNameLst>
                                      </p:cBhvr>
                                      <p:tavLst>
                                        <p:tav tm="0">
                                          <p:val>
                                            <p:strVal val="ppt_x"/>
                                          </p:val>
                                        </p:tav>
                                        <p:tav tm="100000">
                                          <p:val>
                                            <p:strVal val="ppt_x"/>
                                          </p:val>
                                        </p:tav>
                                      </p:tavLst>
                                    </p:anim>
                                    <p:anim calcmode="lin" valueType="num">
                                      <p:cBhvr additive="base">
                                        <p:cTn id="89" dur="500"/>
                                        <p:tgtEl>
                                          <p:spTgt spid="27"/>
                                        </p:tgtEl>
                                        <p:attrNameLst>
                                          <p:attrName>ppt_y</p:attrName>
                                        </p:attrNameLst>
                                      </p:cBhvr>
                                      <p:tavLst>
                                        <p:tav tm="0">
                                          <p:val>
                                            <p:strVal val="ppt_y"/>
                                          </p:val>
                                        </p:tav>
                                        <p:tav tm="100000">
                                          <p:val>
                                            <p:strVal val="1+ppt_h/2"/>
                                          </p:val>
                                        </p:tav>
                                      </p:tavLst>
                                    </p:anim>
                                    <p:set>
                                      <p:cBhvr>
                                        <p:cTn id="90" dur="1" fill="hold">
                                          <p:stCondLst>
                                            <p:cond delay="499"/>
                                          </p:stCondLst>
                                        </p:cTn>
                                        <p:tgtEl>
                                          <p:spTgt spid="27"/>
                                        </p:tgtEl>
                                        <p:attrNameLst>
                                          <p:attrName>style.visibility</p:attrName>
                                        </p:attrNameLst>
                                      </p:cBhvr>
                                      <p:to>
                                        <p:strVal val="hidden"/>
                                      </p:to>
                                    </p:set>
                                  </p:childTnLst>
                                </p:cTn>
                              </p:par>
                              <p:par>
                                <p:cTn id="91" presetID="2" presetClass="exit" presetSubtype="4" fill="hold" nodeType="withEffect">
                                  <p:stCondLst>
                                    <p:cond delay="0"/>
                                  </p:stCondLst>
                                  <p:childTnLst>
                                    <p:anim calcmode="lin" valueType="num">
                                      <p:cBhvr additive="base">
                                        <p:cTn id="92" dur="500"/>
                                        <p:tgtEl>
                                          <p:spTgt spid="26"/>
                                        </p:tgtEl>
                                        <p:attrNameLst>
                                          <p:attrName>ppt_x</p:attrName>
                                        </p:attrNameLst>
                                      </p:cBhvr>
                                      <p:tavLst>
                                        <p:tav tm="0">
                                          <p:val>
                                            <p:strVal val="ppt_x"/>
                                          </p:val>
                                        </p:tav>
                                        <p:tav tm="100000">
                                          <p:val>
                                            <p:strVal val="ppt_x"/>
                                          </p:val>
                                        </p:tav>
                                      </p:tavLst>
                                    </p:anim>
                                    <p:anim calcmode="lin" valueType="num">
                                      <p:cBhvr additive="base">
                                        <p:cTn id="93" dur="500"/>
                                        <p:tgtEl>
                                          <p:spTgt spid="26"/>
                                        </p:tgtEl>
                                        <p:attrNameLst>
                                          <p:attrName>ppt_y</p:attrName>
                                        </p:attrNameLst>
                                      </p:cBhvr>
                                      <p:tavLst>
                                        <p:tav tm="0">
                                          <p:val>
                                            <p:strVal val="ppt_y"/>
                                          </p:val>
                                        </p:tav>
                                        <p:tav tm="100000">
                                          <p:val>
                                            <p:strVal val="1+ppt_h/2"/>
                                          </p:val>
                                        </p:tav>
                                      </p:tavLst>
                                    </p:anim>
                                    <p:set>
                                      <p:cBhvr>
                                        <p:cTn id="94" dur="1" fill="hold">
                                          <p:stCondLst>
                                            <p:cond delay="499"/>
                                          </p:stCondLst>
                                        </p:cTn>
                                        <p:tgtEl>
                                          <p:spTgt spid="26"/>
                                        </p:tgtEl>
                                        <p:attrNameLst>
                                          <p:attrName>style.visibility</p:attrName>
                                        </p:attrNameLst>
                                      </p:cBhvr>
                                      <p:to>
                                        <p:strVal val="hidden"/>
                                      </p:to>
                                    </p:set>
                                  </p:childTnLst>
                                </p:cTn>
                              </p:par>
                              <p:par>
                                <p:cTn id="95" presetID="2" presetClass="exit" presetSubtype="4" fill="hold" grpId="1" nodeType="withEffect">
                                  <p:stCondLst>
                                    <p:cond delay="0"/>
                                  </p:stCondLst>
                                  <p:childTnLst>
                                    <p:anim calcmode="lin" valueType="num">
                                      <p:cBhvr additive="base">
                                        <p:cTn id="96" dur="500"/>
                                        <p:tgtEl>
                                          <p:spTgt spid="19"/>
                                        </p:tgtEl>
                                        <p:attrNameLst>
                                          <p:attrName>ppt_x</p:attrName>
                                        </p:attrNameLst>
                                      </p:cBhvr>
                                      <p:tavLst>
                                        <p:tav tm="0">
                                          <p:val>
                                            <p:strVal val="ppt_x"/>
                                          </p:val>
                                        </p:tav>
                                        <p:tav tm="100000">
                                          <p:val>
                                            <p:strVal val="ppt_x"/>
                                          </p:val>
                                        </p:tav>
                                      </p:tavLst>
                                    </p:anim>
                                    <p:anim calcmode="lin" valueType="num">
                                      <p:cBhvr additive="base">
                                        <p:cTn id="97" dur="500"/>
                                        <p:tgtEl>
                                          <p:spTgt spid="19"/>
                                        </p:tgtEl>
                                        <p:attrNameLst>
                                          <p:attrName>ppt_y</p:attrName>
                                        </p:attrNameLst>
                                      </p:cBhvr>
                                      <p:tavLst>
                                        <p:tav tm="0">
                                          <p:val>
                                            <p:strVal val="ppt_y"/>
                                          </p:val>
                                        </p:tav>
                                        <p:tav tm="100000">
                                          <p:val>
                                            <p:strVal val="1+ppt_h/2"/>
                                          </p:val>
                                        </p:tav>
                                      </p:tavLst>
                                    </p:anim>
                                    <p:set>
                                      <p:cBhvr>
                                        <p:cTn id="98" dur="1" fill="hold">
                                          <p:stCondLst>
                                            <p:cond delay="499"/>
                                          </p:stCondLst>
                                        </p:cTn>
                                        <p:tgtEl>
                                          <p:spTgt spid="19"/>
                                        </p:tgtEl>
                                        <p:attrNameLst>
                                          <p:attrName>style.visibility</p:attrName>
                                        </p:attrNameLst>
                                      </p:cBhvr>
                                      <p:to>
                                        <p:strVal val="hidden"/>
                                      </p:to>
                                    </p:set>
                                  </p:childTnLst>
                                </p:cTn>
                              </p:par>
                              <p:par>
                                <p:cTn id="99" presetID="2" presetClass="exit" presetSubtype="4" fill="hold" grpId="1" nodeType="withEffect">
                                  <p:stCondLst>
                                    <p:cond delay="0"/>
                                  </p:stCondLst>
                                  <p:childTnLst>
                                    <p:anim calcmode="lin" valueType="num">
                                      <p:cBhvr additive="base">
                                        <p:cTn id="100" dur="500"/>
                                        <p:tgtEl>
                                          <p:spTgt spid="96"/>
                                        </p:tgtEl>
                                        <p:attrNameLst>
                                          <p:attrName>ppt_x</p:attrName>
                                        </p:attrNameLst>
                                      </p:cBhvr>
                                      <p:tavLst>
                                        <p:tav tm="0">
                                          <p:val>
                                            <p:strVal val="ppt_x"/>
                                          </p:val>
                                        </p:tav>
                                        <p:tav tm="100000">
                                          <p:val>
                                            <p:strVal val="ppt_x"/>
                                          </p:val>
                                        </p:tav>
                                      </p:tavLst>
                                    </p:anim>
                                    <p:anim calcmode="lin" valueType="num">
                                      <p:cBhvr additive="base">
                                        <p:cTn id="101" dur="500"/>
                                        <p:tgtEl>
                                          <p:spTgt spid="96"/>
                                        </p:tgtEl>
                                        <p:attrNameLst>
                                          <p:attrName>ppt_y</p:attrName>
                                        </p:attrNameLst>
                                      </p:cBhvr>
                                      <p:tavLst>
                                        <p:tav tm="0">
                                          <p:val>
                                            <p:strVal val="ppt_y"/>
                                          </p:val>
                                        </p:tav>
                                        <p:tav tm="100000">
                                          <p:val>
                                            <p:strVal val="1+ppt_h/2"/>
                                          </p:val>
                                        </p:tav>
                                      </p:tavLst>
                                    </p:anim>
                                    <p:set>
                                      <p:cBhvr>
                                        <p:cTn id="102" dur="1" fill="hold">
                                          <p:stCondLst>
                                            <p:cond delay="499"/>
                                          </p:stCondLst>
                                        </p:cTn>
                                        <p:tgtEl>
                                          <p:spTgt spid="96"/>
                                        </p:tgtEl>
                                        <p:attrNameLst>
                                          <p:attrName>style.visibility</p:attrName>
                                        </p:attrNameLst>
                                      </p:cBhvr>
                                      <p:to>
                                        <p:strVal val="hidden"/>
                                      </p:to>
                                    </p:set>
                                  </p:childTnLst>
                                </p:cTn>
                              </p:par>
                              <p:par>
                                <p:cTn id="103" presetID="2" presetClass="exit" presetSubtype="4" fill="hold" nodeType="withEffect">
                                  <p:stCondLst>
                                    <p:cond delay="0"/>
                                  </p:stCondLst>
                                  <p:childTnLst>
                                    <p:anim calcmode="lin" valueType="num">
                                      <p:cBhvr additive="base">
                                        <p:cTn id="104" dur="500"/>
                                        <p:tgtEl>
                                          <p:spTgt spid="95"/>
                                        </p:tgtEl>
                                        <p:attrNameLst>
                                          <p:attrName>ppt_x</p:attrName>
                                        </p:attrNameLst>
                                      </p:cBhvr>
                                      <p:tavLst>
                                        <p:tav tm="0">
                                          <p:val>
                                            <p:strVal val="ppt_x"/>
                                          </p:val>
                                        </p:tav>
                                        <p:tav tm="100000">
                                          <p:val>
                                            <p:strVal val="ppt_x"/>
                                          </p:val>
                                        </p:tav>
                                      </p:tavLst>
                                    </p:anim>
                                    <p:anim calcmode="lin" valueType="num">
                                      <p:cBhvr additive="base">
                                        <p:cTn id="105" dur="500"/>
                                        <p:tgtEl>
                                          <p:spTgt spid="95"/>
                                        </p:tgtEl>
                                        <p:attrNameLst>
                                          <p:attrName>ppt_y</p:attrName>
                                        </p:attrNameLst>
                                      </p:cBhvr>
                                      <p:tavLst>
                                        <p:tav tm="0">
                                          <p:val>
                                            <p:strVal val="ppt_y"/>
                                          </p:val>
                                        </p:tav>
                                        <p:tav tm="100000">
                                          <p:val>
                                            <p:strVal val="1+ppt_h/2"/>
                                          </p:val>
                                        </p:tav>
                                      </p:tavLst>
                                    </p:anim>
                                    <p:set>
                                      <p:cBhvr>
                                        <p:cTn id="106" dur="1" fill="hold">
                                          <p:stCondLst>
                                            <p:cond delay="499"/>
                                          </p:stCondLst>
                                        </p:cTn>
                                        <p:tgtEl>
                                          <p:spTgt spid="95"/>
                                        </p:tgtEl>
                                        <p:attrNameLst>
                                          <p:attrName>style.visibility</p:attrName>
                                        </p:attrNameLst>
                                      </p:cBhvr>
                                      <p:to>
                                        <p:strVal val="hidden"/>
                                      </p:to>
                                    </p:set>
                                  </p:childTnLst>
                                </p:cTn>
                              </p:par>
                              <p:par>
                                <p:cTn id="107" presetID="2" presetClass="exit" presetSubtype="4" fill="hold" grpId="1" nodeType="withEffect">
                                  <p:stCondLst>
                                    <p:cond delay="0"/>
                                  </p:stCondLst>
                                  <p:childTnLst>
                                    <p:anim calcmode="lin" valueType="num">
                                      <p:cBhvr additive="base">
                                        <p:cTn id="108" dur="500"/>
                                        <p:tgtEl>
                                          <p:spTgt spid="38"/>
                                        </p:tgtEl>
                                        <p:attrNameLst>
                                          <p:attrName>ppt_x</p:attrName>
                                        </p:attrNameLst>
                                      </p:cBhvr>
                                      <p:tavLst>
                                        <p:tav tm="0">
                                          <p:val>
                                            <p:strVal val="ppt_x"/>
                                          </p:val>
                                        </p:tav>
                                        <p:tav tm="100000">
                                          <p:val>
                                            <p:strVal val="ppt_x"/>
                                          </p:val>
                                        </p:tav>
                                      </p:tavLst>
                                    </p:anim>
                                    <p:anim calcmode="lin" valueType="num">
                                      <p:cBhvr additive="base">
                                        <p:cTn id="109" dur="500"/>
                                        <p:tgtEl>
                                          <p:spTgt spid="38"/>
                                        </p:tgtEl>
                                        <p:attrNameLst>
                                          <p:attrName>ppt_y</p:attrName>
                                        </p:attrNameLst>
                                      </p:cBhvr>
                                      <p:tavLst>
                                        <p:tav tm="0">
                                          <p:val>
                                            <p:strVal val="ppt_y"/>
                                          </p:val>
                                        </p:tav>
                                        <p:tav tm="100000">
                                          <p:val>
                                            <p:strVal val="1+ppt_h/2"/>
                                          </p:val>
                                        </p:tav>
                                      </p:tavLst>
                                    </p:anim>
                                    <p:set>
                                      <p:cBhvr>
                                        <p:cTn id="110" dur="1" fill="hold">
                                          <p:stCondLst>
                                            <p:cond delay="499"/>
                                          </p:stCondLst>
                                        </p:cTn>
                                        <p:tgtEl>
                                          <p:spTgt spid="38"/>
                                        </p:tgtEl>
                                        <p:attrNameLst>
                                          <p:attrName>style.visibility</p:attrName>
                                        </p:attrNameLst>
                                      </p:cBhvr>
                                      <p:to>
                                        <p:strVal val="hidden"/>
                                      </p:to>
                                    </p:set>
                                  </p:childTnLst>
                                </p:cTn>
                              </p:par>
                              <p:par>
                                <p:cTn id="111" presetID="2" presetClass="exit" presetSubtype="4" fill="hold" grpId="1" nodeType="withEffect">
                                  <p:stCondLst>
                                    <p:cond delay="0"/>
                                  </p:stCondLst>
                                  <p:childTnLst>
                                    <p:anim calcmode="lin" valueType="num">
                                      <p:cBhvr additive="base">
                                        <p:cTn id="112" dur="500"/>
                                        <p:tgtEl>
                                          <p:spTgt spid="41"/>
                                        </p:tgtEl>
                                        <p:attrNameLst>
                                          <p:attrName>ppt_x</p:attrName>
                                        </p:attrNameLst>
                                      </p:cBhvr>
                                      <p:tavLst>
                                        <p:tav tm="0">
                                          <p:val>
                                            <p:strVal val="ppt_x"/>
                                          </p:val>
                                        </p:tav>
                                        <p:tav tm="100000">
                                          <p:val>
                                            <p:strVal val="ppt_x"/>
                                          </p:val>
                                        </p:tav>
                                      </p:tavLst>
                                    </p:anim>
                                    <p:anim calcmode="lin" valueType="num">
                                      <p:cBhvr additive="base">
                                        <p:cTn id="113" dur="500"/>
                                        <p:tgtEl>
                                          <p:spTgt spid="41"/>
                                        </p:tgtEl>
                                        <p:attrNameLst>
                                          <p:attrName>ppt_y</p:attrName>
                                        </p:attrNameLst>
                                      </p:cBhvr>
                                      <p:tavLst>
                                        <p:tav tm="0">
                                          <p:val>
                                            <p:strVal val="ppt_y"/>
                                          </p:val>
                                        </p:tav>
                                        <p:tav tm="100000">
                                          <p:val>
                                            <p:strVal val="1+ppt_h/2"/>
                                          </p:val>
                                        </p:tav>
                                      </p:tavLst>
                                    </p:anim>
                                    <p:set>
                                      <p:cBhvr>
                                        <p:cTn id="114" dur="1" fill="hold">
                                          <p:stCondLst>
                                            <p:cond delay="499"/>
                                          </p:stCondLst>
                                        </p:cTn>
                                        <p:tgtEl>
                                          <p:spTgt spid="41"/>
                                        </p:tgtEl>
                                        <p:attrNameLst>
                                          <p:attrName>style.visibility</p:attrName>
                                        </p:attrNameLst>
                                      </p:cBhvr>
                                      <p:to>
                                        <p:strVal val="hidden"/>
                                      </p:to>
                                    </p:set>
                                  </p:childTnLst>
                                </p:cTn>
                              </p:par>
                              <p:par>
                                <p:cTn id="115" presetID="2" presetClass="exit" presetSubtype="4" fill="hold" nodeType="withEffect">
                                  <p:stCondLst>
                                    <p:cond delay="0"/>
                                  </p:stCondLst>
                                  <p:childTnLst>
                                    <p:anim calcmode="lin" valueType="num">
                                      <p:cBhvr additive="base">
                                        <p:cTn id="116" dur="500"/>
                                        <p:tgtEl>
                                          <p:spTgt spid="42"/>
                                        </p:tgtEl>
                                        <p:attrNameLst>
                                          <p:attrName>ppt_x</p:attrName>
                                        </p:attrNameLst>
                                      </p:cBhvr>
                                      <p:tavLst>
                                        <p:tav tm="0">
                                          <p:val>
                                            <p:strVal val="ppt_x"/>
                                          </p:val>
                                        </p:tav>
                                        <p:tav tm="100000">
                                          <p:val>
                                            <p:strVal val="ppt_x"/>
                                          </p:val>
                                        </p:tav>
                                      </p:tavLst>
                                    </p:anim>
                                    <p:anim calcmode="lin" valueType="num">
                                      <p:cBhvr additive="base">
                                        <p:cTn id="117" dur="500"/>
                                        <p:tgtEl>
                                          <p:spTgt spid="42"/>
                                        </p:tgtEl>
                                        <p:attrNameLst>
                                          <p:attrName>ppt_y</p:attrName>
                                        </p:attrNameLst>
                                      </p:cBhvr>
                                      <p:tavLst>
                                        <p:tav tm="0">
                                          <p:val>
                                            <p:strVal val="ppt_y"/>
                                          </p:val>
                                        </p:tav>
                                        <p:tav tm="100000">
                                          <p:val>
                                            <p:strVal val="1+ppt_h/2"/>
                                          </p:val>
                                        </p:tav>
                                      </p:tavLst>
                                    </p:anim>
                                    <p:set>
                                      <p:cBhvr>
                                        <p:cTn id="118" dur="1" fill="hold">
                                          <p:stCondLst>
                                            <p:cond delay="499"/>
                                          </p:stCondLst>
                                        </p:cTn>
                                        <p:tgtEl>
                                          <p:spTgt spid="42"/>
                                        </p:tgtEl>
                                        <p:attrNameLst>
                                          <p:attrName>style.visibility</p:attrName>
                                        </p:attrNameLst>
                                      </p:cBhvr>
                                      <p:to>
                                        <p:strVal val="hidden"/>
                                      </p:to>
                                    </p:set>
                                  </p:childTnLst>
                                </p:cTn>
                              </p:par>
                              <p:par>
                                <p:cTn id="119" presetID="2" presetClass="exit" presetSubtype="4" fill="hold" grpId="1" nodeType="withEffect">
                                  <p:stCondLst>
                                    <p:cond delay="0"/>
                                  </p:stCondLst>
                                  <p:childTnLst>
                                    <p:anim calcmode="lin" valueType="num">
                                      <p:cBhvr additive="base">
                                        <p:cTn id="120" dur="500"/>
                                        <p:tgtEl>
                                          <p:spTgt spid="43"/>
                                        </p:tgtEl>
                                        <p:attrNameLst>
                                          <p:attrName>ppt_x</p:attrName>
                                        </p:attrNameLst>
                                      </p:cBhvr>
                                      <p:tavLst>
                                        <p:tav tm="0">
                                          <p:val>
                                            <p:strVal val="ppt_x"/>
                                          </p:val>
                                        </p:tav>
                                        <p:tav tm="100000">
                                          <p:val>
                                            <p:strVal val="ppt_x"/>
                                          </p:val>
                                        </p:tav>
                                      </p:tavLst>
                                    </p:anim>
                                    <p:anim calcmode="lin" valueType="num">
                                      <p:cBhvr additive="base">
                                        <p:cTn id="121" dur="500"/>
                                        <p:tgtEl>
                                          <p:spTgt spid="43"/>
                                        </p:tgtEl>
                                        <p:attrNameLst>
                                          <p:attrName>ppt_y</p:attrName>
                                        </p:attrNameLst>
                                      </p:cBhvr>
                                      <p:tavLst>
                                        <p:tav tm="0">
                                          <p:val>
                                            <p:strVal val="ppt_y"/>
                                          </p:val>
                                        </p:tav>
                                        <p:tav tm="100000">
                                          <p:val>
                                            <p:strVal val="1+ppt_h/2"/>
                                          </p:val>
                                        </p:tav>
                                      </p:tavLst>
                                    </p:anim>
                                    <p:set>
                                      <p:cBhvr>
                                        <p:cTn id="122" dur="1" fill="hold">
                                          <p:stCondLst>
                                            <p:cond delay="499"/>
                                          </p:stCondLst>
                                        </p:cTn>
                                        <p:tgtEl>
                                          <p:spTgt spid="43"/>
                                        </p:tgtEl>
                                        <p:attrNameLst>
                                          <p:attrName>style.visibility</p:attrName>
                                        </p:attrNameLst>
                                      </p:cBhvr>
                                      <p:to>
                                        <p:strVal val="hidden"/>
                                      </p:to>
                                    </p:set>
                                  </p:childTnLst>
                                </p:cTn>
                              </p:par>
                              <p:par>
                                <p:cTn id="123" presetID="2" presetClass="exit" presetSubtype="4" fill="hold" nodeType="withEffect">
                                  <p:stCondLst>
                                    <p:cond delay="0"/>
                                  </p:stCondLst>
                                  <p:childTnLst>
                                    <p:anim calcmode="lin" valueType="num">
                                      <p:cBhvr additive="base">
                                        <p:cTn id="124" dur="500"/>
                                        <p:tgtEl>
                                          <p:spTgt spid="46"/>
                                        </p:tgtEl>
                                        <p:attrNameLst>
                                          <p:attrName>ppt_x</p:attrName>
                                        </p:attrNameLst>
                                      </p:cBhvr>
                                      <p:tavLst>
                                        <p:tav tm="0">
                                          <p:val>
                                            <p:strVal val="ppt_x"/>
                                          </p:val>
                                        </p:tav>
                                        <p:tav tm="100000">
                                          <p:val>
                                            <p:strVal val="ppt_x"/>
                                          </p:val>
                                        </p:tav>
                                      </p:tavLst>
                                    </p:anim>
                                    <p:anim calcmode="lin" valueType="num">
                                      <p:cBhvr additive="base">
                                        <p:cTn id="125" dur="500"/>
                                        <p:tgtEl>
                                          <p:spTgt spid="46"/>
                                        </p:tgtEl>
                                        <p:attrNameLst>
                                          <p:attrName>ppt_y</p:attrName>
                                        </p:attrNameLst>
                                      </p:cBhvr>
                                      <p:tavLst>
                                        <p:tav tm="0">
                                          <p:val>
                                            <p:strVal val="ppt_y"/>
                                          </p:val>
                                        </p:tav>
                                        <p:tav tm="100000">
                                          <p:val>
                                            <p:strVal val="1+ppt_h/2"/>
                                          </p:val>
                                        </p:tav>
                                      </p:tavLst>
                                    </p:anim>
                                    <p:set>
                                      <p:cBhvr>
                                        <p:cTn id="126" dur="1" fill="hold">
                                          <p:stCondLst>
                                            <p:cond delay="499"/>
                                          </p:stCondLst>
                                        </p:cTn>
                                        <p:tgtEl>
                                          <p:spTgt spid="46"/>
                                        </p:tgtEl>
                                        <p:attrNameLst>
                                          <p:attrName>style.visibility</p:attrName>
                                        </p:attrNameLst>
                                      </p:cBhvr>
                                      <p:to>
                                        <p:strVal val="hidden"/>
                                      </p:to>
                                    </p:set>
                                  </p:childTnLst>
                                </p:cTn>
                              </p:par>
                              <p:par>
                                <p:cTn id="127" presetID="2" presetClass="exit" presetSubtype="4" fill="hold" nodeType="withEffect">
                                  <p:stCondLst>
                                    <p:cond delay="0"/>
                                  </p:stCondLst>
                                  <p:childTnLst>
                                    <p:anim calcmode="lin" valueType="num">
                                      <p:cBhvr additive="base">
                                        <p:cTn id="128" dur="500"/>
                                        <p:tgtEl>
                                          <p:spTgt spid="3"/>
                                        </p:tgtEl>
                                        <p:attrNameLst>
                                          <p:attrName>ppt_x</p:attrName>
                                        </p:attrNameLst>
                                      </p:cBhvr>
                                      <p:tavLst>
                                        <p:tav tm="0">
                                          <p:val>
                                            <p:strVal val="ppt_x"/>
                                          </p:val>
                                        </p:tav>
                                        <p:tav tm="100000">
                                          <p:val>
                                            <p:strVal val="ppt_x"/>
                                          </p:val>
                                        </p:tav>
                                      </p:tavLst>
                                    </p:anim>
                                    <p:anim calcmode="lin" valueType="num">
                                      <p:cBhvr additive="base">
                                        <p:cTn id="129" dur="500"/>
                                        <p:tgtEl>
                                          <p:spTgt spid="3"/>
                                        </p:tgtEl>
                                        <p:attrNameLst>
                                          <p:attrName>ppt_y</p:attrName>
                                        </p:attrNameLst>
                                      </p:cBhvr>
                                      <p:tavLst>
                                        <p:tav tm="0">
                                          <p:val>
                                            <p:strVal val="ppt_y"/>
                                          </p:val>
                                        </p:tav>
                                        <p:tav tm="100000">
                                          <p:val>
                                            <p:strVal val="1+ppt_h/2"/>
                                          </p:val>
                                        </p:tav>
                                      </p:tavLst>
                                    </p:anim>
                                    <p:set>
                                      <p:cBhvr>
                                        <p:cTn id="130"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0" grpId="1" animBg="1"/>
      <p:bldP spid="12" grpId="0" animBg="1"/>
      <p:bldP spid="12" grpId="1" animBg="1"/>
      <p:bldP spid="19" grpId="0" animBg="1"/>
      <p:bldP spid="19" grpId="1" animBg="1"/>
      <p:bldP spid="27" grpId="0" animBg="1"/>
      <p:bldP spid="27" grpId="1" animBg="1"/>
      <p:bldP spid="96" grpId="0" animBg="1"/>
      <p:bldP spid="96" grpId="1" animBg="1"/>
      <p:bldP spid="38" grpId="0" animBg="1"/>
      <p:bldP spid="38" grpId="1" animBg="1"/>
      <p:bldP spid="41" grpId="0" animBg="1"/>
      <p:bldP spid="41" grpId="1" animBg="1"/>
      <p:bldP spid="43" grpId="0" animBg="1"/>
      <p:bldP spid="43"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9E0C4C0-66FF-4A7D-A3F0-41EDF570EC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775" y="1260946"/>
            <a:ext cx="12192000" cy="1257131"/>
          </a:xfrm>
          <a:prstGeom prst="rect">
            <a:avLst/>
          </a:prstGeom>
        </p:spPr>
      </p:pic>
      <p:grpSp>
        <p:nvGrpSpPr>
          <p:cNvPr id="7" name="Group 6">
            <a:extLst>
              <a:ext uri="{FF2B5EF4-FFF2-40B4-BE49-F238E27FC236}">
                <a16:creationId xmlns:a16="http://schemas.microsoft.com/office/drawing/2014/main" id="{1B98F170-A996-4CD4-9A5C-085792F434D5}"/>
              </a:ext>
            </a:extLst>
          </p:cNvPr>
          <p:cNvGrpSpPr/>
          <p:nvPr/>
        </p:nvGrpSpPr>
        <p:grpSpPr>
          <a:xfrm>
            <a:off x="995136" y="557811"/>
            <a:ext cx="3257094" cy="400110"/>
            <a:chOff x="7021285" y="612977"/>
            <a:chExt cx="3257094" cy="400110"/>
          </a:xfrm>
        </p:grpSpPr>
        <p:sp>
          <p:nvSpPr>
            <p:cNvPr id="8" name="TextBox 7">
              <a:extLst>
                <a:ext uri="{FF2B5EF4-FFF2-40B4-BE49-F238E27FC236}">
                  <a16:creationId xmlns:a16="http://schemas.microsoft.com/office/drawing/2014/main" id="{3AE80A29-55B7-4FDF-A580-876FA65F6946}"/>
                </a:ext>
              </a:extLst>
            </p:cNvPr>
            <p:cNvSpPr txBox="1"/>
            <p:nvPr/>
          </p:nvSpPr>
          <p:spPr>
            <a:xfrm>
              <a:off x="7021285" y="612977"/>
              <a:ext cx="3257094" cy="400110"/>
            </a:xfrm>
            <a:prstGeom prst="rect">
              <a:avLst/>
            </a:prstGeom>
            <a:solidFill>
              <a:schemeClr val="bg1"/>
            </a:solidFill>
            <a:ln w="19050">
              <a:solidFill>
                <a:schemeClr val="accent2"/>
              </a:solidFill>
            </a:ln>
          </p:spPr>
          <p:txBody>
            <a:bodyPr wrap="square" rtlCol="0">
              <a:spAutoFit/>
            </a:bodyPr>
            <a:lstStyle/>
            <a:p>
              <a:r>
                <a:rPr lang="en-US" sz="2000" b="1" dirty="0"/>
                <a:t>File Explorer (Win + E)</a:t>
              </a:r>
              <a:endParaRPr lang="en-US" sz="2000" dirty="0"/>
            </a:p>
          </p:txBody>
        </p:sp>
        <p:pic>
          <p:nvPicPr>
            <p:cNvPr id="9" name="Picture 8" descr="A picture containing graphical user interface&#10;&#10;Description automatically generated">
              <a:extLst>
                <a:ext uri="{FF2B5EF4-FFF2-40B4-BE49-F238E27FC236}">
                  <a16:creationId xmlns:a16="http://schemas.microsoft.com/office/drawing/2014/main" id="{43432460-8777-4ABE-98D0-F757740672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82600" y="629336"/>
              <a:ext cx="570791" cy="367392"/>
            </a:xfrm>
            <a:prstGeom prst="rect">
              <a:avLst/>
            </a:prstGeom>
            <a:solidFill>
              <a:schemeClr val="bg1"/>
            </a:solidFill>
            <a:ln w="19050">
              <a:noFill/>
            </a:ln>
          </p:spPr>
        </p:pic>
      </p:grpSp>
      <p:sp>
        <p:nvSpPr>
          <p:cNvPr id="6" name="Rectangle: Rounded Corners 5">
            <a:extLst>
              <a:ext uri="{FF2B5EF4-FFF2-40B4-BE49-F238E27FC236}">
                <a16:creationId xmlns:a16="http://schemas.microsoft.com/office/drawing/2014/main" id="{9A3EF46E-F4C0-48CC-9CC3-E4537E40ED1F}"/>
              </a:ext>
            </a:extLst>
          </p:cNvPr>
          <p:cNvSpPr/>
          <p:nvPr/>
        </p:nvSpPr>
        <p:spPr>
          <a:xfrm>
            <a:off x="195942" y="40078"/>
            <a:ext cx="5525349"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Navigating Windows – File Explorer – View Ribbon</a:t>
            </a:r>
            <a:endParaRPr lang="en-US" sz="2000" dirty="0">
              <a:solidFill>
                <a:schemeClr val="tx1"/>
              </a:solidFill>
            </a:endParaRPr>
          </a:p>
        </p:txBody>
      </p:sp>
      <p:sp>
        <p:nvSpPr>
          <p:cNvPr id="10" name="Rectangle 9">
            <a:extLst>
              <a:ext uri="{FF2B5EF4-FFF2-40B4-BE49-F238E27FC236}">
                <a16:creationId xmlns:a16="http://schemas.microsoft.com/office/drawing/2014/main" id="{90C524E0-2B89-4364-97C9-587C9AC31ED7}"/>
              </a:ext>
            </a:extLst>
          </p:cNvPr>
          <p:cNvSpPr/>
          <p:nvPr/>
        </p:nvSpPr>
        <p:spPr>
          <a:xfrm>
            <a:off x="2053231" y="1269746"/>
            <a:ext cx="578841" cy="23911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a:extLst>
              <a:ext uri="{FF2B5EF4-FFF2-40B4-BE49-F238E27FC236}">
                <a16:creationId xmlns:a16="http://schemas.microsoft.com/office/drawing/2014/main" id="{EA99E2A9-69E8-413C-A079-0EC1586F2494}"/>
              </a:ext>
            </a:extLst>
          </p:cNvPr>
          <p:cNvCxnSpPr>
            <a:cxnSpLocks/>
          </p:cNvCxnSpPr>
          <p:nvPr/>
        </p:nvCxnSpPr>
        <p:spPr>
          <a:xfrm flipH="1">
            <a:off x="2632072" y="1042388"/>
            <a:ext cx="1973488" cy="34691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DEBC281A-BD76-4395-B2E1-27B6FBEA6E44}"/>
              </a:ext>
            </a:extLst>
          </p:cNvPr>
          <p:cNvSpPr txBox="1"/>
          <p:nvPr/>
        </p:nvSpPr>
        <p:spPr>
          <a:xfrm>
            <a:off x="4613945" y="646500"/>
            <a:ext cx="1192799" cy="400110"/>
          </a:xfrm>
          <a:prstGeom prst="rect">
            <a:avLst/>
          </a:prstGeom>
          <a:solidFill>
            <a:schemeClr val="bg1"/>
          </a:solidFill>
          <a:ln w="19050">
            <a:solidFill>
              <a:schemeClr val="accent2"/>
            </a:solidFill>
          </a:ln>
        </p:spPr>
        <p:txBody>
          <a:bodyPr wrap="square" rtlCol="0">
            <a:spAutoFit/>
          </a:bodyPr>
          <a:lstStyle/>
          <a:p>
            <a:pPr algn="r"/>
            <a:r>
              <a:rPr lang="en-US" sz="2000" dirty="0"/>
              <a:t>View Tab</a:t>
            </a:r>
          </a:p>
        </p:txBody>
      </p:sp>
      <p:sp>
        <p:nvSpPr>
          <p:cNvPr id="19" name="Rectangle 18">
            <a:extLst>
              <a:ext uri="{FF2B5EF4-FFF2-40B4-BE49-F238E27FC236}">
                <a16:creationId xmlns:a16="http://schemas.microsoft.com/office/drawing/2014/main" id="{C97C078D-3185-403A-885D-02F3C25A87C4}"/>
              </a:ext>
            </a:extLst>
          </p:cNvPr>
          <p:cNvSpPr/>
          <p:nvPr/>
        </p:nvSpPr>
        <p:spPr>
          <a:xfrm>
            <a:off x="195942" y="1525882"/>
            <a:ext cx="1792249" cy="94907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Arrow Connector 25">
            <a:extLst>
              <a:ext uri="{FF2B5EF4-FFF2-40B4-BE49-F238E27FC236}">
                <a16:creationId xmlns:a16="http://schemas.microsoft.com/office/drawing/2014/main" id="{B8C5E8A5-66EF-4B0A-B789-3984D25338FA}"/>
              </a:ext>
            </a:extLst>
          </p:cNvPr>
          <p:cNvCxnSpPr>
            <a:cxnSpLocks/>
          </p:cNvCxnSpPr>
          <p:nvPr/>
        </p:nvCxnSpPr>
        <p:spPr>
          <a:xfrm flipV="1">
            <a:off x="1329654" y="2474957"/>
            <a:ext cx="0" cy="33535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423338EA-C78F-436A-A1C1-8809D97D1000}"/>
              </a:ext>
            </a:extLst>
          </p:cNvPr>
          <p:cNvSpPr txBox="1"/>
          <p:nvPr/>
        </p:nvSpPr>
        <p:spPr>
          <a:xfrm>
            <a:off x="184555" y="2820937"/>
            <a:ext cx="2762401" cy="1323439"/>
          </a:xfrm>
          <a:prstGeom prst="rect">
            <a:avLst/>
          </a:prstGeom>
          <a:solidFill>
            <a:schemeClr val="bg1"/>
          </a:solidFill>
          <a:ln w="19050">
            <a:solidFill>
              <a:schemeClr val="accent2"/>
            </a:solidFill>
          </a:ln>
        </p:spPr>
        <p:txBody>
          <a:bodyPr wrap="square" rtlCol="0">
            <a:spAutoFit/>
          </a:bodyPr>
          <a:lstStyle/>
          <a:p>
            <a:r>
              <a:rPr lang="en-US" sz="2000" dirty="0"/>
              <a:t>Set how the Navigation pane, Preview pane, and the Details pane are placed on the screen</a:t>
            </a:r>
          </a:p>
        </p:txBody>
      </p:sp>
      <p:sp>
        <p:nvSpPr>
          <p:cNvPr id="96" name="TextBox 95">
            <a:extLst>
              <a:ext uri="{FF2B5EF4-FFF2-40B4-BE49-F238E27FC236}">
                <a16:creationId xmlns:a16="http://schemas.microsoft.com/office/drawing/2014/main" id="{78FAFE45-8F8C-4B98-ADAC-6410C6834CB7}"/>
              </a:ext>
            </a:extLst>
          </p:cNvPr>
          <p:cNvSpPr txBox="1"/>
          <p:nvPr/>
        </p:nvSpPr>
        <p:spPr>
          <a:xfrm>
            <a:off x="3102719" y="3077059"/>
            <a:ext cx="2226101" cy="1015663"/>
          </a:xfrm>
          <a:prstGeom prst="rect">
            <a:avLst/>
          </a:prstGeom>
          <a:solidFill>
            <a:schemeClr val="bg1"/>
          </a:solidFill>
          <a:ln w="19050">
            <a:solidFill>
              <a:schemeClr val="accent2"/>
            </a:solidFill>
          </a:ln>
        </p:spPr>
        <p:txBody>
          <a:bodyPr wrap="square" rtlCol="0">
            <a:spAutoFit/>
          </a:bodyPr>
          <a:lstStyle/>
          <a:p>
            <a:r>
              <a:rPr lang="en-US" sz="2000" dirty="0"/>
              <a:t>Choose with what format you wish to view the files.</a:t>
            </a:r>
          </a:p>
        </p:txBody>
      </p:sp>
      <p:cxnSp>
        <p:nvCxnSpPr>
          <p:cNvPr id="95" name="Straight Arrow Connector 94">
            <a:extLst>
              <a:ext uri="{FF2B5EF4-FFF2-40B4-BE49-F238E27FC236}">
                <a16:creationId xmlns:a16="http://schemas.microsoft.com/office/drawing/2014/main" id="{FD3F402B-E72E-4805-B81A-9C0681A0CF2F}"/>
              </a:ext>
            </a:extLst>
          </p:cNvPr>
          <p:cNvCxnSpPr>
            <a:cxnSpLocks/>
          </p:cNvCxnSpPr>
          <p:nvPr/>
        </p:nvCxnSpPr>
        <p:spPr>
          <a:xfrm flipV="1">
            <a:off x="4127242" y="2499171"/>
            <a:ext cx="0" cy="57958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0" name="Slide Number Placeholder 2">
            <a:extLst>
              <a:ext uri="{FF2B5EF4-FFF2-40B4-BE49-F238E27FC236}">
                <a16:creationId xmlns:a16="http://schemas.microsoft.com/office/drawing/2014/main" id="{78B33E8F-2B0D-49F2-8375-F4A8747BA812}"/>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32</a:t>
            </a:fld>
            <a:endParaRPr lang="en-GB" dirty="0">
              <a:solidFill>
                <a:schemeClr val="tx1"/>
              </a:solidFill>
            </a:endParaRPr>
          </a:p>
        </p:txBody>
      </p:sp>
      <p:sp>
        <p:nvSpPr>
          <p:cNvPr id="38" name="Rectangle 37">
            <a:extLst>
              <a:ext uri="{FF2B5EF4-FFF2-40B4-BE49-F238E27FC236}">
                <a16:creationId xmlns:a16="http://schemas.microsoft.com/office/drawing/2014/main" id="{8CD69D1F-F6EE-423E-B7FE-DC4C05330B83}"/>
              </a:ext>
            </a:extLst>
          </p:cNvPr>
          <p:cNvSpPr/>
          <p:nvPr/>
        </p:nvSpPr>
        <p:spPr>
          <a:xfrm>
            <a:off x="5922627" y="1533424"/>
            <a:ext cx="2020219" cy="94887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942BA552-FABB-481A-A1E9-8392D77BEEC2}"/>
              </a:ext>
            </a:extLst>
          </p:cNvPr>
          <p:cNvSpPr txBox="1"/>
          <p:nvPr/>
        </p:nvSpPr>
        <p:spPr>
          <a:xfrm>
            <a:off x="5505629" y="3867325"/>
            <a:ext cx="3604487" cy="707886"/>
          </a:xfrm>
          <a:prstGeom prst="rect">
            <a:avLst/>
          </a:prstGeom>
          <a:solidFill>
            <a:schemeClr val="bg1"/>
          </a:solidFill>
          <a:ln w="19050">
            <a:solidFill>
              <a:schemeClr val="accent2"/>
            </a:solidFill>
          </a:ln>
        </p:spPr>
        <p:txBody>
          <a:bodyPr wrap="square" rtlCol="0">
            <a:spAutoFit/>
          </a:bodyPr>
          <a:lstStyle/>
          <a:p>
            <a:r>
              <a:rPr lang="en-US" sz="2000" dirty="0"/>
              <a:t>Here are some of the more common options. </a:t>
            </a:r>
          </a:p>
        </p:txBody>
      </p:sp>
      <p:cxnSp>
        <p:nvCxnSpPr>
          <p:cNvPr id="42" name="Straight Arrow Connector 41">
            <a:extLst>
              <a:ext uri="{FF2B5EF4-FFF2-40B4-BE49-F238E27FC236}">
                <a16:creationId xmlns:a16="http://schemas.microsoft.com/office/drawing/2014/main" id="{17E25443-568D-4436-8463-3AF274FB98CF}"/>
              </a:ext>
            </a:extLst>
          </p:cNvPr>
          <p:cNvCxnSpPr>
            <a:cxnSpLocks/>
          </p:cNvCxnSpPr>
          <p:nvPr/>
        </p:nvCxnSpPr>
        <p:spPr>
          <a:xfrm flipV="1">
            <a:off x="9110116" y="2474957"/>
            <a:ext cx="2" cy="139236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FDD44777-32BC-4521-8B13-7833A2E225FC}"/>
              </a:ext>
            </a:extLst>
          </p:cNvPr>
          <p:cNvSpPr/>
          <p:nvPr/>
        </p:nvSpPr>
        <p:spPr>
          <a:xfrm>
            <a:off x="7951236" y="1525882"/>
            <a:ext cx="2384001" cy="965648"/>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097AA0FA-7316-4C07-8FE4-EC57896330CD}"/>
              </a:ext>
            </a:extLst>
          </p:cNvPr>
          <p:cNvSpPr/>
          <p:nvPr/>
        </p:nvSpPr>
        <p:spPr>
          <a:xfrm>
            <a:off x="1996580" y="1533520"/>
            <a:ext cx="3917657" cy="94887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745A340B-5312-4A23-A5FD-6C97C8CA0308}"/>
              </a:ext>
            </a:extLst>
          </p:cNvPr>
          <p:cNvSpPr txBox="1"/>
          <p:nvPr/>
        </p:nvSpPr>
        <p:spPr>
          <a:xfrm>
            <a:off x="5505629" y="3079744"/>
            <a:ext cx="2226101" cy="707886"/>
          </a:xfrm>
          <a:prstGeom prst="rect">
            <a:avLst/>
          </a:prstGeom>
          <a:solidFill>
            <a:schemeClr val="bg1"/>
          </a:solidFill>
          <a:ln w="19050">
            <a:solidFill>
              <a:schemeClr val="accent2"/>
            </a:solidFill>
          </a:ln>
        </p:spPr>
        <p:txBody>
          <a:bodyPr wrap="square" rtlCol="0">
            <a:spAutoFit/>
          </a:bodyPr>
          <a:lstStyle/>
          <a:p>
            <a:r>
              <a:rPr lang="en-US" sz="2000" dirty="0"/>
              <a:t>More option on the layout of the files.</a:t>
            </a:r>
          </a:p>
        </p:txBody>
      </p:sp>
      <p:cxnSp>
        <p:nvCxnSpPr>
          <p:cNvPr id="32" name="Straight Arrow Connector 31">
            <a:extLst>
              <a:ext uri="{FF2B5EF4-FFF2-40B4-BE49-F238E27FC236}">
                <a16:creationId xmlns:a16="http://schemas.microsoft.com/office/drawing/2014/main" id="{B7B3AC79-A1C0-45C4-9157-02EEC5CFBDDC}"/>
              </a:ext>
            </a:extLst>
          </p:cNvPr>
          <p:cNvCxnSpPr>
            <a:cxnSpLocks/>
          </p:cNvCxnSpPr>
          <p:nvPr/>
        </p:nvCxnSpPr>
        <p:spPr>
          <a:xfrm flipV="1">
            <a:off x="6869753" y="2490884"/>
            <a:ext cx="0" cy="57958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4B10E694-C97C-4C64-A9DF-96332059F345}"/>
              </a:ext>
            </a:extLst>
          </p:cNvPr>
          <p:cNvSpPr txBox="1"/>
          <p:nvPr/>
        </p:nvSpPr>
        <p:spPr>
          <a:xfrm>
            <a:off x="7731730" y="4657784"/>
            <a:ext cx="3180629" cy="707886"/>
          </a:xfrm>
          <a:prstGeom prst="rect">
            <a:avLst/>
          </a:prstGeom>
          <a:solidFill>
            <a:schemeClr val="bg1"/>
          </a:solidFill>
          <a:ln w="19050">
            <a:solidFill>
              <a:schemeClr val="accent2"/>
            </a:solidFill>
          </a:ln>
        </p:spPr>
        <p:txBody>
          <a:bodyPr wrap="square" rtlCol="0">
            <a:spAutoFit/>
          </a:bodyPr>
          <a:lstStyle/>
          <a:p>
            <a:r>
              <a:rPr lang="en-US" sz="2000" dirty="0"/>
              <a:t>This drop down menu offers all the file explorer option.</a:t>
            </a:r>
          </a:p>
        </p:txBody>
      </p:sp>
      <p:cxnSp>
        <p:nvCxnSpPr>
          <p:cNvPr id="36" name="Straight Arrow Connector 35">
            <a:extLst>
              <a:ext uri="{FF2B5EF4-FFF2-40B4-BE49-F238E27FC236}">
                <a16:creationId xmlns:a16="http://schemas.microsoft.com/office/drawing/2014/main" id="{43FCD2DD-7279-4A6C-BCD3-8C9BB64CD1DF}"/>
              </a:ext>
            </a:extLst>
          </p:cNvPr>
          <p:cNvCxnSpPr>
            <a:cxnSpLocks/>
          </p:cNvCxnSpPr>
          <p:nvPr/>
        </p:nvCxnSpPr>
        <p:spPr>
          <a:xfrm flipV="1">
            <a:off x="10912359" y="2518077"/>
            <a:ext cx="0" cy="213970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0E1B7855-B08C-4BD8-A6D3-B5D7BA54EAAB}"/>
              </a:ext>
            </a:extLst>
          </p:cNvPr>
          <p:cNvSpPr/>
          <p:nvPr/>
        </p:nvSpPr>
        <p:spPr>
          <a:xfrm>
            <a:off x="10335237" y="1527280"/>
            <a:ext cx="663567" cy="965648"/>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39285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1+#ppt_w/2"/>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right)">
                                      <p:cBhvr>
                                        <p:cTn id="12" dur="500"/>
                                        <p:tgtEl>
                                          <p:spTgt spid="11"/>
                                        </p:tgtEl>
                                      </p:cBhvr>
                                    </p:animEffect>
                                  </p:childTnLst>
                                </p:cTn>
                              </p:par>
                            </p:childTnLst>
                          </p:cTn>
                        </p:par>
                        <p:par>
                          <p:cTn id="13" fill="hold">
                            <p:stCondLst>
                              <p:cond delay="1000"/>
                            </p:stCondLst>
                            <p:childTnLst>
                              <p:par>
                                <p:cTn id="14" presetID="22" presetClass="entr" presetSubtype="2"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right)">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 calcmode="lin" valueType="num">
                                      <p:cBhvr additive="base">
                                        <p:cTn id="21" dur="500" fill="hold"/>
                                        <p:tgtEl>
                                          <p:spTgt spid="27"/>
                                        </p:tgtEl>
                                        <p:attrNameLst>
                                          <p:attrName>ppt_x</p:attrName>
                                        </p:attrNameLst>
                                      </p:cBhvr>
                                      <p:tavLst>
                                        <p:tav tm="0">
                                          <p:val>
                                            <p:strVal val="#ppt_x"/>
                                          </p:val>
                                        </p:tav>
                                        <p:tav tm="100000">
                                          <p:val>
                                            <p:strVal val="#ppt_x"/>
                                          </p:val>
                                        </p:tav>
                                      </p:tavLst>
                                    </p:anim>
                                    <p:anim calcmode="lin" valueType="num">
                                      <p:cBhvr additive="base">
                                        <p:cTn id="22" dur="500" fill="hold"/>
                                        <p:tgtEl>
                                          <p:spTgt spid="27"/>
                                        </p:tgtEl>
                                        <p:attrNameLst>
                                          <p:attrName>ppt_y</p:attrName>
                                        </p:attrNameLst>
                                      </p:cBhvr>
                                      <p:tavLst>
                                        <p:tav tm="0">
                                          <p:val>
                                            <p:strVal val="1+#ppt_h/2"/>
                                          </p:val>
                                        </p:tav>
                                        <p:tav tm="100000">
                                          <p:val>
                                            <p:strVal val="#ppt_y"/>
                                          </p:val>
                                        </p:tav>
                                      </p:tavLst>
                                    </p:anim>
                                  </p:childTnLst>
                                </p:cTn>
                              </p:par>
                            </p:childTnLst>
                          </p:cTn>
                        </p:par>
                        <p:par>
                          <p:cTn id="23" fill="hold">
                            <p:stCondLst>
                              <p:cond delay="500"/>
                            </p:stCondLst>
                            <p:childTnLst>
                              <p:par>
                                <p:cTn id="24" presetID="22" presetClass="entr" presetSubtype="4" fill="hold" nodeType="after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wipe(down)">
                                      <p:cBhvr>
                                        <p:cTn id="26" dur="500"/>
                                        <p:tgtEl>
                                          <p:spTgt spid="26"/>
                                        </p:tgtEl>
                                      </p:cBhvr>
                                    </p:animEffect>
                                  </p:childTnLst>
                                </p:cTn>
                              </p:par>
                            </p:childTnLst>
                          </p:cTn>
                        </p:par>
                        <p:par>
                          <p:cTn id="27" fill="hold">
                            <p:stCondLst>
                              <p:cond delay="1000"/>
                            </p:stCondLst>
                            <p:childTnLst>
                              <p:par>
                                <p:cTn id="28" presetID="22" presetClass="entr" presetSubtype="4" fill="hold" grpId="0" nodeType="after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wipe(down)">
                                      <p:cBhvr>
                                        <p:cTn id="30" dur="500"/>
                                        <p:tgtEl>
                                          <p:spTgt spid="19"/>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96"/>
                                        </p:tgtEl>
                                        <p:attrNameLst>
                                          <p:attrName>style.visibility</p:attrName>
                                        </p:attrNameLst>
                                      </p:cBhvr>
                                      <p:to>
                                        <p:strVal val="visible"/>
                                      </p:to>
                                    </p:set>
                                    <p:anim calcmode="lin" valueType="num">
                                      <p:cBhvr additive="base">
                                        <p:cTn id="35" dur="500" fill="hold"/>
                                        <p:tgtEl>
                                          <p:spTgt spid="96"/>
                                        </p:tgtEl>
                                        <p:attrNameLst>
                                          <p:attrName>ppt_x</p:attrName>
                                        </p:attrNameLst>
                                      </p:cBhvr>
                                      <p:tavLst>
                                        <p:tav tm="0">
                                          <p:val>
                                            <p:strVal val="#ppt_x"/>
                                          </p:val>
                                        </p:tav>
                                        <p:tav tm="100000">
                                          <p:val>
                                            <p:strVal val="#ppt_x"/>
                                          </p:val>
                                        </p:tav>
                                      </p:tavLst>
                                    </p:anim>
                                    <p:anim calcmode="lin" valueType="num">
                                      <p:cBhvr additive="base">
                                        <p:cTn id="36" dur="500" fill="hold"/>
                                        <p:tgtEl>
                                          <p:spTgt spid="96"/>
                                        </p:tgtEl>
                                        <p:attrNameLst>
                                          <p:attrName>ppt_y</p:attrName>
                                        </p:attrNameLst>
                                      </p:cBhvr>
                                      <p:tavLst>
                                        <p:tav tm="0">
                                          <p:val>
                                            <p:strVal val="1+#ppt_h/2"/>
                                          </p:val>
                                        </p:tav>
                                        <p:tav tm="100000">
                                          <p:val>
                                            <p:strVal val="#ppt_y"/>
                                          </p:val>
                                        </p:tav>
                                      </p:tavLst>
                                    </p:anim>
                                  </p:childTnLst>
                                </p:cTn>
                              </p:par>
                            </p:childTnLst>
                          </p:cTn>
                        </p:par>
                        <p:par>
                          <p:cTn id="37" fill="hold">
                            <p:stCondLst>
                              <p:cond delay="500"/>
                            </p:stCondLst>
                            <p:childTnLst>
                              <p:par>
                                <p:cTn id="38" presetID="22" presetClass="entr" presetSubtype="4" fill="hold" nodeType="afterEffect">
                                  <p:stCondLst>
                                    <p:cond delay="0"/>
                                  </p:stCondLst>
                                  <p:childTnLst>
                                    <p:set>
                                      <p:cBhvr>
                                        <p:cTn id="39" dur="1" fill="hold">
                                          <p:stCondLst>
                                            <p:cond delay="0"/>
                                          </p:stCondLst>
                                        </p:cTn>
                                        <p:tgtEl>
                                          <p:spTgt spid="95"/>
                                        </p:tgtEl>
                                        <p:attrNameLst>
                                          <p:attrName>style.visibility</p:attrName>
                                        </p:attrNameLst>
                                      </p:cBhvr>
                                      <p:to>
                                        <p:strVal val="visible"/>
                                      </p:to>
                                    </p:set>
                                    <p:animEffect transition="in" filter="wipe(down)">
                                      <p:cBhvr>
                                        <p:cTn id="40" dur="500"/>
                                        <p:tgtEl>
                                          <p:spTgt spid="95"/>
                                        </p:tgtEl>
                                      </p:cBhvr>
                                    </p:animEffect>
                                  </p:childTnLst>
                                </p:cTn>
                              </p:par>
                            </p:childTnLst>
                          </p:cTn>
                        </p:par>
                        <p:par>
                          <p:cTn id="41" fill="hold">
                            <p:stCondLst>
                              <p:cond delay="1000"/>
                            </p:stCondLst>
                            <p:childTnLst>
                              <p:par>
                                <p:cTn id="42" presetID="22" presetClass="entr" presetSubtype="4" fill="hold" grpId="0" nodeType="afterEffect">
                                  <p:stCondLst>
                                    <p:cond delay="0"/>
                                  </p:stCondLst>
                                  <p:childTnLst>
                                    <p:set>
                                      <p:cBhvr>
                                        <p:cTn id="43" dur="1" fill="hold">
                                          <p:stCondLst>
                                            <p:cond delay="0"/>
                                          </p:stCondLst>
                                        </p:cTn>
                                        <p:tgtEl>
                                          <p:spTgt spid="28"/>
                                        </p:tgtEl>
                                        <p:attrNameLst>
                                          <p:attrName>style.visibility</p:attrName>
                                        </p:attrNameLst>
                                      </p:cBhvr>
                                      <p:to>
                                        <p:strVal val="visible"/>
                                      </p:to>
                                    </p:set>
                                    <p:animEffect transition="in" filter="wipe(down)">
                                      <p:cBhvr>
                                        <p:cTn id="44" dur="500"/>
                                        <p:tgtEl>
                                          <p:spTgt spid="28"/>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1"/>
                                        </p:tgtEl>
                                        <p:attrNameLst>
                                          <p:attrName>style.visibility</p:attrName>
                                        </p:attrNameLst>
                                      </p:cBhvr>
                                      <p:to>
                                        <p:strVal val="visible"/>
                                      </p:to>
                                    </p:set>
                                    <p:anim calcmode="lin" valueType="num">
                                      <p:cBhvr additive="base">
                                        <p:cTn id="49" dur="500" fill="hold"/>
                                        <p:tgtEl>
                                          <p:spTgt spid="31"/>
                                        </p:tgtEl>
                                        <p:attrNameLst>
                                          <p:attrName>ppt_x</p:attrName>
                                        </p:attrNameLst>
                                      </p:cBhvr>
                                      <p:tavLst>
                                        <p:tav tm="0">
                                          <p:val>
                                            <p:strVal val="#ppt_x"/>
                                          </p:val>
                                        </p:tav>
                                        <p:tav tm="100000">
                                          <p:val>
                                            <p:strVal val="#ppt_x"/>
                                          </p:val>
                                        </p:tav>
                                      </p:tavLst>
                                    </p:anim>
                                    <p:anim calcmode="lin" valueType="num">
                                      <p:cBhvr additive="base">
                                        <p:cTn id="50" dur="500" fill="hold"/>
                                        <p:tgtEl>
                                          <p:spTgt spid="31"/>
                                        </p:tgtEl>
                                        <p:attrNameLst>
                                          <p:attrName>ppt_y</p:attrName>
                                        </p:attrNameLst>
                                      </p:cBhvr>
                                      <p:tavLst>
                                        <p:tav tm="0">
                                          <p:val>
                                            <p:strVal val="1+#ppt_h/2"/>
                                          </p:val>
                                        </p:tav>
                                        <p:tav tm="100000">
                                          <p:val>
                                            <p:strVal val="#ppt_y"/>
                                          </p:val>
                                        </p:tav>
                                      </p:tavLst>
                                    </p:anim>
                                  </p:childTnLst>
                                </p:cTn>
                              </p:par>
                            </p:childTnLst>
                          </p:cTn>
                        </p:par>
                        <p:par>
                          <p:cTn id="51" fill="hold">
                            <p:stCondLst>
                              <p:cond delay="500"/>
                            </p:stCondLst>
                            <p:childTnLst>
                              <p:par>
                                <p:cTn id="52" presetID="22" presetClass="entr" presetSubtype="4" fill="hold" nodeType="afterEffect">
                                  <p:stCondLst>
                                    <p:cond delay="0"/>
                                  </p:stCondLst>
                                  <p:childTnLst>
                                    <p:set>
                                      <p:cBhvr>
                                        <p:cTn id="53" dur="1" fill="hold">
                                          <p:stCondLst>
                                            <p:cond delay="0"/>
                                          </p:stCondLst>
                                        </p:cTn>
                                        <p:tgtEl>
                                          <p:spTgt spid="32"/>
                                        </p:tgtEl>
                                        <p:attrNameLst>
                                          <p:attrName>style.visibility</p:attrName>
                                        </p:attrNameLst>
                                      </p:cBhvr>
                                      <p:to>
                                        <p:strVal val="visible"/>
                                      </p:to>
                                    </p:set>
                                    <p:animEffect transition="in" filter="wipe(down)">
                                      <p:cBhvr>
                                        <p:cTn id="54" dur="500"/>
                                        <p:tgtEl>
                                          <p:spTgt spid="32"/>
                                        </p:tgtEl>
                                      </p:cBhvr>
                                    </p:animEffect>
                                  </p:childTnLst>
                                </p:cTn>
                              </p:par>
                            </p:childTnLst>
                          </p:cTn>
                        </p:par>
                        <p:par>
                          <p:cTn id="55" fill="hold">
                            <p:stCondLst>
                              <p:cond delay="1000"/>
                            </p:stCondLst>
                            <p:childTnLst>
                              <p:par>
                                <p:cTn id="56" presetID="22" presetClass="entr" presetSubtype="4" fill="hold" grpId="0" nodeType="afterEffect">
                                  <p:stCondLst>
                                    <p:cond delay="0"/>
                                  </p:stCondLst>
                                  <p:childTnLst>
                                    <p:set>
                                      <p:cBhvr>
                                        <p:cTn id="57" dur="1" fill="hold">
                                          <p:stCondLst>
                                            <p:cond delay="0"/>
                                          </p:stCondLst>
                                        </p:cTn>
                                        <p:tgtEl>
                                          <p:spTgt spid="38"/>
                                        </p:tgtEl>
                                        <p:attrNameLst>
                                          <p:attrName>style.visibility</p:attrName>
                                        </p:attrNameLst>
                                      </p:cBhvr>
                                      <p:to>
                                        <p:strVal val="visible"/>
                                      </p:to>
                                    </p:set>
                                    <p:animEffect transition="in" filter="wipe(down)">
                                      <p:cBhvr>
                                        <p:cTn id="58" dur="500"/>
                                        <p:tgtEl>
                                          <p:spTgt spid="38"/>
                                        </p:tgtEl>
                                      </p:cBhvr>
                                    </p:animEffect>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41"/>
                                        </p:tgtEl>
                                        <p:attrNameLst>
                                          <p:attrName>style.visibility</p:attrName>
                                        </p:attrNameLst>
                                      </p:cBhvr>
                                      <p:to>
                                        <p:strVal val="visible"/>
                                      </p:to>
                                    </p:set>
                                    <p:anim calcmode="lin" valueType="num">
                                      <p:cBhvr additive="base">
                                        <p:cTn id="63" dur="500" fill="hold"/>
                                        <p:tgtEl>
                                          <p:spTgt spid="41"/>
                                        </p:tgtEl>
                                        <p:attrNameLst>
                                          <p:attrName>ppt_x</p:attrName>
                                        </p:attrNameLst>
                                      </p:cBhvr>
                                      <p:tavLst>
                                        <p:tav tm="0">
                                          <p:val>
                                            <p:strVal val="#ppt_x"/>
                                          </p:val>
                                        </p:tav>
                                        <p:tav tm="100000">
                                          <p:val>
                                            <p:strVal val="#ppt_x"/>
                                          </p:val>
                                        </p:tav>
                                      </p:tavLst>
                                    </p:anim>
                                    <p:anim calcmode="lin" valueType="num">
                                      <p:cBhvr additive="base">
                                        <p:cTn id="64" dur="500" fill="hold"/>
                                        <p:tgtEl>
                                          <p:spTgt spid="41"/>
                                        </p:tgtEl>
                                        <p:attrNameLst>
                                          <p:attrName>ppt_y</p:attrName>
                                        </p:attrNameLst>
                                      </p:cBhvr>
                                      <p:tavLst>
                                        <p:tav tm="0">
                                          <p:val>
                                            <p:strVal val="1+#ppt_h/2"/>
                                          </p:val>
                                        </p:tav>
                                        <p:tav tm="100000">
                                          <p:val>
                                            <p:strVal val="#ppt_y"/>
                                          </p:val>
                                        </p:tav>
                                      </p:tavLst>
                                    </p:anim>
                                  </p:childTnLst>
                                </p:cTn>
                              </p:par>
                            </p:childTnLst>
                          </p:cTn>
                        </p:par>
                        <p:par>
                          <p:cTn id="65" fill="hold">
                            <p:stCondLst>
                              <p:cond delay="500"/>
                            </p:stCondLst>
                            <p:childTnLst>
                              <p:par>
                                <p:cTn id="66" presetID="22" presetClass="entr" presetSubtype="4" fill="hold" nodeType="afterEffect">
                                  <p:stCondLst>
                                    <p:cond delay="0"/>
                                  </p:stCondLst>
                                  <p:childTnLst>
                                    <p:set>
                                      <p:cBhvr>
                                        <p:cTn id="67" dur="1" fill="hold">
                                          <p:stCondLst>
                                            <p:cond delay="0"/>
                                          </p:stCondLst>
                                        </p:cTn>
                                        <p:tgtEl>
                                          <p:spTgt spid="42"/>
                                        </p:tgtEl>
                                        <p:attrNameLst>
                                          <p:attrName>style.visibility</p:attrName>
                                        </p:attrNameLst>
                                      </p:cBhvr>
                                      <p:to>
                                        <p:strVal val="visible"/>
                                      </p:to>
                                    </p:set>
                                    <p:animEffect transition="in" filter="wipe(down)">
                                      <p:cBhvr>
                                        <p:cTn id="68" dur="500"/>
                                        <p:tgtEl>
                                          <p:spTgt spid="42"/>
                                        </p:tgtEl>
                                      </p:cBhvr>
                                    </p:animEffect>
                                  </p:childTnLst>
                                </p:cTn>
                              </p:par>
                            </p:childTnLst>
                          </p:cTn>
                        </p:par>
                        <p:par>
                          <p:cTn id="69" fill="hold">
                            <p:stCondLst>
                              <p:cond delay="1000"/>
                            </p:stCondLst>
                            <p:childTnLst>
                              <p:par>
                                <p:cTn id="70" presetID="22" presetClass="entr" presetSubtype="4" fill="hold" grpId="0" nodeType="afterEffect">
                                  <p:stCondLst>
                                    <p:cond delay="0"/>
                                  </p:stCondLst>
                                  <p:childTnLst>
                                    <p:set>
                                      <p:cBhvr>
                                        <p:cTn id="71" dur="1" fill="hold">
                                          <p:stCondLst>
                                            <p:cond delay="0"/>
                                          </p:stCondLst>
                                        </p:cTn>
                                        <p:tgtEl>
                                          <p:spTgt spid="43"/>
                                        </p:tgtEl>
                                        <p:attrNameLst>
                                          <p:attrName>style.visibility</p:attrName>
                                        </p:attrNameLst>
                                      </p:cBhvr>
                                      <p:to>
                                        <p:strVal val="visible"/>
                                      </p:to>
                                    </p:set>
                                    <p:animEffect transition="in" filter="wipe(down)">
                                      <p:cBhvr>
                                        <p:cTn id="72" dur="500"/>
                                        <p:tgtEl>
                                          <p:spTgt spid="43"/>
                                        </p:tgtEl>
                                      </p:cBhvr>
                                    </p:animEffect>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35"/>
                                        </p:tgtEl>
                                        <p:attrNameLst>
                                          <p:attrName>style.visibility</p:attrName>
                                        </p:attrNameLst>
                                      </p:cBhvr>
                                      <p:to>
                                        <p:strVal val="visible"/>
                                      </p:to>
                                    </p:set>
                                    <p:anim calcmode="lin" valueType="num">
                                      <p:cBhvr additive="base">
                                        <p:cTn id="77" dur="500" fill="hold"/>
                                        <p:tgtEl>
                                          <p:spTgt spid="35"/>
                                        </p:tgtEl>
                                        <p:attrNameLst>
                                          <p:attrName>ppt_x</p:attrName>
                                        </p:attrNameLst>
                                      </p:cBhvr>
                                      <p:tavLst>
                                        <p:tav tm="0">
                                          <p:val>
                                            <p:strVal val="#ppt_x"/>
                                          </p:val>
                                        </p:tav>
                                        <p:tav tm="100000">
                                          <p:val>
                                            <p:strVal val="#ppt_x"/>
                                          </p:val>
                                        </p:tav>
                                      </p:tavLst>
                                    </p:anim>
                                    <p:anim calcmode="lin" valueType="num">
                                      <p:cBhvr additive="base">
                                        <p:cTn id="78" dur="500" fill="hold"/>
                                        <p:tgtEl>
                                          <p:spTgt spid="35"/>
                                        </p:tgtEl>
                                        <p:attrNameLst>
                                          <p:attrName>ppt_y</p:attrName>
                                        </p:attrNameLst>
                                      </p:cBhvr>
                                      <p:tavLst>
                                        <p:tav tm="0">
                                          <p:val>
                                            <p:strVal val="1+#ppt_h/2"/>
                                          </p:val>
                                        </p:tav>
                                        <p:tav tm="100000">
                                          <p:val>
                                            <p:strVal val="#ppt_y"/>
                                          </p:val>
                                        </p:tav>
                                      </p:tavLst>
                                    </p:anim>
                                  </p:childTnLst>
                                </p:cTn>
                              </p:par>
                            </p:childTnLst>
                          </p:cTn>
                        </p:par>
                        <p:par>
                          <p:cTn id="79" fill="hold">
                            <p:stCondLst>
                              <p:cond delay="500"/>
                            </p:stCondLst>
                            <p:childTnLst>
                              <p:par>
                                <p:cTn id="80" presetID="22" presetClass="entr" presetSubtype="4" fill="hold" nodeType="afterEffect">
                                  <p:stCondLst>
                                    <p:cond delay="0"/>
                                  </p:stCondLst>
                                  <p:childTnLst>
                                    <p:set>
                                      <p:cBhvr>
                                        <p:cTn id="81" dur="1" fill="hold">
                                          <p:stCondLst>
                                            <p:cond delay="0"/>
                                          </p:stCondLst>
                                        </p:cTn>
                                        <p:tgtEl>
                                          <p:spTgt spid="36"/>
                                        </p:tgtEl>
                                        <p:attrNameLst>
                                          <p:attrName>style.visibility</p:attrName>
                                        </p:attrNameLst>
                                      </p:cBhvr>
                                      <p:to>
                                        <p:strVal val="visible"/>
                                      </p:to>
                                    </p:set>
                                    <p:animEffect transition="in" filter="wipe(down)">
                                      <p:cBhvr>
                                        <p:cTn id="82" dur="500"/>
                                        <p:tgtEl>
                                          <p:spTgt spid="36"/>
                                        </p:tgtEl>
                                      </p:cBhvr>
                                    </p:animEffect>
                                  </p:childTnLst>
                                </p:cTn>
                              </p:par>
                            </p:childTnLst>
                          </p:cTn>
                        </p:par>
                        <p:par>
                          <p:cTn id="83" fill="hold">
                            <p:stCondLst>
                              <p:cond delay="1000"/>
                            </p:stCondLst>
                            <p:childTnLst>
                              <p:par>
                                <p:cTn id="84" presetID="22" presetClass="entr" presetSubtype="4" fill="hold" grpId="0" nodeType="afterEffect">
                                  <p:stCondLst>
                                    <p:cond delay="0"/>
                                  </p:stCondLst>
                                  <p:childTnLst>
                                    <p:set>
                                      <p:cBhvr>
                                        <p:cTn id="85" dur="1" fill="hold">
                                          <p:stCondLst>
                                            <p:cond delay="0"/>
                                          </p:stCondLst>
                                        </p:cTn>
                                        <p:tgtEl>
                                          <p:spTgt spid="37"/>
                                        </p:tgtEl>
                                        <p:attrNameLst>
                                          <p:attrName>style.visibility</p:attrName>
                                        </p:attrNameLst>
                                      </p:cBhvr>
                                      <p:to>
                                        <p:strVal val="visible"/>
                                      </p:to>
                                    </p:set>
                                    <p:animEffect transition="in" filter="wipe(down)">
                                      <p:cBhvr>
                                        <p:cTn id="8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9" grpId="0" animBg="1"/>
      <p:bldP spid="27" grpId="0" animBg="1"/>
      <p:bldP spid="96" grpId="0" animBg="1"/>
      <p:bldP spid="38" grpId="0" animBg="1"/>
      <p:bldP spid="41" grpId="0" animBg="1"/>
      <p:bldP spid="43" grpId="0" animBg="1"/>
      <p:bldP spid="28" grpId="0" animBg="1"/>
      <p:bldP spid="31" grpId="0" animBg="1"/>
      <p:bldP spid="35" grpId="0" animBg="1"/>
      <p:bldP spid="3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7C7AD542-F2C7-43CA-BB95-C23FAEDACA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3025" y="1174945"/>
            <a:ext cx="8220824" cy="5662961"/>
          </a:xfrm>
          <a:prstGeom prst="rect">
            <a:avLst/>
          </a:prstGeom>
        </p:spPr>
      </p:pic>
      <p:sp>
        <p:nvSpPr>
          <p:cNvPr id="5" name="Rectangle: Rounded Corners 4">
            <a:extLst>
              <a:ext uri="{FF2B5EF4-FFF2-40B4-BE49-F238E27FC236}">
                <a16:creationId xmlns:a16="http://schemas.microsoft.com/office/drawing/2014/main" id="{41472F5F-B524-92A5-D5BC-28445C012792}"/>
              </a:ext>
            </a:extLst>
          </p:cNvPr>
          <p:cNvSpPr/>
          <p:nvPr/>
        </p:nvSpPr>
        <p:spPr>
          <a:xfrm>
            <a:off x="195942" y="81642"/>
            <a:ext cx="4953701"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Navigating Windows – File Explorer – Navbars</a:t>
            </a:r>
            <a:endParaRPr lang="en-US" sz="2000" dirty="0">
              <a:solidFill>
                <a:schemeClr val="tx1"/>
              </a:solidFill>
            </a:endParaRPr>
          </a:p>
        </p:txBody>
      </p:sp>
      <p:sp>
        <p:nvSpPr>
          <p:cNvPr id="7" name="Slide Number Placeholder 2">
            <a:extLst>
              <a:ext uri="{FF2B5EF4-FFF2-40B4-BE49-F238E27FC236}">
                <a16:creationId xmlns:a16="http://schemas.microsoft.com/office/drawing/2014/main" id="{B547BEAD-32A0-FEC6-1158-E11CC1F2092B}"/>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33</a:t>
            </a:fld>
            <a:endParaRPr lang="en-GB" dirty="0">
              <a:solidFill>
                <a:schemeClr val="tx1"/>
              </a:solidFill>
            </a:endParaRPr>
          </a:p>
        </p:txBody>
      </p:sp>
      <p:sp>
        <p:nvSpPr>
          <p:cNvPr id="15" name="Rectangle 14">
            <a:extLst>
              <a:ext uri="{FF2B5EF4-FFF2-40B4-BE49-F238E27FC236}">
                <a16:creationId xmlns:a16="http://schemas.microsoft.com/office/drawing/2014/main" id="{A4667A7D-8585-F05D-2DD8-25099891E8DF}"/>
              </a:ext>
            </a:extLst>
          </p:cNvPr>
          <p:cNvSpPr/>
          <p:nvPr/>
        </p:nvSpPr>
        <p:spPr>
          <a:xfrm>
            <a:off x="3979759" y="2294693"/>
            <a:ext cx="5591179" cy="250154"/>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038043B-D101-7E4B-753D-DF086E34CAB6}"/>
              </a:ext>
            </a:extLst>
          </p:cNvPr>
          <p:cNvSpPr/>
          <p:nvPr/>
        </p:nvSpPr>
        <p:spPr>
          <a:xfrm>
            <a:off x="9606642" y="2306438"/>
            <a:ext cx="2477860" cy="24329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7E860755-253A-3F8F-DC28-FA191D87588C}"/>
              </a:ext>
            </a:extLst>
          </p:cNvPr>
          <p:cNvSpPr txBox="1"/>
          <p:nvPr/>
        </p:nvSpPr>
        <p:spPr>
          <a:xfrm>
            <a:off x="5305425" y="120815"/>
            <a:ext cx="6111997" cy="400110"/>
          </a:xfrm>
          <a:prstGeom prst="rect">
            <a:avLst/>
          </a:prstGeom>
          <a:solidFill>
            <a:schemeClr val="bg1"/>
          </a:solidFill>
          <a:ln w="19050">
            <a:solidFill>
              <a:schemeClr val="accent2"/>
            </a:solidFill>
          </a:ln>
        </p:spPr>
        <p:txBody>
          <a:bodyPr wrap="square" rtlCol="0">
            <a:spAutoFit/>
          </a:bodyPr>
          <a:lstStyle/>
          <a:p>
            <a:r>
              <a:rPr lang="en-US" sz="2000" dirty="0"/>
              <a:t>Drive &amp; folder navigation bar has seven items of interest.</a:t>
            </a:r>
          </a:p>
        </p:txBody>
      </p:sp>
      <p:sp>
        <p:nvSpPr>
          <p:cNvPr id="8" name="TextBox 7">
            <a:extLst>
              <a:ext uri="{FF2B5EF4-FFF2-40B4-BE49-F238E27FC236}">
                <a16:creationId xmlns:a16="http://schemas.microsoft.com/office/drawing/2014/main" id="{F15C7326-41C1-4FDF-CBE6-8F92C82906EC}"/>
              </a:ext>
            </a:extLst>
          </p:cNvPr>
          <p:cNvSpPr txBox="1"/>
          <p:nvPr/>
        </p:nvSpPr>
        <p:spPr>
          <a:xfrm>
            <a:off x="380176" y="3966749"/>
            <a:ext cx="2629724" cy="400110"/>
          </a:xfrm>
          <a:prstGeom prst="rect">
            <a:avLst/>
          </a:prstGeom>
          <a:solidFill>
            <a:schemeClr val="bg1"/>
          </a:solidFill>
          <a:ln w="19050">
            <a:solidFill>
              <a:schemeClr val="accent2"/>
            </a:solidFill>
          </a:ln>
        </p:spPr>
        <p:txBody>
          <a:bodyPr wrap="square" rtlCol="0">
            <a:spAutoFit/>
          </a:bodyPr>
          <a:lstStyle/>
          <a:p>
            <a:r>
              <a:rPr lang="en-US" sz="2000" dirty="0"/>
              <a:t>2. Recent locations</a:t>
            </a:r>
          </a:p>
        </p:txBody>
      </p:sp>
      <p:cxnSp>
        <p:nvCxnSpPr>
          <p:cNvPr id="12" name="Straight Arrow Connector 11">
            <a:extLst>
              <a:ext uri="{FF2B5EF4-FFF2-40B4-BE49-F238E27FC236}">
                <a16:creationId xmlns:a16="http://schemas.microsoft.com/office/drawing/2014/main" id="{6DBC06D3-8ABB-E41B-64CF-6EF396A9DE9F}"/>
              </a:ext>
            </a:extLst>
          </p:cNvPr>
          <p:cNvCxnSpPr>
            <a:cxnSpLocks/>
            <a:stCxn id="4" idx="3"/>
            <a:endCxn id="13" idx="1"/>
          </p:cNvCxnSpPr>
          <p:nvPr/>
        </p:nvCxnSpPr>
        <p:spPr>
          <a:xfrm flipV="1">
            <a:off x="2858263" y="2755843"/>
            <a:ext cx="1357333" cy="775930"/>
          </a:xfrm>
          <a:prstGeom prst="straightConnector1">
            <a:avLst/>
          </a:prstGeom>
          <a:ln w="19050">
            <a:gradFill>
              <a:gsLst>
                <a:gs pos="0">
                  <a:schemeClr val="accent2"/>
                </a:gs>
                <a:gs pos="97000">
                  <a:schemeClr val="tx1"/>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14" name="Right Brace 13">
            <a:extLst>
              <a:ext uri="{FF2B5EF4-FFF2-40B4-BE49-F238E27FC236}">
                <a16:creationId xmlns:a16="http://schemas.microsoft.com/office/drawing/2014/main" id="{77D876EC-FC70-31A4-6554-A3D58EA907E1}"/>
              </a:ext>
            </a:extLst>
          </p:cNvPr>
          <p:cNvSpPr/>
          <p:nvPr/>
        </p:nvSpPr>
        <p:spPr>
          <a:xfrm rot="5563623" flipV="1">
            <a:off x="4417639" y="2531432"/>
            <a:ext cx="221842" cy="97550"/>
          </a:xfrm>
          <a:prstGeom prst="rightBrace">
            <a:avLst>
              <a:gd name="adj1" fmla="val 44075"/>
              <a:gd name="adj2"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8" name="Straight Arrow Connector 17">
            <a:extLst>
              <a:ext uri="{FF2B5EF4-FFF2-40B4-BE49-F238E27FC236}">
                <a16:creationId xmlns:a16="http://schemas.microsoft.com/office/drawing/2014/main" id="{CBF602B1-5B2F-2B1E-4323-42968419414B}"/>
              </a:ext>
            </a:extLst>
          </p:cNvPr>
          <p:cNvCxnSpPr>
            <a:cxnSpLocks/>
            <a:stCxn id="8" idx="3"/>
          </p:cNvCxnSpPr>
          <p:nvPr/>
        </p:nvCxnSpPr>
        <p:spPr>
          <a:xfrm flipV="1">
            <a:off x="3009900" y="2768140"/>
            <a:ext cx="1529690" cy="1398664"/>
          </a:xfrm>
          <a:prstGeom prst="straightConnector1">
            <a:avLst/>
          </a:prstGeom>
          <a:ln w="19050">
            <a:gradFill>
              <a:gsLst>
                <a:gs pos="0">
                  <a:schemeClr val="accent2"/>
                </a:gs>
                <a:gs pos="97000">
                  <a:schemeClr val="tx1"/>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AF59F02F-A704-0004-D1E2-9AFA028A6F23}"/>
              </a:ext>
            </a:extLst>
          </p:cNvPr>
          <p:cNvCxnSpPr>
            <a:cxnSpLocks/>
            <a:stCxn id="36" idx="3"/>
          </p:cNvCxnSpPr>
          <p:nvPr/>
        </p:nvCxnSpPr>
        <p:spPr>
          <a:xfrm flipV="1">
            <a:off x="3225218" y="2781401"/>
            <a:ext cx="1478920" cy="1866546"/>
          </a:xfrm>
          <a:prstGeom prst="straightConnector1">
            <a:avLst/>
          </a:prstGeom>
          <a:ln w="19050">
            <a:gradFill>
              <a:gsLst>
                <a:gs pos="0">
                  <a:schemeClr val="accent2"/>
                </a:gs>
                <a:gs pos="97000">
                  <a:schemeClr val="tx1"/>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EE75405D-82B6-D1FD-32B8-6864ACABCCC8}"/>
              </a:ext>
            </a:extLst>
          </p:cNvPr>
          <p:cNvSpPr txBox="1"/>
          <p:nvPr/>
        </p:nvSpPr>
        <p:spPr>
          <a:xfrm>
            <a:off x="586676" y="4948343"/>
            <a:ext cx="2845042" cy="400110"/>
          </a:xfrm>
          <a:prstGeom prst="rect">
            <a:avLst/>
          </a:prstGeom>
          <a:solidFill>
            <a:schemeClr val="bg1"/>
          </a:solidFill>
          <a:ln w="19050">
            <a:solidFill>
              <a:schemeClr val="accent2"/>
            </a:solidFill>
          </a:ln>
        </p:spPr>
        <p:txBody>
          <a:bodyPr wrap="square" rtlCol="0">
            <a:spAutoFit/>
          </a:bodyPr>
          <a:lstStyle/>
          <a:p>
            <a:r>
              <a:rPr lang="en-US" sz="2000" dirty="0"/>
              <a:t>4. Address bar navigation</a:t>
            </a:r>
          </a:p>
        </p:txBody>
      </p:sp>
      <p:cxnSp>
        <p:nvCxnSpPr>
          <p:cNvPr id="39" name="Straight Arrow Connector 38">
            <a:extLst>
              <a:ext uri="{FF2B5EF4-FFF2-40B4-BE49-F238E27FC236}">
                <a16:creationId xmlns:a16="http://schemas.microsoft.com/office/drawing/2014/main" id="{C5884814-688A-E2A1-3B05-EC6C04F9762B}"/>
              </a:ext>
            </a:extLst>
          </p:cNvPr>
          <p:cNvCxnSpPr>
            <a:cxnSpLocks/>
            <a:stCxn id="38" idx="3"/>
            <a:endCxn id="44" idx="1"/>
          </p:cNvCxnSpPr>
          <p:nvPr/>
        </p:nvCxnSpPr>
        <p:spPr>
          <a:xfrm flipV="1">
            <a:off x="3431718" y="2775235"/>
            <a:ext cx="2062343" cy="2373163"/>
          </a:xfrm>
          <a:prstGeom prst="straightConnector1">
            <a:avLst/>
          </a:prstGeom>
          <a:ln w="19050">
            <a:gradFill>
              <a:gsLst>
                <a:gs pos="0">
                  <a:schemeClr val="accent2"/>
                </a:gs>
                <a:gs pos="97000">
                  <a:schemeClr val="tx1"/>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12AB6000-CF63-1174-93AB-07C25615AB69}"/>
              </a:ext>
            </a:extLst>
          </p:cNvPr>
          <p:cNvSpPr txBox="1"/>
          <p:nvPr/>
        </p:nvSpPr>
        <p:spPr>
          <a:xfrm>
            <a:off x="7753411" y="4574401"/>
            <a:ext cx="4331092" cy="1015663"/>
          </a:xfrm>
          <a:prstGeom prst="rect">
            <a:avLst/>
          </a:prstGeom>
          <a:solidFill>
            <a:schemeClr val="bg1"/>
          </a:solidFill>
          <a:ln w="19050">
            <a:solidFill>
              <a:schemeClr val="accent2"/>
            </a:solidFill>
          </a:ln>
        </p:spPr>
        <p:txBody>
          <a:bodyPr wrap="square" rtlCol="0">
            <a:spAutoFit/>
          </a:bodyPr>
          <a:lstStyle/>
          <a:p>
            <a:r>
              <a:rPr lang="en-US" sz="2000" dirty="0"/>
              <a:t>7. Search bar.  Searches the folder and subfolders of the item(s) selected in the Navigation pane for your search string.</a:t>
            </a:r>
          </a:p>
        </p:txBody>
      </p:sp>
      <p:cxnSp>
        <p:nvCxnSpPr>
          <p:cNvPr id="43" name="Straight Arrow Connector 42">
            <a:extLst>
              <a:ext uri="{FF2B5EF4-FFF2-40B4-BE49-F238E27FC236}">
                <a16:creationId xmlns:a16="http://schemas.microsoft.com/office/drawing/2014/main" id="{EEAD598A-1ED9-B235-82A8-047D55F6FF37}"/>
              </a:ext>
            </a:extLst>
          </p:cNvPr>
          <p:cNvCxnSpPr>
            <a:cxnSpLocks/>
            <a:stCxn id="42" idx="0"/>
            <a:endCxn id="17" idx="2"/>
          </p:cNvCxnSpPr>
          <p:nvPr/>
        </p:nvCxnSpPr>
        <p:spPr>
          <a:xfrm flipV="1">
            <a:off x="9918957" y="2549728"/>
            <a:ext cx="926615" cy="2024673"/>
          </a:xfrm>
          <a:prstGeom prst="straightConnector1">
            <a:avLst/>
          </a:prstGeom>
          <a:ln w="19050">
            <a:gradFill>
              <a:gsLst>
                <a:gs pos="0">
                  <a:schemeClr val="accent2"/>
                </a:gs>
                <a:gs pos="97000">
                  <a:schemeClr val="tx1"/>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grpSp>
        <p:nvGrpSpPr>
          <p:cNvPr id="51" name="Group 50">
            <a:extLst>
              <a:ext uri="{FF2B5EF4-FFF2-40B4-BE49-F238E27FC236}">
                <a16:creationId xmlns:a16="http://schemas.microsoft.com/office/drawing/2014/main" id="{7FF43B5C-02B9-243E-E554-B18645654485}"/>
              </a:ext>
            </a:extLst>
          </p:cNvPr>
          <p:cNvGrpSpPr/>
          <p:nvPr/>
        </p:nvGrpSpPr>
        <p:grpSpPr>
          <a:xfrm>
            <a:off x="995136" y="557811"/>
            <a:ext cx="3257094" cy="400110"/>
            <a:chOff x="7021285" y="612977"/>
            <a:chExt cx="3257094" cy="400110"/>
          </a:xfrm>
        </p:grpSpPr>
        <p:sp>
          <p:nvSpPr>
            <p:cNvPr id="52" name="TextBox 51">
              <a:extLst>
                <a:ext uri="{FF2B5EF4-FFF2-40B4-BE49-F238E27FC236}">
                  <a16:creationId xmlns:a16="http://schemas.microsoft.com/office/drawing/2014/main" id="{27881C63-9575-2AC9-15C8-73854BF21767}"/>
                </a:ext>
              </a:extLst>
            </p:cNvPr>
            <p:cNvSpPr txBox="1"/>
            <p:nvPr/>
          </p:nvSpPr>
          <p:spPr>
            <a:xfrm>
              <a:off x="7021285" y="612977"/>
              <a:ext cx="3257094" cy="400110"/>
            </a:xfrm>
            <a:prstGeom prst="rect">
              <a:avLst/>
            </a:prstGeom>
            <a:solidFill>
              <a:schemeClr val="bg1"/>
            </a:solidFill>
            <a:ln w="19050">
              <a:solidFill>
                <a:schemeClr val="accent2"/>
              </a:solidFill>
            </a:ln>
          </p:spPr>
          <p:txBody>
            <a:bodyPr wrap="square" rtlCol="0">
              <a:spAutoFit/>
            </a:bodyPr>
            <a:lstStyle/>
            <a:p>
              <a:r>
                <a:rPr lang="en-US" sz="2000" b="1" dirty="0"/>
                <a:t>File Explorer (Win + E)</a:t>
              </a:r>
              <a:endParaRPr lang="en-US" sz="2000" dirty="0"/>
            </a:p>
          </p:txBody>
        </p:sp>
        <p:pic>
          <p:nvPicPr>
            <p:cNvPr id="53" name="Picture 52" descr="A picture containing graphical user interface&#10;&#10;Description automatically generated">
              <a:extLst>
                <a:ext uri="{FF2B5EF4-FFF2-40B4-BE49-F238E27FC236}">
                  <a16:creationId xmlns:a16="http://schemas.microsoft.com/office/drawing/2014/main" id="{7D1F9EE3-DE1A-D9A4-488F-C61855A62C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82600" y="629336"/>
              <a:ext cx="570791" cy="367392"/>
            </a:xfrm>
            <a:prstGeom prst="rect">
              <a:avLst/>
            </a:prstGeom>
            <a:solidFill>
              <a:schemeClr val="bg1"/>
            </a:solidFill>
            <a:ln w="19050">
              <a:noFill/>
            </a:ln>
          </p:spPr>
        </p:pic>
      </p:grpSp>
      <p:sp>
        <p:nvSpPr>
          <p:cNvPr id="4" name="TextBox 3">
            <a:extLst>
              <a:ext uri="{FF2B5EF4-FFF2-40B4-BE49-F238E27FC236}">
                <a16:creationId xmlns:a16="http://schemas.microsoft.com/office/drawing/2014/main" id="{F7399445-C1AD-4B3C-83A2-D0CBC4C1236F}"/>
              </a:ext>
            </a:extLst>
          </p:cNvPr>
          <p:cNvSpPr txBox="1"/>
          <p:nvPr/>
        </p:nvSpPr>
        <p:spPr>
          <a:xfrm>
            <a:off x="195942" y="3177830"/>
            <a:ext cx="2662321" cy="707886"/>
          </a:xfrm>
          <a:prstGeom prst="rect">
            <a:avLst/>
          </a:prstGeom>
          <a:noFill/>
          <a:ln w="19050">
            <a:solidFill>
              <a:schemeClr val="accent2"/>
            </a:solidFill>
          </a:ln>
        </p:spPr>
        <p:txBody>
          <a:bodyPr wrap="square" rtlCol="0">
            <a:spAutoFit/>
          </a:bodyPr>
          <a:lstStyle/>
          <a:p>
            <a:r>
              <a:rPr lang="en-US" sz="2000" dirty="0"/>
              <a:t>1. Folder history, similar to web browser history</a:t>
            </a:r>
          </a:p>
        </p:txBody>
      </p:sp>
      <p:sp>
        <p:nvSpPr>
          <p:cNvPr id="13" name="Left Brace 12">
            <a:extLst>
              <a:ext uri="{FF2B5EF4-FFF2-40B4-BE49-F238E27FC236}">
                <a16:creationId xmlns:a16="http://schemas.microsoft.com/office/drawing/2014/main" id="{1E4EC1AD-0056-411E-997E-F02ADA1887B1}"/>
              </a:ext>
            </a:extLst>
          </p:cNvPr>
          <p:cNvSpPr/>
          <p:nvPr/>
        </p:nvSpPr>
        <p:spPr>
          <a:xfrm rot="16200000">
            <a:off x="4066382" y="2391541"/>
            <a:ext cx="288752" cy="439852"/>
          </a:xfrm>
          <a:prstGeom prst="leftBrace">
            <a:avLst>
              <a:gd name="adj1" fmla="val 27452"/>
              <a:gd name="adj2" fmla="val 511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6" name="TextBox 35">
            <a:extLst>
              <a:ext uri="{FF2B5EF4-FFF2-40B4-BE49-F238E27FC236}">
                <a16:creationId xmlns:a16="http://schemas.microsoft.com/office/drawing/2014/main" id="{A0F6F1F6-C6A8-4E1A-A890-24AD6C1C4CD4}"/>
              </a:ext>
            </a:extLst>
          </p:cNvPr>
          <p:cNvSpPr txBox="1"/>
          <p:nvPr/>
        </p:nvSpPr>
        <p:spPr>
          <a:xfrm>
            <a:off x="380176" y="4447892"/>
            <a:ext cx="2845042" cy="400110"/>
          </a:xfrm>
          <a:prstGeom prst="rect">
            <a:avLst/>
          </a:prstGeom>
          <a:solidFill>
            <a:schemeClr val="bg1"/>
          </a:solidFill>
          <a:ln w="19050">
            <a:solidFill>
              <a:schemeClr val="accent2"/>
            </a:solidFill>
          </a:ln>
        </p:spPr>
        <p:txBody>
          <a:bodyPr wrap="square" rtlCol="0">
            <a:spAutoFit/>
          </a:bodyPr>
          <a:lstStyle/>
          <a:p>
            <a:r>
              <a:rPr lang="en-US" sz="2000" dirty="0"/>
              <a:t>3. Hierarchical navigation</a:t>
            </a:r>
          </a:p>
        </p:txBody>
      </p:sp>
      <p:sp>
        <p:nvSpPr>
          <p:cNvPr id="40" name="Right Brace 39">
            <a:extLst>
              <a:ext uri="{FF2B5EF4-FFF2-40B4-BE49-F238E27FC236}">
                <a16:creationId xmlns:a16="http://schemas.microsoft.com/office/drawing/2014/main" id="{BAF21CFA-E0C2-4908-B9CC-CFA364FA11D3}"/>
              </a:ext>
            </a:extLst>
          </p:cNvPr>
          <p:cNvSpPr/>
          <p:nvPr/>
        </p:nvSpPr>
        <p:spPr>
          <a:xfrm rot="5563623" flipV="1">
            <a:off x="4578352" y="2542517"/>
            <a:ext cx="221842" cy="97550"/>
          </a:xfrm>
          <a:prstGeom prst="rightBrace">
            <a:avLst>
              <a:gd name="adj1" fmla="val 44075"/>
              <a:gd name="adj2"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4" name="Left Brace 43">
            <a:extLst>
              <a:ext uri="{FF2B5EF4-FFF2-40B4-BE49-F238E27FC236}">
                <a16:creationId xmlns:a16="http://schemas.microsoft.com/office/drawing/2014/main" id="{923B8402-C811-4869-AC5E-40F90AD9DAC5}"/>
              </a:ext>
            </a:extLst>
          </p:cNvPr>
          <p:cNvSpPr/>
          <p:nvPr/>
        </p:nvSpPr>
        <p:spPr>
          <a:xfrm rot="16200000">
            <a:off x="5335459" y="1984214"/>
            <a:ext cx="288752" cy="1293290"/>
          </a:xfrm>
          <a:prstGeom prst="leftBrace">
            <a:avLst>
              <a:gd name="adj1" fmla="val 27452"/>
              <a:gd name="adj2" fmla="val 511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8" name="TextBox 57">
            <a:extLst>
              <a:ext uri="{FF2B5EF4-FFF2-40B4-BE49-F238E27FC236}">
                <a16:creationId xmlns:a16="http://schemas.microsoft.com/office/drawing/2014/main" id="{67A76F9A-AD4A-42B9-B3A4-774DE036CF37}"/>
              </a:ext>
            </a:extLst>
          </p:cNvPr>
          <p:cNvSpPr txBox="1"/>
          <p:nvPr/>
        </p:nvSpPr>
        <p:spPr>
          <a:xfrm>
            <a:off x="586676" y="5459566"/>
            <a:ext cx="3049272" cy="400110"/>
          </a:xfrm>
          <a:prstGeom prst="rect">
            <a:avLst/>
          </a:prstGeom>
          <a:solidFill>
            <a:schemeClr val="bg1"/>
          </a:solidFill>
          <a:ln w="19050">
            <a:solidFill>
              <a:schemeClr val="accent2"/>
            </a:solidFill>
          </a:ln>
        </p:spPr>
        <p:txBody>
          <a:bodyPr wrap="square" rtlCol="0">
            <a:spAutoFit/>
          </a:bodyPr>
          <a:lstStyle/>
          <a:p>
            <a:r>
              <a:rPr lang="en-US" sz="2000" dirty="0"/>
              <a:t>5. Previously visited history</a:t>
            </a:r>
          </a:p>
        </p:txBody>
      </p:sp>
      <p:cxnSp>
        <p:nvCxnSpPr>
          <p:cNvPr id="59" name="Straight Arrow Connector 58">
            <a:extLst>
              <a:ext uri="{FF2B5EF4-FFF2-40B4-BE49-F238E27FC236}">
                <a16:creationId xmlns:a16="http://schemas.microsoft.com/office/drawing/2014/main" id="{9D8CAD46-F066-44E9-818A-467C3139DAE4}"/>
              </a:ext>
            </a:extLst>
          </p:cNvPr>
          <p:cNvCxnSpPr>
            <a:cxnSpLocks/>
            <a:stCxn id="58" idx="3"/>
          </p:cNvCxnSpPr>
          <p:nvPr/>
        </p:nvCxnSpPr>
        <p:spPr>
          <a:xfrm flipV="1">
            <a:off x="3635948" y="2859578"/>
            <a:ext cx="5591179" cy="2800043"/>
          </a:xfrm>
          <a:prstGeom prst="straightConnector1">
            <a:avLst/>
          </a:prstGeom>
          <a:ln w="19050">
            <a:gradFill>
              <a:gsLst>
                <a:gs pos="0">
                  <a:schemeClr val="accent2"/>
                </a:gs>
                <a:gs pos="97000">
                  <a:schemeClr val="tx1"/>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60" name="Left Brace 59">
            <a:extLst>
              <a:ext uri="{FF2B5EF4-FFF2-40B4-BE49-F238E27FC236}">
                <a16:creationId xmlns:a16="http://schemas.microsoft.com/office/drawing/2014/main" id="{65CC40B3-3766-437C-8375-54CEFB8DD0CC}"/>
              </a:ext>
            </a:extLst>
          </p:cNvPr>
          <p:cNvSpPr/>
          <p:nvPr/>
        </p:nvSpPr>
        <p:spPr>
          <a:xfrm rot="16200000">
            <a:off x="9069615" y="2574602"/>
            <a:ext cx="288752" cy="130287"/>
          </a:xfrm>
          <a:prstGeom prst="leftBrace">
            <a:avLst>
              <a:gd name="adj1" fmla="val 27452"/>
              <a:gd name="adj2" fmla="val 511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5" name="TextBox 74">
            <a:extLst>
              <a:ext uri="{FF2B5EF4-FFF2-40B4-BE49-F238E27FC236}">
                <a16:creationId xmlns:a16="http://schemas.microsoft.com/office/drawing/2014/main" id="{F212A3A3-4D65-444F-9C40-2513EC1B6194}"/>
              </a:ext>
            </a:extLst>
          </p:cNvPr>
          <p:cNvSpPr txBox="1"/>
          <p:nvPr/>
        </p:nvSpPr>
        <p:spPr>
          <a:xfrm>
            <a:off x="881148" y="5978706"/>
            <a:ext cx="2920993" cy="400110"/>
          </a:xfrm>
          <a:prstGeom prst="rect">
            <a:avLst/>
          </a:prstGeom>
          <a:solidFill>
            <a:schemeClr val="bg1"/>
          </a:solidFill>
          <a:ln w="19050">
            <a:solidFill>
              <a:schemeClr val="accent2"/>
            </a:solidFill>
          </a:ln>
        </p:spPr>
        <p:txBody>
          <a:bodyPr wrap="square" rtlCol="0">
            <a:spAutoFit/>
          </a:bodyPr>
          <a:lstStyle/>
          <a:p>
            <a:r>
              <a:rPr lang="en-US" sz="2000" dirty="0"/>
              <a:t>6. Refresh File Explorer</a:t>
            </a:r>
          </a:p>
        </p:txBody>
      </p:sp>
      <p:cxnSp>
        <p:nvCxnSpPr>
          <p:cNvPr id="76" name="Straight Arrow Connector 75">
            <a:extLst>
              <a:ext uri="{FF2B5EF4-FFF2-40B4-BE49-F238E27FC236}">
                <a16:creationId xmlns:a16="http://schemas.microsoft.com/office/drawing/2014/main" id="{6EF16090-8A80-4139-8241-694B24E10502}"/>
              </a:ext>
            </a:extLst>
          </p:cNvPr>
          <p:cNvCxnSpPr>
            <a:cxnSpLocks/>
            <a:stCxn id="75" idx="3"/>
          </p:cNvCxnSpPr>
          <p:nvPr/>
        </p:nvCxnSpPr>
        <p:spPr>
          <a:xfrm flipV="1">
            <a:off x="3802141" y="2867891"/>
            <a:ext cx="5666055" cy="3310870"/>
          </a:xfrm>
          <a:prstGeom prst="straightConnector1">
            <a:avLst/>
          </a:prstGeom>
          <a:ln w="19050">
            <a:gradFill>
              <a:gsLst>
                <a:gs pos="0">
                  <a:schemeClr val="accent2"/>
                </a:gs>
                <a:gs pos="97000">
                  <a:schemeClr val="tx1"/>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77" name="Left Brace 76">
            <a:extLst>
              <a:ext uri="{FF2B5EF4-FFF2-40B4-BE49-F238E27FC236}">
                <a16:creationId xmlns:a16="http://schemas.microsoft.com/office/drawing/2014/main" id="{173052F1-A3BF-4465-BBC5-0CF1061C9A15}"/>
              </a:ext>
            </a:extLst>
          </p:cNvPr>
          <p:cNvSpPr/>
          <p:nvPr/>
        </p:nvSpPr>
        <p:spPr>
          <a:xfrm rot="16200000">
            <a:off x="9309031" y="2587569"/>
            <a:ext cx="288752" cy="130287"/>
          </a:xfrm>
          <a:prstGeom prst="leftBrace">
            <a:avLst>
              <a:gd name="adj1" fmla="val 27452"/>
              <a:gd name="adj2" fmla="val 511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72007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left)">
                                      <p:cBhvr>
                                        <p:cTn id="13" dur="500"/>
                                        <p:tgtEl>
                                          <p:spTgt spid="15"/>
                                        </p:tgtEl>
                                      </p:cBhvr>
                                    </p:animEffect>
                                  </p:childTnLst>
                                </p:cTn>
                              </p:par>
                            </p:childTnLst>
                          </p:cTn>
                        </p:par>
                        <p:par>
                          <p:cTn id="14" fill="hold">
                            <p:stCondLst>
                              <p:cond delay="500"/>
                            </p:stCondLst>
                            <p:childTnLst>
                              <p:par>
                                <p:cTn id="15" presetID="2" presetClass="entr" presetSubtype="8"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0-#ppt_w/2"/>
                                          </p:val>
                                        </p:tav>
                                        <p:tav tm="100000">
                                          <p:val>
                                            <p:strVal val="#ppt_x"/>
                                          </p:val>
                                        </p:tav>
                                      </p:tavLst>
                                    </p:anim>
                                    <p:anim calcmode="lin" valueType="num">
                                      <p:cBhvr additive="base">
                                        <p:cTn id="18" dur="500" fill="hold"/>
                                        <p:tgtEl>
                                          <p:spTgt spid="4"/>
                                        </p:tgtEl>
                                        <p:attrNameLst>
                                          <p:attrName>ppt_y</p:attrName>
                                        </p:attrNameLst>
                                      </p:cBhvr>
                                      <p:tavLst>
                                        <p:tav tm="0">
                                          <p:val>
                                            <p:strVal val="#ppt_y"/>
                                          </p:val>
                                        </p:tav>
                                        <p:tav tm="100000">
                                          <p:val>
                                            <p:strVal val="#ppt_y"/>
                                          </p:val>
                                        </p:tav>
                                      </p:tavLst>
                                    </p:anim>
                                  </p:childTnLst>
                                </p:cTn>
                              </p:par>
                            </p:childTnLst>
                          </p:cTn>
                        </p:par>
                        <p:par>
                          <p:cTn id="19" fill="hold">
                            <p:stCondLst>
                              <p:cond delay="1000"/>
                            </p:stCondLst>
                            <p:childTnLst>
                              <p:par>
                                <p:cTn id="20" presetID="22" presetClass="entr" presetSubtype="8"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childTnLst>
                          </p:cTn>
                        </p:par>
                        <p:par>
                          <p:cTn id="23" fill="hold">
                            <p:stCondLst>
                              <p:cond delay="1500"/>
                            </p:stCondLst>
                            <p:childTnLst>
                              <p:par>
                                <p:cTn id="24" presetID="22" presetClass="entr" presetSubtype="4" fill="hold" grpId="0" nodeType="after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down)">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0-#ppt_w/2"/>
                                          </p:val>
                                        </p:tav>
                                        <p:tav tm="100000">
                                          <p:val>
                                            <p:strVal val="#ppt_x"/>
                                          </p:val>
                                        </p:tav>
                                      </p:tavLst>
                                    </p:anim>
                                    <p:anim calcmode="lin" valueType="num">
                                      <p:cBhvr additive="base">
                                        <p:cTn id="32" dur="500" fill="hold"/>
                                        <p:tgtEl>
                                          <p:spTgt spid="8"/>
                                        </p:tgtEl>
                                        <p:attrNameLst>
                                          <p:attrName>ppt_y</p:attrName>
                                        </p:attrNameLst>
                                      </p:cBhvr>
                                      <p:tavLst>
                                        <p:tav tm="0">
                                          <p:val>
                                            <p:strVal val="#ppt_y"/>
                                          </p:val>
                                        </p:tav>
                                        <p:tav tm="100000">
                                          <p:val>
                                            <p:strVal val="#ppt_y"/>
                                          </p:val>
                                        </p:tav>
                                      </p:tavLst>
                                    </p:anim>
                                  </p:childTnLst>
                                </p:cTn>
                              </p:par>
                            </p:childTnLst>
                          </p:cTn>
                        </p:par>
                        <p:par>
                          <p:cTn id="33" fill="hold">
                            <p:stCondLst>
                              <p:cond delay="500"/>
                            </p:stCondLst>
                            <p:childTnLst>
                              <p:par>
                                <p:cTn id="34" presetID="22" presetClass="entr" presetSubtype="4" fill="hold" nodeType="after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wipe(down)">
                                      <p:cBhvr>
                                        <p:cTn id="36" dur="500"/>
                                        <p:tgtEl>
                                          <p:spTgt spid="18"/>
                                        </p:tgtEl>
                                      </p:cBhvr>
                                    </p:animEffect>
                                  </p:childTnLst>
                                </p:cTn>
                              </p:par>
                            </p:childTnLst>
                          </p:cTn>
                        </p:par>
                        <p:par>
                          <p:cTn id="37" fill="hold">
                            <p:stCondLst>
                              <p:cond delay="1000"/>
                            </p:stCondLst>
                            <p:childTnLst>
                              <p:par>
                                <p:cTn id="38" presetID="22" presetClass="entr" presetSubtype="4" fill="hold" grpId="0" nodeType="after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wipe(down)">
                                      <p:cBhvr>
                                        <p:cTn id="40" dur="500"/>
                                        <p:tgtEl>
                                          <p:spTgt spid="14"/>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grpId="0" nodeType="clickEffect">
                                  <p:stCondLst>
                                    <p:cond delay="0"/>
                                  </p:stCondLst>
                                  <p:childTnLst>
                                    <p:set>
                                      <p:cBhvr>
                                        <p:cTn id="44" dur="1" fill="hold">
                                          <p:stCondLst>
                                            <p:cond delay="0"/>
                                          </p:stCondLst>
                                        </p:cTn>
                                        <p:tgtEl>
                                          <p:spTgt spid="36"/>
                                        </p:tgtEl>
                                        <p:attrNameLst>
                                          <p:attrName>style.visibility</p:attrName>
                                        </p:attrNameLst>
                                      </p:cBhvr>
                                      <p:to>
                                        <p:strVal val="visible"/>
                                      </p:to>
                                    </p:set>
                                    <p:anim calcmode="lin" valueType="num">
                                      <p:cBhvr additive="base">
                                        <p:cTn id="45" dur="500" fill="hold"/>
                                        <p:tgtEl>
                                          <p:spTgt spid="36"/>
                                        </p:tgtEl>
                                        <p:attrNameLst>
                                          <p:attrName>ppt_x</p:attrName>
                                        </p:attrNameLst>
                                      </p:cBhvr>
                                      <p:tavLst>
                                        <p:tav tm="0">
                                          <p:val>
                                            <p:strVal val="0-#ppt_w/2"/>
                                          </p:val>
                                        </p:tav>
                                        <p:tav tm="100000">
                                          <p:val>
                                            <p:strVal val="#ppt_x"/>
                                          </p:val>
                                        </p:tav>
                                      </p:tavLst>
                                    </p:anim>
                                    <p:anim calcmode="lin" valueType="num">
                                      <p:cBhvr additive="base">
                                        <p:cTn id="46" dur="500" fill="hold"/>
                                        <p:tgtEl>
                                          <p:spTgt spid="36"/>
                                        </p:tgtEl>
                                        <p:attrNameLst>
                                          <p:attrName>ppt_y</p:attrName>
                                        </p:attrNameLst>
                                      </p:cBhvr>
                                      <p:tavLst>
                                        <p:tav tm="0">
                                          <p:val>
                                            <p:strVal val="#ppt_y"/>
                                          </p:val>
                                        </p:tav>
                                        <p:tav tm="100000">
                                          <p:val>
                                            <p:strVal val="#ppt_y"/>
                                          </p:val>
                                        </p:tav>
                                      </p:tavLst>
                                    </p:anim>
                                  </p:childTnLst>
                                </p:cTn>
                              </p:par>
                            </p:childTnLst>
                          </p:cTn>
                        </p:par>
                        <p:par>
                          <p:cTn id="47" fill="hold">
                            <p:stCondLst>
                              <p:cond delay="500"/>
                            </p:stCondLst>
                            <p:childTnLst>
                              <p:par>
                                <p:cTn id="48" presetID="22" presetClass="entr" presetSubtype="4" fill="hold" nodeType="afterEffect">
                                  <p:stCondLst>
                                    <p:cond delay="0"/>
                                  </p:stCondLst>
                                  <p:childTnLst>
                                    <p:set>
                                      <p:cBhvr>
                                        <p:cTn id="49" dur="1" fill="hold">
                                          <p:stCondLst>
                                            <p:cond delay="0"/>
                                          </p:stCondLst>
                                        </p:cTn>
                                        <p:tgtEl>
                                          <p:spTgt spid="28"/>
                                        </p:tgtEl>
                                        <p:attrNameLst>
                                          <p:attrName>style.visibility</p:attrName>
                                        </p:attrNameLst>
                                      </p:cBhvr>
                                      <p:to>
                                        <p:strVal val="visible"/>
                                      </p:to>
                                    </p:set>
                                    <p:animEffect transition="in" filter="wipe(down)">
                                      <p:cBhvr>
                                        <p:cTn id="50" dur="500"/>
                                        <p:tgtEl>
                                          <p:spTgt spid="28"/>
                                        </p:tgtEl>
                                      </p:cBhvr>
                                    </p:animEffect>
                                  </p:childTnLst>
                                </p:cTn>
                              </p:par>
                            </p:childTnLst>
                          </p:cTn>
                        </p:par>
                        <p:par>
                          <p:cTn id="51" fill="hold">
                            <p:stCondLst>
                              <p:cond delay="1000"/>
                            </p:stCondLst>
                            <p:childTnLst>
                              <p:par>
                                <p:cTn id="52" presetID="22" presetClass="entr" presetSubtype="4" fill="hold" grpId="0" nodeType="afterEffect">
                                  <p:stCondLst>
                                    <p:cond delay="0"/>
                                  </p:stCondLst>
                                  <p:childTnLst>
                                    <p:set>
                                      <p:cBhvr>
                                        <p:cTn id="53" dur="1" fill="hold">
                                          <p:stCondLst>
                                            <p:cond delay="0"/>
                                          </p:stCondLst>
                                        </p:cTn>
                                        <p:tgtEl>
                                          <p:spTgt spid="40"/>
                                        </p:tgtEl>
                                        <p:attrNameLst>
                                          <p:attrName>style.visibility</p:attrName>
                                        </p:attrNameLst>
                                      </p:cBhvr>
                                      <p:to>
                                        <p:strVal val="visible"/>
                                      </p:to>
                                    </p:set>
                                    <p:animEffect transition="in" filter="wipe(down)">
                                      <p:cBhvr>
                                        <p:cTn id="54" dur="500"/>
                                        <p:tgtEl>
                                          <p:spTgt spid="40"/>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8" fill="hold" grpId="0" nodeType="clickEffect">
                                  <p:stCondLst>
                                    <p:cond delay="0"/>
                                  </p:stCondLst>
                                  <p:childTnLst>
                                    <p:set>
                                      <p:cBhvr>
                                        <p:cTn id="58" dur="1" fill="hold">
                                          <p:stCondLst>
                                            <p:cond delay="0"/>
                                          </p:stCondLst>
                                        </p:cTn>
                                        <p:tgtEl>
                                          <p:spTgt spid="38"/>
                                        </p:tgtEl>
                                        <p:attrNameLst>
                                          <p:attrName>style.visibility</p:attrName>
                                        </p:attrNameLst>
                                      </p:cBhvr>
                                      <p:to>
                                        <p:strVal val="visible"/>
                                      </p:to>
                                    </p:set>
                                    <p:anim calcmode="lin" valueType="num">
                                      <p:cBhvr additive="base">
                                        <p:cTn id="59" dur="500" fill="hold"/>
                                        <p:tgtEl>
                                          <p:spTgt spid="38"/>
                                        </p:tgtEl>
                                        <p:attrNameLst>
                                          <p:attrName>ppt_x</p:attrName>
                                        </p:attrNameLst>
                                      </p:cBhvr>
                                      <p:tavLst>
                                        <p:tav tm="0">
                                          <p:val>
                                            <p:strVal val="0-#ppt_w/2"/>
                                          </p:val>
                                        </p:tav>
                                        <p:tav tm="100000">
                                          <p:val>
                                            <p:strVal val="#ppt_x"/>
                                          </p:val>
                                        </p:tav>
                                      </p:tavLst>
                                    </p:anim>
                                    <p:anim calcmode="lin" valueType="num">
                                      <p:cBhvr additive="base">
                                        <p:cTn id="60" dur="500" fill="hold"/>
                                        <p:tgtEl>
                                          <p:spTgt spid="38"/>
                                        </p:tgtEl>
                                        <p:attrNameLst>
                                          <p:attrName>ppt_y</p:attrName>
                                        </p:attrNameLst>
                                      </p:cBhvr>
                                      <p:tavLst>
                                        <p:tav tm="0">
                                          <p:val>
                                            <p:strVal val="#ppt_y"/>
                                          </p:val>
                                        </p:tav>
                                        <p:tav tm="100000">
                                          <p:val>
                                            <p:strVal val="#ppt_y"/>
                                          </p:val>
                                        </p:tav>
                                      </p:tavLst>
                                    </p:anim>
                                  </p:childTnLst>
                                </p:cTn>
                              </p:par>
                            </p:childTnLst>
                          </p:cTn>
                        </p:par>
                        <p:par>
                          <p:cTn id="61" fill="hold">
                            <p:stCondLst>
                              <p:cond delay="500"/>
                            </p:stCondLst>
                            <p:childTnLst>
                              <p:par>
                                <p:cTn id="62" presetID="22" presetClass="entr" presetSubtype="4" fill="hold" nodeType="afterEffect">
                                  <p:stCondLst>
                                    <p:cond delay="0"/>
                                  </p:stCondLst>
                                  <p:childTnLst>
                                    <p:set>
                                      <p:cBhvr>
                                        <p:cTn id="63" dur="1" fill="hold">
                                          <p:stCondLst>
                                            <p:cond delay="0"/>
                                          </p:stCondLst>
                                        </p:cTn>
                                        <p:tgtEl>
                                          <p:spTgt spid="39"/>
                                        </p:tgtEl>
                                        <p:attrNameLst>
                                          <p:attrName>style.visibility</p:attrName>
                                        </p:attrNameLst>
                                      </p:cBhvr>
                                      <p:to>
                                        <p:strVal val="visible"/>
                                      </p:to>
                                    </p:set>
                                    <p:animEffect transition="in" filter="wipe(down)">
                                      <p:cBhvr>
                                        <p:cTn id="64" dur="500"/>
                                        <p:tgtEl>
                                          <p:spTgt spid="39"/>
                                        </p:tgtEl>
                                      </p:cBhvr>
                                    </p:animEffect>
                                  </p:childTnLst>
                                </p:cTn>
                              </p:par>
                            </p:childTnLst>
                          </p:cTn>
                        </p:par>
                        <p:par>
                          <p:cTn id="65" fill="hold">
                            <p:stCondLst>
                              <p:cond delay="1000"/>
                            </p:stCondLst>
                            <p:childTnLst>
                              <p:par>
                                <p:cTn id="66" presetID="22" presetClass="entr" presetSubtype="4" fill="hold" grpId="0" nodeType="afterEffect">
                                  <p:stCondLst>
                                    <p:cond delay="0"/>
                                  </p:stCondLst>
                                  <p:childTnLst>
                                    <p:set>
                                      <p:cBhvr>
                                        <p:cTn id="67" dur="1" fill="hold">
                                          <p:stCondLst>
                                            <p:cond delay="0"/>
                                          </p:stCondLst>
                                        </p:cTn>
                                        <p:tgtEl>
                                          <p:spTgt spid="44"/>
                                        </p:tgtEl>
                                        <p:attrNameLst>
                                          <p:attrName>style.visibility</p:attrName>
                                        </p:attrNameLst>
                                      </p:cBhvr>
                                      <p:to>
                                        <p:strVal val="visible"/>
                                      </p:to>
                                    </p:set>
                                    <p:animEffect transition="in" filter="wipe(down)">
                                      <p:cBhvr>
                                        <p:cTn id="68" dur="500"/>
                                        <p:tgtEl>
                                          <p:spTgt spid="44"/>
                                        </p:tgtEl>
                                      </p:cBhvr>
                                    </p:animEffect>
                                  </p:childTnLst>
                                </p:cTn>
                              </p:par>
                            </p:childTnLst>
                          </p:cTn>
                        </p:par>
                      </p:childTnLst>
                    </p:cTn>
                  </p:par>
                  <p:par>
                    <p:cTn id="69" fill="hold">
                      <p:stCondLst>
                        <p:cond delay="indefinite"/>
                      </p:stCondLst>
                      <p:childTnLst>
                        <p:par>
                          <p:cTn id="70" fill="hold">
                            <p:stCondLst>
                              <p:cond delay="0"/>
                            </p:stCondLst>
                            <p:childTnLst>
                              <p:par>
                                <p:cTn id="71" presetID="2" presetClass="entr" presetSubtype="8" fill="hold" grpId="0" nodeType="clickEffect">
                                  <p:stCondLst>
                                    <p:cond delay="0"/>
                                  </p:stCondLst>
                                  <p:childTnLst>
                                    <p:set>
                                      <p:cBhvr>
                                        <p:cTn id="72" dur="1" fill="hold">
                                          <p:stCondLst>
                                            <p:cond delay="0"/>
                                          </p:stCondLst>
                                        </p:cTn>
                                        <p:tgtEl>
                                          <p:spTgt spid="58"/>
                                        </p:tgtEl>
                                        <p:attrNameLst>
                                          <p:attrName>style.visibility</p:attrName>
                                        </p:attrNameLst>
                                      </p:cBhvr>
                                      <p:to>
                                        <p:strVal val="visible"/>
                                      </p:to>
                                    </p:set>
                                    <p:anim calcmode="lin" valueType="num">
                                      <p:cBhvr additive="base">
                                        <p:cTn id="73" dur="500" fill="hold"/>
                                        <p:tgtEl>
                                          <p:spTgt spid="58"/>
                                        </p:tgtEl>
                                        <p:attrNameLst>
                                          <p:attrName>ppt_x</p:attrName>
                                        </p:attrNameLst>
                                      </p:cBhvr>
                                      <p:tavLst>
                                        <p:tav tm="0">
                                          <p:val>
                                            <p:strVal val="0-#ppt_w/2"/>
                                          </p:val>
                                        </p:tav>
                                        <p:tav tm="100000">
                                          <p:val>
                                            <p:strVal val="#ppt_x"/>
                                          </p:val>
                                        </p:tav>
                                      </p:tavLst>
                                    </p:anim>
                                    <p:anim calcmode="lin" valueType="num">
                                      <p:cBhvr additive="base">
                                        <p:cTn id="74" dur="500" fill="hold"/>
                                        <p:tgtEl>
                                          <p:spTgt spid="58"/>
                                        </p:tgtEl>
                                        <p:attrNameLst>
                                          <p:attrName>ppt_y</p:attrName>
                                        </p:attrNameLst>
                                      </p:cBhvr>
                                      <p:tavLst>
                                        <p:tav tm="0">
                                          <p:val>
                                            <p:strVal val="#ppt_y"/>
                                          </p:val>
                                        </p:tav>
                                        <p:tav tm="100000">
                                          <p:val>
                                            <p:strVal val="#ppt_y"/>
                                          </p:val>
                                        </p:tav>
                                      </p:tavLst>
                                    </p:anim>
                                  </p:childTnLst>
                                </p:cTn>
                              </p:par>
                            </p:childTnLst>
                          </p:cTn>
                        </p:par>
                        <p:par>
                          <p:cTn id="75" fill="hold">
                            <p:stCondLst>
                              <p:cond delay="500"/>
                            </p:stCondLst>
                            <p:childTnLst>
                              <p:par>
                                <p:cTn id="76" presetID="22" presetClass="entr" presetSubtype="8" fill="hold" nodeType="afterEffect">
                                  <p:stCondLst>
                                    <p:cond delay="0"/>
                                  </p:stCondLst>
                                  <p:childTnLst>
                                    <p:set>
                                      <p:cBhvr>
                                        <p:cTn id="77" dur="1" fill="hold">
                                          <p:stCondLst>
                                            <p:cond delay="0"/>
                                          </p:stCondLst>
                                        </p:cTn>
                                        <p:tgtEl>
                                          <p:spTgt spid="59"/>
                                        </p:tgtEl>
                                        <p:attrNameLst>
                                          <p:attrName>style.visibility</p:attrName>
                                        </p:attrNameLst>
                                      </p:cBhvr>
                                      <p:to>
                                        <p:strVal val="visible"/>
                                      </p:to>
                                    </p:set>
                                    <p:animEffect transition="in" filter="wipe(left)">
                                      <p:cBhvr>
                                        <p:cTn id="78" dur="500"/>
                                        <p:tgtEl>
                                          <p:spTgt spid="59"/>
                                        </p:tgtEl>
                                      </p:cBhvr>
                                    </p:animEffect>
                                  </p:childTnLst>
                                </p:cTn>
                              </p:par>
                            </p:childTnLst>
                          </p:cTn>
                        </p:par>
                        <p:par>
                          <p:cTn id="79" fill="hold">
                            <p:stCondLst>
                              <p:cond delay="1000"/>
                            </p:stCondLst>
                            <p:childTnLst>
                              <p:par>
                                <p:cTn id="80" presetID="22" presetClass="entr" presetSubtype="4" fill="hold" grpId="0" nodeType="afterEffect">
                                  <p:stCondLst>
                                    <p:cond delay="0"/>
                                  </p:stCondLst>
                                  <p:childTnLst>
                                    <p:set>
                                      <p:cBhvr>
                                        <p:cTn id="81" dur="1" fill="hold">
                                          <p:stCondLst>
                                            <p:cond delay="0"/>
                                          </p:stCondLst>
                                        </p:cTn>
                                        <p:tgtEl>
                                          <p:spTgt spid="60"/>
                                        </p:tgtEl>
                                        <p:attrNameLst>
                                          <p:attrName>style.visibility</p:attrName>
                                        </p:attrNameLst>
                                      </p:cBhvr>
                                      <p:to>
                                        <p:strVal val="visible"/>
                                      </p:to>
                                    </p:set>
                                    <p:animEffect transition="in" filter="wipe(down)">
                                      <p:cBhvr>
                                        <p:cTn id="82" dur="500"/>
                                        <p:tgtEl>
                                          <p:spTgt spid="60"/>
                                        </p:tgtEl>
                                      </p:cBhvr>
                                    </p:animEffect>
                                  </p:childTnLst>
                                </p:cTn>
                              </p:par>
                            </p:childTnLst>
                          </p:cTn>
                        </p:par>
                      </p:childTnLst>
                    </p:cTn>
                  </p:par>
                  <p:par>
                    <p:cTn id="83" fill="hold">
                      <p:stCondLst>
                        <p:cond delay="indefinite"/>
                      </p:stCondLst>
                      <p:childTnLst>
                        <p:par>
                          <p:cTn id="84" fill="hold">
                            <p:stCondLst>
                              <p:cond delay="0"/>
                            </p:stCondLst>
                            <p:childTnLst>
                              <p:par>
                                <p:cTn id="85" presetID="2" presetClass="entr" presetSubtype="8" fill="hold" grpId="0" nodeType="clickEffect">
                                  <p:stCondLst>
                                    <p:cond delay="0"/>
                                  </p:stCondLst>
                                  <p:childTnLst>
                                    <p:set>
                                      <p:cBhvr>
                                        <p:cTn id="86" dur="1" fill="hold">
                                          <p:stCondLst>
                                            <p:cond delay="0"/>
                                          </p:stCondLst>
                                        </p:cTn>
                                        <p:tgtEl>
                                          <p:spTgt spid="75"/>
                                        </p:tgtEl>
                                        <p:attrNameLst>
                                          <p:attrName>style.visibility</p:attrName>
                                        </p:attrNameLst>
                                      </p:cBhvr>
                                      <p:to>
                                        <p:strVal val="visible"/>
                                      </p:to>
                                    </p:set>
                                    <p:anim calcmode="lin" valueType="num">
                                      <p:cBhvr additive="base">
                                        <p:cTn id="87" dur="500" fill="hold"/>
                                        <p:tgtEl>
                                          <p:spTgt spid="75"/>
                                        </p:tgtEl>
                                        <p:attrNameLst>
                                          <p:attrName>ppt_x</p:attrName>
                                        </p:attrNameLst>
                                      </p:cBhvr>
                                      <p:tavLst>
                                        <p:tav tm="0">
                                          <p:val>
                                            <p:strVal val="0-#ppt_w/2"/>
                                          </p:val>
                                        </p:tav>
                                        <p:tav tm="100000">
                                          <p:val>
                                            <p:strVal val="#ppt_x"/>
                                          </p:val>
                                        </p:tav>
                                      </p:tavLst>
                                    </p:anim>
                                    <p:anim calcmode="lin" valueType="num">
                                      <p:cBhvr additive="base">
                                        <p:cTn id="88" dur="500" fill="hold"/>
                                        <p:tgtEl>
                                          <p:spTgt spid="75"/>
                                        </p:tgtEl>
                                        <p:attrNameLst>
                                          <p:attrName>ppt_y</p:attrName>
                                        </p:attrNameLst>
                                      </p:cBhvr>
                                      <p:tavLst>
                                        <p:tav tm="0">
                                          <p:val>
                                            <p:strVal val="#ppt_y"/>
                                          </p:val>
                                        </p:tav>
                                        <p:tav tm="100000">
                                          <p:val>
                                            <p:strVal val="#ppt_y"/>
                                          </p:val>
                                        </p:tav>
                                      </p:tavLst>
                                    </p:anim>
                                  </p:childTnLst>
                                </p:cTn>
                              </p:par>
                            </p:childTnLst>
                          </p:cTn>
                        </p:par>
                        <p:par>
                          <p:cTn id="89" fill="hold">
                            <p:stCondLst>
                              <p:cond delay="500"/>
                            </p:stCondLst>
                            <p:childTnLst>
                              <p:par>
                                <p:cTn id="90" presetID="22" presetClass="entr" presetSubtype="8" fill="hold" nodeType="afterEffect">
                                  <p:stCondLst>
                                    <p:cond delay="0"/>
                                  </p:stCondLst>
                                  <p:childTnLst>
                                    <p:set>
                                      <p:cBhvr>
                                        <p:cTn id="91" dur="1" fill="hold">
                                          <p:stCondLst>
                                            <p:cond delay="0"/>
                                          </p:stCondLst>
                                        </p:cTn>
                                        <p:tgtEl>
                                          <p:spTgt spid="76"/>
                                        </p:tgtEl>
                                        <p:attrNameLst>
                                          <p:attrName>style.visibility</p:attrName>
                                        </p:attrNameLst>
                                      </p:cBhvr>
                                      <p:to>
                                        <p:strVal val="visible"/>
                                      </p:to>
                                    </p:set>
                                    <p:animEffect transition="in" filter="wipe(left)">
                                      <p:cBhvr>
                                        <p:cTn id="92" dur="500"/>
                                        <p:tgtEl>
                                          <p:spTgt spid="76"/>
                                        </p:tgtEl>
                                      </p:cBhvr>
                                    </p:animEffect>
                                  </p:childTnLst>
                                </p:cTn>
                              </p:par>
                            </p:childTnLst>
                          </p:cTn>
                        </p:par>
                        <p:par>
                          <p:cTn id="93" fill="hold">
                            <p:stCondLst>
                              <p:cond delay="1000"/>
                            </p:stCondLst>
                            <p:childTnLst>
                              <p:par>
                                <p:cTn id="94" presetID="22" presetClass="entr" presetSubtype="4" fill="hold" grpId="0" nodeType="afterEffect">
                                  <p:stCondLst>
                                    <p:cond delay="0"/>
                                  </p:stCondLst>
                                  <p:childTnLst>
                                    <p:set>
                                      <p:cBhvr>
                                        <p:cTn id="95" dur="1" fill="hold">
                                          <p:stCondLst>
                                            <p:cond delay="0"/>
                                          </p:stCondLst>
                                        </p:cTn>
                                        <p:tgtEl>
                                          <p:spTgt spid="77"/>
                                        </p:tgtEl>
                                        <p:attrNameLst>
                                          <p:attrName>style.visibility</p:attrName>
                                        </p:attrNameLst>
                                      </p:cBhvr>
                                      <p:to>
                                        <p:strVal val="visible"/>
                                      </p:to>
                                    </p:set>
                                    <p:animEffect transition="in" filter="wipe(down)">
                                      <p:cBhvr>
                                        <p:cTn id="96" dur="500"/>
                                        <p:tgtEl>
                                          <p:spTgt spid="77"/>
                                        </p:tgtEl>
                                      </p:cBhvr>
                                    </p:animEffect>
                                  </p:childTnLst>
                                </p:cTn>
                              </p:par>
                            </p:childTnLst>
                          </p:cTn>
                        </p:par>
                      </p:childTnLst>
                    </p:cTn>
                  </p:par>
                  <p:par>
                    <p:cTn id="97" fill="hold">
                      <p:stCondLst>
                        <p:cond delay="indefinite"/>
                      </p:stCondLst>
                      <p:childTnLst>
                        <p:par>
                          <p:cTn id="98" fill="hold">
                            <p:stCondLst>
                              <p:cond delay="0"/>
                            </p:stCondLst>
                            <p:childTnLst>
                              <p:par>
                                <p:cTn id="99" presetID="2" presetClass="entr" presetSubtype="2" fill="hold" grpId="0" nodeType="clickEffect">
                                  <p:stCondLst>
                                    <p:cond delay="0"/>
                                  </p:stCondLst>
                                  <p:childTnLst>
                                    <p:set>
                                      <p:cBhvr>
                                        <p:cTn id="100" dur="1" fill="hold">
                                          <p:stCondLst>
                                            <p:cond delay="0"/>
                                          </p:stCondLst>
                                        </p:cTn>
                                        <p:tgtEl>
                                          <p:spTgt spid="42"/>
                                        </p:tgtEl>
                                        <p:attrNameLst>
                                          <p:attrName>style.visibility</p:attrName>
                                        </p:attrNameLst>
                                      </p:cBhvr>
                                      <p:to>
                                        <p:strVal val="visible"/>
                                      </p:to>
                                    </p:set>
                                    <p:anim calcmode="lin" valueType="num">
                                      <p:cBhvr additive="base">
                                        <p:cTn id="101" dur="500" fill="hold"/>
                                        <p:tgtEl>
                                          <p:spTgt spid="42"/>
                                        </p:tgtEl>
                                        <p:attrNameLst>
                                          <p:attrName>ppt_x</p:attrName>
                                        </p:attrNameLst>
                                      </p:cBhvr>
                                      <p:tavLst>
                                        <p:tav tm="0">
                                          <p:val>
                                            <p:strVal val="1+#ppt_w/2"/>
                                          </p:val>
                                        </p:tav>
                                        <p:tav tm="100000">
                                          <p:val>
                                            <p:strVal val="#ppt_x"/>
                                          </p:val>
                                        </p:tav>
                                      </p:tavLst>
                                    </p:anim>
                                    <p:anim calcmode="lin" valueType="num">
                                      <p:cBhvr additive="base">
                                        <p:cTn id="102" dur="500" fill="hold"/>
                                        <p:tgtEl>
                                          <p:spTgt spid="42"/>
                                        </p:tgtEl>
                                        <p:attrNameLst>
                                          <p:attrName>ppt_y</p:attrName>
                                        </p:attrNameLst>
                                      </p:cBhvr>
                                      <p:tavLst>
                                        <p:tav tm="0">
                                          <p:val>
                                            <p:strVal val="#ppt_y"/>
                                          </p:val>
                                        </p:tav>
                                        <p:tav tm="100000">
                                          <p:val>
                                            <p:strVal val="#ppt_y"/>
                                          </p:val>
                                        </p:tav>
                                      </p:tavLst>
                                    </p:anim>
                                  </p:childTnLst>
                                </p:cTn>
                              </p:par>
                            </p:childTnLst>
                          </p:cTn>
                        </p:par>
                        <p:par>
                          <p:cTn id="103" fill="hold">
                            <p:stCondLst>
                              <p:cond delay="500"/>
                            </p:stCondLst>
                            <p:childTnLst>
                              <p:par>
                                <p:cTn id="104" presetID="22" presetClass="entr" presetSubtype="4" fill="hold" nodeType="afterEffect">
                                  <p:stCondLst>
                                    <p:cond delay="0"/>
                                  </p:stCondLst>
                                  <p:childTnLst>
                                    <p:set>
                                      <p:cBhvr>
                                        <p:cTn id="105" dur="1" fill="hold">
                                          <p:stCondLst>
                                            <p:cond delay="0"/>
                                          </p:stCondLst>
                                        </p:cTn>
                                        <p:tgtEl>
                                          <p:spTgt spid="43"/>
                                        </p:tgtEl>
                                        <p:attrNameLst>
                                          <p:attrName>style.visibility</p:attrName>
                                        </p:attrNameLst>
                                      </p:cBhvr>
                                      <p:to>
                                        <p:strVal val="visible"/>
                                      </p:to>
                                    </p:set>
                                    <p:animEffect transition="in" filter="wipe(down)">
                                      <p:cBhvr>
                                        <p:cTn id="106" dur="500"/>
                                        <p:tgtEl>
                                          <p:spTgt spid="43"/>
                                        </p:tgtEl>
                                      </p:cBhvr>
                                    </p:animEffect>
                                  </p:childTnLst>
                                </p:cTn>
                              </p:par>
                            </p:childTnLst>
                          </p:cTn>
                        </p:par>
                        <p:par>
                          <p:cTn id="107" fill="hold">
                            <p:stCondLst>
                              <p:cond delay="1000"/>
                            </p:stCondLst>
                            <p:childTnLst>
                              <p:par>
                                <p:cTn id="108" presetID="22" presetClass="entr" presetSubtype="4" fill="hold" grpId="0" nodeType="afterEffect">
                                  <p:stCondLst>
                                    <p:cond delay="0"/>
                                  </p:stCondLst>
                                  <p:childTnLst>
                                    <p:set>
                                      <p:cBhvr>
                                        <p:cTn id="109" dur="1" fill="hold">
                                          <p:stCondLst>
                                            <p:cond delay="0"/>
                                          </p:stCondLst>
                                        </p:cTn>
                                        <p:tgtEl>
                                          <p:spTgt spid="17"/>
                                        </p:tgtEl>
                                        <p:attrNameLst>
                                          <p:attrName>style.visibility</p:attrName>
                                        </p:attrNameLst>
                                      </p:cBhvr>
                                      <p:to>
                                        <p:strVal val="visible"/>
                                      </p:to>
                                    </p:set>
                                    <p:animEffect transition="in" filter="wipe(down)">
                                      <p:cBhvr>
                                        <p:cTn id="11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2" grpId="0" animBg="1"/>
      <p:bldP spid="8" grpId="0" animBg="1"/>
      <p:bldP spid="14" grpId="0" animBg="1"/>
      <p:bldP spid="38" grpId="0" animBg="1"/>
      <p:bldP spid="42" grpId="0" animBg="1"/>
      <p:bldP spid="4" grpId="0" animBg="1"/>
      <p:bldP spid="13" grpId="0" animBg="1"/>
      <p:bldP spid="36" grpId="0" animBg="1"/>
      <p:bldP spid="40" grpId="0" animBg="1"/>
      <p:bldP spid="44" grpId="0" animBg="1"/>
      <p:bldP spid="58" grpId="0" animBg="1"/>
      <p:bldP spid="60" grpId="0" animBg="1"/>
      <p:bldP spid="75" grpId="0" animBg="1"/>
      <p:bldP spid="7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06039F2F-8767-4AFE-A13E-D1BB32D53F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592" y="1128669"/>
            <a:ext cx="8220824" cy="5662961"/>
          </a:xfrm>
          <a:prstGeom prst="rect">
            <a:avLst/>
          </a:prstGeom>
        </p:spPr>
      </p:pic>
      <p:sp>
        <p:nvSpPr>
          <p:cNvPr id="5" name="Rectangle: Rounded Corners 4">
            <a:extLst>
              <a:ext uri="{FF2B5EF4-FFF2-40B4-BE49-F238E27FC236}">
                <a16:creationId xmlns:a16="http://schemas.microsoft.com/office/drawing/2014/main" id="{41472F5F-B524-92A5-D5BC-28445C012792}"/>
              </a:ext>
            </a:extLst>
          </p:cNvPr>
          <p:cNvSpPr/>
          <p:nvPr/>
        </p:nvSpPr>
        <p:spPr>
          <a:xfrm>
            <a:off x="195943" y="81642"/>
            <a:ext cx="5900058"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Navigating Windows – File Explorer – Navigation Pane</a:t>
            </a:r>
            <a:endParaRPr lang="en-US" sz="2000" dirty="0">
              <a:solidFill>
                <a:schemeClr val="tx1"/>
              </a:solidFill>
            </a:endParaRPr>
          </a:p>
        </p:txBody>
      </p:sp>
      <p:sp>
        <p:nvSpPr>
          <p:cNvPr id="7" name="Slide Number Placeholder 2">
            <a:extLst>
              <a:ext uri="{FF2B5EF4-FFF2-40B4-BE49-F238E27FC236}">
                <a16:creationId xmlns:a16="http://schemas.microsoft.com/office/drawing/2014/main" id="{B547BEAD-32A0-FEC6-1158-E11CC1F2092B}"/>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34</a:t>
            </a:fld>
            <a:endParaRPr lang="en-GB" dirty="0">
              <a:solidFill>
                <a:schemeClr val="tx1"/>
              </a:solidFill>
            </a:endParaRPr>
          </a:p>
        </p:txBody>
      </p:sp>
      <p:sp>
        <p:nvSpPr>
          <p:cNvPr id="4" name="TextBox 3">
            <a:extLst>
              <a:ext uri="{FF2B5EF4-FFF2-40B4-BE49-F238E27FC236}">
                <a16:creationId xmlns:a16="http://schemas.microsoft.com/office/drawing/2014/main" id="{4793A127-952F-90D7-1860-981A25A50CD1}"/>
              </a:ext>
            </a:extLst>
          </p:cNvPr>
          <p:cNvSpPr txBox="1"/>
          <p:nvPr/>
        </p:nvSpPr>
        <p:spPr>
          <a:xfrm>
            <a:off x="7450365" y="81642"/>
            <a:ext cx="3379560" cy="707886"/>
          </a:xfrm>
          <a:prstGeom prst="rect">
            <a:avLst/>
          </a:prstGeom>
          <a:solidFill>
            <a:schemeClr val="bg1"/>
          </a:solidFill>
          <a:ln w="19050">
            <a:solidFill>
              <a:schemeClr val="accent2"/>
            </a:solidFill>
          </a:ln>
        </p:spPr>
        <p:txBody>
          <a:bodyPr wrap="square" rtlCol="0">
            <a:spAutoFit/>
          </a:bodyPr>
          <a:lstStyle/>
          <a:p>
            <a:r>
              <a:rPr lang="en-US" sz="2000" dirty="0"/>
              <a:t>The </a:t>
            </a:r>
            <a:r>
              <a:rPr lang="en-US" sz="2000" b="1" dirty="0"/>
              <a:t>Navigation</a:t>
            </a:r>
            <a:r>
              <a:rPr lang="en-US" sz="2000" dirty="0"/>
              <a:t> pane has three general categories. </a:t>
            </a:r>
          </a:p>
        </p:txBody>
      </p:sp>
      <p:sp>
        <p:nvSpPr>
          <p:cNvPr id="19" name="Rectangle 18">
            <a:extLst>
              <a:ext uri="{FF2B5EF4-FFF2-40B4-BE49-F238E27FC236}">
                <a16:creationId xmlns:a16="http://schemas.microsoft.com/office/drawing/2014/main" id="{B7286A6F-2E2B-8660-386D-2B6EAC0F882C}"/>
              </a:ext>
            </a:extLst>
          </p:cNvPr>
          <p:cNvSpPr/>
          <p:nvPr/>
        </p:nvSpPr>
        <p:spPr>
          <a:xfrm>
            <a:off x="115086" y="2516697"/>
            <a:ext cx="3072732" cy="425966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A7AEB31A-E0A0-294B-269A-188F20C71000}"/>
              </a:ext>
            </a:extLst>
          </p:cNvPr>
          <p:cNvSpPr txBox="1"/>
          <p:nvPr/>
        </p:nvSpPr>
        <p:spPr>
          <a:xfrm>
            <a:off x="7450365" y="883194"/>
            <a:ext cx="4639252" cy="2246769"/>
          </a:xfrm>
          <a:prstGeom prst="rect">
            <a:avLst/>
          </a:prstGeom>
          <a:solidFill>
            <a:schemeClr val="bg1"/>
          </a:solidFill>
          <a:ln w="19050">
            <a:solidFill>
              <a:schemeClr val="accent2"/>
            </a:solidFill>
          </a:ln>
        </p:spPr>
        <p:txBody>
          <a:bodyPr wrap="square" rtlCol="0">
            <a:spAutoFit/>
          </a:bodyPr>
          <a:lstStyle/>
          <a:p>
            <a:pPr marL="457200" indent="-457200">
              <a:buAutoNum type="arabicPeriod"/>
            </a:pPr>
            <a:r>
              <a:rPr lang="en-US" sz="2000" b="1" dirty="0"/>
              <a:t>Quick Access</a:t>
            </a:r>
            <a:r>
              <a:rPr lang="en-US" sz="2000" dirty="0"/>
              <a:t> links – These links are the common shortcuts.</a:t>
            </a:r>
          </a:p>
          <a:p>
            <a:r>
              <a:rPr lang="en-US" sz="2000" dirty="0"/>
              <a:t>You can add to these by dragging a folder &amp; dropping it in the Quick Access area or delete the shortcut by right clicking on it and selecting Delete from the Context menu.   Keyboard “right click” is SHIFT-F10.</a:t>
            </a:r>
          </a:p>
        </p:txBody>
      </p:sp>
      <p:sp>
        <p:nvSpPr>
          <p:cNvPr id="29" name="TextBox 28">
            <a:extLst>
              <a:ext uri="{FF2B5EF4-FFF2-40B4-BE49-F238E27FC236}">
                <a16:creationId xmlns:a16="http://schemas.microsoft.com/office/drawing/2014/main" id="{EA77361F-142D-C528-A5BA-BFC24B8EFE57}"/>
              </a:ext>
            </a:extLst>
          </p:cNvPr>
          <p:cNvSpPr txBox="1"/>
          <p:nvPr/>
        </p:nvSpPr>
        <p:spPr>
          <a:xfrm>
            <a:off x="7462156" y="3192291"/>
            <a:ext cx="4639252" cy="1323439"/>
          </a:xfrm>
          <a:prstGeom prst="rect">
            <a:avLst/>
          </a:prstGeom>
          <a:solidFill>
            <a:schemeClr val="bg1"/>
          </a:solidFill>
          <a:ln w="19050">
            <a:solidFill>
              <a:schemeClr val="accent2"/>
            </a:solidFill>
          </a:ln>
        </p:spPr>
        <p:txBody>
          <a:bodyPr wrap="square" rtlCol="0">
            <a:spAutoFit/>
          </a:bodyPr>
          <a:lstStyle/>
          <a:p>
            <a:pPr marL="457200" indent="-457200">
              <a:buFont typeface="+mj-lt"/>
              <a:buAutoNum type="arabicPeriod" startAt="2"/>
            </a:pPr>
            <a:r>
              <a:rPr lang="en-US" sz="2000" b="1" dirty="0"/>
              <a:t>OneDrive</a:t>
            </a:r>
            <a:r>
              <a:rPr lang="en-US" sz="2000" dirty="0"/>
              <a:t> – This OneDrive link is most likely connected to your business OneDrive but  can also be a personal OneDrive account.</a:t>
            </a:r>
          </a:p>
        </p:txBody>
      </p:sp>
      <p:cxnSp>
        <p:nvCxnSpPr>
          <p:cNvPr id="3" name="Straight Arrow Connector 2">
            <a:extLst>
              <a:ext uri="{FF2B5EF4-FFF2-40B4-BE49-F238E27FC236}">
                <a16:creationId xmlns:a16="http://schemas.microsoft.com/office/drawing/2014/main" id="{BFDF6958-7504-4D60-755E-61477E0678BE}"/>
              </a:ext>
            </a:extLst>
          </p:cNvPr>
          <p:cNvCxnSpPr>
            <a:cxnSpLocks/>
            <a:stCxn id="4" idx="1"/>
          </p:cNvCxnSpPr>
          <p:nvPr/>
        </p:nvCxnSpPr>
        <p:spPr>
          <a:xfrm flipH="1">
            <a:off x="1904301" y="435585"/>
            <a:ext cx="5546064" cy="208111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38043661-90C2-3121-3B3C-A4413A96EBDC}"/>
              </a:ext>
            </a:extLst>
          </p:cNvPr>
          <p:cNvSpPr txBox="1"/>
          <p:nvPr/>
        </p:nvSpPr>
        <p:spPr>
          <a:xfrm>
            <a:off x="4657725" y="4601380"/>
            <a:ext cx="7443683" cy="1938992"/>
          </a:xfrm>
          <a:prstGeom prst="rect">
            <a:avLst/>
          </a:prstGeom>
          <a:solidFill>
            <a:schemeClr val="bg1"/>
          </a:solidFill>
          <a:ln w="19050">
            <a:solidFill>
              <a:schemeClr val="accent2"/>
            </a:solidFill>
          </a:ln>
        </p:spPr>
        <p:txBody>
          <a:bodyPr wrap="square" rtlCol="0">
            <a:spAutoFit/>
          </a:bodyPr>
          <a:lstStyle/>
          <a:p>
            <a:pPr marL="457200" indent="-457200">
              <a:buFont typeface="+mj-lt"/>
              <a:buAutoNum type="arabicPeriod" startAt="3"/>
            </a:pPr>
            <a:r>
              <a:rPr lang="en-US" sz="2000" b="1" dirty="0"/>
              <a:t>This PC</a:t>
            </a:r>
            <a:r>
              <a:rPr lang="en-US" sz="2000" dirty="0"/>
              <a:t> – </a:t>
            </a:r>
            <a:r>
              <a:rPr lang="en-US" sz="2000" b="1" i="1" dirty="0"/>
              <a:t>First</a:t>
            </a:r>
            <a:r>
              <a:rPr lang="en-US" sz="2000" dirty="0"/>
              <a:t> is listed the folders in your user profile, desktop,</a:t>
            </a:r>
          </a:p>
          <a:p>
            <a:pPr indent="1962150"/>
            <a:r>
              <a:rPr lang="en-US" sz="2000" dirty="0"/>
              <a:t>documents, downloads, music, pictures &amp; videos.</a:t>
            </a:r>
          </a:p>
          <a:p>
            <a:pPr indent="1428750"/>
            <a:r>
              <a:rPr lang="en-US" sz="2000" b="1" i="1" dirty="0"/>
              <a:t>Second</a:t>
            </a:r>
            <a:r>
              <a:rPr lang="en-US" sz="2000" dirty="0"/>
              <a:t>, the devices are listed; local storage drives.</a:t>
            </a:r>
          </a:p>
          <a:p>
            <a:pPr indent="1428750"/>
            <a:r>
              <a:rPr lang="en-US" sz="2000" b="1" i="1" dirty="0"/>
              <a:t>Third</a:t>
            </a:r>
            <a:r>
              <a:rPr lang="en-US" sz="2000" dirty="0"/>
              <a:t>, all physically attached drives, usually USB drives.</a:t>
            </a:r>
          </a:p>
          <a:p>
            <a:pPr indent="1428750"/>
            <a:r>
              <a:rPr lang="en-US" sz="2000" b="1" i="1" dirty="0"/>
              <a:t>Fourth</a:t>
            </a:r>
            <a:r>
              <a:rPr lang="en-US" sz="2000" dirty="0"/>
              <a:t>, all mapped network drives.</a:t>
            </a:r>
          </a:p>
          <a:p>
            <a:pPr indent="1428750"/>
            <a:r>
              <a:rPr lang="en-US" sz="2000" b="1" i="1" dirty="0"/>
              <a:t>Fifth</a:t>
            </a:r>
            <a:r>
              <a:rPr lang="en-US" sz="2000" dirty="0"/>
              <a:t>, the network link at the very bottom.</a:t>
            </a:r>
          </a:p>
        </p:txBody>
      </p:sp>
      <p:cxnSp>
        <p:nvCxnSpPr>
          <p:cNvPr id="16" name="Straight Arrow Connector 15">
            <a:extLst>
              <a:ext uri="{FF2B5EF4-FFF2-40B4-BE49-F238E27FC236}">
                <a16:creationId xmlns:a16="http://schemas.microsoft.com/office/drawing/2014/main" id="{51CC48E8-74F4-53FB-12E2-6FDA648CC60B}"/>
              </a:ext>
            </a:extLst>
          </p:cNvPr>
          <p:cNvCxnSpPr>
            <a:cxnSpLocks/>
            <a:stCxn id="27" idx="1"/>
            <a:endCxn id="23" idx="1"/>
          </p:cNvCxnSpPr>
          <p:nvPr/>
        </p:nvCxnSpPr>
        <p:spPr>
          <a:xfrm flipH="1">
            <a:off x="3509478" y="2006579"/>
            <a:ext cx="3940887" cy="147208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3" name="Right Brace 22">
            <a:extLst>
              <a:ext uri="{FF2B5EF4-FFF2-40B4-BE49-F238E27FC236}">
                <a16:creationId xmlns:a16="http://schemas.microsoft.com/office/drawing/2014/main" id="{E1719878-D742-2735-7A66-D66457F87090}"/>
              </a:ext>
            </a:extLst>
          </p:cNvPr>
          <p:cNvSpPr/>
          <p:nvPr/>
        </p:nvSpPr>
        <p:spPr>
          <a:xfrm>
            <a:off x="1966428" y="2606366"/>
            <a:ext cx="1543050" cy="1744601"/>
          </a:xfrm>
          <a:prstGeom prst="rightBrace">
            <a:avLst>
              <a:gd name="adj1" fmla="val 52732"/>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8" name="Right Brace 27">
            <a:extLst>
              <a:ext uri="{FF2B5EF4-FFF2-40B4-BE49-F238E27FC236}">
                <a16:creationId xmlns:a16="http://schemas.microsoft.com/office/drawing/2014/main" id="{4009123A-6FE0-A270-A3E6-25FD642A53B6}"/>
              </a:ext>
            </a:extLst>
          </p:cNvPr>
          <p:cNvSpPr/>
          <p:nvPr/>
        </p:nvSpPr>
        <p:spPr>
          <a:xfrm>
            <a:off x="951530" y="5234730"/>
            <a:ext cx="1409701" cy="1409352"/>
          </a:xfrm>
          <a:prstGeom prst="rightBrace">
            <a:avLst>
              <a:gd name="adj1" fmla="val 52732"/>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0" name="Straight Arrow Connector 29">
            <a:extLst>
              <a:ext uri="{FF2B5EF4-FFF2-40B4-BE49-F238E27FC236}">
                <a16:creationId xmlns:a16="http://schemas.microsoft.com/office/drawing/2014/main" id="{E377C2EF-3833-8B3C-18BA-599929ACA067}"/>
              </a:ext>
            </a:extLst>
          </p:cNvPr>
          <p:cNvCxnSpPr>
            <a:cxnSpLocks/>
            <a:stCxn id="29" idx="1"/>
          </p:cNvCxnSpPr>
          <p:nvPr/>
        </p:nvCxnSpPr>
        <p:spPr>
          <a:xfrm flipH="1">
            <a:off x="2449585" y="3854011"/>
            <a:ext cx="5012571" cy="65926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197CCE3A-5A37-608D-ED34-191FADFB8D4B}"/>
              </a:ext>
            </a:extLst>
          </p:cNvPr>
          <p:cNvCxnSpPr>
            <a:cxnSpLocks/>
            <a:stCxn id="12" idx="1"/>
            <a:endCxn id="28" idx="1"/>
          </p:cNvCxnSpPr>
          <p:nvPr/>
        </p:nvCxnSpPr>
        <p:spPr>
          <a:xfrm flipH="1">
            <a:off x="2361231" y="5570876"/>
            <a:ext cx="2296494" cy="36853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47" name="Group 46">
            <a:extLst>
              <a:ext uri="{FF2B5EF4-FFF2-40B4-BE49-F238E27FC236}">
                <a16:creationId xmlns:a16="http://schemas.microsoft.com/office/drawing/2014/main" id="{0EED5FD6-ACC6-E7C4-0351-291D3FDC52F8}"/>
              </a:ext>
            </a:extLst>
          </p:cNvPr>
          <p:cNvGrpSpPr/>
          <p:nvPr/>
        </p:nvGrpSpPr>
        <p:grpSpPr>
          <a:xfrm>
            <a:off x="1519011" y="557811"/>
            <a:ext cx="3257094" cy="400110"/>
            <a:chOff x="7021285" y="612977"/>
            <a:chExt cx="3257094" cy="400110"/>
          </a:xfrm>
        </p:grpSpPr>
        <p:sp>
          <p:nvSpPr>
            <p:cNvPr id="48" name="TextBox 47">
              <a:extLst>
                <a:ext uri="{FF2B5EF4-FFF2-40B4-BE49-F238E27FC236}">
                  <a16:creationId xmlns:a16="http://schemas.microsoft.com/office/drawing/2014/main" id="{1CE7A9E3-822B-EEDE-CE8E-246AC3B000F3}"/>
                </a:ext>
              </a:extLst>
            </p:cNvPr>
            <p:cNvSpPr txBox="1"/>
            <p:nvPr/>
          </p:nvSpPr>
          <p:spPr>
            <a:xfrm>
              <a:off x="7021285" y="612977"/>
              <a:ext cx="3257094" cy="400110"/>
            </a:xfrm>
            <a:prstGeom prst="rect">
              <a:avLst/>
            </a:prstGeom>
            <a:solidFill>
              <a:schemeClr val="bg1"/>
            </a:solidFill>
            <a:ln w="19050">
              <a:solidFill>
                <a:schemeClr val="accent2"/>
              </a:solidFill>
            </a:ln>
          </p:spPr>
          <p:txBody>
            <a:bodyPr wrap="square" rtlCol="0">
              <a:spAutoFit/>
            </a:bodyPr>
            <a:lstStyle/>
            <a:p>
              <a:r>
                <a:rPr lang="en-US" sz="2000" b="1" dirty="0"/>
                <a:t>File Explorer (Win + E)</a:t>
              </a:r>
              <a:endParaRPr lang="en-US" sz="2000" dirty="0"/>
            </a:p>
          </p:txBody>
        </p:sp>
        <p:pic>
          <p:nvPicPr>
            <p:cNvPr id="49" name="Picture 48" descr="A picture containing graphical user interface&#10;&#10;Description automatically generated">
              <a:extLst>
                <a:ext uri="{FF2B5EF4-FFF2-40B4-BE49-F238E27FC236}">
                  <a16:creationId xmlns:a16="http://schemas.microsoft.com/office/drawing/2014/main" id="{ED0CED63-C185-B3B1-B028-8228C87948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82600" y="629336"/>
              <a:ext cx="570791" cy="367392"/>
            </a:xfrm>
            <a:prstGeom prst="rect">
              <a:avLst/>
            </a:prstGeom>
            <a:solidFill>
              <a:schemeClr val="bg1"/>
            </a:solidFill>
            <a:ln w="19050">
              <a:noFill/>
            </a:ln>
          </p:spPr>
        </p:pic>
      </p:grpSp>
    </p:spTree>
    <p:extLst>
      <p:ext uri="{BB962C8B-B14F-4D97-AF65-F5344CB8AC3E}">
        <p14:creationId xmlns:p14="http://schemas.microsoft.com/office/powerpoint/2010/main" val="2014054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right)">
                                      <p:cBhvr>
                                        <p:cTn id="12" dur="500"/>
                                        <p:tgtEl>
                                          <p:spTgt spid="3"/>
                                        </p:tgtEl>
                                      </p:cBhvr>
                                    </p:animEffect>
                                  </p:childTnLst>
                                </p:cTn>
                              </p:par>
                            </p:childTnLst>
                          </p:cTn>
                        </p:par>
                        <p:par>
                          <p:cTn id="13" fill="hold">
                            <p:stCondLst>
                              <p:cond delay="1000"/>
                            </p:stCondLst>
                            <p:childTnLst>
                              <p:par>
                                <p:cTn id="14" presetID="22" presetClass="entr" presetSubtype="1" fill="hold" grpId="0" nodeType="after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wipe(up)">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 calcmode="lin" valueType="num">
                                      <p:cBhvr additive="base">
                                        <p:cTn id="21" dur="500" fill="hold"/>
                                        <p:tgtEl>
                                          <p:spTgt spid="27"/>
                                        </p:tgtEl>
                                        <p:attrNameLst>
                                          <p:attrName>ppt_x</p:attrName>
                                        </p:attrNameLst>
                                      </p:cBhvr>
                                      <p:tavLst>
                                        <p:tav tm="0">
                                          <p:val>
                                            <p:strVal val="1+#ppt_w/2"/>
                                          </p:val>
                                        </p:tav>
                                        <p:tav tm="100000">
                                          <p:val>
                                            <p:strVal val="#ppt_x"/>
                                          </p:val>
                                        </p:tav>
                                      </p:tavLst>
                                    </p:anim>
                                    <p:anim calcmode="lin" valueType="num">
                                      <p:cBhvr additive="base">
                                        <p:cTn id="22" dur="500" fill="hold"/>
                                        <p:tgtEl>
                                          <p:spTgt spid="27"/>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2" presetClass="entr" presetSubtype="2" fill="hold" nodeType="after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wipe(right)">
                                      <p:cBhvr>
                                        <p:cTn id="26" dur="500"/>
                                        <p:tgtEl>
                                          <p:spTgt spid="16"/>
                                        </p:tgtEl>
                                      </p:cBhvr>
                                    </p:animEffect>
                                  </p:childTnLst>
                                </p:cTn>
                              </p:par>
                            </p:childTnLst>
                          </p:cTn>
                        </p:par>
                        <p:par>
                          <p:cTn id="27" fill="hold">
                            <p:stCondLst>
                              <p:cond delay="1000"/>
                            </p:stCondLst>
                            <p:childTnLst>
                              <p:par>
                                <p:cTn id="28" presetID="22" presetClass="entr" presetSubtype="2" fill="hold" grpId="0" nodeType="after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wipe(right)">
                                      <p:cBhvr>
                                        <p:cTn id="30" dur="500"/>
                                        <p:tgtEl>
                                          <p:spTgt spid="23"/>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2" fill="hold" grpId="0" nodeType="clickEffect">
                                  <p:stCondLst>
                                    <p:cond delay="0"/>
                                  </p:stCondLst>
                                  <p:childTnLst>
                                    <p:set>
                                      <p:cBhvr>
                                        <p:cTn id="34" dur="1" fill="hold">
                                          <p:stCondLst>
                                            <p:cond delay="0"/>
                                          </p:stCondLst>
                                        </p:cTn>
                                        <p:tgtEl>
                                          <p:spTgt spid="29"/>
                                        </p:tgtEl>
                                        <p:attrNameLst>
                                          <p:attrName>style.visibility</p:attrName>
                                        </p:attrNameLst>
                                      </p:cBhvr>
                                      <p:to>
                                        <p:strVal val="visible"/>
                                      </p:to>
                                    </p:set>
                                    <p:anim calcmode="lin" valueType="num">
                                      <p:cBhvr additive="base">
                                        <p:cTn id="35" dur="500" fill="hold"/>
                                        <p:tgtEl>
                                          <p:spTgt spid="29"/>
                                        </p:tgtEl>
                                        <p:attrNameLst>
                                          <p:attrName>ppt_x</p:attrName>
                                        </p:attrNameLst>
                                      </p:cBhvr>
                                      <p:tavLst>
                                        <p:tav tm="0">
                                          <p:val>
                                            <p:strVal val="1+#ppt_w/2"/>
                                          </p:val>
                                        </p:tav>
                                        <p:tav tm="100000">
                                          <p:val>
                                            <p:strVal val="#ppt_x"/>
                                          </p:val>
                                        </p:tav>
                                      </p:tavLst>
                                    </p:anim>
                                    <p:anim calcmode="lin" valueType="num">
                                      <p:cBhvr additive="base">
                                        <p:cTn id="36" dur="500" fill="hold"/>
                                        <p:tgtEl>
                                          <p:spTgt spid="29"/>
                                        </p:tgtEl>
                                        <p:attrNameLst>
                                          <p:attrName>ppt_y</p:attrName>
                                        </p:attrNameLst>
                                      </p:cBhvr>
                                      <p:tavLst>
                                        <p:tav tm="0">
                                          <p:val>
                                            <p:strVal val="#ppt_y"/>
                                          </p:val>
                                        </p:tav>
                                        <p:tav tm="100000">
                                          <p:val>
                                            <p:strVal val="#ppt_y"/>
                                          </p:val>
                                        </p:tav>
                                      </p:tavLst>
                                    </p:anim>
                                  </p:childTnLst>
                                </p:cTn>
                              </p:par>
                            </p:childTnLst>
                          </p:cTn>
                        </p:par>
                        <p:par>
                          <p:cTn id="37" fill="hold">
                            <p:stCondLst>
                              <p:cond delay="500"/>
                            </p:stCondLst>
                            <p:childTnLst>
                              <p:par>
                                <p:cTn id="38" presetID="22" presetClass="entr" presetSubtype="2" fill="hold" nodeType="after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wipe(right)">
                                      <p:cBhvr>
                                        <p:cTn id="40" dur="500"/>
                                        <p:tgtEl>
                                          <p:spTgt spid="30"/>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2"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additive="base">
                                        <p:cTn id="45" dur="500" fill="hold"/>
                                        <p:tgtEl>
                                          <p:spTgt spid="12"/>
                                        </p:tgtEl>
                                        <p:attrNameLst>
                                          <p:attrName>ppt_x</p:attrName>
                                        </p:attrNameLst>
                                      </p:cBhvr>
                                      <p:tavLst>
                                        <p:tav tm="0">
                                          <p:val>
                                            <p:strVal val="1+#ppt_w/2"/>
                                          </p:val>
                                        </p:tav>
                                        <p:tav tm="100000">
                                          <p:val>
                                            <p:strVal val="#ppt_x"/>
                                          </p:val>
                                        </p:tav>
                                      </p:tavLst>
                                    </p:anim>
                                    <p:anim calcmode="lin" valueType="num">
                                      <p:cBhvr additive="base">
                                        <p:cTn id="46" dur="500" fill="hold"/>
                                        <p:tgtEl>
                                          <p:spTgt spid="12"/>
                                        </p:tgtEl>
                                        <p:attrNameLst>
                                          <p:attrName>ppt_y</p:attrName>
                                        </p:attrNameLst>
                                      </p:cBhvr>
                                      <p:tavLst>
                                        <p:tav tm="0">
                                          <p:val>
                                            <p:strVal val="#ppt_y"/>
                                          </p:val>
                                        </p:tav>
                                        <p:tav tm="100000">
                                          <p:val>
                                            <p:strVal val="#ppt_y"/>
                                          </p:val>
                                        </p:tav>
                                      </p:tavLst>
                                    </p:anim>
                                  </p:childTnLst>
                                </p:cTn>
                              </p:par>
                            </p:childTnLst>
                          </p:cTn>
                        </p:par>
                        <p:par>
                          <p:cTn id="47" fill="hold">
                            <p:stCondLst>
                              <p:cond delay="500"/>
                            </p:stCondLst>
                            <p:childTnLst>
                              <p:par>
                                <p:cTn id="48" presetID="22" presetClass="entr" presetSubtype="2" fill="hold" nodeType="afterEffect">
                                  <p:stCondLst>
                                    <p:cond delay="0"/>
                                  </p:stCondLst>
                                  <p:childTnLst>
                                    <p:set>
                                      <p:cBhvr>
                                        <p:cTn id="49" dur="1" fill="hold">
                                          <p:stCondLst>
                                            <p:cond delay="0"/>
                                          </p:stCondLst>
                                        </p:cTn>
                                        <p:tgtEl>
                                          <p:spTgt spid="33"/>
                                        </p:tgtEl>
                                        <p:attrNameLst>
                                          <p:attrName>style.visibility</p:attrName>
                                        </p:attrNameLst>
                                      </p:cBhvr>
                                      <p:to>
                                        <p:strVal val="visible"/>
                                      </p:to>
                                    </p:set>
                                    <p:animEffect transition="in" filter="wipe(right)">
                                      <p:cBhvr>
                                        <p:cTn id="50" dur="500"/>
                                        <p:tgtEl>
                                          <p:spTgt spid="33"/>
                                        </p:tgtEl>
                                      </p:cBhvr>
                                    </p:animEffect>
                                  </p:childTnLst>
                                </p:cTn>
                              </p:par>
                            </p:childTnLst>
                          </p:cTn>
                        </p:par>
                        <p:par>
                          <p:cTn id="51" fill="hold">
                            <p:stCondLst>
                              <p:cond delay="1000"/>
                            </p:stCondLst>
                            <p:childTnLst>
                              <p:par>
                                <p:cTn id="52" presetID="22" presetClass="entr" presetSubtype="2" fill="hold" grpId="0" nodeType="afterEffect">
                                  <p:stCondLst>
                                    <p:cond delay="0"/>
                                  </p:stCondLst>
                                  <p:childTnLst>
                                    <p:set>
                                      <p:cBhvr>
                                        <p:cTn id="53" dur="1" fill="hold">
                                          <p:stCondLst>
                                            <p:cond delay="0"/>
                                          </p:stCondLst>
                                        </p:cTn>
                                        <p:tgtEl>
                                          <p:spTgt spid="28"/>
                                        </p:tgtEl>
                                        <p:attrNameLst>
                                          <p:attrName>style.visibility</p:attrName>
                                        </p:attrNameLst>
                                      </p:cBhvr>
                                      <p:to>
                                        <p:strVal val="visible"/>
                                      </p:to>
                                    </p:set>
                                    <p:animEffect transition="in" filter="wipe(right)">
                                      <p:cBhvr>
                                        <p:cTn id="54" dur="500"/>
                                        <p:tgtEl>
                                          <p:spTgt spid="28"/>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xit" presetSubtype="10" fill="hold" grpId="1" nodeType="clickEffect">
                                  <p:stCondLst>
                                    <p:cond delay="0"/>
                                  </p:stCondLst>
                                  <p:childTnLst>
                                    <p:animEffect transition="out" filter="randombar(horizontal)">
                                      <p:cBhvr>
                                        <p:cTn id="58" dur="500"/>
                                        <p:tgtEl>
                                          <p:spTgt spid="4"/>
                                        </p:tgtEl>
                                      </p:cBhvr>
                                    </p:animEffect>
                                    <p:set>
                                      <p:cBhvr>
                                        <p:cTn id="59" dur="1" fill="hold">
                                          <p:stCondLst>
                                            <p:cond delay="499"/>
                                          </p:stCondLst>
                                        </p:cTn>
                                        <p:tgtEl>
                                          <p:spTgt spid="4"/>
                                        </p:tgtEl>
                                        <p:attrNameLst>
                                          <p:attrName>style.visibility</p:attrName>
                                        </p:attrNameLst>
                                      </p:cBhvr>
                                      <p:to>
                                        <p:strVal val="hidden"/>
                                      </p:to>
                                    </p:set>
                                  </p:childTnLst>
                                </p:cTn>
                              </p:par>
                              <p:par>
                                <p:cTn id="60" presetID="14" presetClass="exit" presetSubtype="10" fill="hold" nodeType="withEffect">
                                  <p:stCondLst>
                                    <p:cond delay="0"/>
                                  </p:stCondLst>
                                  <p:childTnLst>
                                    <p:animEffect transition="out" filter="randombar(horizontal)">
                                      <p:cBhvr>
                                        <p:cTn id="61" dur="500"/>
                                        <p:tgtEl>
                                          <p:spTgt spid="3"/>
                                        </p:tgtEl>
                                      </p:cBhvr>
                                    </p:animEffect>
                                    <p:set>
                                      <p:cBhvr>
                                        <p:cTn id="62" dur="1" fill="hold">
                                          <p:stCondLst>
                                            <p:cond delay="499"/>
                                          </p:stCondLst>
                                        </p:cTn>
                                        <p:tgtEl>
                                          <p:spTgt spid="3"/>
                                        </p:tgtEl>
                                        <p:attrNameLst>
                                          <p:attrName>style.visibility</p:attrName>
                                        </p:attrNameLst>
                                      </p:cBhvr>
                                      <p:to>
                                        <p:strVal val="hidden"/>
                                      </p:to>
                                    </p:set>
                                  </p:childTnLst>
                                </p:cTn>
                              </p:par>
                              <p:par>
                                <p:cTn id="63" presetID="14" presetClass="exit" presetSubtype="10" fill="hold" grpId="1" nodeType="withEffect">
                                  <p:stCondLst>
                                    <p:cond delay="0"/>
                                  </p:stCondLst>
                                  <p:childTnLst>
                                    <p:animEffect transition="out" filter="randombar(horizontal)">
                                      <p:cBhvr>
                                        <p:cTn id="64" dur="500"/>
                                        <p:tgtEl>
                                          <p:spTgt spid="19"/>
                                        </p:tgtEl>
                                      </p:cBhvr>
                                    </p:animEffect>
                                    <p:set>
                                      <p:cBhvr>
                                        <p:cTn id="65" dur="1" fill="hold">
                                          <p:stCondLst>
                                            <p:cond delay="499"/>
                                          </p:stCondLst>
                                        </p:cTn>
                                        <p:tgtEl>
                                          <p:spTgt spid="19"/>
                                        </p:tgtEl>
                                        <p:attrNameLst>
                                          <p:attrName>style.visibility</p:attrName>
                                        </p:attrNameLst>
                                      </p:cBhvr>
                                      <p:to>
                                        <p:strVal val="hidden"/>
                                      </p:to>
                                    </p:set>
                                  </p:childTnLst>
                                </p:cTn>
                              </p:par>
                              <p:par>
                                <p:cTn id="66" presetID="14" presetClass="exit" presetSubtype="10" fill="hold" grpId="1" nodeType="withEffect">
                                  <p:stCondLst>
                                    <p:cond delay="0"/>
                                  </p:stCondLst>
                                  <p:childTnLst>
                                    <p:animEffect transition="out" filter="randombar(horizontal)">
                                      <p:cBhvr>
                                        <p:cTn id="67" dur="500"/>
                                        <p:tgtEl>
                                          <p:spTgt spid="27"/>
                                        </p:tgtEl>
                                      </p:cBhvr>
                                    </p:animEffect>
                                    <p:set>
                                      <p:cBhvr>
                                        <p:cTn id="68" dur="1" fill="hold">
                                          <p:stCondLst>
                                            <p:cond delay="499"/>
                                          </p:stCondLst>
                                        </p:cTn>
                                        <p:tgtEl>
                                          <p:spTgt spid="27"/>
                                        </p:tgtEl>
                                        <p:attrNameLst>
                                          <p:attrName>style.visibility</p:attrName>
                                        </p:attrNameLst>
                                      </p:cBhvr>
                                      <p:to>
                                        <p:strVal val="hidden"/>
                                      </p:to>
                                    </p:set>
                                  </p:childTnLst>
                                </p:cTn>
                              </p:par>
                              <p:par>
                                <p:cTn id="69" presetID="14" presetClass="exit" presetSubtype="10" fill="hold" nodeType="withEffect">
                                  <p:stCondLst>
                                    <p:cond delay="0"/>
                                  </p:stCondLst>
                                  <p:childTnLst>
                                    <p:animEffect transition="out" filter="randombar(horizontal)">
                                      <p:cBhvr>
                                        <p:cTn id="70" dur="500"/>
                                        <p:tgtEl>
                                          <p:spTgt spid="16"/>
                                        </p:tgtEl>
                                      </p:cBhvr>
                                    </p:animEffect>
                                    <p:set>
                                      <p:cBhvr>
                                        <p:cTn id="71" dur="1" fill="hold">
                                          <p:stCondLst>
                                            <p:cond delay="499"/>
                                          </p:stCondLst>
                                        </p:cTn>
                                        <p:tgtEl>
                                          <p:spTgt spid="16"/>
                                        </p:tgtEl>
                                        <p:attrNameLst>
                                          <p:attrName>style.visibility</p:attrName>
                                        </p:attrNameLst>
                                      </p:cBhvr>
                                      <p:to>
                                        <p:strVal val="hidden"/>
                                      </p:to>
                                    </p:set>
                                  </p:childTnLst>
                                </p:cTn>
                              </p:par>
                              <p:par>
                                <p:cTn id="72" presetID="14" presetClass="exit" presetSubtype="10" fill="hold" grpId="1" nodeType="withEffect">
                                  <p:stCondLst>
                                    <p:cond delay="0"/>
                                  </p:stCondLst>
                                  <p:childTnLst>
                                    <p:animEffect transition="out" filter="randombar(horizontal)">
                                      <p:cBhvr>
                                        <p:cTn id="73" dur="500"/>
                                        <p:tgtEl>
                                          <p:spTgt spid="23"/>
                                        </p:tgtEl>
                                      </p:cBhvr>
                                    </p:animEffect>
                                    <p:set>
                                      <p:cBhvr>
                                        <p:cTn id="74" dur="1" fill="hold">
                                          <p:stCondLst>
                                            <p:cond delay="499"/>
                                          </p:stCondLst>
                                        </p:cTn>
                                        <p:tgtEl>
                                          <p:spTgt spid="23"/>
                                        </p:tgtEl>
                                        <p:attrNameLst>
                                          <p:attrName>style.visibility</p:attrName>
                                        </p:attrNameLst>
                                      </p:cBhvr>
                                      <p:to>
                                        <p:strVal val="hidden"/>
                                      </p:to>
                                    </p:set>
                                  </p:childTnLst>
                                </p:cTn>
                              </p:par>
                              <p:par>
                                <p:cTn id="75" presetID="14" presetClass="exit" presetSubtype="10" fill="hold" grpId="1" nodeType="withEffect">
                                  <p:stCondLst>
                                    <p:cond delay="0"/>
                                  </p:stCondLst>
                                  <p:childTnLst>
                                    <p:animEffect transition="out" filter="randombar(horizontal)">
                                      <p:cBhvr>
                                        <p:cTn id="76" dur="500"/>
                                        <p:tgtEl>
                                          <p:spTgt spid="29"/>
                                        </p:tgtEl>
                                      </p:cBhvr>
                                    </p:animEffect>
                                    <p:set>
                                      <p:cBhvr>
                                        <p:cTn id="77" dur="1" fill="hold">
                                          <p:stCondLst>
                                            <p:cond delay="499"/>
                                          </p:stCondLst>
                                        </p:cTn>
                                        <p:tgtEl>
                                          <p:spTgt spid="29"/>
                                        </p:tgtEl>
                                        <p:attrNameLst>
                                          <p:attrName>style.visibility</p:attrName>
                                        </p:attrNameLst>
                                      </p:cBhvr>
                                      <p:to>
                                        <p:strVal val="hidden"/>
                                      </p:to>
                                    </p:set>
                                  </p:childTnLst>
                                </p:cTn>
                              </p:par>
                              <p:par>
                                <p:cTn id="78" presetID="14" presetClass="exit" presetSubtype="10" fill="hold" nodeType="withEffect">
                                  <p:stCondLst>
                                    <p:cond delay="0"/>
                                  </p:stCondLst>
                                  <p:childTnLst>
                                    <p:animEffect transition="out" filter="randombar(horizontal)">
                                      <p:cBhvr>
                                        <p:cTn id="79" dur="500"/>
                                        <p:tgtEl>
                                          <p:spTgt spid="30"/>
                                        </p:tgtEl>
                                      </p:cBhvr>
                                    </p:animEffect>
                                    <p:set>
                                      <p:cBhvr>
                                        <p:cTn id="80" dur="1" fill="hold">
                                          <p:stCondLst>
                                            <p:cond delay="499"/>
                                          </p:stCondLst>
                                        </p:cTn>
                                        <p:tgtEl>
                                          <p:spTgt spid="30"/>
                                        </p:tgtEl>
                                        <p:attrNameLst>
                                          <p:attrName>style.visibility</p:attrName>
                                        </p:attrNameLst>
                                      </p:cBhvr>
                                      <p:to>
                                        <p:strVal val="hidden"/>
                                      </p:to>
                                    </p:set>
                                  </p:childTnLst>
                                </p:cTn>
                              </p:par>
                              <p:par>
                                <p:cTn id="81" presetID="14" presetClass="exit" presetSubtype="10" fill="hold" grpId="1" nodeType="withEffect">
                                  <p:stCondLst>
                                    <p:cond delay="0"/>
                                  </p:stCondLst>
                                  <p:childTnLst>
                                    <p:animEffect transition="out" filter="randombar(horizontal)">
                                      <p:cBhvr>
                                        <p:cTn id="82" dur="500"/>
                                        <p:tgtEl>
                                          <p:spTgt spid="12"/>
                                        </p:tgtEl>
                                      </p:cBhvr>
                                    </p:animEffect>
                                    <p:set>
                                      <p:cBhvr>
                                        <p:cTn id="83" dur="1" fill="hold">
                                          <p:stCondLst>
                                            <p:cond delay="499"/>
                                          </p:stCondLst>
                                        </p:cTn>
                                        <p:tgtEl>
                                          <p:spTgt spid="12"/>
                                        </p:tgtEl>
                                        <p:attrNameLst>
                                          <p:attrName>style.visibility</p:attrName>
                                        </p:attrNameLst>
                                      </p:cBhvr>
                                      <p:to>
                                        <p:strVal val="hidden"/>
                                      </p:to>
                                    </p:set>
                                  </p:childTnLst>
                                </p:cTn>
                              </p:par>
                              <p:par>
                                <p:cTn id="84" presetID="14" presetClass="exit" presetSubtype="10" fill="hold" nodeType="withEffect">
                                  <p:stCondLst>
                                    <p:cond delay="0"/>
                                  </p:stCondLst>
                                  <p:childTnLst>
                                    <p:animEffect transition="out" filter="randombar(horizontal)">
                                      <p:cBhvr>
                                        <p:cTn id="85" dur="500"/>
                                        <p:tgtEl>
                                          <p:spTgt spid="33"/>
                                        </p:tgtEl>
                                      </p:cBhvr>
                                    </p:animEffect>
                                    <p:set>
                                      <p:cBhvr>
                                        <p:cTn id="86" dur="1" fill="hold">
                                          <p:stCondLst>
                                            <p:cond delay="499"/>
                                          </p:stCondLst>
                                        </p:cTn>
                                        <p:tgtEl>
                                          <p:spTgt spid="33"/>
                                        </p:tgtEl>
                                        <p:attrNameLst>
                                          <p:attrName>style.visibility</p:attrName>
                                        </p:attrNameLst>
                                      </p:cBhvr>
                                      <p:to>
                                        <p:strVal val="hidden"/>
                                      </p:to>
                                    </p:set>
                                  </p:childTnLst>
                                </p:cTn>
                              </p:par>
                              <p:par>
                                <p:cTn id="87" presetID="14" presetClass="exit" presetSubtype="10" fill="hold" grpId="1" nodeType="withEffect">
                                  <p:stCondLst>
                                    <p:cond delay="0"/>
                                  </p:stCondLst>
                                  <p:childTnLst>
                                    <p:animEffect transition="out" filter="randombar(horizontal)">
                                      <p:cBhvr>
                                        <p:cTn id="88" dur="500"/>
                                        <p:tgtEl>
                                          <p:spTgt spid="28"/>
                                        </p:tgtEl>
                                      </p:cBhvr>
                                    </p:animEffect>
                                    <p:set>
                                      <p:cBhvr>
                                        <p:cTn id="89" dur="1" fill="hold">
                                          <p:stCondLst>
                                            <p:cond delay="4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19" grpId="0" animBg="1"/>
      <p:bldP spid="19" grpId="1" animBg="1"/>
      <p:bldP spid="27" grpId="0" animBg="1"/>
      <p:bldP spid="27" grpId="1" animBg="1"/>
      <p:bldP spid="29" grpId="0" animBg="1"/>
      <p:bldP spid="29" grpId="1" animBg="1"/>
      <p:bldP spid="12" grpId="0" animBg="1"/>
      <p:bldP spid="12" grpId="1" animBg="1"/>
      <p:bldP spid="23" grpId="0" animBg="1"/>
      <p:bldP spid="23" grpId="1" animBg="1"/>
      <p:bldP spid="28" grpId="0" animBg="1"/>
      <p:bldP spid="28"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B198118D-2B05-4850-8EDC-7E36EAFE0D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592" y="1128669"/>
            <a:ext cx="8220824" cy="5662961"/>
          </a:xfrm>
          <a:prstGeom prst="rect">
            <a:avLst/>
          </a:prstGeom>
        </p:spPr>
      </p:pic>
      <p:sp>
        <p:nvSpPr>
          <p:cNvPr id="5" name="Slide Number Placeholder 2">
            <a:extLst>
              <a:ext uri="{FF2B5EF4-FFF2-40B4-BE49-F238E27FC236}">
                <a16:creationId xmlns:a16="http://schemas.microsoft.com/office/drawing/2014/main" id="{E7B8AB0A-7D27-1374-0C2F-76C603EDC29A}"/>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35</a:t>
            </a:fld>
            <a:endParaRPr lang="en-GB" dirty="0">
              <a:solidFill>
                <a:schemeClr val="tx1"/>
              </a:solidFill>
            </a:endParaRPr>
          </a:p>
        </p:txBody>
      </p:sp>
      <p:sp>
        <p:nvSpPr>
          <p:cNvPr id="4" name="TextBox 3">
            <a:extLst>
              <a:ext uri="{FF2B5EF4-FFF2-40B4-BE49-F238E27FC236}">
                <a16:creationId xmlns:a16="http://schemas.microsoft.com/office/drawing/2014/main" id="{EFE3E458-F5EC-EA71-0A88-22F739F2FF26}"/>
              </a:ext>
            </a:extLst>
          </p:cNvPr>
          <p:cNvSpPr txBox="1"/>
          <p:nvPr/>
        </p:nvSpPr>
        <p:spPr>
          <a:xfrm>
            <a:off x="7855265" y="342268"/>
            <a:ext cx="3886199" cy="1015663"/>
          </a:xfrm>
          <a:prstGeom prst="rect">
            <a:avLst/>
          </a:prstGeom>
          <a:solidFill>
            <a:schemeClr val="bg1"/>
          </a:solidFill>
          <a:ln w="19050">
            <a:solidFill>
              <a:schemeClr val="accent2"/>
            </a:solidFill>
          </a:ln>
        </p:spPr>
        <p:txBody>
          <a:bodyPr wrap="square" rtlCol="0">
            <a:spAutoFit/>
          </a:bodyPr>
          <a:lstStyle/>
          <a:p>
            <a:r>
              <a:rPr lang="en-US" sz="2000" dirty="0"/>
              <a:t>The </a:t>
            </a:r>
            <a:r>
              <a:rPr lang="en-US" sz="2000" b="1" dirty="0"/>
              <a:t>File/Folder</a:t>
            </a:r>
            <a:r>
              <a:rPr lang="en-US" sz="2000" dirty="0"/>
              <a:t> pane lists the contents of the drive/folder highlighted in the Navigation pane.</a:t>
            </a:r>
          </a:p>
        </p:txBody>
      </p:sp>
      <p:sp>
        <p:nvSpPr>
          <p:cNvPr id="6" name="Rectangle 5">
            <a:extLst>
              <a:ext uri="{FF2B5EF4-FFF2-40B4-BE49-F238E27FC236}">
                <a16:creationId xmlns:a16="http://schemas.microsoft.com/office/drawing/2014/main" id="{A4D22FF1-4978-8AFD-4065-E095A632C7D4}"/>
              </a:ext>
            </a:extLst>
          </p:cNvPr>
          <p:cNvSpPr/>
          <p:nvPr/>
        </p:nvSpPr>
        <p:spPr>
          <a:xfrm>
            <a:off x="3295650" y="2508308"/>
            <a:ext cx="5015766" cy="411899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8AF3279E-4A43-E9C5-1189-843F05985D7F}"/>
              </a:ext>
            </a:extLst>
          </p:cNvPr>
          <p:cNvCxnSpPr>
            <a:cxnSpLocks/>
            <a:endCxn id="6" idx="0"/>
          </p:cNvCxnSpPr>
          <p:nvPr/>
        </p:nvCxnSpPr>
        <p:spPr>
          <a:xfrm flipH="1">
            <a:off x="5803533" y="1357931"/>
            <a:ext cx="2051732" cy="115037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Rounded Corners 18">
            <a:extLst>
              <a:ext uri="{FF2B5EF4-FFF2-40B4-BE49-F238E27FC236}">
                <a16:creationId xmlns:a16="http://schemas.microsoft.com/office/drawing/2014/main" id="{4FDAE154-22EA-8862-CEAD-CA1E9DED7D7B}"/>
              </a:ext>
            </a:extLst>
          </p:cNvPr>
          <p:cNvSpPr/>
          <p:nvPr/>
        </p:nvSpPr>
        <p:spPr>
          <a:xfrm>
            <a:off x="195943" y="81642"/>
            <a:ext cx="6079022"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Navigating Windows – File Explorer – Files/Folders Pane</a:t>
            </a:r>
            <a:endParaRPr lang="en-US" sz="2000" dirty="0">
              <a:solidFill>
                <a:schemeClr val="tx1"/>
              </a:solidFill>
            </a:endParaRPr>
          </a:p>
        </p:txBody>
      </p:sp>
      <p:grpSp>
        <p:nvGrpSpPr>
          <p:cNvPr id="20" name="Group 19">
            <a:extLst>
              <a:ext uri="{FF2B5EF4-FFF2-40B4-BE49-F238E27FC236}">
                <a16:creationId xmlns:a16="http://schemas.microsoft.com/office/drawing/2014/main" id="{5D20BF5E-91E4-17C6-9EDE-4277F597E51D}"/>
              </a:ext>
            </a:extLst>
          </p:cNvPr>
          <p:cNvGrpSpPr/>
          <p:nvPr/>
        </p:nvGrpSpPr>
        <p:grpSpPr>
          <a:xfrm>
            <a:off x="1347561" y="557811"/>
            <a:ext cx="3257094" cy="400110"/>
            <a:chOff x="7021285" y="612977"/>
            <a:chExt cx="3257094" cy="400110"/>
          </a:xfrm>
        </p:grpSpPr>
        <p:sp>
          <p:nvSpPr>
            <p:cNvPr id="21" name="TextBox 20">
              <a:extLst>
                <a:ext uri="{FF2B5EF4-FFF2-40B4-BE49-F238E27FC236}">
                  <a16:creationId xmlns:a16="http://schemas.microsoft.com/office/drawing/2014/main" id="{F539E92E-9A8D-C22A-B491-ED64778FA707}"/>
                </a:ext>
              </a:extLst>
            </p:cNvPr>
            <p:cNvSpPr txBox="1"/>
            <p:nvPr/>
          </p:nvSpPr>
          <p:spPr>
            <a:xfrm>
              <a:off x="7021285" y="612977"/>
              <a:ext cx="3257094" cy="400110"/>
            </a:xfrm>
            <a:prstGeom prst="rect">
              <a:avLst/>
            </a:prstGeom>
            <a:solidFill>
              <a:schemeClr val="bg1"/>
            </a:solidFill>
            <a:ln w="19050">
              <a:solidFill>
                <a:schemeClr val="accent2"/>
              </a:solidFill>
            </a:ln>
          </p:spPr>
          <p:txBody>
            <a:bodyPr wrap="square" rtlCol="0">
              <a:spAutoFit/>
            </a:bodyPr>
            <a:lstStyle/>
            <a:p>
              <a:r>
                <a:rPr lang="en-US" sz="2000" b="1" dirty="0"/>
                <a:t>File Explorer (Win + E)</a:t>
              </a:r>
              <a:endParaRPr lang="en-US" sz="2000" dirty="0"/>
            </a:p>
          </p:txBody>
        </p:sp>
        <p:pic>
          <p:nvPicPr>
            <p:cNvPr id="22" name="Picture 21" descr="A picture containing graphical user interface&#10;&#10;Description automatically generated">
              <a:extLst>
                <a:ext uri="{FF2B5EF4-FFF2-40B4-BE49-F238E27FC236}">
                  <a16:creationId xmlns:a16="http://schemas.microsoft.com/office/drawing/2014/main" id="{09D60816-90DA-0509-E5F3-C3BFB45CFE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82600" y="629336"/>
              <a:ext cx="570791" cy="367392"/>
            </a:xfrm>
            <a:prstGeom prst="rect">
              <a:avLst/>
            </a:prstGeom>
            <a:solidFill>
              <a:schemeClr val="bg1"/>
            </a:solidFill>
            <a:ln w="19050">
              <a:noFill/>
            </a:ln>
          </p:spPr>
        </p:pic>
      </p:grpSp>
      <p:sp>
        <p:nvSpPr>
          <p:cNvPr id="25" name="TextBox 24">
            <a:extLst>
              <a:ext uri="{FF2B5EF4-FFF2-40B4-BE49-F238E27FC236}">
                <a16:creationId xmlns:a16="http://schemas.microsoft.com/office/drawing/2014/main" id="{E67953C7-8229-5B03-352B-2440DACC8293}"/>
              </a:ext>
            </a:extLst>
          </p:cNvPr>
          <p:cNvSpPr txBox="1"/>
          <p:nvPr/>
        </p:nvSpPr>
        <p:spPr>
          <a:xfrm>
            <a:off x="9439027" y="1680879"/>
            <a:ext cx="2609641" cy="4278094"/>
          </a:xfrm>
          <a:prstGeom prst="rect">
            <a:avLst/>
          </a:prstGeom>
          <a:solidFill>
            <a:schemeClr val="bg1"/>
          </a:solidFill>
          <a:ln w="19050">
            <a:solidFill>
              <a:schemeClr val="accent2"/>
            </a:solidFill>
          </a:ln>
        </p:spPr>
        <p:txBody>
          <a:bodyPr wrap="square" rtlCol="0">
            <a:spAutoFit/>
          </a:bodyPr>
          <a:lstStyle/>
          <a:p>
            <a:r>
              <a:rPr lang="en-US" sz="2000" b="1" dirty="0"/>
              <a:t>Right clicking </a:t>
            </a:r>
            <a:r>
              <a:rPr lang="en-US" sz="2000" dirty="0"/>
              <a:t>on a file or folder displays a context menu</a:t>
            </a:r>
          </a:p>
          <a:p>
            <a:endParaRPr lang="en-US" sz="600" b="1" dirty="0"/>
          </a:p>
          <a:p>
            <a:pPr algn="ctr"/>
            <a:r>
              <a:rPr lang="en-US" sz="2000" b="1" dirty="0"/>
              <a:t>… OR …</a:t>
            </a:r>
          </a:p>
          <a:p>
            <a:endParaRPr lang="en-US" sz="600" dirty="0"/>
          </a:p>
          <a:p>
            <a:r>
              <a:rPr lang="en-US" sz="2000" dirty="0"/>
              <a:t>by pressing the</a:t>
            </a:r>
          </a:p>
          <a:p>
            <a:pPr algn="ctr"/>
            <a:r>
              <a:rPr lang="en-US" sz="2000" b="1" dirty="0"/>
              <a:t>SHIFT-F10</a:t>
            </a:r>
          </a:p>
          <a:p>
            <a:r>
              <a:rPr lang="en-US" sz="2000" dirty="0"/>
              <a:t>keyboard combination when the object is selected. </a:t>
            </a:r>
          </a:p>
          <a:p>
            <a:endParaRPr lang="en-US" sz="2000" dirty="0"/>
          </a:p>
          <a:p>
            <a:r>
              <a:rPr lang="en-US" sz="2000" dirty="0"/>
              <a:t>The context menu of the selected file/folder will be displayed. </a:t>
            </a:r>
          </a:p>
        </p:txBody>
      </p:sp>
      <p:cxnSp>
        <p:nvCxnSpPr>
          <p:cNvPr id="26" name="Straight Arrow Connector 25">
            <a:extLst>
              <a:ext uri="{FF2B5EF4-FFF2-40B4-BE49-F238E27FC236}">
                <a16:creationId xmlns:a16="http://schemas.microsoft.com/office/drawing/2014/main" id="{485AB291-B315-D28C-E20E-98F2B129B49B}"/>
              </a:ext>
            </a:extLst>
          </p:cNvPr>
          <p:cNvCxnSpPr>
            <a:cxnSpLocks/>
          </p:cNvCxnSpPr>
          <p:nvPr/>
        </p:nvCxnSpPr>
        <p:spPr>
          <a:xfrm flipH="1">
            <a:off x="5092117" y="1680879"/>
            <a:ext cx="4345436" cy="186790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38" name="Picture 37" descr="Graphical user interface, text, application">
            <a:extLst>
              <a:ext uri="{FF2B5EF4-FFF2-40B4-BE49-F238E27FC236}">
                <a16:creationId xmlns:a16="http://schemas.microsoft.com/office/drawing/2014/main" id="{87B774D4-38C6-FFF4-547E-0D363630DC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7838" y="2847441"/>
            <a:ext cx="2359655" cy="3862025"/>
          </a:xfrm>
          <a:prstGeom prst="rect">
            <a:avLst/>
          </a:prstGeom>
          <a:ln w="6350">
            <a:solidFill>
              <a:schemeClr val="tx1"/>
            </a:solidFill>
          </a:ln>
        </p:spPr>
      </p:pic>
    </p:spTree>
    <p:extLst>
      <p:ext uri="{BB962C8B-B14F-4D97-AF65-F5344CB8AC3E}">
        <p14:creationId xmlns:p14="http://schemas.microsoft.com/office/powerpoint/2010/main" val="2377568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right)">
                                      <p:cBhvr>
                                        <p:cTn id="12" dur="500"/>
                                        <p:tgtEl>
                                          <p:spTgt spid="7"/>
                                        </p:tgtEl>
                                      </p:cBhvr>
                                    </p:animEffect>
                                  </p:childTnLst>
                                </p:cTn>
                              </p:par>
                            </p:childTnLst>
                          </p:cTn>
                        </p:par>
                        <p:par>
                          <p:cTn id="13" fill="hold">
                            <p:stCondLst>
                              <p:cond delay="1000"/>
                            </p:stCondLst>
                            <p:childTnLst>
                              <p:par>
                                <p:cTn id="14" presetID="22" presetClass="entr" presetSubtype="1"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up)">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xit" presetSubtype="10" fill="hold" grpId="1" nodeType="clickEffect">
                                  <p:stCondLst>
                                    <p:cond delay="0"/>
                                  </p:stCondLst>
                                  <p:childTnLst>
                                    <p:animEffect transition="out" filter="randombar(horizontal)">
                                      <p:cBhvr>
                                        <p:cTn id="20" dur="500"/>
                                        <p:tgtEl>
                                          <p:spTgt spid="4"/>
                                        </p:tgtEl>
                                      </p:cBhvr>
                                    </p:animEffect>
                                    <p:set>
                                      <p:cBhvr>
                                        <p:cTn id="21" dur="1" fill="hold">
                                          <p:stCondLst>
                                            <p:cond delay="499"/>
                                          </p:stCondLst>
                                        </p:cTn>
                                        <p:tgtEl>
                                          <p:spTgt spid="4"/>
                                        </p:tgtEl>
                                        <p:attrNameLst>
                                          <p:attrName>style.visibility</p:attrName>
                                        </p:attrNameLst>
                                      </p:cBhvr>
                                      <p:to>
                                        <p:strVal val="hidden"/>
                                      </p:to>
                                    </p:set>
                                  </p:childTnLst>
                                </p:cTn>
                              </p:par>
                              <p:par>
                                <p:cTn id="22" presetID="14" presetClass="exit" presetSubtype="10" fill="hold" nodeType="withEffect">
                                  <p:stCondLst>
                                    <p:cond delay="0"/>
                                  </p:stCondLst>
                                  <p:childTnLst>
                                    <p:animEffect transition="out" filter="randombar(horizontal)">
                                      <p:cBhvr>
                                        <p:cTn id="23" dur="500"/>
                                        <p:tgtEl>
                                          <p:spTgt spid="7"/>
                                        </p:tgtEl>
                                      </p:cBhvr>
                                    </p:animEffect>
                                    <p:set>
                                      <p:cBhvr>
                                        <p:cTn id="24" dur="1" fill="hold">
                                          <p:stCondLst>
                                            <p:cond delay="499"/>
                                          </p:stCondLst>
                                        </p:cTn>
                                        <p:tgtEl>
                                          <p:spTgt spid="7"/>
                                        </p:tgtEl>
                                        <p:attrNameLst>
                                          <p:attrName>style.visibility</p:attrName>
                                        </p:attrNameLst>
                                      </p:cBhvr>
                                      <p:to>
                                        <p:strVal val="hidden"/>
                                      </p:to>
                                    </p:set>
                                  </p:childTnLst>
                                </p:cTn>
                              </p:par>
                              <p:par>
                                <p:cTn id="25" presetID="14" presetClass="exit" presetSubtype="10" fill="hold" grpId="1" nodeType="withEffect">
                                  <p:stCondLst>
                                    <p:cond delay="0"/>
                                  </p:stCondLst>
                                  <p:childTnLst>
                                    <p:animEffect transition="out" filter="randombar(horizontal)">
                                      <p:cBhvr>
                                        <p:cTn id="26" dur="500"/>
                                        <p:tgtEl>
                                          <p:spTgt spid="6"/>
                                        </p:tgtEl>
                                      </p:cBhvr>
                                    </p:animEffect>
                                    <p:set>
                                      <p:cBhvr>
                                        <p:cTn id="27" dur="1" fill="hold">
                                          <p:stCondLst>
                                            <p:cond delay="499"/>
                                          </p:stCondLst>
                                        </p:cTn>
                                        <p:tgtEl>
                                          <p:spTgt spid="6"/>
                                        </p:tgtEl>
                                        <p:attrNameLst>
                                          <p:attrName>style.visibility</p:attrName>
                                        </p:attrNameLst>
                                      </p:cBhvr>
                                      <p:to>
                                        <p:strVal val="hidden"/>
                                      </p:to>
                                    </p:set>
                                  </p:childTnLst>
                                </p:cTn>
                              </p:par>
                            </p:childTnLst>
                          </p:cTn>
                        </p:par>
                        <p:par>
                          <p:cTn id="28" fill="hold">
                            <p:stCondLst>
                              <p:cond delay="500"/>
                            </p:stCondLst>
                            <p:childTnLst>
                              <p:par>
                                <p:cTn id="29" presetID="2" presetClass="entr" presetSubtype="2" fill="hold" grpId="0" nodeType="afterEffect">
                                  <p:stCondLst>
                                    <p:cond delay="0"/>
                                  </p:stCondLst>
                                  <p:childTnLst>
                                    <p:set>
                                      <p:cBhvr>
                                        <p:cTn id="30" dur="1" fill="hold">
                                          <p:stCondLst>
                                            <p:cond delay="0"/>
                                          </p:stCondLst>
                                        </p:cTn>
                                        <p:tgtEl>
                                          <p:spTgt spid="25"/>
                                        </p:tgtEl>
                                        <p:attrNameLst>
                                          <p:attrName>style.visibility</p:attrName>
                                        </p:attrNameLst>
                                      </p:cBhvr>
                                      <p:to>
                                        <p:strVal val="visible"/>
                                      </p:to>
                                    </p:set>
                                    <p:anim calcmode="lin" valueType="num">
                                      <p:cBhvr additive="base">
                                        <p:cTn id="31" dur="500" fill="hold"/>
                                        <p:tgtEl>
                                          <p:spTgt spid="25"/>
                                        </p:tgtEl>
                                        <p:attrNameLst>
                                          <p:attrName>ppt_x</p:attrName>
                                        </p:attrNameLst>
                                      </p:cBhvr>
                                      <p:tavLst>
                                        <p:tav tm="0">
                                          <p:val>
                                            <p:strVal val="1+#ppt_w/2"/>
                                          </p:val>
                                        </p:tav>
                                        <p:tav tm="100000">
                                          <p:val>
                                            <p:strVal val="#ppt_x"/>
                                          </p:val>
                                        </p:tav>
                                      </p:tavLst>
                                    </p:anim>
                                    <p:anim calcmode="lin" valueType="num">
                                      <p:cBhvr additive="base">
                                        <p:cTn id="32" dur="500" fill="hold"/>
                                        <p:tgtEl>
                                          <p:spTgt spid="25"/>
                                        </p:tgtEl>
                                        <p:attrNameLst>
                                          <p:attrName>ppt_y</p:attrName>
                                        </p:attrNameLst>
                                      </p:cBhvr>
                                      <p:tavLst>
                                        <p:tav tm="0">
                                          <p:val>
                                            <p:strVal val="#ppt_y"/>
                                          </p:val>
                                        </p:tav>
                                        <p:tav tm="100000">
                                          <p:val>
                                            <p:strVal val="#ppt_y"/>
                                          </p:val>
                                        </p:tav>
                                      </p:tavLst>
                                    </p:anim>
                                  </p:childTnLst>
                                </p:cTn>
                              </p:par>
                            </p:childTnLst>
                          </p:cTn>
                        </p:par>
                        <p:par>
                          <p:cTn id="33" fill="hold">
                            <p:stCondLst>
                              <p:cond delay="1000"/>
                            </p:stCondLst>
                            <p:childTnLst>
                              <p:par>
                                <p:cTn id="34" presetID="22" presetClass="entr" presetSubtype="2" fill="hold" nodeType="after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wipe(right)">
                                      <p:cBhvr>
                                        <p:cTn id="36" dur="500"/>
                                        <p:tgtEl>
                                          <p:spTgt spid="26"/>
                                        </p:tgtEl>
                                      </p:cBhvr>
                                    </p:animEffect>
                                  </p:childTnLst>
                                </p:cTn>
                              </p:par>
                            </p:childTnLst>
                          </p:cTn>
                        </p:par>
                        <p:par>
                          <p:cTn id="37" fill="hold">
                            <p:stCondLst>
                              <p:cond delay="1500"/>
                            </p:stCondLst>
                            <p:childTnLst>
                              <p:par>
                                <p:cTn id="38" presetID="22" presetClass="entr" presetSubtype="8" fill="hold" nodeType="afterEffect">
                                  <p:stCondLst>
                                    <p:cond delay="0"/>
                                  </p:stCondLst>
                                  <p:childTnLst>
                                    <p:set>
                                      <p:cBhvr>
                                        <p:cTn id="39" dur="1" fill="hold">
                                          <p:stCondLst>
                                            <p:cond delay="0"/>
                                          </p:stCondLst>
                                        </p:cTn>
                                        <p:tgtEl>
                                          <p:spTgt spid="38"/>
                                        </p:tgtEl>
                                        <p:attrNameLst>
                                          <p:attrName>style.visibility</p:attrName>
                                        </p:attrNameLst>
                                      </p:cBhvr>
                                      <p:to>
                                        <p:strVal val="visible"/>
                                      </p:to>
                                    </p:set>
                                    <p:animEffect transition="in" filter="wipe(left)">
                                      <p:cBhvr>
                                        <p:cTn id="40" dur="500"/>
                                        <p:tgtEl>
                                          <p:spTgt spid="38"/>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xit" presetSubtype="10" fill="hold" grpId="1" nodeType="clickEffect">
                                  <p:stCondLst>
                                    <p:cond delay="0"/>
                                  </p:stCondLst>
                                  <p:childTnLst>
                                    <p:animEffect transition="out" filter="randombar(horizontal)">
                                      <p:cBhvr>
                                        <p:cTn id="44" dur="500"/>
                                        <p:tgtEl>
                                          <p:spTgt spid="25"/>
                                        </p:tgtEl>
                                      </p:cBhvr>
                                    </p:animEffect>
                                    <p:set>
                                      <p:cBhvr>
                                        <p:cTn id="45" dur="1" fill="hold">
                                          <p:stCondLst>
                                            <p:cond delay="499"/>
                                          </p:stCondLst>
                                        </p:cTn>
                                        <p:tgtEl>
                                          <p:spTgt spid="25"/>
                                        </p:tgtEl>
                                        <p:attrNameLst>
                                          <p:attrName>style.visibility</p:attrName>
                                        </p:attrNameLst>
                                      </p:cBhvr>
                                      <p:to>
                                        <p:strVal val="hidden"/>
                                      </p:to>
                                    </p:set>
                                  </p:childTnLst>
                                </p:cTn>
                              </p:par>
                              <p:par>
                                <p:cTn id="46" presetID="14" presetClass="exit" presetSubtype="10" fill="hold" nodeType="withEffect">
                                  <p:stCondLst>
                                    <p:cond delay="0"/>
                                  </p:stCondLst>
                                  <p:childTnLst>
                                    <p:animEffect transition="out" filter="randombar(horizontal)">
                                      <p:cBhvr>
                                        <p:cTn id="47" dur="500"/>
                                        <p:tgtEl>
                                          <p:spTgt spid="26"/>
                                        </p:tgtEl>
                                      </p:cBhvr>
                                    </p:animEffect>
                                    <p:set>
                                      <p:cBhvr>
                                        <p:cTn id="48" dur="1" fill="hold">
                                          <p:stCondLst>
                                            <p:cond delay="499"/>
                                          </p:stCondLst>
                                        </p:cTn>
                                        <p:tgtEl>
                                          <p:spTgt spid="26"/>
                                        </p:tgtEl>
                                        <p:attrNameLst>
                                          <p:attrName>style.visibility</p:attrName>
                                        </p:attrNameLst>
                                      </p:cBhvr>
                                      <p:to>
                                        <p:strVal val="hidden"/>
                                      </p:to>
                                    </p:set>
                                  </p:childTnLst>
                                </p:cTn>
                              </p:par>
                              <p:par>
                                <p:cTn id="49" presetID="14" presetClass="exit" presetSubtype="10" fill="hold" nodeType="withEffect">
                                  <p:stCondLst>
                                    <p:cond delay="0"/>
                                  </p:stCondLst>
                                  <p:childTnLst>
                                    <p:animEffect transition="out" filter="randombar(horizontal)">
                                      <p:cBhvr>
                                        <p:cTn id="50" dur="500"/>
                                        <p:tgtEl>
                                          <p:spTgt spid="38"/>
                                        </p:tgtEl>
                                      </p:cBhvr>
                                    </p:animEffect>
                                    <p:set>
                                      <p:cBhvr>
                                        <p:cTn id="51" dur="1" fill="hold">
                                          <p:stCondLst>
                                            <p:cond delay="499"/>
                                          </p:stCondLst>
                                        </p:cTn>
                                        <p:tgtEl>
                                          <p:spTgt spid="38"/>
                                        </p:tgtEl>
                                        <p:attrNameLst>
                                          <p:attrName>style.visibility</p:attrName>
                                        </p:attrNameLst>
                                      </p:cBhvr>
                                      <p:to>
                                        <p:strVal val="hidden"/>
                                      </p:to>
                                    </p:set>
                                  </p:childTnLst>
                                </p:cTn>
                              </p:par>
                              <p:par>
                                <p:cTn id="52" presetID="14" presetClass="exit" presetSubtype="10" fill="hold" nodeType="withEffect">
                                  <p:stCondLst>
                                    <p:cond delay="0"/>
                                  </p:stCondLst>
                                  <p:childTnLst>
                                    <p:animEffect transition="out" filter="randombar(horizontal)">
                                      <p:cBhvr>
                                        <p:cTn id="53" dur="500"/>
                                        <p:tgtEl>
                                          <p:spTgt spid="20"/>
                                        </p:tgtEl>
                                      </p:cBhvr>
                                    </p:animEffect>
                                    <p:set>
                                      <p:cBhvr>
                                        <p:cTn id="54"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6" grpId="0" animBg="1"/>
      <p:bldP spid="6" grpId="1" animBg="1"/>
      <p:bldP spid="25" grpId="0" animBg="1"/>
      <p:bldP spid="25"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818" y="1713606"/>
            <a:ext cx="7907301" cy="1673405"/>
          </a:xfrm>
          <a:prstGeom prst="rect">
            <a:avLst/>
          </a:prstGeom>
          <a:ln w="12700">
            <a:solidFill>
              <a:srgbClr val="20C4B0"/>
            </a:solidFill>
          </a:ln>
        </p:spPr>
      </p:pic>
      <p:grpSp>
        <p:nvGrpSpPr>
          <p:cNvPr id="35" name="Group 34"/>
          <p:cNvGrpSpPr/>
          <p:nvPr/>
        </p:nvGrpSpPr>
        <p:grpSpPr>
          <a:xfrm>
            <a:off x="4038823" y="1597967"/>
            <a:ext cx="8110993" cy="3598855"/>
            <a:chOff x="4038823" y="1597967"/>
            <a:chExt cx="8110993" cy="3598855"/>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8823" y="3828777"/>
              <a:ext cx="7907301" cy="1368045"/>
            </a:xfrm>
            <a:prstGeom prst="rect">
              <a:avLst/>
            </a:prstGeom>
            <a:ln w="19050">
              <a:solidFill>
                <a:schemeClr val="accent2"/>
              </a:solidFill>
            </a:ln>
          </p:spPr>
        </p:pic>
        <p:grpSp>
          <p:nvGrpSpPr>
            <p:cNvPr id="14" name="Group 13"/>
            <p:cNvGrpSpPr/>
            <p:nvPr/>
          </p:nvGrpSpPr>
          <p:grpSpPr>
            <a:xfrm>
              <a:off x="8162487" y="1597967"/>
              <a:ext cx="3987329" cy="2031325"/>
              <a:chOff x="8162487" y="1597967"/>
              <a:chExt cx="3987329" cy="2031325"/>
            </a:xfrm>
          </p:grpSpPr>
          <p:sp>
            <p:nvSpPr>
              <p:cNvPr id="11" name="TextBox 10"/>
              <p:cNvSpPr txBox="1"/>
              <p:nvPr/>
            </p:nvSpPr>
            <p:spPr>
              <a:xfrm>
                <a:off x="8162487" y="1597967"/>
                <a:ext cx="3987329" cy="2031325"/>
              </a:xfrm>
              <a:prstGeom prst="rect">
                <a:avLst/>
              </a:prstGeom>
              <a:noFill/>
              <a:ln w="19050">
                <a:solidFill>
                  <a:schemeClr val="accent2"/>
                </a:solidFill>
              </a:ln>
            </p:spPr>
            <p:txBody>
              <a:bodyPr wrap="square" rtlCol="0">
                <a:spAutoFit/>
              </a:bodyPr>
              <a:lstStyle/>
              <a:p>
                <a:r>
                  <a:rPr lang="en-CA" dirty="0"/>
                  <a:t>To use the keyboard to access the menu, quickly press and release the </a:t>
                </a:r>
                <a:r>
                  <a:rPr lang="en-CA" b="1" dirty="0"/>
                  <a:t>Alt</a:t>
                </a:r>
                <a:r>
                  <a:rPr lang="en-CA" dirty="0"/>
                  <a:t> key.</a:t>
                </a:r>
              </a:p>
              <a:p>
                <a:endParaRPr lang="en-CA" dirty="0"/>
              </a:p>
              <a:p>
                <a:r>
                  <a:rPr lang="en-CA" dirty="0"/>
                  <a:t>Then you will see a letter in a little box for each available sub-ribbon item, such as       for the </a:t>
                </a:r>
                <a:r>
                  <a:rPr lang="en-CA" b="1" dirty="0"/>
                  <a:t>Home</a:t>
                </a:r>
                <a:r>
                  <a:rPr lang="en-CA" dirty="0"/>
                  <a:t> tab.  So press the </a:t>
                </a:r>
                <a:r>
                  <a:rPr lang="en-CA" b="1" dirty="0"/>
                  <a:t>H</a:t>
                </a:r>
                <a:r>
                  <a:rPr lang="en-CA" dirty="0"/>
                  <a:t> key on the keyboard and …</a:t>
                </a:r>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46004" y="3095697"/>
                <a:ext cx="167160" cy="176447"/>
              </a:xfrm>
              <a:prstGeom prst="rect">
                <a:avLst/>
              </a:prstGeom>
            </p:spPr>
          </p:pic>
        </p:grpSp>
        <p:cxnSp>
          <p:nvCxnSpPr>
            <p:cNvPr id="34" name="Straight Arrow Connector 33"/>
            <p:cNvCxnSpPr>
              <a:cxnSpLocks/>
            </p:cNvCxnSpPr>
            <p:nvPr/>
          </p:nvCxnSpPr>
          <p:spPr>
            <a:xfrm>
              <a:off x="11709918" y="3629292"/>
              <a:ext cx="1" cy="19948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3" name="Group 42"/>
          <p:cNvGrpSpPr/>
          <p:nvPr/>
        </p:nvGrpSpPr>
        <p:grpSpPr>
          <a:xfrm>
            <a:off x="137449" y="3060440"/>
            <a:ext cx="11827336" cy="3704253"/>
            <a:chOff x="137449" y="3060440"/>
            <a:chExt cx="11827336" cy="3704253"/>
          </a:xfrm>
        </p:grpSpPr>
        <p:grpSp>
          <p:nvGrpSpPr>
            <p:cNvPr id="39" name="Group 38"/>
            <p:cNvGrpSpPr/>
            <p:nvPr/>
          </p:nvGrpSpPr>
          <p:grpSpPr>
            <a:xfrm>
              <a:off x="137449" y="3060440"/>
              <a:ext cx="11827336" cy="3704253"/>
              <a:chOff x="137449" y="3060440"/>
              <a:chExt cx="11827336" cy="3704253"/>
            </a:xfrm>
          </p:grpSpPr>
          <p:grpSp>
            <p:nvGrpSpPr>
              <p:cNvPr id="32" name="Group 31"/>
              <p:cNvGrpSpPr/>
              <p:nvPr/>
            </p:nvGrpSpPr>
            <p:grpSpPr>
              <a:xfrm>
                <a:off x="137449" y="3060440"/>
                <a:ext cx="11827336" cy="3704253"/>
                <a:chOff x="137449" y="3060440"/>
                <a:chExt cx="11827336" cy="3704253"/>
              </a:xfrm>
            </p:grpSpPr>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7449" y="5349666"/>
                  <a:ext cx="7929670" cy="1415027"/>
                </a:xfrm>
                <a:prstGeom prst="rect">
                  <a:avLst/>
                </a:prstGeom>
                <a:ln w="19050">
                  <a:solidFill>
                    <a:srgbClr val="FF0000"/>
                  </a:solidFill>
                </a:ln>
              </p:spPr>
            </p:pic>
            <p:sp>
              <p:nvSpPr>
                <p:cNvPr id="27" name="Line Callout 2 26"/>
                <p:cNvSpPr/>
                <p:nvPr/>
              </p:nvSpPr>
              <p:spPr>
                <a:xfrm>
                  <a:off x="11709918" y="3060440"/>
                  <a:ext cx="254867" cy="211703"/>
                </a:xfrm>
                <a:prstGeom prst="borderCallout2">
                  <a:avLst>
                    <a:gd name="adj1" fmla="val 92271"/>
                    <a:gd name="adj2" fmla="val 54167"/>
                    <a:gd name="adj3" fmla="val 314775"/>
                    <a:gd name="adj4" fmla="val -177144"/>
                    <a:gd name="adj5" fmla="val 302611"/>
                    <a:gd name="adj6" fmla="val -3200346"/>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0" name="Straight Arrow Connector 29"/>
                <p:cNvCxnSpPr>
                  <a:cxnSpLocks/>
                </p:cNvCxnSpPr>
                <p:nvPr/>
              </p:nvCxnSpPr>
              <p:spPr>
                <a:xfrm flipH="1">
                  <a:off x="3564295" y="3729034"/>
                  <a:ext cx="34631" cy="1620632"/>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36" name="TextBox 35"/>
              <p:cNvSpPr txBox="1"/>
              <p:nvPr/>
            </p:nvSpPr>
            <p:spPr>
              <a:xfrm>
                <a:off x="8085780" y="5340335"/>
                <a:ext cx="3879005" cy="1384995"/>
              </a:xfrm>
              <a:prstGeom prst="rect">
                <a:avLst/>
              </a:prstGeom>
              <a:noFill/>
              <a:ln w="19050">
                <a:solidFill>
                  <a:srgbClr val="FF0000"/>
                </a:solidFill>
              </a:ln>
            </p:spPr>
            <p:txBody>
              <a:bodyPr wrap="square" rtlCol="0">
                <a:spAutoFit/>
              </a:bodyPr>
              <a:lstStyle/>
              <a:p>
                <a:r>
                  <a:rPr lang="en-CA" sz="1200" dirty="0"/>
                  <a:t>Now you have a letter box for each function on the Home tab.  This pattern follows for further sub-functions.  Where there are two letter boxes, such as      ,</a:t>
                </a:r>
              </a:p>
              <a:p>
                <a:r>
                  <a:rPr lang="en-CA" sz="1200" dirty="0"/>
                  <a:t>then touch </a:t>
                </a:r>
                <a:r>
                  <a:rPr lang="en-CA" sz="1200" b="1" dirty="0"/>
                  <a:t>S</a:t>
                </a:r>
                <a:r>
                  <a:rPr lang="en-CA" sz="1200" dirty="0"/>
                  <a:t>, then </a:t>
                </a:r>
                <a:r>
                  <a:rPr lang="en-CA" sz="1200" b="1" dirty="0"/>
                  <a:t>A</a:t>
                </a:r>
                <a:r>
                  <a:rPr lang="en-CA" sz="1200" dirty="0"/>
                  <a:t>.  Easy keyboard navigation.</a:t>
                </a:r>
              </a:p>
              <a:p>
                <a:endParaRPr lang="en-CA" sz="1200" dirty="0"/>
              </a:p>
              <a:p>
                <a:r>
                  <a:rPr lang="en-CA" sz="1200" dirty="0"/>
                  <a:t>So, you can use the keyboard to navigate Windows if you wish, you do not require a mouse.</a:t>
                </a:r>
              </a:p>
            </p:txBody>
          </p:sp>
        </p:grpSp>
        <p:pic>
          <p:nvPicPr>
            <p:cNvPr id="42" name="Picture 4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26854" y="5776700"/>
              <a:ext cx="176382" cy="149925"/>
            </a:xfrm>
            <a:prstGeom prst="rect">
              <a:avLst/>
            </a:prstGeom>
          </p:spPr>
        </p:pic>
      </p:grpSp>
      <p:sp>
        <p:nvSpPr>
          <p:cNvPr id="2" name="Rounded Rectangle 1"/>
          <p:cNvSpPr/>
          <p:nvPr/>
        </p:nvSpPr>
        <p:spPr>
          <a:xfrm>
            <a:off x="1101012" y="2892490"/>
            <a:ext cx="541176" cy="167951"/>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ounded Rectangle 21"/>
          <p:cNvSpPr/>
          <p:nvPr/>
        </p:nvSpPr>
        <p:spPr>
          <a:xfrm>
            <a:off x="3184849" y="2904931"/>
            <a:ext cx="541176" cy="167951"/>
          </a:xfrm>
          <a:prstGeom prst="round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Rounded Rectangle 22"/>
          <p:cNvSpPr/>
          <p:nvPr/>
        </p:nvSpPr>
        <p:spPr>
          <a:xfrm>
            <a:off x="4727510" y="2895601"/>
            <a:ext cx="541176" cy="167951"/>
          </a:xfrm>
          <a:prstGeom prst="roundRect">
            <a:avLst/>
          </a:prstGeom>
          <a:no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Rounded Rectangle 23"/>
          <p:cNvSpPr/>
          <p:nvPr/>
        </p:nvSpPr>
        <p:spPr>
          <a:xfrm>
            <a:off x="5999583" y="2902043"/>
            <a:ext cx="541176" cy="167951"/>
          </a:xfrm>
          <a:prstGeom prst="round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Rounded Rectangle 24"/>
          <p:cNvSpPr/>
          <p:nvPr/>
        </p:nvSpPr>
        <p:spPr>
          <a:xfrm>
            <a:off x="7129785" y="2902043"/>
            <a:ext cx="541176" cy="167951"/>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4" name="Group 3"/>
          <p:cNvGrpSpPr/>
          <p:nvPr/>
        </p:nvGrpSpPr>
        <p:grpSpPr>
          <a:xfrm>
            <a:off x="4699952" y="3028231"/>
            <a:ext cx="4074832" cy="1462239"/>
            <a:chOff x="4699952" y="3028231"/>
            <a:chExt cx="4074832" cy="1462239"/>
          </a:xfrm>
        </p:grpSpPr>
        <p:sp>
          <p:nvSpPr>
            <p:cNvPr id="3" name="Oval 2"/>
            <p:cNvSpPr/>
            <p:nvPr/>
          </p:nvSpPr>
          <p:spPr>
            <a:xfrm>
              <a:off x="8501162" y="3028231"/>
              <a:ext cx="273622" cy="294600"/>
            </a:xfrm>
            <a:prstGeom prst="ellipse">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Oval 27"/>
            <p:cNvSpPr/>
            <p:nvPr/>
          </p:nvSpPr>
          <p:spPr>
            <a:xfrm>
              <a:off x="4699952" y="4195870"/>
              <a:ext cx="273622" cy="294600"/>
            </a:xfrm>
            <a:prstGeom prst="ellipse">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7" name="Group 6"/>
          <p:cNvGrpSpPr/>
          <p:nvPr/>
        </p:nvGrpSpPr>
        <p:grpSpPr>
          <a:xfrm>
            <a:off x="6970401" y="5698099"/>
            <a:ext cx="3582880" cy="344363"/>
            <a:chOff x="6970401" y="5698099"/>
            <a:chExt cx="3582880" cy="344363"/>
          </a:xfrm>
        </p:grpSpPr>
        <p:sp>
          <p:nvSpPr>
            <p:cNvPr id="29" name="Oval 28"/>
            <p:cNvSpPr/>
            <p:nvPr/>
          </p:nvSpPr>
          <p:spPr>
            <a:xfrm>
              <a:off x="10279659" y="5698099"/>
              <a:ext cx="273622" cy="294600"/>
            </a:xfrm>
            <a:prstGeom prst="ellipse">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1" name="Oval 30"/>
            <p:cNvSpPr/>
            <p:nvPr/>
          </p:nvSpPr>
          <p:spPr>
            <a:xfrm>
              <a:off x="6970401" y="5747862"/>
              <a:ext cx="273622" cy="294600"/>
            </a:xfrm>
            <a:prstGeom prst="ellipse">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9" name="TextBox 8"/>
          <p:cNvSpPr txBox="1"/>
          <p:nvPr/>
        </p:nvSpPr>
        <p:spPr>
          <a:xfrm>
            <a:off x="159818" y="1139334"/>
            <a:ext cx="2421457" cy="400110"/>
          </a:xfrm>
          <a:prstGeom prst="rect">
            <a:avLst/>
          </a:prstGeom>
          <a:solidFill>
            <a:schemeClr val="bg1"/>
          </a:solidFill>
          <a:ln w="19050">
            <a:solidFill>
              <a:schemeClr val="accent2"/>
            </a:solidFill>
          </a:ln>
        </p:spPr>
        <p:txBody>
          <a:bodyPr wrap="square" rtlCol="0">
            <a:spAutoFit/>
          </a:bodyPr>
          <a:lstStyle>
            <a:defPPr>
              <a:defRPr lang="en-US"/>
            </a:defPPr>
            <a:lvl1pPr>
              <a:defRPr sz="2000"/>
            </a:lvl1pPr>
          </a:lstStyle>
          <a:p>
            <a:r>
              <a:rPr lang="en-CA" dirty="0"/>
              <a:t>File Explorer Ribbon</a:t>
            </a:r>
          </a:p>
        </p:txBody>
      </p:sp>
      <p:sp>
        <p:nvSpPr>
          <p:cNvPr id="33" name="Rectangle: Rounded Corners 32">
            <a:extLst>
              <a:ext uri="{FF2B5EF4-FFF2-40B4-BE49-F238E27FC236}">
                <a16:creationId xmlns:a16="http://schemas.microsoft.com/office/drawing/2014/main" id="{A9F43CAE-63B0-47AC-B54F-3F45AACB50B6}"/>
              </a:ext>
            </a:extLst>
          </p:cNvPr>
          <p:cNvSpPr/>
          <p:nvPr/>
        </p:nvSpPr>
        <p:spPr>
          <a:xfrm>
            <a:off x="153997" y="81642"/>
            <a:ext cx="4777631"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Navigating Windows – Using the </a:t>
            </a:r>
            <a:r>
              <a:rPr lang="en-CA" sz="2000" b="1" dirty="0">
                <a:solidFill>
                  <a:schemeClr val="tx1"/>
                </a:solidFill>
              </a:rPr>
              <a:t>Keyboard</a:t>
            </a:r>
            <a:endParaRPr lang="en-US" sz="2000" b="1" dirty="0">
              <a:solidFill>
                <a:schemeClr val="tx1"/>
              </a:solidFill>
            </a:endParaRPr>
          </a:p>
        </p:txBody>
      </p:sp>
      <p:sp>
        <p:nvSpPr>
          <p:cNvPr id="15" name="Rectangle: Rounded Corners 14">
            <a:extLst>
              <a:ext uri="{FF2B5EF4-FFF2-40B4-BE49-F238E27FC236}">
                <a16:creationId xmlns:a16="http://schemas.microsoft.com/office/drawing/2014/main" id="{3F0F03BC-AAF4-4C8D-A638-8744B1788D81}"/>
              </a:ext>
            </a:extLst>
          </p:cNvPr>
          <p:cNvSpPr/>
          <p:nvPr/>
        </p:nvSpPr>
        <p:spPr>
          <a:xfrm>
            <a:off x="4998099" y="81642"/>
            <a:ext cx="6419324" cy="1488451"/>
          </a:xfrm>
          <a:prstGeom prst="roundRect">
            <a:avLst/>
          </a:prstGeom>
          <a:solidFill>
            <a:srgbClr val="FEF8F4"/>
          </a:solid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A ribbon is a </a:t>
            </a:r>
            <a:r>
              <a:rPr lang="en-CA" sz="2000" b="1" dirty="0">
                <a:solidFill>
                  <a:schemeClr val="tx1"/>
                </a:solidFill>
              </a:rPr>
              <a:t>toolbar</a:t>
            </a:r>
            <a:r>
              <a:rPr lang="en-CA" sz="2000" dirty="0">
                <a:solidFill>
                  <a:schemeClr val="tx1"/>
                </a:solidFill>
              </a:rPr>
              <a:t>.</a:t>
            </a:r>
          </a:p>
          <a:p>
            <a:r>
              <a:rPr lang="en-CA" sz="2000" dirty="0">
                <a:solidFill>
                  <a:schemeClr val="tx1"/>
                </a:solidFill>
              </a:rPr>
              <a:t>It is ordered by labelled </a:t>
            </a:r>
            <a:r>
              <a:rPr lang="en-CA" sz="2000" b="1" dirty="0">
                <a:solidFill>
                  <a:schemeClr val="tx1"/>
                </a:solidFill>
              </a:rPr>
              <a:t>group</a:t>
            </a:r>
            <a:r>
              <a:rPr lang="en-CA" sz="2000" dirty="0">
                <a:solidFill>
                  <a:schemeClr val="tx1"/>
                </a:solidFill>
              </a:rPr>
              <a:t>s, such as “</a:t>
            </a:r>
            <a:r>
              <a:rPr lang="en-CA" sz="2000" dirty="0">
                <a:solidFill>
                  <a:srgbClr val="00B050"/>
                </a:solidFill>
              </a:rPr>
              <a:t>Clipboard</a:t>
            </a:r>
            <a:r>
              <a:rPr lang="en-CA" sz="2000" dirty="0">
                <a:solidFill>
                  <a:schemeClr val="tx1"/>
                </a:solidFill>
              </a:rPr>
              <a:t>”, “</a:t>
            </a:r>
            <a:r>
              <a:rPr lang="en-CA" sz="2000" dirty="0">
                <a:solidFill>
                  <a:schemeClr val="accent2"/>
                </a:solidFill>
              </a:rPr>
              <a:t>Organize</a:t>
            </a:r>
            <a:r>
              <a:rPr lang="en-CA" sz="2000" dirty="0">
                <a:solidFill>
                  <a:schemeClr val="tx1"/>
                </a:solidFill>
              </a:rPr>
              <a:t>”, “</a:t>
            </a:r>
            <a:r>
              <a:rPr lang="en-CA" sz="2000" dirty="0">
                <a:solidFill>
                  <a:srgbClr val="0070C0"/>
                </a:solidFill>
              </a:rPr>
              <a:t>New</a:t>
            </a:r>
            <a:r>
              <a:rPr lang="en-CA" sz="2000" dirty="0">
                <a:solidFill>
                  <a:schemeClr val="tx1"/>
                </a:solidFill>
              </a:rPr>
              <a:t>”, “</a:t>
            </a:r>
            <a:r>
              <a:rPr lang="en-CA" sz="2000" dirty="0">
                <a:solidFill>
                  <a:srgbClr val="7030A0"/>
                </a:solidFill>
              </a:rPr>
              <a:t>Open</a:t>
            </a:r>
            <a:r>
              <a:rPr lang="en-CA" sz="2000" dirty="0">
                <a:solidFill>
                  <a:schemeClr val="tx1"/>
                </a:solidFill>
              </a:rPr>
              <a:t>”, and “</a:t>
            </a:r>
            <a:r>
              <a:rPr lang="en-CA" sz="2000" dirty="0">
                <a:solidFill>
                  <a:srgbClr val="C00000"/>
                </a:solidFill>
              </a:rPr>
              <a:t>Select</a:t>
            </a:r>
            <a:r>
              <a:rPr lang="en-CA" sz="2000" dirty="0">
                <a:solidFill>
                  <a:schemeClr val="tx1"/>
                </a:solidFill>
              </a:rPr>
              <a:t>” as displayed on the File Explorer ribbon below.</a:t>
            </a:r>
          </a:p>
          <a:p>
            <a:pPr algn="ctr"/>
            <a:endParaRPr lang="en-US" sz="2000" dirty="0">
              <a:solidFill>
                <a:schemeClr val="tx1"/>
              </a:solidFill>
            </a:endParaRPr>
          </a:p>
        </p:txBody>
      </p:sp>
      <p:sp>
        <p:nvSpPr>
          <p:cNvPr id="37" name="Slide Number Placeholder 2">
            <a:extLst>
              <a:ext uri="{FF2B5EF4-FFF2-40B4-BE49-F238E27FC236}">
                <a16:creationId xmlns:a16="http://schemas.microsoft.com/office/drawing/2014/main" id="{293DA94D-7CFD-44A9-B55C-FED06EB20588}"/>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36</a:t>
            </a:fld>
            <a:endParaRPr lang="en-GB" dirty="0">
              <a:solidFill>
                <a:schemeClr val="tx1"/>
              </a:solidFill>
            </a:endParaRPr>
          </a:p>
        </p:txBody>
      </p:sp>
    </p:spTree>
    <p:extLst>
      <p:ext uri="{BB962C8B-B14F-4D97-AF65-F5344CB8AC3E}">
        <p14:creationId xmlns:p14="http://schemas.microsoft.com/office/powerpoint/2010/main" val="1562519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500" fill="hold"/>
                                        <p:tgtEl>
                                          <p:spTgt spid="22"/>
                                        </p:tgtEl>
                                        <p:attrNameLst>
                                          <p:attrName>ppt_x</p:attrName>
                                        </p:attrNameLst>
                                      </p:cBhvr>
                                      <p:tavLst>
                                        <p:tav tm="0">
                                          <p:val>
                                            <p:strVal val="#ppt_x"/>
                                          </p:val>
                                        </p:tav>
                                        <p:tav tm="100000">
                                          <p:val>
                                            <p:strVal val="#ppt_x"/>
                                          </p:val>
                                        </p:tav>
                                      </p:tavLst>
                                    </p:anim>
                                    <p:anim calcmode="lin" valueType="num">
                                      <p:cBhvr additive="base">
                                        <p:cTn id="1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 fill="hold"/>
                                        <p:tgtEl>
                                          <p:spTgt spid="23"/>
                                        </p:tgtEl>
                                        <p:attrNameLst>
                                          <p:attrName>ppt_x</p:attrName>
                                        </p:attrNameLst>
                                      </p:cBhvr>
                                      <p:tavLst>
                                        <p:tav tm="0">
                                          <p:val>
                                            <p:strVal val="#ppt_x"/>
                                          </p:val>
                                        </p:tav>
                                        <p:tav tm="100000">
                                          <p:val>
                                            <p:strVal val="#ppt_x"/>
                                          </p:val>
                                        </p:tav>
                                      </p:tavLst>
                                    </p:anim>
                                    <p:anim calcmode="lin" valueType="num">
                                      <p:cBhvr additive="base">
                                        <p:cTn id="20"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anim calcmode="lin" valueType="num">
                                      <p:cBhvr additive="base">
                                        <p:cTn id="25" dur="500" fill="hold"/>
                                        <p:tgtEl>
                                          <p:spTgt spid="24"/>
                                        </p:tgtEl>
                                        <p:attrNameLst>
                                          <p:attrName>ppt_x</p:attrName>
                                        </p:attrNameLst>
                                      </p:cBhvr>
                                      <p:tavLst>
                                        <p:tav tm="0">
                                          <p:val>
                                            <p:strVal val="#ppt_x"/>
                                          </p:val>
                                        </p:tav>
                                        <p:tav tm="100000">
                                          <p:val>
                                            <p:strVal val="#ppt_x"/>
                                          </p:val>
                                        </p:tav>
                                      </p:tavLst>
                                    </p:anim>
                                    <p:anim calcmode="lin" valueType="num">
                                      <p:cBhvr additive="base">
                                        <p:cTn id="26"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 calcmode="lin" valueType="num">
                                      <p:cBhvr additive="base">
                                        <p:cTn id="31" dur="500" fill="hold"/>
                                        <p:tgtEl>
                                          <p:spTgt spid="25"/>
                                        </p:tgtEl>
                                        <p:attrNameLst>
                                          <p:attrName>ppt_x</p:attrName>
                                        </p:attrNameLst>
                                      </p:cBhvr>
                                      <p:tavLst>
                                        <p:tav tm="0">
                                          <p:val>
                                            <p:strVal val="#ppt_x"/>
                                          </p:val>
                                        </p:tav>
                                        <p:tav tm="100000">
                                          <p:val>
                                            <p:strVal val="#ppt_x"/>
                                          </p:val>
                                        </p:tav>
                                      </p:tavLst>
                                    </p:anim>
                                    <p:anim calcmode="lin" valueType="num">
                                      <p:cBhvr additive="base">
                                        <p:cTn id="3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childTnLst>
                                    <p:set>
                                      <p:cBhvr>
                                        <p:cTn id="36" dur="1" fill="hold">
                                          <p:stCondLst>
                                            <p:cond delay="0"/>
                                          </p:stCondLst>
                                        </p:cTn>
                                        <p:tgtEl>
                                          <p:spTgt spid="35"/>
                                        </p:tgtEl>
                                        <p:attrNameLst>
                                          <p:attrName>style.visibility</p:attrName>
                                        </p:attrNameLst>
                                      </p:cBhvr>
                                      <p:to>
                                        <p:strVal val="visible"/>
                                      </p:to>
                                    </p:set>
                                    <p:anim calcmode="lin" valueType="num">
                                      <p:cBhvr>
                                        <p:cTn id="37" dur="1000" fill="hold"/>
                                        <p:tgtEl>
                                          <p:spTgt spid="35"/>
                                        </p:tgtEl>
                                        <p:attrNameLst>
                                          <p:attrName>ppt_w</p:attrName>
                                        </p:attrNameLst>
                                      </p:cBhvr>
                                      <p:tavLst>
                                        <p:tav tm="0">
                                          <p:val>
                                            <p:fltVal val="0"/>
                                          </p:val>
                                        </p:tav>
                                        <p:tav tm="100000">
                                          <p:val>
                                            <p:strVal val="#ppt_w"/>
                                          </p:val>
                                        </p:tav>
                                      </p:tavLst>
                                    </p:anim>
                                    <p:anim calcmode="lin" valueType="num">
                                      <p:cBhvr>
                                        <p:cTn id="38" dur="1000" fill="hold"/>
                                        <p:tgtEl>
                                          <p:spTgt spid="35"/>
                                        </p:tgtEl>
                                        <p:attrNameLst>
                                          <p:attrName>ppt_h</p:attrName>
                                        </p:attrNameLst>
                                      </p:cBhvr>
                                      <p:tavLst>
                                        <p:tav tm="0">
                                          <p:val>
                                            <p:fltVal val="0"/>
                                          </p:val>
                                        </p:tav>
                                        <p:tav tm="100000">
                                          <p:val>
                                            <p:strVal val="#ppt_h"/>
                                          </p:val>
                                        </p:tav>
                                      </p:tavLst>
                                    </p:anim>
                                    <p:anim calcmode="lin" valueType="num">
                                      <p:cBhvr>
                                        <p:cTn id="39" dur="1000" fill="hold"/>
                                        <p:tgtEl>
                                          <p:spTgt spid="35"/>
                                        </p:tgtEl>
                                        <p:attrNameLst>
                                          <p:attrName>style.rotation</p:attrName>
                                        </p:attrNameLst>
                                      </p:cBhvr>
                                      <p:tavLst>
                                        <p:tav tm="0">
                                          <p:val>
                                            <p:fltVal val="90"/>
                                          </p:val>
                                        </p:tav>
                                        <p:tav tm="100000">
                                          <p:val>
                                            <p:fltVal val="0"/>
                                          </p:val>
                                        </p:tav>
                                      </p:tavLst>
                                    </p:anim>
                                    <p:animEffect transition="in" filter="fade">
                                      <p:cBhvr>
                                        <p:cTn id="40" dur="1000"/>
                                        <p:tgtEl>
                                          <p:spTgt spid="35"/>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4"/>
                                        </p:tgtEl>
                                        <p:attrNameLst>
                                          <p:attrName>style.visibility</p:attrName>
                                        </p:attrNameLst>
                                      </p:cBhvr>
                                      <p:to>
                                        <p:strVal val="visible"/>
                                      </p:to>
                                    </p:set>
                                    <p:anim calcmode="lin" valueType="num">
                                      <p:cBhvr additive="base">
                                        <p:cTn id="45" dur="500" fill="hold"/>
                                        <p:tgtEl>
                                          <p:spTgt spid="4"/>
                                        </p:tgtEl>
                                        <p:attrNameLst>
                                          <p:attrName>ppt_x</p:attrName>
                                        </p:attrNameLst>
                                      </p:cBhvr>
                                      <p:tavLst>
                                        <p:tav tm="0">
                                          <p:val>
                                            <p:strVal val="#ppt_x"/>
                                          </p:val>
                                        </p:tav>
                                        <p:tav tm="100000">
                                          <p:val>
                                            <p:strVal val="#ppt_x"/>
                                          </p:val>
                                        </p:tav>
                                      </p:tavLst>
                                    </p:anim>
                                    <p:anim calcmode="lin" valueType="num">
                                      <p:cBhvr additive="base">
                                        <p:cTn id="4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31" presetClass="entr" presetSubtype="0" fill="hold" nodeType="clickEffect">
                                  <p:stCondLst>
                                    <p:cond delay="0"/>
                                  </p:stCondLst>
                                  <p:childTnLst>
                                    <p:set>
                                      <p:cBhvr>
                                        <p:cTn id="50" dur="1" fill="hold">
                                          <p:stCondLst>
                                            <p:cond delay="0"/>
                                          </p:stCondLst>
                                        </p:cTn>
                                        <p:tgtEl>
                                          <p:spTgt spid="43"/>
                                        </p:tgtEl>
                                        <p:attrNameLst>
                                          <p:attrName>style.visibility</p:attrName>
                                        </p:attrNameLst>
                                      </p:cBhvr>
                                      <p:to>
                                        <p:strVal val="visible"/>
                                      </p:to>
                                    </p:set>
                                    <p:anim calcmode="lin" valueType="num">
                                      <p:cBhvr>
                                        <p:cTn id="51" dur="1000" fill="hold"/>
                                        <p:tgtEl>
                                          <p:spTgt spid="43"/>
                                        </p:tgtEl>
                                        <p:attrNameLst>
                                          <p:attrName>ppt_w</p:attrName>
                                        </p:attrNameLst>
                                      </p:cBhvr>
                                      <p:tavLst>
                                        <p:tav tm="0">
                                          <p:val>
                                            <p:fltVal val="0"/>
                                          </p:val>
                                        </p:tav>
                                        <p:tav tm="100000">
                                          <p:val>
                                            <p:strVal val="#ppt_w"/>
                                          </p:val>
                                        </p:tav>
                                      </p:tavLst>
                                    </p:anim>
                                    <p:anim calcmode="lin" valueType="num">
                                      <p:cBhvr>
                                        <p:cTn id="52" dur="1000" fill="hold"/>
                                        <p:tgtEl>
                                          <p:spTgt spid="43"/>
                                        </p:tgtEl>
                                        <p:attrNameLst>
                                          <p:attrName>ppt_h</p:attrName>
                                        </p:attrNameLst>
                                      </p:cBhvr>
                                      <p:tavLst>
                                        <p:tav tm="0">
                                          <p:val>
                                            <p:fltVal val="0"/>
                                          </p:val>
                                        </p:tav>
                                        <p:tav tm="100000">
                                          <p:val>
                                            <p:strVal val="#ppt_h"/>
                                          </p:val>
                                        </p:tav>
                                      </p:tavLst>
                                    </p:anim>
                                    <p:anim calcmode="lin" valueType="num">
                                      <p:cBhvr>
                                        <p:cTn id="53" dur="1000" fill="hold"/>
                                        <p:tgtEl>
                                          <p:spTgt spid="43"/>
                                        </p:tgtEl>
                                        <p:attrNameLst>
                                          <p:attrName>style.rotation</p:attrName>
                                        </p:attrNameLst>
                                      </p:cBhvr>
                                      <p:tavLst>
                                        <p:tav tm="0">
                                          <p:val>
                                            <p:fltVal val="90"/>
                                          </p:val>
                                        </p:tav>
                                        <p:tav tm="100000">
                                          <p:val>
                                            <p:fltVal val="0"/>
                                          </p:val>
                                        </p:tav>
                                      </p:tavLst>
                                    </p:anim>
                                    <p:animEffect transition="in" filter="fade">
                                      <p:cBhvr>
                                        <p:cTn id="54" dur="1000"/>
                                        <p:tgtEl>
                                          <p:spTgt spid="43"/>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7"/>
                                        </p:tgtEl>
                                        <p:attrNameLst>
                                          <p:attrName>style.visibility</p:attrName>
                                        </p:attrNameLst>
                                      </p:cBhvr>
                                      <p:to>
                                        <p:strVal val="visible"/>
                                      </p:to>
                                    </p:set>
                                    <p:anim calcmode="lin" valueType="num">
                                      <p:cBhvr additive="base">
                                        <p:cTn id="59" dur="500" fill="hold"/>
                                        <p:tgtEl>
                                          <p:spTgt spid="7"/>
                                        </p:tgtEl>
                                        <p:attrNameLst>
                                          <p:attrName>ppt_x</p:attrName>
                                        </p:attrNameLst>
                                      </p:cBhvr>
                                      <p:tavLst>
                                        <p:tav tm="0">
                                          <p:val>
                                            <p:strVal val="#ppt_x"/>
                                          </p:val>
                                        </p:tav>
                                        <p:tav tm="100000">
                                          <p:val>
                                            <p:strVal val="#ppt_x"/>
                                          </p:val>
                                        </p:tav>
                                      </p:tavLst>
                                    </p:anim>
                                    <p:anim calcmode="lin" valueType="num">
                                      <p:cBhvr additive="base">
                                        <p:cTn id="6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2" grpId="0" animBg="1"/>
      <p:bldP spid="23" grpId="0" animBg="1"/>
      <p:bldP spid="24" grpId="0" animBg="1"/>
      <p:bldP spid="2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67541" y="1796819"/>
            <a:ext cx="7872875" cy="3936437"/>
          </a:xfrm>
          <a:prstGeom prst="rect">
            <a:avLst/>
          </a:prstGeom>
        </p:spPr>
      </p:pic>
      <p:grpSp>
        <p:nvGrpSpPr>
          <p:cNvPr id="20" name="Group 19"/>
          <p:cNvGrpSpPr/>
          <p:nvPr/>
        </p:nvGrpSpPr>
        <p:grpSpPr>
          <a:xfrm>
            <a:off x="220570" y="1620457"/>
            <a:ext cx="2718015" cy="1734947"/>
            <a:chOff x="165427" y="1215343"/>
            <a:chExt cx="2038511" cy="1301210"/>
          </a:xfrm>
        </p:grpSpPr>
        <p:sp>
          <p:nvSpPr>
            <p:cNvPr id="8" name="Line Callout 1 7"/>
            <p:cNvSpPr/>
            <p:nvPr/>
          </p:nvSpPr>
          <p:spPr>
            <a:xfrm>
              <a:off x="1973614" y="2250830"/>
              <a:ext cx="230324" cy="265723"/>
            </a:xfrm>
            <a:prstGeom prst="borderCallout1">
              <a:avLst>
                <a:gd name="adj1" fmla="val -89"/>
                <a:gd name="adj2" fmla="val 38693"/>
                <a:gd name="adj3" fmla="val -276189"/>
                <a:gd name="adj4" fmla="val -515266"/>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13" name="TextBox 12"/>
            <p:cNvSpPr txBox="1"/>
            <p:nvPr/>
          </p:nvSpPr>
          <p:spPr>
            <a:xfrm>
              <a:off x="165427" y="1215343"/>
              <a:ext cx="1063993" cy="300082"/>
            </a:xfrm>
            <a:prstGeom prst="rect">
              <a:avLst/>
            </a:prstGeom>
            <a:noFill/>
            <a:ln w="25400">
              <a:solidFill>
                <a:srgbClr val="FF0000"/>
              </a:solidFill>
            </a:ln>
          </p:spPr>
          <p:txBody>
            <a:bodyPr wrap="square" rtlCol="0">
              <a:spAutoFit/>
            </a:bodyPr>
            <a:lstStyle/>
            <a:p>
              <a:pPr algn="ctr"/>
              <a:r>
                <a:rPr lang="en-CA" sz="2000" dirty="0"/>
                <a:t>Escape key</a:t>
              </a:r>
            </a:p>
          </p:txBody>
        </p:sp>
      </p:grpSp>
      <p:grpSp>
        <p:nvGrpSpPr>
          <p:cNvPr id="21" name="Group 20"/>
          <p:cNvGrpSpPr/>
          <p:nvPr/>
        </p:nvGrpSpPr>
        <p:grpSpPr>
          <a:xfrm>
            <a:off x="2114418" y="1520659"/>
            <a:ext cx="4898588" cy="1812328"/>
            <a:chOff x="1585813" y="1140495"/>
            <a:chExt cx="3673941" cy="1359246"/>
          </a:xfrm>
        </p:grpSpPr>
        <p:sp>
          <p:nvSpPr>
            <p:cNvPr id="7" name="Line Callout 1 6"/>
            <p:cNvSpPr/>
            <p:nvPr/>
          </p:nvSpPr>
          <p:spPr>
            <a:xfrm>
              <a:off x="2383692" y="2250831"/>
              <a:ext cx="2876062" cy="248910"/>
            </a:xfrm>
            <a:prstGeom prst="borderCallout1">
              <a:avLst>
                <a:gd name="adj1" fmla="val -89"/>
                <a:gd name="adj2" fmla="val 38693"/>
                <a:gd name="adj3" fmla="val -325188"/>
                <a:gd name="adj4" fmla="val 14171"/>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p>
          </p:txBody>
        </p:sp>
        <p:sp>
          <p:nvSpPr>
            <p:cNvPr id="14" name="TextBox 13"/>
            <p:cNvSpPr txBox="1"/>
            <p:nvPr/>
          </p:nvSpPr>
          <p:spPr>
            <a:xfrm>
              <a:off x="1585813" y="1140495"/>
              <a:ext cx="2414686" cy="300083"/>
            </a:xfrm>
            <a:prstGeom prst="rect">
              <a:avLst/>
            </a:prstGeom>
            <a:noFill/>
            <a:ln w="25400">
              <a:solidFill>
                <a:srgbClr val="00B050"/>
              </a:solidFill>
            </a:ln>
          </p:spPr>
          <p:txBody>
            <a:bodyPr wrap="square" rtlCol="0">
              <a:spAutoFit/>
            </a:bodyPr>
            <a:lstStyle/>
            <a:p>
              <a:r>
                <a:rPr lang="en-CA" sz="2000" dirty="0"/>
                <a:t>Programmable Function Keys</a:t>
              </a:r>
            </a:p>
          </p:txBody>
        </p:sp>
      </p:grpSp>
      <p:sp>
        <p:nvSpPr>
          <p:cNvPr id="15" name="TextBox 14"/>
          <p:cNvSpPr txBox="1"/>
          <p:nvPr/>
        </p:nvSpPr>
        <p:spPr>
          <a:xfrm>
            <a:off x="135787" y="6010622"/>
            <a:ext cx="5796436" cy="741927"/>
          </a:xfrm>
          <a:prstGeom prst="rect">
            <a:avLst/>
          </a:prstGeom>
          <a:solidFill>
            <a:schemeClr val="bg1">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anchor="ctr" anchorCtr="0" compatLnSpc="1">
            <a:prstTxWarp prst="textNoShape">
              <a:avLst/>
            </a:prstTxWarp>
          </a:bodyPr>
          <a:lstStyle>
            <a:lvl1pPr algn="ctr" eaLnBrk="1" hangingPunct="1">
              <a:defRPr sz="4000" b="1">
                <a:ea typeface="+mj-ea"/>
                <a:cs typeface="Times New Roman" panose="02020603050405020304" pitchFamily="18" charset="0"/>
              </a:defRPr>
            </a:lvl1pPr>
            <a:lvl2pPr algn="ctr" eaLnBrk="1" hangingPunct="1">
              <a:defRPr sz="4400">
                <a:latin typeface="Calibri" pitchFamily="34" charset="0"/>
              </a:defRPr>
            </a:lvl2pPr>
            <a:lvl3pPr algn="ctr" eaLnBrk="1" hangingPunct="1">
              <a:defRPr sz="4400">
                <a:latin typeface="Calibri" pitchFamily="34" charset="0"/>
              </a:defRPr>
            </a:lvl3pPr>
            <a:lvl4pPr algn="ctr" eaLnBrk="1" hangingPunct="1">
              <a:defRPr sz="4400">
                <a:latin typeface="Calibri" pitchFamily="34" charset="0"/>
              </a:defRPr>
            </a:lvl4pPr>
            <a:lvl5pPr algn="ctr" eaLnBrk="1" hangingPunct="1">
              <a:defRPr sz="4400">
                <a:latin typeface="Calibri" pitchFamily="34" charset="0"/>
              </a:defRPr>
            </a:lvl5pPr>
            <a:lvl6pPr marL="457189" algn="ctr" fontAlgn="base">
              <a:spcBef>
                <a:spcPct val="0"/>
              </a:spcBef>
              <a:spcAft>
                <a:spcPct val="0"/>
              </a:spcAft>
              <a:defRPr sz="4400">
                <a:latin typeface="Calibri" pitchFamily="34" charset="0"/>
              </a:defRPr>
            </a:lvl6pPr>
            <a:lvl7pPr marL="914377" algn="ctr" fontAlgn="base">
              <a:spcBef>
                <a:spcPct val="0"/>
              </a:spcBef>
              <a:spcAft>
                <a:spcPct val="0"/>
              </a:spcAft>
              <a:defRPr sz="4400">
                <a:latin typeface="Calibri" pitchFamily="34" charset="0"/>
              </a:defRPr>
            </a:lvl7pPr>
            <a:lvl8pPr marL="1371566" algn="ctr" fontAlgn="base">
              <a:spcBef>
                <a:spcPct val="0"/>
              </a:spcBef>
              <a:spcAft>
                <a:spcPct val="0"/>
              </a:spcAft>
              <a:defRPr sz="4400">
                <a:latin typeface="Calibri" pitchFamily="34" charset="0"/>
              </a:defRPr>
            </a:lvl8pPr>
            <a:lvl9pPr marL="1828754" algn="ctr" fontAlgn="base">
              <a:spcBef>
                <a:spcPct val="0"/>
              </a:spcBef>
              <a:spcAft>
                <a:spcPct val="0"/>
              </a:spcAft>
              <a:defRPr sz="4400">
                <a:latin typeface="Calibri" pitchFamily="34" charset="0"/>
              </a:defRPr>
            </a:lvl9pPr>
          </a:lstStyle>
          <a:p>
            <a:r>
              <a:rPr lang="en-CA" sz="4400" dirty="0"/>
              <a:t>The Standard keyboard</a:t>
            </a:r>
          </a:p>
        </p:txBody>
      </p:sp>
      <p:grpSp>
        <p:nvGrpSpPr>
          <p:cNvPr id="22" name="Group 21"/>
          <p:cNvGrpSpPr/>
          <p:nvPr/>
        </p:nvGrpSpPr>
        <p:grpSpPr>
          <a:xfrm>
            <a:off x="7057429" y="323851"/>
            <a:ext cx="4914002" cy="3923975"/>
            <a:chOff x="5293071" y="242888"/>
            <a:chExt cx="3685502" cy="2942981"/>
          </a:xfrm>
        </p:grpSpPr>
        <p:sp>
          <p:nvSpPr>
            <p:cNvPr id="12" name="Line Callout 1 11"/>
            <p:cNvSpPr/>
            <p:nvPr/>
          </p:nvSpPr>
          <p:spPr>
            <a:xfrm rot="10800000">
              <a:off x="5293071" y="2532184"/>
              <a:ext cx="685696" cy="653685"/>
            </a:xfrm>
            <a:prstGeom prst="borderCallout1">
              <a:avLst>
                <a:gd name="adj1" fmla="val 99281"/>
                <a:gd name="adj2" fmla="val 1361"/>
                <a:gd name="adj3" fmla="val 312371"/>
                <a:gd name="adj4" fmla="val -171567"/>
              </a:avLst>
            </a:prstGeom>
            <a:noFill/>
            <a:ln w="254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16" name="TextBox 15"/>
            <p:cNvSpPr txBox="1"/>
            <p:nvPr/>
          </p:nvSpPr>
          <p:spPr>
            <a:xfrm>
              <a:off x="7143749" y="242888"/>
              <a:ext cx="1834824" cy="1680790"/>
            </a:xfrm>
            <a:prstGeom prst="rect">
              <a:avLst/>
            </a:prstGeom>
            <a:noFill/>
            <a:ln w="254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defPPr>
                <a:defRPr lang="en-US"/>
              </a:defPPr>
              <a:lvl1pPr algn="ctr">
                <a:defRPr>
                  <a:solidFill>
                    <a:schemeClr val="lt1"/>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pPr algn="l"/>
              <a:r>
                <a:rPr lang="en-CA" sz="2000" dirty="0">
                  <a:solidFill>
                    <a:schemeClr val="tx1"/>
                  </a:solidFill>
                </a:rPr>
                <a:t>Insert/Delete</a:t>
              </a:r>
            </a:p>
            <a:p>
              <a:pPr algn="l"/>
              <a:r>
                <a:rPr lang="en-CA" sz="2000" dirty="0">
                  <a:solidFill>
                    <a:schemeClr val="tx1"/>
                  </a:solidFill>
                </a:rPr>
                <a:t>Home/End</a:t>
              </a:r>
            </a:p>
            <a:p>
              <a:pPr algn="l"/>
              <a:r>
                <a:rPr lang="en-CA" sz="2000" dirty="0">
                  <a:solidFill>
                    <a:schemeClr val="tx1"/>
                  </a:solidFill>
                </a:rPr>
                <a:t>Page Up/Page Down</a:t>
              </a:r>
            </a:p>
            <a:p>
              <a:pPr algn="l"/>
              <a:r>
                <a:rPr lang="en-CA" sz="2000" dirty="0">
                  <a:solidFill>
                    <a:schemeClr val="tx1"/>
                  </a:solidFill>
                </a:rPr>
                <a:t>Print Screen</a:t>
              </a:r>
            </a:p>
            <a:p>
              <a:pPr algn="l"/>
              <a:r>
                <a:rPr lang="en-CA" sz="2000" dirty="0">
                  <a:solidFill>
                    <a:schemeClr val="tx1"/>
                  </a:solidFill>
                </a:rPr>
                <a:t>Scroll Lock</a:t>
              </a:r>
            </a:p>
            <a:p>
              <a:pPr algn="l"/>
              <a:r>
                <a:rPr lang="en-CA" sz="2000" dirty="0">
                  <a:solidFill>
                    <a:schemeClr val="tx1"/>
                  </a:solidFill>
                </a:rPr>
                <a:t>Pause</a:t>
              </a:r>
            </a:p>
          </p:txBody>
        </p:sp>
      </p:grpSp>
      <p:grpSp>
        <p:nvGrpSpPr>
          <p:cNvPr id="4" name="Group 3"/>
          <p:cNvGrpSpPr/>
          <p:nvPr/>
        </p:nvGrpSpPr>
        <p:grpSpPr>
          <a:xfrm>
            <a:off x="8023792" y="3376247"/>
            <a:ext cx="3947637" cy="1769498"/>
            <a:chOff x="6017844" y="2532185"/>
            <a:chExt cx="2960728" cy="1327124"/>
          </a:xfrm>
        </p:grpSpPr>
        <p:sp>
          <p:nvSpPr>
            <p:cNvPr id="11" name="Line Callout 1 10"/>
            <p:cNvSpPr/>
            <p:nvPr/>
          </p:nvSpPr>
          <p:spPr>
            <a:xfrm>
              <a:off x="6017844" y="2532185"/>
              <a:ext cx="858412" cy="1119685"/>
            </a:xfrm>
            <a:prstGeom prst="borderCallout1">
              <a:avLst>
                <a:gd name="adj1" fmla="val 56005"/>
                <a:gd name="adj2" fmla="val 101079"/>
                <a:gd name="adj3" fmla="val 102822"/>
                <a:gd name="adj4" fmla="val 166956"/>
              </a:avLst>
            </a:prstGeom>
            <a:noFill/>
            <a:ln w="25400">
              <a:solidFill>
                <a:srgbClr val="D7D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17" name="TextBox 16"/>
            <p:cNvSpPr txBox="1"/>
            <p:nvPr/>
          </p:nvSpPr>
          <p:spPr>
            <a:xfrm>
              <a:off x="7470918" y="3559226"/>
              <a:ext cx="1507654" cy="300083"/>
            </a:xfrm>
            <a:prstGeom prst="rect">
              <a:avLst/>
            </a:prstGeom>
            <a:noFill/>
            <a:ln w="25400">
              <a:solidFill>
                <a:srgbClr val="D7D200"/>
              </a:solidFill>
            </a:ln>
          </p:spPr>
          <p:txBody>
            <a:bodyPr wrap="square" rtlCol="0">
              <a:spAutoFit/>
            </a:bodyPr>
            <a:lstStyle/>
            <a:p>
              <a:r>
                <a:rPr lang="en-CA" sz="2000" dirty="0"/>
                <a:t>Numeric Key Pad</a:t>
              </a:r>
            </a:p>
          </p:txBody>
        </p:sp>
      </p:grpSp>
      <p:grpSp>
        <p:nvGrpSpPr>
          <p:cNvPr id="3" name="Group 2"/>
          <p:cNvGrpSpPr/>
          <p:nvPr/>
        </p:nvGrpSpPr>
        <p:grpSpPr>
          <a:xfrm>
            <a:off x="220569" y="3376248"/>
            <a:ext cx="6802857" cy="1492914"/>
            <a:chOff x="165426" y="2532185"/>
            <a:chExt cx="5102143" cy="1119685"/>
          </a:xfrm>
        </p:grpSpPr>
        <p:sp>
          <p:nvSpPr>
            <p:cNvPr id="9" name="Line Callout 1 8"/>
            <p:cNvSpPr/>
            <p:nvPr/>
          </p:nvSpPr>
          <p:spPr>
            <a:xfrm>
              <a:off x="1973614" y="2532185"/>
              <a:ext cx="3293955" cy="1119685"/>
            </a:xfrm>
            <a:prstGeom prst="borderCallout1">
              <a:avLst>
                <a:gd name="adj1" fmla="val 19859"/>
                <a:gd name="adj2" fmla="val 69"/>
                <a:gd name="adj3" fmla="val 43155"/>
                <a:gd name="adj4" fmla="val -22287"/>
              </a:avLst>
            </a:prstGeom>
            <a:noFill/>
            <a:ln w="25400">
              <a:solidFill>
                <a:srgbClr val="009AD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18" name="TextBox 17"/>
            <p:cNvSpPr txBox="1"/>
            <p:nvPr/>
          </p:nvSpPr>
          <p:spPr>
            <a:xfrm>
              <a:off x="165426" y="2620701"/>
              <a:ext cx="1063994" cy="781987"/>
            </a:xfrm>
            <a:prstGeom prst="rect">
              <a:avLst/>
            </a:prstGeom>
            <a:noFill/>
            <a:ln w="25400">
              <a:solidFill>
                <a:srgbClr val="009A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defPPr>
                <a:defRPr lang="en-US"/>
              </a:defPPr>
              <a:lvl1pPr algn="ctr">
                <a:defRPr>
                  <a:solidFill>
                    <a:schemeClr val="lt1"/>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pPr algn="l"/>
              <a:r>
                <a:rPr lang="en-CA" sz="2000" dirty="0">
                  <a:solidFill>
                    <a:schemeClr val="tx1"/>
                  </a:solidFill>
                </a:rPr>
                <a:t>Standard typewriter</a:t>
              </a:r>
            </a:p>
            <a:p>
              <a:pPr algn="l"/>
              <a:r>
                <a:rPr lang="en-CA" sz="2000" dirty="0">
                  <a:solidFill>
                    <a:schemeClr val="tx1"/>
                  </a:solidFill>
                </a:rPr>
                <a:t>keyboard</a:t>
              </a:r>
            </a:p>
          </p:txBody>
        </p:sp>
      </p:grpSp>
      <p:grpSp>
        <p:nvGrpSpPr>
          <p:cNvPr id="5" name="Group 4"/>
          <p:cNvGrpSpPr/>
          <p:nvPr/>
        </p:nvGrpSpPr>
        <p:grpSpPr>
          <a:xfrm>
            <a:off x="7075526" y="4272413"/>
            <a:ext cx="1782722" cy="1536726"/>
            <a:chOff x="5306645" y="3204308"/>
            <a:chExt cx="1337042" cy="1152544"/>
          </a:xfrm>
        </p:grpSpPr>
        <p:sp>
          <p:nvSpPr>
            <p:cNvPr id="10" name="Line Callout 1 9"/>
            <p:cNvSpPr/>
            <p:nvPr/>
          </p:nvSpPr>
          <p:spPr>
            <a:xfrm>
              <a:off x="5306645" y="3204308"/>
              <a:ext cx="672123" cy="437661"/>
            </a:xfrm>
            <a:prstGeom prst="borderCallout1">
              <a:avLst>
                <a:gd name="adj1" fmla="val 99281"/>
                <a:gd name="adj2" fmla="val 53735"/>
                <a:gd name="adj3" fmla="val 196654"/>
                <a:gd name="adj4" fmla="val 55419"/>
              </a:avLst>
            </a:prstGeom>
            <a:noFill/>
            <a:ln w="254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19" name="TextBox 18"/>
            <p:cNvSpPr txBox="1"/>
            <p:nvPr/>
          </p:nvSpPr>
          <p:spPr>
            <a:xfrm>
              <a:off x="5554001" y="4056770"/>
              <a:ext cx="1089686" cy="300082"/>
            </a:xfrm>
            <a:prstGeom prst="rect">
              <a:avLst/>
            </a:prstGeom>
            <a:noFill/>
            <a:ln w="25400">
              <a:solidFill>
                <a:schemeClr val="accent6">
                  <a:lumMod val="75000"/>
                </a:schemeClr>
              </a:solidFill>
            </a:ln>
          </p:spPr>
          <p:txBody>
            <a:bodyPr wrap="square" rtlCol="0">
              <a:spAutoFit/>
            </a:bodyPr>
            <a:lstStyle/>
            <a:p>
              <a:r>
                <a:rPr lang="en-CA" sz="2000" dirty="0"/>
                <a:t>Arrow Keys</a:t>
              </a:r>
            </a:p>
          </p:txBody>
        </p:sp>
      </p:grpSp>
      <p:sp>
        <p:nvSpPr>
          <p:cNvPr id="25" name="Rectangle: Rounded Corners 24">
            <a:extLst>
              <a:ext uri="{FF2B5EF4-FFF2-40B4-BE49-F238E27FC236}">
                <a16:creationId xmlns:a16="http://schemas.microsoft.com/office/drawing/2014/main" id="{9EC7714A-6B07-47DB-880B-4D005834A4A0}"/>
              </a:ext>
            </a:extLst>
          </p:cNvPr>
          <p:cNvSpPr/>
          <p:nvPr/>
        </p:nvSpPr>
        <p:spPr>
          <a:xfrm>
            <a:off x="195943" y="81642"/>
            <a:ext cx="4614182"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Navigating Windows – Using the Keyboard</a:t>
            </a:r>
            <a:endParaRPr lang="en-US" sz="2000" dirty="0">
              <a:solidFill>
                <a:schemeClr val="tx1"/>
              </a:solidFill>
            </a:endParaRPr>
          </a:p>
        </p:txBody>
      </p:sp>
      <p:sp>
        <p:nvSpPr>
          <p:cNvPr id="26" name="Slide Number Placeholder 2">
            <a:extLst>
              <a:ext uri="{FF2B5EF4-FFF2-40B4-BE49-F238E27FC236}">
                <a16:creationId xmlns:a16="http://schemas.microsoft.com/office/drawing/2014/main" id="{6B05E128-6CDB-C1EA-620B-B1B043D4BD56}"/>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37</a:t>
            </a:fld>
            <a:endParaRPr lang="en-GB" dirty="0">
              <a:solidFill>
                <a:schemeClr val="tx1"/>
              </a:solidFill>
            </a:endParaRPr>
          </a:p>
        </p:txBody>
      </p:sp>
      <p:sp>
        <p:nvSpPr>
          <p:cNvPr id="27" name="TextBox 26">
            <a:extLst>
              <a:ext uri="{FF2B5EF4-FFF2-40B4-BE49-F238E27FC236}">
                <a16:creationId xmlns:a16="http://schemas.microsoft.com/office/drawing/2014/main" id="{1C6EE078-3F28-5F7C-A516-A5F72B4E7A97}"/>
              </a:ext>
            </a:extLst>
          </p:cNvPr>
          <p:cNvSpPr txBox="1"/>
          <p:nvPr/>
        </p:nvSpPr>
        <p:spPr>
          <a:xfrm>
            <a:off x="5476875" y="109081"/>
            <a:ext cx="3381373" cy="1323439"/>
          </a:xfrm>
          <a:prstGeom prst="rect">
            <a:avLst/>
          </a:prstGeom>
          <a:noFill/>
          <a:ln w="19050">
            <a:solidFill>
              <a:schemeClr val="accent2"/>
            </a:solidFill>
          </a:ln>
        </p:spPr>
        <p:txBody>
          <a:bodyPr wrap="square" rtlCol="0">
            <a:spAutoFit/>
          </a:bodyPr>
          <a:lstStyle/>
          <a:p>
            <a:pPr algn="ctr"/>
            <a:r>
              <a:rPr lang="en-US" sz="2000" dirty="0"/>
              <a:t>Windows can be fully accessed solely by the keyboard alone.</a:t>
            </a:r>
          </a:p>
          <a:p>
            <a:pPr algn="ctr"/>
            <a:endParaRPr lang="en-US" sz="2000" dirty="0"/>
          </a:p>
          <a:p>
            <a:pPr algn="ctr"/>
            <a:r>
              <a:rPr lang="en-US" sz="2000" dirty="0"/>
              <a:t>A mouse is </a:t>
            </a:r>
            <a:r>
              <a:rPr lang="en-US" sz="2000" b="1" dirty="0"/>
              <a:t>not</a:t>
            </a:r>
            <a:r>
              <a:rPr lang="en-US" sz="2000" dirty="0"/>
              <a:t> required.</a:t>
            </a:r>
          </a:p>
        </p:txBody>
      </p:sp>
    </p:spTree>
    <p:extLst>
      <p:ext uri="{BB962C8B-B14F-4D97-AF65-F5344CB8AC3E}">
        <p14:creationId xmlns:p14="http://schemas.microsoft.com/office/powerpoint/2010/main" val="3767767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 calcmode="lin" valueType="num">
                                      <p:cBhvr>
                                        <p:cTn id="14" dur="1000" fill="hold"/>
                                        <p:tgtEl>
                                          <p:spTgt spid="20"/>
                                        </p:tgtEl>
                                        <p:attrNameLst>
                                          <p:attrName>ppt_w</p:attrName>
                                        </p:attrNameLst>
                                      </p:cBhvr>
                                      <p:tavLst>
                                        <p:tav tm="0">
                                          <p:val>
                                            <p:fltVal val="0"/>
                                          </p:val>
                                        </p:tav>
                                        <p:tav tm="100000">
                                          <p:val>
                                            <p:strVal val="#ppt_w"/>
                                          </p:val>
                                        </p:tav>
                                      </p:tavLst>
                                    </p:anim>
                                    <p:anim calcmode="lin" valueType="num">
                                      <p:cBhvr>
                                        <p:cTn id="15" dur="1000" fill="hold"/>
                                        <p:tgtEl>
                                          <p:spTgt spid="20"/>
                                        </p:tgtEl>
                                        <p:attrNameLst>
                                          <p:attrName>ppt_h</p:attrName>
                                        </p:attrNameLst>
                                      </p:cBhvr>
                                      <p:tavLst>
                                        <p:tav tm="0">
                                          <p:val>
                                            <p:fltVal val="0"/>
                                          </p:val>
                                        </p:tav>
                                        <p:tav tm="100000">
                                          <p:val>
                                            <p:strVal val="#ppt_h"/>
                                          </p:val>
                                        </p:tav>
                                      </p:tavLst>
                                    </p:anim>
                                    <p:anim calcmode="lin" valueType="num">
                                      <p:cBhvr>
                                        <p:cTn id="16" dur="1000" fill="hold"/>
                                        <p:tgtEl>
                                          <p:spTgt spid="20"/>
                                        </p:tgtEl>
                                        <p:attrNameLst>
                                          <p:attrName>style.rotation</p:attrName>
                                        </p:attrNameLst>
                                      </p:cBhvr>
                                      <p:tavLst>
                                        <p:tav tm="0">
                                          <p:val>
                                            <p:fltVal val="90"/>
                                          </p:val>
                                        </p:tav>
                                        <p:tav tm="100000">
                                          <p:val>
                                            <p:fltVal val="0"/>
                                          </p:val>
                                        </p:tav>
                                      </p:tavLst>
                                    </p:anim>
                                    <p:animEffect transition="in" filter="fade">
                                      <p:cBhvr>
                                        <p:cTn id="17" dur="10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 calcmode="lin" valueType="num">
                                      <p:cBhvr>
                                        <p:cTn id="22" dur="500" fill="hold"/>
                                        <p:tgtEl>
                                          <p:spTgt spid="21"/>
                                        </p:tgtEl>
                                        <p:attrNameLst>
                                          <p:attrName>ppt_w</p:attrName>
                                        </p:attrNameLst>
                                      </p:cBhvr>
                                      <p:tavLst>
                                        <p:tav tm="0">
                                          <p:val>
                                            <p:fltVal val="0"/>
                                          </p:val>
                                        </p:tav>
                                        <p:tav tm="100000">
                                          <p:val>
                                            <p:strVal val="#ppt_w"/>
                                          </p:val>
                                        </p:tav>
                                      </p:tavLst>
                                    </p:anim>
                                    <p:anim calcmode="lin" valueType="num">
                                      <p:cBhvr>
                                        <p:cTn id="23" dur="500" fill="hold"/>
                                        <p:tgtEl>
                                          <p:spTgt spid="21"/>
                                        </p:tgtEl>
                                        <p:attrNameLst>
                                          <p:attrName>ppt_h</p:attrName>
                                        </p:attrNameLst>
                                      </p:cBhvr>
                                      <p:tavLst>
                                        <p:tav tm="0">
                                          <p:val>
                                            <p:fltVal val="0"/>
                                          </p:val>
                                        </p:tav>
                                        <p:tav tm="100000">
                                          <p:val>
                                            <p:strVal val="#ppt_h"/>
                                          </p:val>
                                        </p:tav>
                                      </p:tavLst>
                                    </p:anim>
                                    <p:animEffect transition="in" filter="fade">
                                      <p:cBhvr>
                                        <p:cTn id="24" dur="5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26" presetClass="entr" presetSubtype="0"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wipe(down)">
                                      <p:cBhvr>
                                        <p:cTn id="29" dur="580">
                                          <p:stCondLst>
                                            <p:cond delay="0"/>
                                          </p:stCondLst>
                                        </p:cTn>
                                        <p:tgtEl>
                                          <p:spTgt spid="3"/>
                                        </p:tgtEl>
                                      </p:cBhvr>
                                    </p:animEffect>
                                    <p:anim calcmode="lin" valueType="num">
                                      <p:cBhvr>
                                        <p:cTn id="30"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35" dur="26">
                                          <p:stCondLst>
                                            <p:cond delay="650"/>
                                          </p:stCondLst>
                                        </p:cTn>
                                        <p:tgtEl>
                                          <p:spTgt spid="3"/>
                                        </p:tgtEl>
                                      </p:cBhvr>
                                      <p:to x="100000" y="60000"/>
                                    </p:animScale>
                                    <p:animScale>
                                      <p:cBhvr>
                                        <p:cTn id="36" dur="166" decel="50000">
                                          <p:stCondLst>
                                            <p:cond delay="676"/>
                                          </p:stCondLst>
                                        </p:cTn>
                                        <p:tgtEl>
                                          <p:spTgt spid="3"/>
                                        </p:tgtEl>
                                      </p:cBhvr>
                                      <p:to x="100000" y="100000"/>
                                    </p:animScale>
                                    <p:animScale>
                                      <p:cBhvr>
                                        <p:cTn id="37" dur="26">
                                          <p:stCondLst>
                                            <p:cond delay="1312"/>
                                          </p:stCondLst>
                                        </p:cTn>
                                        <p:tgtEl>
                                          <p:spTgt spid="3"/>
                                        </p:tgtEl>
                                      </p:cBhvr>
                                      <p:to x="100000" y="80000"/>
                                    </p:animScale>
                                    <p:animScale>
                                      <p:cBhvr>
                                        <p:cTn id="38" dur="166" decel="50000">
                                          <p:stCondLst>
                                            <p:cond delay="1338"/>
                                          </p:stCondLst>
                                        </p:cTn>
                                        <p:tgtEl>
                                          <p:spTgt spid="3"/>
                                        </p:tgtEl>
                                      </p:cBhvr>
                                      <p:to x="100000" y="100000"/>
                                    </p:animScale>
                                    <p:animScale>
                                      <p:cBhvr>
                                        <p:cTn id="39" dur="26">
                                          <p:stCondLst>
                                            <p:cond delay="1642"/>
                                          </p:stCondLst>
                                        </p:cTn>
                                        <p:tgtEl>
                                          <p:spTgt spid="3"/>
                                        </p:tgtEl>
                                      </p:cBhvr>
                                      <p:to x="100000" y="90000"/>
                                    </p:animScale>
                                    <p:animScale>
                                      <p:cBhvr>
                                        <p:cTn id="40" dur="166" decel="50000">
                                          <p:stCondLst>
                                            <p:cond delay="1668"/>
                                          </p:stCondLst>
                                        </p:cTn>
                                        <p:tgtEl>
                                          <p:spTgt spid="3"/>
                                        </p:tgtEl>
                                      </p:cBhvr>
                                      <p:to x="100000" y="100000"/>
                                    </p:animScale>
                                    <p:animScale>
                                      <p:cBhvr>
                                        <p:cTn id="41" dur="26">
                                          <p:stCondLst>
                                            <p:cond delay="1808"/>
                                          </p:stCondLst>
                                        </p:cTn>
                                        <p:tgtEl>
                                          <p:spTgt spid="3"/>
                                        </p:tgtEl>
                                      </p:cBhvr>
                                      <p:to x="100000" y="95000"/>
                                    </p:animScale>
                                    <p:animScale>
                                      <p:cBhvr>
                                        <p:cTn id="42" dur="166" decel="50000">
                                          <p:stCondLst>
                                            <p:cond delay="1834"/>
                                          </p:stCondLst>
                                        </p:cTn>
                                        <p:tgtEl>
                                          <p:spTgt spid="3"/>
                                        </p:tgtEl>
                                      </p:cBhvr>
                                      <p:to x="100000" y="100000"/>
                                    </p:animScale>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randombar(horizontal)">
                                      <p:cBhvr>
                                        <p:cTn id="47" dur="500"/>
                                        <p:tgtEl>
                                          <p:spTgt spid="22"/>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4"/>
                                        </p:tgtEl>
                                        <p:attrNameLst>
                                          <p:attrName>style.visibility</p:attrName>
                                        </p:attrNameLst>
                                      </p:cBhvr>
                                      <p:to>
                                        <p:strVal val="visible"/>
                                      </p:to>
                                    </p:set>
                                    <p:anim calcmode="lin" valueType="num">
                                      <p:cBhvr additive="base">
                                        <p:cTn id="52" dur="500" fill="hold"/>
                                        <p:tgtEl>
                                          <p:spTgt spid="4"/>
                                        </p:tgtEl>
                                        <p:attrNameLst>
                                          <p:attrName>ppt_x</p:attrName>
                                        </p:attrNameLst>
                                      </p:cBhvr>
                                      <p:tavLst>
                                        <p:tav tm="0">
                                          <p:val>
                                            <p:strVal val="#ppt_x"/>
                                          </p:val>
                                        </p:tav>
                                        <p:tav tm="100000">
                                          <p:val>
                                            <p:strVal val="#ppt_x"/>
                                          </p:val>
                                        </p:tav>
                                      </p:tavLst>
                                    </p:anim>
                                    <p:anim calcmode="lin" valueType="num">
                                      <p:cBhvr additive="base">
                                        <p:cTn id="5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nodeType="clickEffect">
                                  <p:stCondLst>
                                    <p:cond delay="0"/>
                                  </p:stCondLst>
                                  <p:childTnLst>
                                    <p:set>
                                      <p:cBhvr>
                                        <p:cTn id="57" dur="1" fill="hold">
                                          <p:stCondLst>
                                            <p:cond delay="0"/>
                                          </p:stCondLst>
                                        </p:cTn>
                                        <p:tgtEl>
                                          <p:spTgt spid="5"/>
                                        </p:tgtEl>
                                        <p:attrNameLst>
                                          <p:attrName>style.visibility</p:attrName>
                                        </p:attrNameLst>
                                      </p:cBhvr>
                                      <p:to>
                                        <p:strVal val="visible"/>
                                      </p:to>
                                    </p:set>
                                    <p:animEffect transition="in" filter="barn(inVertical)">
                                      <p:cBhvr>
                                        <p:cTn id="58" dur="500"/>
                                        <p:tgtEl>
                                          <p:spTgt spid="5"/>
                                        </p:tgtEl>
                                      </p:cBhvr>
                                    </p:animEffect>
                                  </p:childTnLst>
                                </p:cTn>
                              </p:par>
                            </p:childTnLst>
                          </p:cTn>
                        </p:par>
                      </p:childTnLst>
                    </p:cTn>
                  </p:par>
                  <p:par>
                    <p:cTn id="59" fill="hold">
                      <p:stCondLst>
                        <p:cond delay="indefinite"/>
                      </p:stCondLst>
                      <p:childTnLst>
                        <p:par>
                          <p:cTn id="60" fill="hold">
                            <p:stCondLst>
                              <p:cond delay="0"/>
                            </p:stCondLst>
                            <p:childTnLst>
                              <p:par>
                                <p:cTn id="61" presetID="14" presetClass="exit" presetSubtype="10" fill="hold" grpId="1" nodeType="clickEffect">
                                  <p:stCondLst>
                                    <p:cond delay="0"/>
                                  </p:stCondLst>
                                  <p:childTnLst>
                                    <p:animEffect transition="out" filter="randombar(horizontal)">
                                      <p:cBhvr>
                                        <p:cTn id="62" dur="500"/>
                                        <p:tgtEl>
                                          <p:spTgt spid="27"/>
                                        </p:tgtEl>
                                      </p:cBhvr>
                                    </p:animEffect>
                                    <p:set>
                                      <p:cBhvr>
                                        <p:cTn id="63" dur="1" fill="hold">
                                          <p:stCondLst>
                                            <p:cond delay="499"/>
                                          </p:stCondLst>
                                        </p:cTn>
                                        <p:tgtEl>
                                          <p:spTgt spid="27"/>
                                        </p:tgtEl>
                                        <p:attrNameLst>
                                          <p:attrName>style.visibility</p:attrName>
                                        </p:attrNameLst>
                                      </p:cBhvr>
                                      <p:to>
                                        <p:strVal val="hidden"/>
                                      </p:to>
                                    </p:set>
                                  </p:childTnLst>
                                </p:cTn>
                              </p:par>
                              <p:par>
                                <p:cTn id="64" presetID="14" presetClass="exit" presetSubtype="10" fill="hold" nodeType="withEffect">
                                  <p:stCondLst>
                                    <p:cond delay="0"/>
                                  </p:stCondLst>
                                  <p:childTnLst>
                                    <p:animEffect transition="out" filter="randombar(horizontal)">
                                      <p:cBhvr>
                                        <p:cTn id="65" dur="500"/>
                                        <p:tgtEl>
                                          <p:spTgt spid="20"/>
                                        </p:tgtEl>
                                      </p:cBhvr>
                                    </p:animEffect>
                                    <p:set>
                                      <p:cBhvr>
                                        <p:cTn id="66" dur="1" fill="hold">
                                          <p:stCondLst>
                                            <p:cond delay="499"/>
                                          </p:stCondLst>
                                        </p:cTn>
                                        <p:tgtEl>
                                          <p:spTgt spid="20"/>
                                        </p:tgtEl>
                                        <p:attrNameLst>
                                          <p:attrName>style.visibility</p:attrName>
                                        </p:attrNameLst>
                                      </p:cBhvr>
                                      <p:to>
                                        <p:strVal val="hidden"/>
                                      </p:to>
                                    </p:set>
                                  </p:childTnLst>
                                </p:cTn>
                              </p:par>
                              <p:par>
                                <p:cTn id="67" presetID="14" presetClass="exit" presetSubtype="10" fill="hold" nodeType="withEffect">
                                  <p:stCondLst>
                                    <p:cond delay="0"/>
                                  </p:stCondLst>
                                  <p:childTnLst>
                                    <p:animEffect transition="out" filter="randombar(horizontal)">
                                      <p:cBhvr>
                                        <p:cTn id="68" dur="500"/>
                                        <p:tgtEl>
                                          <p:spTgt spid="21"/>
                                        </p:tgtEl>
                                      </p:cBhvr>
                                    </p:animEffect>
                                    <p:set>
                                      <p:cBhvr>
                                        <p:cTn id="69" dur="1" fill="hold">
                                          <p:stCondLst>
                                            <p:cond delay="499"/>
                                          </p:stCondLst>
                                        </p:cTn>
                                        <p:tgtEl>
                                          <p:spTgt spid="21"/>
                                        </p:tgtEl>
                                        <p:attrNameLst>
                                          <p:attrName>style.visibility</p:attrName>
                                        </p:attrNameLst>
                                      </p:cBhvr>
                                      <p:to>
                                        <p:strVal val="hidden"/>
                                      </p:to>
                                    </p:set>
                                  </p:childTnLst>
                                </p:cTn>
                              </p:par>
                              <p:par>
                                <p:cTn id="70" presetID="14" presetClass="exit" presetSubtype="10" fill="hold" nodeType="withEffect">
                                  <p:stCondLst>
                                    <p:cond delay="0"/>
                                  </p:stCondLst>
                                  <p:childTnLst>
                                    <p:animEffect transition="out" filter="randombar(horizontal)">
                                      <p:cBhvr>
                                        <p:cTn id="71" dur="500"/>
                                        <p:tgtEl>
                                          <p:spTgt spid="3"/>
                                        </p:tgtEl>
                                      </p:cBhvr>
                                    </p:animEffect>
                                    <p:set>
                                      <p:cBhvr>
                                        <p:cTn id="72" dur="1" fill="hold">
                                          <p:stCondLst>
                                            <p:cond delay="499"/>
                                          </p:stCondLst>
                                        </p:cTn>
                                        <p:tgtEl>
                                          <p:spTgt spid="3"/>
                                        </p:tgtEl>
                                        <p:attrNameLst>
                                          <p:attrName>style.visibility</p:attrName>
                                        </p:attrNameLst>
                                      </p:cBhvr>
                                      <p:to>
                                        <p:strVal val="hidden"/>
                                      </p:to>
                                    </p:set>
                                  </p:childTnLst>
                                </p:cTn>
                              </p:par>
                              <p:par>
                                <p:cTn id="73" presetID="14" presetClass="exit" presetSubtype="10" fill="hold" nodeType="withEffect">
                                  <p:stCondLst>
                                    <p:cond delay="0"/>
                                  </p:stCondLst>
                                  <p:childTnLst>
                                    <p:animEffect transition="out" filter="randombar(horizontal)">
                                      <p:cBhvr>
                                        <p:cTn id="74" dur="500"/>
                                        <p:tgtEl>
                                          <p:spTgt spid="22"/>
                                        </p:tgtEl>
                                      </p:cBhvr>
                                    </p:animEffect>
                                    <p:set>
                                      <p:cBhvr>
                                        <p:cTn id="75" dur="1" fill="hold">
                                          <p:stCondLst>
                                            <p:cond delay="499"/>
                                          </p:stCondLst>
                                        </p:cTn>
                                        <p:tgtEl>
                                          <p:spTgt spid="22"/>
                                        </p:tgtEl>
                                        <p:attrNameLst>
                                          <p:attrName>style.visibility</p:attrName>
                                        </p:attrNameLst>
                                      </p:cBhvr>
                                      <p:to>
                                        <p:strVal val="hidden"/>
                                      </p:to>
                                    </p:set>
                                  </p:childTnLst>
                                </p:cTn>
                              </p:par>
                              <p:par>
                                <p:cTn id="76" presetID="14" presetClass="exit" presetSubtype="10" fill="hold" nodeType="withEffect">
                                  <p:stCondLst>
                                    <p:cond delay="0"/>
                                  </p:stCondLst>
                                  <p:childTnLst>
                                    <p:animEffect transition="out" filter="randombar(horizontal)">
                                      <p:cBhvr>
                                        <p:cTn id="77" dur="500"/>
                                        <p:tgtEl>
                                          <p:spTgt spid="4"/>
                                        </p:tgtEl>
                                      </p:cBhvr>
                                    </p:animEffect>
                                    <p:set>
                                      <p:cBhvr>
                                        <p:cTn id="78" dur="1" fill="hold">
                                          <p:stCondLst>
                                            <p:cond delay="499"/>
                                          </p:stCondLst>
                                        </p:cTn>
                                        <p:tgtEl>
                                          <p:spTgt spid="4"/>
                                        </p:tgtEl>
                                        <p:attrNameLst>
                                          <p:attrName>style.visibility</p:attrName>
                                        </p:attrNameLst>
                                      </p:cBhvr>
                                      <p:to>
                                        <p:strVal val="hidden"/>
                                      </p:to>
                                    </p:set>
                                  </p:childTnLst>
                                </p:cTn>
                              </p:par>
                              <p:par>
                                <p:cTn id="79" presetID="14" presetClass="exit" presetSubtype="10" fill="hold" nodeType="withEffect">
                                  <p:stCondLst>
                                    <p:cond delay="0"/>
                                  </p:stCondLst>
                                  <p:childTnLst>
                                    <p:animEffect transition="out" filter="randombar(horizontal)">
                                      <p:cBhvr>
                                        <p:cTn id="80" dur="500"/>
                                        <p:tgtEl>
                                          <p:spTgt spid="5"/>
                                        </p:tgtEl>
                                      </p:cBhvr>
                                    </p:animEffect>
                                    <p:set>
                                      <p:cBhvr>
                                        <p:cTn id="81" dur="1" fill="hold">
                                          <p:stCondLst>
                                            <p:cond delay="499"/>
                                          </p:stCondLst>
                                        </p:cTn>
                                        <p:tgtEl>
                                          <p:spTgt spid="5"/>
                                        </p:tgtEl>
                                        <p:attrNameLst>
                                          <p:attrName>style.visibility</p:attrName>
                                        </p:attrNameLst>
                                      </p:cBhvr>
                                      <p:to>
                                        <p:strVal val="hidden"/>
                                      </p:to>
                                    </p:set>
                                  </p:childTnLst>
                                </p:cTn>
                              </p:par>
                              <p:par>
                                <p:cTn id="82" presetID="14" presetClass="exit" presetSubtype="10" fill="hold" nodeType="withEffect">
                                  <p:stCondLst>
                                    <p:cond delay="0"/>
                                  </p:stCondLst>
                                  <p:childTnLst>
                                    <p:animEffect transition="out" filter="randombar(horizontal)">
                                      <p:cBhvr>
                                        <p:cTn id="83" dur="500"/>
                                        <p:tgtEl>
                                          <p:spTgt spid="6"/>
                                        </p:tgtEl>
                                      </p:cBhvr>
                                    </p:animEffect>
                                    <p:set>
                                      <p:cBhvr>
                                        <p:cTn id="84" dur="1" fill="hold">
                                          <p:stCondLst>
                                            <p:cond delay="499"/>
                                          </p:stCondLst>
                                        </p:cTn>
                                        <p:tgtEl>
                                          <p:spTgt spid="6"/>
                                        </p:tgtEl>
                                        <p:attrNameLst>
                                          <p:attrName>style.visibility</p:attrName>
                                        </p:attrNameLst>
                                      </p:cBhvr>
                                      <p:to>
                                        <p:strVal val="hidden"/>
                                      </p:to>
                                    </p:set>
                                  </p:childTnLst>
                                </p:cTn>
                              </p:par>
                              <p:par>
                                <p:cTn id="85" presetID="14" presetClass="exit" presetSubtype="10" fill="hold" grpId="0" nodeType="withEffect">
                                  <p:stCondLst>
                                    <p:cond delay="0"/>
                                  </p:stCondLst>
                                  <p:childTnLst>
                                    <p:animEffect transition="out" filter="randombar(horizontal)">
                                      <p:cBhvr>
                                        <p:cTn id="86" dur="500"/>
                                        <p:tgtEl>
                                          <p:spTgt spid="15"/>
                                        </p:tgtEl>
                                      </p:cBhvr>
                                    </p:animEffect>
                                    <p:set>
                                      <p:cBhvr>
                                        <p:cTn id="87"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7" grpId="0" animBg="1"/>
      <p:bldP spid="27"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8A08FA5E-B1FC-C027-CE5B-4F87EB11E552}"/>
              </a:ext>
            </a:extLst>
          </p:cNvPr>
          <p:cNvSpPr/>
          <p:nvPr/>
        </p:nvSpPr>
        <p:spPr>
          <a:xfrm>
            <a:off x="195943" y="81642"/>
            <a:ext cx="4614182"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Navigating Windows – Using the Mouse</a:t>
            </a:r>
            <a:endParaRPr lang="en-US" sz="2000" dirty="0">
              <a:solidFill>
                <a:schemeClr val="tx1"/>
              </a:solidFill>
            </a:endParaRPr>
          </a:p>
        </p:txBody>
      </p:sp>
      <p:sp>
        <p:nvSpPr>
          <p:cNvPr id="9" name="Slide Number Placeholder 2">
            <a:extLst>
              <a:ext uri="{FF2B5EF4-FFF2-40B4-BE49-F238E27FC236}">
                <a16:creationId xmlns:a16="http://schemas.microsoft.com/office/drawing/2014/main" id="{A0903497-9DC0-7C08-438D-BA09A27CB44F}"/>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38</a:t>
            </a:fld>
            <a:endParaRPr lang="en-GB" dirty="0">
              <a:solidFill>
                <a:schemeClr val="tx1"/>
              </a:solidFill>
            </a:endParaRPr>
          </a:p>
        </p:txBody>
      </p:sp>
      <p:sp>
        <p:nvSpPr>
          <p:cNvPr id="26" name="TextBox 25">
            <a:extLst>
              <a:ext uri="{FF2B5EF4-FFF2-40B4-BE49-F238E27FC236}">
                <a16:creationId xmlns:a16="http://schemas.microsoft.com/office/drawing/2014/main" id="{E1215346-1595-FA3F-5E0D-267B1497D745}"/>
              </a:ext>
            </a:extLst>
          </p:cNvPr>
          <p:cNvSpPr txBox="1"/>
          <p:nvPr/>
        </p:nvSpPr>
        <p:spPr>
          <a:xfrm>
            <a:off x="4989573" y="83885"/>
            <a:ext cx="6248400" cy="707886"/>
          </a:xfrm>
          <a:prstGeom prst="rect">
            <a:avLst/>
          </a:prstGeom>
          <a:solidFill>
            <a:schemeClr val="bg1"/>
          </a:solidFill>
          <a:ln w="19050">
            <a:solidFill>
              <a:schemeClr val="accent2"/>
            </a:solidFill>
          </a:ln>
        </p:spPr>
        <p:txBody>
          <a:bodyPr wrap="square" rtlCol="0">
            <a:spAutoFit/>
          </a:bodyPr>
          <a:lstStyle/>
          <a:p>
            <a:r>
              <a:rPr lang="en-US" sz="2000" dirty="0"/>
              <a:t>Even though you can navigate around in Windows without a mouse, it is much better to have a pointing device.</a:t>
            </a:r>
          </a:p>
        </p:txBody>
      </p:sp>
      <p:pic>
        <p:nvPicPr>
          <p:cNvPr id="27" name="Picture 26">
            <a:extLst>
              <a:ext uri="{FF2B5EF4-FFF2-40B4-BE49-F238E27FC236}">
                <a16:creationId xmlns:a16="http://schemas.microsoft.com/office/drawing/2014/main" id="{F9D392CD-39C5-785C-603D-A6348B0805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1277" y="1905887"/>
            <a:ext cx="1672723" cy="3089892"/>
          </a:xfrm>
          <a:prstGeom prst="rect">
            <a:avLst/>
          </a:prstGeom>
        </p:spPr>
      </p:pic>
      <p:grpSp>
        <p:nvGrpSpPr>
          <p:cNvPr id="28" name="Group 27">
            <a:extLst>
              <a:ext uri="{FF2B5EF4-FFF2-40B4-BE49-F238E27FC236}">
                <a16:creationId xmlns:a16="http://schemas.microsoft.com/office/drawing/2014/main" id="{478A64B9-231C-3F72-0181-E633739DDB96}"/>
              </a:ext>
            </a:extLst>
          </p:cNvPr>
          <p:cNvGrpSpPr/>
          <p:nvPr/>
        </p:nvGrpSpPr>
        <p:grpSpPr>
          <a:xfrm>
            <a:off x="4975608" y="1073344"/>
            <a:ext cx="6441811" cy="450046"/>
            <a:chOff x="4940560" y="1078016"/>
            <a:chExt cx="6441811" cy="450046"/>
          </a:xfrm>
        </p:grpSpPr>
        <p:pic>
          <p:nvPicPr>
            <p:cNvPr id="29" name="Picture 28">
              <a:extLst>
                <a:ext uri="{FF2B5EF4-FFF2-40B4-BE49-F238E27FC236}">
                  <a16:creationId xmlns:a16="http://schemas.microsoft.com/office/drawing/2014/main" id="{5D6558A8-BA2B-EB6B-3A49-BA8F162AA86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40560" y="1078016"/>
              <a:ext cx="438426" cy="438426"/>
            </a:xfrm>
            <a:prstGeom prst="rect">
              <a:avLst/>
            </a:prstGeom>
          </p:spPr>
        </p:pic>
        <p:sp>
          <p:nvSpPr>
            <p:cNvPr id="30" name="TextBox 29">
              <a:extLst>
                <a:ext uri="{FF2B5EF4-FFF2-40B4-BE49-F238E27FC236}">
                  <a16:creationId xmlns:a16="http://schemas.microsoft.com/office/drawing/2014/main" id="{8E19757A-A61A-C348-D284-71478697E721}"/>
                </a:ext>
              </a:extLst>
            </p:cNvPr>
            <p:cNvSpPr txBox="1"/>
            <p:nvPr/>
          </p:nvSpPr>
          <p:spPr>
            <a:xfrm>
              <a:off x="5867396" y="1127952"/>
              <a:ext cx="5514975" cy="400110"/>
            </a:xfrm>
            <a:prstGeom prst="rect">
              <a:avLst/>
            </a:prstGeom>
            <a:solidFill>
              <a:schemeClr val="bg1"/>
            </a:solidFill>
            <a:ln w="19050">
              <a:noFill/>
            </a:ln>
            <a:effectLst>
              <a:softEdge rad="63500"/>
            </a:effectLst>
          </p:spPr>
          <p:txBody>
            <a:bodyPr wrap="square" rtlCol="0">
              <a:spAutoFit/>
            </a:bodyPr>
            <a:lstStyle/>
            <a:p>
              <a:r>
                <a:rPr lang="en-CA" sz="2000" dirty="0"/>
                <a:t>Link pointer - Click once on to open the link.</a:t>
              </a:r>
            </a:p>
          </p:txBody>
        </p:sp>
      </p:grpSp>
      <p:grpSp>
        <p:nvGrpSpPr>
          <p:cNvPr id="31" name="Group 30">
            <a:extLst>
              <a:ext uri="{FF2B5EF4-FFF2-40B4-BE49-F238E27FC236}">
                <a16:creationId xmlns:a16="http://schemas.microsoft.com/office/drawing/2014/main" id="{7FDC749F-61AC-0EF1-51BF-92B9C3B20AC9}"/>
              </a:ext>
            </a:extLst>
          </p:cNvPr>
          <p:cNvGrpSpPr/>
          <p:nvPr/>
        </p:nvGrpSpPr>
        <p:grpSpPr>
          <a:xfrm>
            <a:off x="5067626" y="1904131"/>
            <a:ext cx="6724324" cy="707886"/>
            <a:chOff x="5032578" y="1908803"/>
            <a:chExt cx="6349796" cy="707886"/>
          </a:xfrm>
        </p:grpSpPr>
        <p:pic>
          <p:nvPicPr>
            <p:cNvPr id="32" name="Picture 31">
              <a:extLst>
                <a:ext uri="{FF2B5EF4-FFF2-40B4-BE49-F238E27FC236}">
                  <a16:creationId xmlns:a16="http://schemas.microsoft.com/office/drawing/2014/main" id="{F40A1F90-46DA-A030-2FA3-7E846416F8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32578" y="1908803"/>
              <a:ext cx="409575" cy="409575"/>
            </a:xfrm>
            <a:prstGeom prst="rect">
              <a:avLst/>
            </a:prstGeom>
          </p:spPr>
        </p:pic>
        <p:sp>
          <p:nvSpPr>
            <p:cNvPr id="33" name="TextBox 32">
              <a:extLst>
                <a:ext uri="{FF2B5EF4-FFF2-40B4-BE49-F238E27FC236}">
                  <a16:creationId xmlns:a16="http://schemas.microsoft.com/office/drawing/2014/main" id="{B174D89E-92E4-8B46-017E-2F994042164B}"/>
                </a:ext>
              </a:extLst>
            </p:cNvPr>
            <p:cNvSpPr txBox="1"/>
            <p:nvPr/>
          </p:nvSpPr>
          <p:spPr>
            <a:xfrm>
              <a:off x="5867399" y="1908803"/>
              <a:ext cx="5514975" cy="707886"/>
            </a:xfrm>
            <a:prstGeom prst="rect">
              <a:avLst/>
            </a:prstGeom>
            <a:solidFill>
              <a:schemeClr val="bg1"/>
            </a:solidFill>
            <a:ln w="19050">
              <a:noFill/>
            </a:ln>
            <a:effectLst>
              <a:softEdge rad="63500"/>
            </a:effectLst>
          </p:spPr>
          <p:txBody>
            <a:bodyPr wrap="square" rtlCol="0">
              <a:spAutoFit/>
            </a:bodyPr>
            <a:lstStyle/>
            <a:p>
              <a:r>
                <a:rPr lang="en-CA" sz="2000" dirty="0"/>
                <a:t>Regular pointer - Click once to select.  Twice to open.</a:t>
              </a:r>
            </a:p>
          </p:txBody>
        </p:sp>
      </p:grpSp>
      <p:grpSp>
        <p:nvGrpSpPr>
          <p:cNvPr id="40" name="Group 39">
            <a:extLst>
              <a:ext uri="{FF2B5EF4-FFF2-40B4-BE49-F238E27FC236}">
                <a16:creationId xmlns:a16="http://schemas.microsoft.com/office/drawing/2014/main" id="{AFB83ED0-2200-9033-A044-9C5564C2F12F}"/>
              </a:ext>
            </a:extLst>
          </p:cNvPr>
          <p:cNvGrpSpPr/>
          <p:nvPr/>
        </p:nvGrpSpPr>
        <p:grpSpPr>
          <a:xfrm>
            <a:off x="5093127" y="3897084"/>
            <a:ext cx="6324294" cy="438002"/>
            <a:chOff x="5058079" y="3901756"/>
            <a:chExt cx="6324294" cy="438002"/>
          </a:xfrm>
        </p:grpSpPr>
        <p:pic>
          <p:nvPicPr>
            <p:cNvPr id="41" name="Picture 40">
              <a:extLst>
                <a:ext uri="{FF2B5EF4-FFF2-40B4-BE49-F238E27FC236}">
                  <a16:creationId xmlns:a16="http://schemas.microsoft.com/office/drawing/2014/main" id="{ADE7A27F-89C9-3B31-AF98-EEA42BB68DC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58079" y="3901756"/>
              <a:ext cx="414338" cy="414338"/>
            </a:xfrm>
            <a:prstGeom prst="rect">
              <a:avLst/>
            </a:prstGeom>
          </p:spPr>
        </p:pic>
        <p:sp>
          <p:nvSpPr>
            <p:cNvPr id="42" name="TextBox 41">
              <a:extLst>
                <a:ext uri="{FF2B5EF4-FFF2-40B4-BE49-F238E27FC236}">
                  <a16:creationId xmlns:a16="http://schemas.microsoft.com/office/drawing/2014/main" id="{42B0DF42-6468-BF30-8B18-2CED160AC60C}"/>
                </a:ext>
              </a:extLst>
            </p:cNvPr>
            <p:cNvSpPr txBox="1"/>
            <p:nvPr/>
          </p:nvSpPr>
          <p:spPr>
            <a:xfrm>
              <a:off x="5867398" y="3939648"/>
              <a:ext cx="5514975" cy="400110"/>
            </a:xfrm>
            <a:prstGeom prst="rect">
              <a:avLst/>
            </a:prstGeom>
            <a:solidFill>
              <a:schemeClr val="bg1"/>
            </a:solidFill>
            <a:ln w="19050">
              <a:noFill/>
            </a:ln>
            <a:effectLst>
              <a:softEdge rad="63500"/>
            </a:effectLst>
          </p:spPr>
          <p:txBody>
            <a:bodyPr wrap="square" rtlCol="0">
              <a:spAutoFit/>
            </a:bodyPr>
            <a:lstStyle/>
            <a:p>
              <a:r>
                <a:rPr lang="en-CA" sz="2000" dirty="0"/>
                <a:t>Move pointer – Click, hold, and drag to move.</a:t>
              </a:r>
            </a:p>
          </p:txBody>
        </p:sp>
      </p:grpSp>
      <p:grpSp>
        <p:nvGrpSpPr>
          <p:cNvPr id="59" name="Group 58">
            <a:extLst>
              <a:ext uri="{FF2B5EF4-FFF2-40B4-BE49-F238E27FC236}">
                <a16:creationId xmlns:a16="http://schemas.microsoft.com/office/drawing/2014/main" id="{0BFCE2F1-E611-8544-5436-8582983DCD8D}"/>
              </a:ext>
            </a:extLst>
          </p:cNvPr>
          <p:cNvGrpSpPr/>
          <p:nvPr/>
        </p:nvGrpSpPr>
        <p:grpSpPr>
          <a:xfrm>
            <a:off x="5067625" y="2602326"/>
            <a:ext cx="6886250" cy="468871"/>
            <a:chOff x="5067625" y="2602326"/>
            <a:chExt cx="6886250" cy="468871"/>
          </a:xfrm>
        </p:grpSpPr>
        <p:pic>
          <p:nvPicPr>
            <p:cNvPr id="35" name="Picture 34">
              <a:extLst>
                <a:ext uri="{FF2B5EF4-FFF2-40B4-BE49-F238E27FC236}">
                  <a16:creationId xmlns:a16="http://schemas.microsoft.com/office/drawing/2014/main" id="{E446B60B-900A-5567-BA6E-ED2E2653FF9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5067625" y="2636425"/>
              <a:ext cx="472807" cy="434772"/>
            </a:xfrm>
            <a:prstGeom prst="rect">
              <a:avLst/>
            </a:prstGeom>
          </p:spPr>
        </p:pic>
        <p:sp>
          <p:nvSpPr>
            <p:cNvPr id="49" name="TextBox 48">
              <a:extLst>
                <a:ext uri="{FF2B5EF4-FFF2-40B4-BE49-F238E27FC236}">
                  <a16:creationId xmlns:a16="http://schemas.microsoft.com/office/drawing/2014/main" id="{9BF9210A-B893-52F9-BFC4-454A8A4C5DBD}"/>
                </a:ext>
              </a:extLst>
            </p:cNvPr>
            <p:cNvSpPr txBox="1"/>
            <p:nvPr/>
          </p:nvSpPr>
          <p:spPr>
            <a:xfrm>
              <a:off x="5902444" y="2602326"/>
              <a:ext cx="6051431" cy="400110"/>
            </a:xfrm>
            <a:prstGeom prst="rect">
              <a:avLst/>
            </a:prstGeom>
            <a:noFill/>
          </p:spPr>
          <p:txBody>
            <a:bodyPr wrap="square" rtlCol="0">
              <a:spAutoFit/>
            </a:bodyPr>
            <a:lstStyle/>
            <a:p>
              <a:r>
                <a:rPr lang="en-CA" sz="2000" dirty="0"/>
                <a:t>Horizontal resize pointer – Click, hold, and drag to resize.</a:t>
              </a:r>
            </a:p>
          </p:txBody>
        </p:sp>
      </p:grpSp>
      <p:grpSp>
        <p:nvGrpSpPr>
          <p:cNvPr id="60" name="Group 59">
            <a:extLst>
              <a:ext uri="{FF2B5EF4-FFF2-40B4-BE49-F238E27FC236}">
                <a16:creationId xmlns:a16="http://schemas.microsoft.com/office/drawing/2014/main" id="{091B0C6B-35CA-8A40-78CB-BC92D5239834}"/>
              </a:ext>
            </a:extLst>
          </p:cNvPr>
          <p:cNvGrpSpPr/>
          <p:nvPr/>
        </p:nvGrpSpPr>
        <p:grpSpPr>
          <a:xfrm>
            <a:off x="5029526" y="3250778"/>
            <a:ext cx="6762424" cy="466725"/>
            <a:chOff x="5029526" y="3250778"/>
            <a:chExt cx="6762424" cy="466725"/>
          </a:xfrm>
        </p:grpSpPr>
        <p:pic>
          <p:nvPicPr>
            <p:cNvPr id="38" name="Picture 37">
              <a:extLst>
                <a:ext uri="{FF2B5EF4-FFF2-40B4-BE49-F238E27FC236}">
                  <a16:creationId xmlns:a16="http://schemas.microsoft.com/office/drawing/2014/main" id="{D3997911-F3D1-7A05-786B-BE693944AB0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29526" y="3250778"/>
              <a:ext cx="553883" cy="466725"/>
            </a:xfrm>
            <a:prstGeom prst="rect">
              <a:avLst/>
            </a:prstGeom>
          </p:spPr>
        </p:pic>
        <p:sp>
          <p:nvSpPr>
            <p:cNvPr id="50" name="TextBox 49">
              <a:extLst>
                <a:ext uri="{FF2B5EF4-FFF2-40B4-BE49-F238E27FC236}">
                  <a16:creationId xmlns:a16="http://schemas.microsoft.com/office/drawing/2014/main" id="{8ECFB0B0-73A8-EEF7-38F0-CECD502F7950}"/>
                </a:ext>
              </a:extLst>
            </p:cNvPr>
            <p:cNvSpPr txBox="1"/>
            <p:nvPr/>
          </p:nvSpPr>
          <p:spPr>
            <a:xfrm>
              <a:off x="5902444" y="3250778"/>
              <a:ext cx="5889506" cy="400110"/>
            </a:xfrm>
            <a:prstGeom prst="rect">
              <a:avLst/>
            </a:prstGeom>
            <a:noFill/>
          </p:spPr>
          <p:txBody>
            <a:bodyPr wrap="square" rtlCol="0">
              <a:spAutoFit/>
            </a:bodyPr>
            <a:lstStyle/>
            <a:p>
              <a:r>
                <a:rPr lang="en-CA" sz="2000" dirty="0"/>
                <a:t>Vertical resize pointer – Click, hold, and drag to resize.</a:t>
              </a:r>
            </a:p>
          </p:txBody>
        </p:sp>
      </p:grpSp>
      <p:grpSp>
        <p:nvGrpSpPr>
          <p:cNvPr id="61" name="Group 60">
            <a:extLst>
              <a:ext uri="{FF2B5EF4-FFF2-40B4-BE49-F238E27FC236}">
                <a16:creationId xmlns:a16="http://schemas.microsoft.com/office/drawing/2014/main" id="{96F7DEA6-2A1F-9962-49F6-C68A796C5900}"/>
              </a:ext>
            </a:extLst>
          </p:cNvPr>
          <p:cNvGrpSpPr/>
          <p:nvPr/>
        </p:nvGrpSpPr>
        <p:grpSpPr>
          <a:xfrm>
            <a:off x="5148832" y="4595669"/>
            <a:ext cx="6268587" cy="400110"/>
            <a:chOff x="5148832" y="4595669"/>
            <a:chExt cx="6268587" cy="400110"/>
          </a:xfrm>
        </p:grpSpPr>
        <p:sp>
          <p:nvSpPr>
            <p:cNvPr id="56" name="TextBox 55">
              <a:extLst>
                <a:ext uri="{FF2B5EF4-FFF2-40B4-BE49-F238E27FC236}">
                  <a16:creationId xmlns:a16="http://schemas.microsoft.com/office/drawing/2014/main" id="{D7200F0B-770A-00C5-2E06-7360419DD110}"/>
                </a:ext>
              </a:extLst>
            </p:cNvPr>
            <p:cNvSpPr txBox="1"/>
            <p:nvPr/>
          </p:nvSpPr>
          <p:spPr>
            <a:xfrm>
              <a:off x="5902444" y="4595669"/>
              <a:ext cx="5514975" cy="400110"/>
            </a:xfrm>
            <a:prstGeom prst="rect">
              <a:avLst/>
            </a:prstGeom>
            <a:solidFill>
              <a:schemeClr val="bg1"/>
            </a:solidFill>
            <a:ln w="19050">
              <a:noFill/>
            </a:ln>
            <a:effectLst>
              <a:softEdge rad="63500"/>
            </a:effectLst>
          </p:spPr>
          <p:txBody>
            <a:bodyPr wrap="square" rtlCol="0">
              <a:spAutoFit/>
            </a:bodyPr>
            <a:lstStyle/>
            <a:p>
              <a:r>
                <a:rPr lang="en-CA" sz="2000" dirty="0"/>
                <a:t>Wait pointer – This icon spins.</a:t>
              </a:r>
            </a:p>
          </p:txBody>
        </p:sp>
        <p:pic>
          <p:nvPicPr>
            <p:cNvPr id="58" name="Picture 57" descr="Icon&#10;&#10;Description automatically generated">
              <a:extLst>
                <a:ext uri="{FF2B5EF4-FFF2-40B4-BE49-F238E27FC236}">
                  <a16:creationId xmlns:a16="http://schemas.microsoft.com/office/drawing/2014/main" id="{5F3E3894-B81D-5759-4F97-D4EE4BFB112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48832" y="4624879"/>
              <a:ext cx="358633" cy="341690"/>
            </a:xfrm>
            <a:prstGeom prst="rect">
              <a:avLst/>
            </a:prstGeom>
          </p:spPr>
        </p:pic>
      </p:grpSp>
      <p:sp>
        <p:nvSpPr>
          <p:cNvPr id="62" name="TextBox 61">
            <a:extLst>
              <a:ext uri="{FF2B5EF4-FFF2-40B4-BE49-F238E27FC236}">
                <a16:creationId xmlns:a16="http://schemas.microsoft.com/office/drawing/2014/main" id="{C8B823DA-52C1-8C53-E45B-361334F9F819}"/>
              </a:ext>
            </a:extLst>
          </p:cNvPr>
          <p:cNvSpPr txBox="1"/>
          <p:nvPr/>
        </p:nvSpPr>
        <p:spPr>
          <a:xfrm>
            <a:off x="2428756" y="5456511"/>
            <a:ext cx="7463389" cy="1015663"/>
          </a:xfrm>
          <a:prstGeom prst="rect">
            <a:avLst/>
          </a:prstGeom>
          <a:solidFill>
            <a:schemeClr val="bg1"/>
          </a:solidFill>
          <a:ln w="19050">
            <a:solidFill>
              <a:schemeClr val="accent2"/>
            </a:solidFill>
          </a:ln>
        </p:spPr>
        <p:txBody>
          <a:bodyPr wrap="square" rtlCol="0">
            <a:spAutoFit/>
          </a:bodyPr>
          <a:lstStyle/>
          <a:p>
            <a:r>
              <a:rPr lang="en-US" sz="2000" dirty="0"/>
              <a:t>You can right click on just about any object in Windows and get a context menu. Making use of those context menus can greatly increase your productivity when using the Windows operating system.</a:t>
            </a:r>
          </a:p>
        </p:txBody>
      </p:sp>
    </p:spTree>
    <p:extLst>
      <p:ext uri="{BB962C8B-B14F-4D97-AF65-F5344CB8AC3E}">
        <p14:creationId xmlns:p14="http://schemas.microsoft.com/office/powerpoint/2010/main" val="3605082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1+#ppt_w/2"/>
                                          </p:val>
                                        </p:tav>
                                        <p:tav tm="100000">
                                          <p:val>
                                            <p:strVal val="#ppt_x"/>
                                          </p:val>
                                        </p:tav>
                                      </p:tavLst>
                                    </p:anim>
                                    <p:anim calcmode="lin" valueType="num">
                                      <p:cBhvr additive="base">
                                        <p:cTn id="8"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additive="base">
                                        <p:cTn id="13" dur="500" fill="hold"/>
                                        <p:tgtEl>
                                          <p:spTgt spid="31"/>
                                        </p:tgtEl>
                                        <p:attrNameLst>
                                          <p:attrName>ppt_x</p:attrName>
                                        </p:attrNameLst>
                                      </p:cBhvr>
                                      <p:tavLst>
                                        <p:tav tm="0">
                                          <p:val>
                                            <p:strVal val="1+#ppt_w/2"/>
                                          </p:val>
                                        </p:tav>
                                        <p:tav tm="100000">
                                          <p:val>
                                            <p:strVal val="#ppt_x"/>
                                          </p:val>
                                        </p:tav>
                                      </p:tavLst>
                                    </p:anim>
                                    <p:anim calcmode="lin" valueType="num">
                                      <p:cBhvr additive="base">
                                        <p:cTn id="14"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59"/>
                                        </p:tgtEl>
                                        <p:attrNameLst>
                                          <p:attrName>style.visibility</p:attrName>
                                        </p:attrNameLst>
                                      </p:cBhvr>
                                      <p:to>
                                        <p:strVal val="visible"/>
                                      </p:to>
                                    </p:set>
                                    <p:anim calcmode="lin" valueType="num">
                                      <p:cBhvr additive="base">
                                        <p:cTn id="19" dur="500" fill="hold"/>
                                        <p:tgtEl>
                                          <p:spTgt spid="59"/>
                                        </p:tgtEl>
                                        <p:attrNameLst>
                                          <p:attrName>ppt_x</p:attrName>
                                        </p:attrNameLst>
                                      </p:cBhvr>
                                      <p:tavLst>
                                        <p:tav tm="0">
                                          <p:val>
                                            <p:strVal val="1+#ppt_w/2"/>
                                          </p:val>
                                        </p:tav>
                                        <p:tav tm="100000">
                                          <p:val>
                                            <p:strVal val="#ppt_x"/>
                                          </p:val>
                                        </p:tav>
                                      </p:tavLst>
                                    </p:anim>
                                    <p:anim calcmode="lin" valueType="num">
                                      <p:cBhvr additive="base">
                                        <p:cTn id="20" dur="500" fill="hold"/>
                                        <p:tgtEl>
                                          <p:spTgt spid="59"/>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60"/>
                                        </p:tgtEl>
                                        <p:attrNameLst>
                                          <p:attrName>style.visibility</p:attrName>
                                        </p:attrNameLst>
                                      </p:cBhvr>
                                      <p:to>
                                        <p:strVal val="visible"/>
                                      </p:to>
                                    </p:set>
                                    <p:anim calcmode="lin" valueType="num">
                                      <p:cBhvr additive="base">
                                        <p:cTn id="25" dur="500" fill="hold"/>
                                        <p:tgtEl>
                                          <p:spTgt spid="60"/>
                                        </p:tgtEl>
                                        <p:attrNameLst>
                                          <p:attrName>ppt_x</p:attrName>
                                        </p:attrNameLst>
                                      </p:cBhvr>
                                      <p:tavLst>
                                        <p:tav tm="0">
                                          <p:val>
                                            <p:strVal val="1+#ppt_w/2"/>
                                          </p:val>
                                        </p:tav>
                                        <p:tav tm="100000">
                                          <p:val>
                                            <p:strVal val="#ppt_x"/>
                                          </p:val>
                                        </p:tav>
                                      </p:tavLst>
                                    </p:anim>
                                    <p:anim calcmode="lin" valueType="num">
                                      <p:cBhvr additive="base">
                                        <p:cTn id="26" dur="500" fill="hold"/>
                                        <p:tgtEl>
                                          <p:spTgt spid="60"/>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40"/>
                                        </p:tgtEl>
                                        <p:attrNameLst>
                                          <p:attrName>style.visibility</p:attrName>
                                        </p:attrNameLst>
                                      </p:cBhvr>
                                      <p:to>
                                        <p:strVal val="visible"/>
                                      </p:to>
                                    </p:set>
                                    <p:anim calcmode="lin" valueType="num">
                                      <p:cBhvr additive="base">
                                        <p:cTn id="31" dur="500" fill="hold"/>
                                        <p:tgtEl>
                                          <p:spTgt spid="40"/>
                                        </p:tgtEl>
                                        <p:attrNameLst>
                                          <p:attrName>ppt_x</p:attrName>
                                        </p:attrNameLst>
                                      </p:cBhvr>
                                      <p:tavLst>
                                        <p:tav tm="0">
                                          <p:val>
                                            <p:strVal val="1+#ppt_w/2"/>
                                          </p:val>
                                        </p:tav>
                                        <p:tav tm="100000">
                                          <p:val>
                                            <p:strVal val="#ppt_x"/>
                                          </p:val>
                                        </p:tav>
                                      </p:tavLst>
                                    </p:anim>
                                    <p:anim calcmode="lin" valueType="num">
                                      <p:cBhvr additive="base">
                                        <p:cTn id="32" dur="500" fill="hold"/>
                                        <p:tgtEl>
                                          <p:spTgt spid="40"/>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61"/>
                                        </p:tgtEl>
                                        <p:attrNameLst>
                                          <p:attrName>style.visibility</p:attrName>
                                        </p:attrNameLst>
                                      </p:cBhvr>
                                      <p:to>
                                        <p:strVal val="visible"/>
                                      </p:to>
                                    </p:set>
                                    <p:anim calcmode="lin" valueType="num">
                                      <p:cBhvr additive="base">
                                        <p:cTn id="37" dur="500" fill="hold"/>
                                        <p:tgtEl>
                                          <p:spTgt spid="61"/>
                                        </p:tgtEl>
                                        <p:attrNameLst>
                                          <p:attrName>ppt_x</p:attrName>
                                        </p:attrNameLst>
                                      </p:cBhvr>
                                      <p:tavLst>
                                        <p:tav tm="0">
                                          <p:val>
                                            <p:strVal val="1+#ppt_w/2"/>
                                          </p:val>
                                        </p:tav>
                                        <p:tav tm="100000">
                                          <p:val>
                                            <p:strVal val="#ppt_x"/>
                                          </p:val>
                                        </p:tav>
                                      </p:tavLst>
                                    </p:anim>
                                    <p:anim calcmode="lin" valueType="num">
                                      <p:cBhvr additive="base">
                                        <p:cTn id="38" dur="500" fill="hold"/>
                                        <p:tgtEl>
                                          <p:spTgt spid="61"/>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2"/>
                                        </p:tgtEl>
                                        <p:attrNameLst>
                                          <p:attrName>style.visibility</p:attrName>
                                        </p:attrNameLst>
                                      </p:cBhvr>
                                      <p:to>
                                        <p:strVal val="visible"/>
                                      </p:to>
                                    </p:set>
                                    <p:anim calcmode="lin" valueType="num">
                                      <p:cBhvr additive="base">
                                        <p:cTn id="43" dur="500" fill="hold"/>
                                        <p:tgtEl>
                                          <p:spTgt spid="62"/>
                                        </p:tgtEl>
                                        <p:attrNameLst>
                                          <p:attrName>ppt_x</p:attrName>
                                        </p:attrNameLst>
                                      </p:cBhvr>
                                      <p:tavLst>
                                        <p:tav tm="0">
                                          <p:val>
                                            <p:strVal val="#ppt_x"/>
                                          </p:val>
                                        </p:tav>
                                        <p:tav tm="100000">
                                          <p:val>
                                            <p:strVal val="#ppt_x"/>
                                          </p:val>
                                        </p:tav>
                                      </p:tavLst>
                                    </p:anim>
                                    <p:anim calcmode="lin" valueType="num">
                                      <p:cBhvr additive="base">
                                        <p:cTn id="44" dur="500" fill="hold"/>
                                        <p:tgtEl>
                                          <p:spTgt spid="62"/>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4" presetClass="exit" presetSubtype="10" fill="hold" nodeType="clickEffect">
                                  <p:stCondLst>
                                    <p:cond delay="0"/>
                                  </p:stCondLst>
                                  <p:childTnLst>
                                    <p:animEffect transition="out" filter="randombar(horizontal)">
                                      <p:cBhvr>
                                        <p:cTn id="48" dur="500"/>
                                        <p:tgtEl>
                                          <p:spTgt spid="28"/>
                                        </p:tgtEl>
                                      </p:cBhvr>
                                    </p:animEffect>
                                    <p:set>
                                      <p:cBhvr>
                                        <p:cTn id="49" dur="1" fill="hold">
                                          <p:stCondLst>
                                            <p:cond delay="499"/>
                                          </p:stCondLst>
                                        </p:cTn>
                                        <p:tgtEl>
                                          <p:spTgt spid="28"/>
                                        </p:tgtEl>
                                        <p:attrNameLst>
                                          <p:attrName>style.visibility</p:attrName>
                                        </p:attrNameLst>
                                      </p:cBhvr>
                                      <p:to>
                                        <p:strVal val="hidden"/>
                                      </p:to>
                                    </p:set>
                                  </p:childTnLst>
                                </p:cTn>
                              </p:par>
                              <p:par>
                                <p:cTn id="50" presetID="14" presetClass="exit" presetSubtype="10" fill="hold" nodeType="withEffect">
                                  <p:stCondLst>
                                    <p:cond delay="0"/>
                                  </p:stCondLst>
                                  <p:childTnLst>
                                    <p:animEffect transition="out" filter="randombar(horizontal)">
                                      <p:cBhvr>
                                        <p:cTn id="51" dur="500"/>
                                        <p:tgtEl>
                                          <p:spTgt spid="31"/>
                                        </p:tgtEl>
                                      </p:cBhvr>
                                    </p:animEffect>
                                    <p:set>
                                      <p:cBhvr>
                                        <p:cTn id="52" dur="1" fill="hold">
                                          <p:stCondLst>
                                            <p:cond delay="499"/>
                                          </p:stCondLst>
                                        </p:cTn>
                                        <p:tgtEl>
                                          <p:spTgt spid="31"/>
                                        </p:tgtEl>
                                        <p:attrNameLst>
                                          <p:attrName>style.visibility</p:attrName>
                                        </p:attrNameLst>
                                      </p:cBhvr>
                                      <p:to>
                                        <p:strVal val="hidden"/>
                                      </p:to>
                                    </p:set>
                                  </p:childTnLst>
                                </p:cTn>
                              </p:par>
                              <p:par>
                                <p:cTn id="53" presetID="14" presetClass="exit" presetSubtype="10" fill="hold" nodeType="withEffect">
                                  <p:stCondLst>
                                    <p:cond delay="0"/>
                                  </p:stCondLst>
                                  <p:childTnLst>
                                    <p:animEffect transition="out" filter="randombar(horizontal)">
                                      <p:cBhvr>
                                        <p:cTn id="54" dur="500"/>
                                        <p:tgtEl>
                                          <p:spTgt spid="59"/>
                                        </p:tgtEl>
                                      </p:cBhvr>
                                    </p:animEffect>
                                    <p:set>
                                      <p:cBhvr>
                                        <p:cTn id="55" dur="1" fill="hold">
                                          <p:stCondLst>
                                            <p:cond delay="499"/>
                                          </p:stCondLst>
                                        </p:cTn>
                                        <p:tgtEl>
                                          <p:spTgt spid="59"/>
                                        </p:tgtEl>
                                        <p:attrNameLst>
                                          <p:attrName>style.visibility</p:attrName>
                                        </p:attrNameLst>
                                      </p:cBhvr>
                                      <p:to>
                                        <p:strVal val="hidden"/>
                                      </p:to>
                                    </p:set>
                                  </p:childTnLst>
                                </p:cTn>
                              </p:par>
                              <p:par>
                                <p:cTn id="56" presetID="14" presetClass="exit" presetSubtype="10" fill="hold" nodeType="withEffect">
                                  <p:stCondLst>
                                    <p:cond delay="0"/>
                                  </p:stCondLst>
                                  <p:childTnLst>
                                    <p:animEffect transition="out" filter="randombar(horizontal)">
                                      <p:cBhvr>
                                        <p:cTn id="57" dur="500"/>
                                        <p:tgtEl>
                                          <p:spTgt spid="60"/>
                                        </p:tgtEl>
                                      </p:cBhvr>
                                    </p:animEffect>
                                    <p:set>
                                      <p:cBhvr>
                                        <p:cTn id="58" dur="1" fill="hold">
                                          <p:stCondLst>
                                            <p:cond delay="499"/>
                                          </p:stCondLst>
                                        </p:cTn>
                                        <p:tgtEl>
                                          <p:spTgt spid="60"/>
                                        </p:tgtEl>
                                        <p:attrNameLst>
                                          <p:attrName>style.visibility</p:attrName>
                                        </p:attrNameLst>
                                      </p:cBhvr>
                                      <p:to>
                                        <p:strVal val="hidden"/>
                                      </p:to>
                                    </p:set>
                                  </p:childTnLst>
                                </p:cTn>
                              </p:par>
                              <p:par>
                                <p:cTn id="59" presetID="14" presetClass="exit" presetSubtype="10" fill="hold" nodeType="withEffect">
                                  <p:stCondLst>
                                    <p:cond delay="0"/>
                                  </p:stCondLst>
                                  <p:childTnLst>
                                    <p:animEffect transition="out" filter="randombar(horizontal)">
                                      <p:cBhvr>
                                        <p:cTn id="60" dur="500"/>
                                        <p:tgtEl>
                                          <p:spTgt spid="40"/>
                                        </p:tgtEl>
                                      </p:cBhvr>
                                    </p:animEffect>
                                    <p:set>
                                      <p:cBhvr>
                                        <p:cTn id="61" dur="1" fill="hold">
                                          <p:stCondLst>
                                            <p:cond delay="499"/>
                                          </p:stCondLst>
                                        </p:cTn>
                                        <p:tgtEl>
                                          <p:spTgt spid="40"/>
                                        </p:tgtEl>
                                        <p:attrNameLst>
                                          <p:attrName>style.visibility</p:attrName>
                                        </p:attrNameLst>
                                      </p:cBhvr>
                                      <p:to>
                                        <p:strVal val="hidden"/>
                                      </p:to>
                                    </p:set>
                                  </p:childTnLst>
                                </p:cTn>
                              </p:par>
                              <p:par>
                                <p:cTn id="62" presetID="14" presetClass="exit" presetSubtype="10" fill="hold" nodeType="withEffect">
                                  <p:stCondLst>
                                    <p:cond delay="0"/>
                                  </p:stCondLst>
                                  <p:childTnLst>
                                    <p:animEffect transition="out" filter="randombar(horizontal)">
                                      <p:cBhvr>
                                        <p:cTn id="63" dur="500"/>
                                        <p:tgtEl>
                                          <p:spTgt spid="61"/>
                                        </p:tgtEl>
                                      </p:cBhvr>
                                    </p:animEffect>
                                    <p:set>
                                      <p:cBhvr>
                                        <p:cTn id="64" dur="1" fill="hold">
                                          <p:stCondLst>
                                            <p:cond delay="499"/>
                                          </p:stCondLst>
                                        </p:cTn>
                                        <p:tgtEl>
                                          <p:spTgt spid="61"/>
                                        </p:tgtEl>
                                        <p:attrNameLst>
                                          <p:attrName>style.visibility</p:attrName>
                                        </p:attrNameLst>
                                      </p:cBhvr>
                                      <p:to>
                                        <p:strVal val="hidden"/>
                                      </p:to>
                                    </p:set>
                                  </p:childTnLst>
                                </p:cTn>
                              </p:par>
                              <p:par>
                                <p:cTn id="65" presetID="14" presetClass="exit" presetSubtype="10" fill="hold" grpId="1" nodeType="withEffect">
                                  <p:stCondLst>
                                    <p:cond delay="0"/>
                                  </p:stCondLst>
                                  <p:childTnLst>
                                    <p:animEffect transition="out" filter="randombar(horizontal)">
                                      <p:cBhvr>
                                        <p:cTn id="66" dur="500"/>
                                        <p:tgtEl>
                                          <p:spTgt spid="62"/>
                                        </p:tgtEl>
                                      </p:cBhvr>
                                    </p:animEffect>
                                    <p:set>
                                      <p:cBhvr>
                                        <p:cTn id="67" dur="1" fill="hold">
                                          <p:stCondLst>
                                            <p:cond delay="499"/>
                                          </p:stCondLst>
                                        </p:cTn>
                                        <p:tgtEl>
                                          <p:spTgt spid="62"/>
                                        </p:tgtEl>
                                        <p:attrNameLst>
                                          <p:attrName>style.visibility</p:attrName>
                                        </p:attrNameLst>
                                      </p:cBhvr>
                                      <p:to>
                                        <p:strVal val="hidden"/>
                                      </p:to>
                                    </p:set>
                                  </p:childTnLst>
                                </p:cTn>
                              </p:par>
                              <p:par>
                                <p:cTn id="68" presetID="14" presetClass="exit" presetSubtype="10" fill="hold" grpId="0" nodeType="withEffect">
                                  <p:stCondLst>
                                    <p:cond delay="0"/>
                                  </p:stCondLst>
                                  <p:childTnLst>
                                    <p:animEffect transition="out" filter="randombar(horizontal)">
                                      <p:cBhvr>
                                        <p:cTn id="69" dur="500"/>
                                        <p:tgtEl>
                                          <p:spTgt spid="26"/>
                                        </p:tgtEl>
                                      </p:cBhvr>
                                    </p:animEffect>
                                    <p:set>
                                      <p:cBhvr>
                                        <p:cTn id="70" dur="1" fill="hold">
                                          <p:stCondLst>
                                            <p:cond delay="499"/>
                                          </p:stCondLst>
                                        </p:cTn>
                                        <p:tgtEl>
                                          <p:spTgt spid="26"/>
                                        </p:tgtEl>
                                        <p:attrNameLst>
                                          <p:attrName>style.visibility</p:attrName>
                                        </p:attrNameLst>
                                      </p:cBhvr>
                                      <p:to>
                                        <p:strVal val="hidden"/>
                                      </p:to>
                                    </p:set>
                                  </p:childTnLst>
                                </p:cTn>
                              </p:par>
                              <p:par>
                                <p:cTn id="71" presetID="14" presetClass="exit" presetSubtype="10" fill="hold" nodeType="withEffect">
                                  <p:stCondLst>
                                    <p:cond delay="0"/>
                                  </p:stCondLst>
                                  <p:childTnLst>
                                    <p:animEffect transition="out" filter="randombar(horizontal)">
                                      <p:cBhvr>
                                        <p:cTn id="72" dur="500"/>
                                        <p:tgtEl>
                                          <p:spTgt spid="27"/>
                                        </p:tgtEl>
                                      </p:cBhvr>
                                    </p:animEffect>
                                    <p:set>
                                      <p:cBhvr>
                                        <p:cTn id="73" dur="1" fill="hold">
                                          <p:stCondLst>
                                            <p:cond delay="499"/>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62" grpId="0" animBg="1"/>
      <p:bldP spid="62" grpId="1" animBg="1"/>
    </p:bld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2">
            <a:extLst>
              <a:ext uri="{FF2B5EF4-FFF2-40B4-BE49-F238E27FC236}">
                <a16:creationId xmlns:a16="http://schemas.microsoft.com/office/drawing/2014/main" id="{2725D248-5C51-891F-3FA6-40BA055F391F}"/>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39</a:t>
            </a:fld>
            <a:endParaRPr lang="en-GB" dirty="0">
              <a:solidFill>
                <a:schemeClr val="tx1"/>
              </a:solidFill>
            </a:endParaRPr>
          </a:p>
        </p:txBody>
      </p:sp>
      <p:sp>
        <p:nvSpPr>
          <p:cNvPr id="5" name="Rectangle: Rounded Corners 4">
            <a:extLst>
              <a:ext uri="{FF2B5EF4-FFF2-40B4-BE49-F238E27FC236}">
                <a16:creationId xmlns:a16="http://schemas.microsoft.com/office/drawing/2014/main" id="{4F65B4A6-2EDE-04AD-E3C4-B4D42A48FB81}"/>
              </a:ext>
            </a:extLst>
          </p:cNvPr>
          <p:cNvSpPr/>
          <p:nvPr/>
        </p:nvSpPr>
        <p:spPr>
          <a:xfrm>
            <a:off x="195943" y="81642"/>
            <a:ext cx="4614182"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Navigating Windows – Using the Mouse</a:t>
            </a:r>
            <a:endParaRPr lang="en-US" sz="2000" dirty="0">
              <a:solidFill>
                <a:schemeClr val="tx1"/>
              </a:solidFill>
            </a:endParaRPr>
          </a:p>
        </p:txBody>
      </p:sp>
      <p:sp>
        <p:nvSpPr>
          <p:cNvPr id="6" name="TextBox 5">
            <a:extLst>
              <a:ext uri="{FF2B5EF4-FFF2-40B4-BE49-F238E27FC236}">
                <a16:creationId xmlns:a16="http://schemas.microsoft.com/office/drawing/2014/main" id="{CF20FF80-A2CA-C838-DD69-3519C4DF7EDF}"/>
              </a:ext>
            </a:extLst>
          </p:cNvPr>
          <p:cNvSpPr txBox="1"/>
          <p:nvPr/>
        </p:nvSpPr>
        <p:spPr>
          <a:xfrm>
            <a:off x="6004832" y="155061"/>
            <a:ext cx="3876675" cy="400110"/>
          </a:xfrm>
          <a:prstGeom prst="rect">
            <a:avLst/>
          </a:prstGeom>
          <a:solidFill>
            <a:schemeClr val="bg1"/>
          </a:solidFill>
          <a:ln w="19050">
            <a:solidFill>
              <a:schemeClr val="accent2"/>
            </a:solidFill>
          </a:ln>
        </p:spPr>
        <p:txBody>
          <a:bodyPr wrap="square" rtlCol="0">
            <a:spAutoFit/>
          </a:bodyPr>
          <a:lstStyle/>
          <a:p>
            <a:r>
              <a:rPr lang="en-US" sz="2000" dirty="0"/>
              <a:t>The basic rules with using a mouse.</a:t>
            </a:r>
          </a:p>
        </p:txBody>
      </p:sp>
      <p:sp>
        <p:nvSpPr>
          <p:cNvPr id="24" name="TextBox 23">
            <a:extLst>
              <a:ext uri="{FF2B5EF4-FFF2-40B4-BE49-F238E27FC236}">
                <a16:creationId xmlns:a16="http://schemas.microsoft.com/office/drawing/2014/main" id="{ADD42774-3394-A4E1-D2A8-6C60F9C67E2F}"/>
              </a:ext>
            </a:extLst>
          </p:cNvPr>
          <p:cNvSpPr txBox="1"/>
          <p:nvPr/>
        </p:nvSpPr>
        <p:spPr>
          <a:xfrm>
            <a:off x="7429500" y="742950"/>
            <a:ext cx="4310742" cy="1631216"/>
          </a:xfrm>
          <a:prstGeom prst="rect">
            <a:avLst/>
          </a:prstGeom>
          <a:noFill/>
          <a:ln w="19050">
            <a:solidFill>
              <a:schemeClr val="accent2"/>
            </a:solidFill>
          </a:ln>
        </p:spPr>
        <p:txBody>
          <a:bodyPr wrap="square" rtlCol="0">
            <a:spAutoFit/>
          </a:bodyPr>
          <a:lstStyle/>
          <a:p>
            <a:r>
              <a:rPr lang="en-CA" sz="2000" dirty="0"/>
              <a:t>1. </a:t>
            </a:r>
            <a:r>
              <a:rPr lang="en-CA" sz="2000" dirty="0">
                <a:solidFill>
                  <a:srgbClr val="FF0000"/>
                </a:solidFill>
              </a:rPr>
              <a:t>Don't</a:t>
            </a:r>
            <a:r>
              <a:rPr lang="en-CA" sz="2000" dirty="0"/>
              <a:t> </a:t>
            </a:r>
            <a:r>
              <a:rPr lang="en-CA" sz="2000" b="1" i="1" dirty="0"/>
              <a:t>double click </a:t>
            </a:r>
            <a:r>
              <a:rPr lang="en-CA" sz="2000" dirty="0"/>
              <a:t>in a Web browser.</a:t>
            </a:r>
          </a:p>
          <a:p>
            <a:r>
              <a:rPr lang="en-CA" sz="2000" dirty="0"/>
              <a:t>     Links, buttons, tabs, toolbar icons, </a:t>
            </a:r>
          </a:p>
          <a:p>
            <a:pPr indent="285750"/>
            <a:r>
              <a:rPr lang="en-CA" sz="2000" dirty="0"/>
              <a:t>and everything else you will find in</a:t>
            </a:r>
          </a:p>
          <a:p>
            <a:pPr indent="285750"/>
            <a:r>
              <a:rPr lang="en-CA" sz="2000" dirty="0"/>
              <a:t>your web browser usually requires</a:t>
            </a:r>
          </a:p>
          <a:p>
            <a:pPr indent="285750"/>
            <a:r>
              <a:rPr lang="en-CA" sz="2000" dirty="0"/>
              <a:t>only one click.</a:t>
            </a:r>
          </a:p>
        </p:txBody>
      </p:sp>
      <p:sp>
        <p:nvSpPr>
          <p:cNvPr id="26" name="TextBox 25">
            <a:extLst>
              <a:ext uri="{FF2B5EF4-FFF2-40B4-BE49-F238E27FC236}">
                <a16:creationId xmlns:a16="http://schemas.microsoft.com/office/drawing/2014/main" id="{1985EEDA-1A67-F299-377D-1A73E8D2F0F1}"/>
              </a:ext>
            </a:extLst>
          </p:cNvPr>
          <p:cNvSpPr txBox="1"/>
          <p:nvPr/>
        </p:nvSpPr>
        <p:spPr>
          <a:xfrm>
            <a:off x="7472877" y="3151286"/>
            <a:ext cx="4310742" cy="1015663"/>
          </a:xfrm>
          <a:prstGeom prst="rect">
            <a:avLst/>
          </a:prstGeom>
          <a:noFill/>
          <a:ln w="19050">
            <a:solidFill>
              <a:schemeClr val="accent2"/>
            </a:solidFill>
          </a:ln>
        </p:spPr>
        <p:txBody>
          <a:bodyPr wrap="square" rtlCol="0">
            <a:spAutoFit/>
          </a:bodyPr>
          <a:lstStyle/>
          <a:p>
            <a:r>
              <a:rPr lang="en-CA" sz="2000" i="1" dirty="0"/>
              <a:t>2. </a:t>
            </a:r>
            <a:r>
              <a:rPr lang="en-CA" sz="2000" i="1" dirty="0">
                <a:solidFill>
                  <a:srgbClr val="00B050"/>
                </a:solidFill>
              </a:rPr>
              <a:t>Do</a:t>
            </a:r>
            <a:r>
              <a:rPr lang="en-CA" sz="2000" b="1" i="1" dirty="0"/>
              <a:t> double click</a:t>
            </a:r>
            <a:r>
              <a:rPr lang="en-CA" sz="2000" dirty="0"/>
              <a:t> program icons on your desktop and files / folders you want to open.</a:t>
            </a:r>
          </a:p>
        </p:txBody>
      </p:sp>
      <p:sp>
        <p:nvSpPr>
          <p:cNvPr id="27" name="TextBox 26">
            <a:extLst>
              <a:ext uri="{FF2B5EF4-FFF2-40B4-BE49-F238E27FC236}">
                <a16:creationId xmlns:a16="http://schemas.microsoft.com/office/drawing/2014/main" id="{54199451-43A4-BD29-B4B6-B32D29294169}"/>
              </a:ext>
            </a:extLst>
          </p:cNvPr>
          <p:cNvSpPr txBox="1"/>
          <p:nvPr/>
        </p:nvSpPr>
        <p:spPr>
          <a:xfrm>
            <a:off x="7472877" y="4870670"/>
            <a:ext cx="4310742" cy="1323439"/>
          </a:xfrm>
          <a:prstGeom prst="rect">
            <a:avLst/>
          </a:prstGeom>
          <a:noFill/>
          <a:ln w="19050">
            <a:solidFill>
              <a:schemeClr val="accent2"/>
            </a:solidFill>
          </a:ln>
        </p:spPr>
        <p:txBody>
          <a:bodyPr wrap="square" rtlCol="0">
            <a:spAutoFit/>
          </a:bodyPr>
          <a:lstStyle/>
          <a:p>
            <a:r>
              <a:rPr lang="en-CA" sz="2000" dirty="0"/>
              <a:t>3. You can </a:t>
            </a:r>
            <a:r>
              <a:rPr lang="en-CA" sz="2000" b="1" i="1" dirty="0"/>
              <a:t>right click </a:t>
            </a:r>
            <a:r>
              <a:rPr lang="en-CA" sz="2000" dirty="0"/>
              <a:t>almost any item (icon, link, desktop, taskbar, etc.) and get a </a:t>
            </a:r>
            <a:r>
              <a:rPr lang="en-CA" sz="2000" b="1" dirty="0"/>
              <a:t>context</a:t>
            </a:r>
            <a:r>
              <a:rPr lang="en-CA" sz="2000" dirty="0"/>
              <a:t> menu of things you can do with that item.</a:t>
            </a:r>
            <a:endParaRPr lang="en-US" sz="2000" dirty="0"/>
          </a:p>
        </p:txBody>
      </p:sp>
      <p:sp>
        <p:nvSpPr>
          <p:cNvPr id="29" name="TextBox 28">
            <a:extLst>
              <a:ext uri="{FF2B5EF4-FFF2-40B4-BE49-F238E27FC236}">
                <a16:creationId xmlns:a16="http://schemas.microsoft.com/office/drawing/2014/main" id="{31936961-C6E0-3F97-EFE2-669242110180}"/>
              </a:ext>
            </a:extLst>
          </p:cNvPr>
          <p:cNvSpPr txBox="1"/>
          <p:nvPr/>
        </p:nvSpPr>
        <p:spPr>
          <a:xfrm>
            <a:off x="371474" y="1358503"/>
            <a:ext cx="6296025" cy="1015663"/>
          </a:xfrm>
          <a:prstGeom prst="rect">
            <a:avLst/>
          </a:prstGeom>
          <a:noFill/>
          <a:ln w="19050">
            <a:solidFill>
              <a:schemeClr val="accent2"/>
            </a:solidFill>
          </a:ln>
        </p:spPr>
        <p:txBody>
          <a:bodyPr wrap="square" rtlCol="0">
            <a:spAutoFit/>
          </a:bodyPr>
          <a:lstStyle/>
          <a:p>
            <a:r>
              <a:rPr lang="en-CA" sz="2000" b="1" i="1" dirty="0">
                <a:solidFill>
                  <a:srgbClr val="04B06A"/>
                </a:solidFill>
              </a:rPr>
              <a:t>Rule of thumb </a:t>
            </a:r>
            <a:r>
              <a:rPr lang="en-CA" sz="2000" dirty="0">
                <a:solidFill>
                  <a:srgbClr val="04B06A"/>
                </a:solidFill>
              </a:rPr>
              <a:t>– </a:t>
            </a:r>
            <a:r>
              <a:rPr lang="en-CA" sz="2000" dirty="0"/>
              <a:t>If you are unsure when to single or double click, then click once.  Wait for a few seconds, and if it does not work, double click.</a:t>
            </a:r>
          </a:p>
        </p:txBody>
      </p:sp>
      <p:grpSp>
        <p:nvGrpSpPr>
          <p:cNvPr id="43" name="Group 42">
            <a:extLst>
              <a:ext uri="{FF2B5EF4-FFF2-40B4-BE49-F238E27FC236}">
                <a16:creationId xmlns:a16="http://schemas.microsoft.com/office/drawing/2014/main" id="{E5125EA9-AD49-5010-7CE4-830C749D7ED0}"/>
              </a:ext>
            </a:extLst>
          </p:cNvPr>
          <p:cNvGrpSpPr/>
          <p:nvPr/>
        </p:nvGrpSpPr>
        <p:grpSpPr>
          <a:xfrm>
            <a:off x="1568902" y="3636718"/>
            <a:ext cx="3901168" cy="1462221"/>
            <a:chOff x="2107454" y="2525767"/>
            <a:chExt cx="3901168" cy="1462221"/>
          </a:xfrm>
        </p:grpSpPr>
        <p:sp>
          <p:nvSpPr>
            <p:cNvPr id="28" name="TextBox 27">
              <a:extLst>
                <a:ext uri="{FF2B5EF4-FFF2-40B4-BE49-F238E27FC236}">
                  <a16:creationId xmlns:a16="http://schemas.microsoft.com/office/drawing/2014/main" id="{64F1F895-4AFF-FD8A-31FB-2BC0DF13A6B9}"/>
                </a:ext>
              </a:extLst>
            </p:cNvPr>
            <p:cNvSpPr txBox="1"/>
            <p:nvPr/>
          </p:nvSpPr>
          <p:spPr>
            <a:xfrm>
              <a:off x="2107454" y="2972325"/>
              <a:ext cx="3901168" cy="1015663"/>
            </a:xfrm>
            <a:prstGeom prst="rect">
              <a:avLst/>
            </a:prstGeom>
            <a:noFill/>
            <a:ln w="19050">
              <a:noFill/>
            </a:ln>
          </p:spPr>
          <p:txBody>
            <a:bodyPr wrap="square" rtlCol="0">
              <a:spAutoFit/>
            </a:bodyPr>
            <a:lstStyle/>
            <a:p>
              <a:r>
                <a:rPr lang="en-US" sz="2000" dirty="0"/>
                <a:t>The hand icon means click once.</a:t>
              </a:r>
            </a:p>
            <a:p>
              <a:r>
                <a:rPr lang="en-US" sz="2000" dirty="0"/>
                <a:t>The arrow pointer     means click once to select, twice to open/run.</a:t>
              </a:r>
            </a:p>
          </p:txBody>
        </p:sp>
        <p:pic>
          <p:nvPicPr>
            <p:cNvPr id="42" name="Picture 41">
              <a:extLst>
                <a:ext uri="{FF2B5EF4-FFF2-40B4-BE49-F238E27FC236}">
                  <a16:creationId xmlns:a16="http://schemas.microsoft.com/office/drawing/2014/main" id="{40C4B253-6A88-BEF2-4EEE-E359F139B4D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58038" y="3360659"/>
              <a:ext cx="268366" cy="268366"/>
            </a:xfrm>
            <a:prstGeom prst="rect">
              <a:avLst/>
            </a:prstGeom>
          </p:spPr>
        </p:pic>
        <p:pic>
          <p:nvPicPr>
            <p:cNvPr id="40" name="Picture 39">
              <a:extLst>
                <a:ext uri="{FF2B5EF4-FFF2-40B4-BE49-F238E27FC236}">
                  <a16:creationId xmlns:a16="http://schemas.microsoft.com/office/drawing/2014/main" id="{8381FA39-0CD5-72F2-14BC-BC954534DF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10277" y="2525767"/>
              <a:ext cx="500061" cy="500061"/>
            </a:xfrm>
            <a:prstGeom prst="rect">
              <a:avLst/>
            </a:prstGeom>
          </p:spPr>
        </p:pic>
      </p:grpSp>
    </p:spTree>
    <p:extLst>
      <p:ext uri="{BB962C8B-B14F-4D97-AF65-F5344CB8AC3E}">
        <p14:creationId xmlns:p14="http://schemas.microsoft.com/office/powerpoint/2010/main" val="331561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43"/>
                                        </p:tgtEl>
                                        <p:attrNameLst>
                                          <p:attrName>style.visibility</p:attrName>
                                        </p:attrNameLst>
                                      </p:cBhvr>
                                      <p:to>
                                        <p:strVal val="visible"/>
                                      </p:to>
                                    </p:set>
                                    <p:anim calcmode="lin" valueType="num">
                                      <p:cBhvr>
                                        <p:cTn id="12" dur="500" fill="hold"/>
                                        <p:tgtEl>
                                          <p:spTgt spid="43"/>
                                        </p:tgtEl>
                                        <p:attrNameLst>
                                          <p:attrName>ppt_w</p:attrName>
                                        </p:attrNameLst>
                                      </p:cBhvr>
                                      <p:tavLst>
                                        <p:tav tm="0">
                                          <p:val>
                                            <p:fltVal val="0"/>
                                          </p:val>
                                        </p:tav>
                                        <p:tav tm="100000">
                                          <p:val>
                                            <p:strVal val="#ppt_w"/>
                                          </p:val>
                                        </p:tav>
                                      </p:tavLst>
                                    </p:anim>
                                    <p:anim calcmode="lin" valueType="num">
                                      <p:cBhvr>
                                        <p:cTn id="13" dur="500" fill="hold"/>
                                        <p:tgtEl>
                                          <p:spTgt spid="43"/>
                                        </p:tgtEl>
                                        <p:attrNameLst>
                                          <p:attrName>ppt_h</p:attrName>
                                        </p:attrNameLst>
                                      </p:cBhvr>
                                      <p:tavLst>
                                        <p:tav tm="0">
                                          <p:val>
                                            <p:fltVal val="0"/>
                                          </p:val>
                                        </p:tav>
                                        <p:tav tm="100000">
                                          <p:val>
                                            <p:strVal val="#ppt_h"/>
                                          </p:val>
                                        </p:tav>
                                      </p:tavLst>
                                    </p:anim>
                                    <p:animEffect transition="in" filter="fade">
                                      <p:cBhvr>
                                        <p:cTn id="14" dur="500"/>
                                        <p:tgtEl>
                                          <p:spTgt spid="43"/>
                                        </p:tgtEl>
                                      </p:cBhvr>
                                    </p:animEffect>
                                  </p:childTnLst>
                                </p:cTn>
                              </p:par>
                            </p:childTnLst>
                          </p:cTn>
                        </p:par>
                        <p:par>
                          <p:cTn id="15" fill="hold">
                            <p:stCondLst>
                              <p:cond delay="1000"/>
                            </p:stCondLst>
                            <p:childTnLst>
                              <p:par>
                                <p:cTn id="16" presetID="26" presetClass="emph" presetSubtype="0" fill="hold" nodeType="afterEffect">
                                  <p:stCondLst>
                                    <p:cond delay="0"/>
                                  </p:stCondLst>
                                  <p:childTnLst>
                                    <p:animEffect transition="out" filter="fade">
                                      <p:cBhvr>
                                        <p:cTn id="17" dur="500" tmFilter="0, 0; .2, .5; .8, .5; 1, 0"/>
                                        <p:tgtEl>
                                          <p:spTgt spid="43"/>
                                        </p:tgtEl>
                                      </p:cBhvr>
                                    </p:animEffect>
                                    <p:animScale>
                                      <p:cBhvr>
                                        <p:cTn id="18" dur="250" autoRev="1" fill="hold"/>
                                        <p:tgtEl>
                                          <p:spTgt spid="43"/>
                                        </p:tgtEl>
                                      </p:cBhvr>
                                      <p:by x="105000" y="105000"/>
                                    </p:animScale>
                                  </p:childTnLst>
                                </p:cTn>
                              </p:par>
                            </p:childTnLst>
                          </p:cTn>
                        </p:par>
                        <p:par>
                          <p:cTn id="19" fill="hold">
                            <p:stCondLst>
                              <p:cond delay="1500"/>
                            </p:stCondLst>
                            <p:childTnLst>
                              <p:par>
                                <p:cTn id="20" presetID="26" presetClass="emph" presetSubtype="0" fill="hold" nodeType="afterEffect">
                                  <p:stCondLst>
                                    <p:cond delay="0"/>
                                  </p:stCondLst>
                                  <p:childTnLst>
                                    <p:animEffect transition="out" filter="fade">
                                      <p:cBhvr>
                                        <p:cTn id="21" dur="500" tmFilter="0, 0; .2, .5; .8, .5; 1, 0"/>
                                        <p:tgtEl>
                                          <p:spTgt spid="43"/>
                                        </p:tgtEl>
                                      </p:cBhvr>
                                    </p:animEffect>
                                    <p:animScale>
                                      <p:cBhvr>
                                        <p:cTn id="22" dur="250" autoRev="1" fill="hold"/>
                                        <p:tgtEl>
                                          <p:spTgt spid="43"/>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 calcmode="lin" valueType="num">
                                      <p:cBhvr additive="base">
                                        <p:cTn id="27" dur="500" fill="hold"/>
                                        <p:tgtEl>
                                          <p:spTgt spid="24"/>
                                        </p:tgtEl>
                                        <p:attrNameLst>
                                          <p:attrName>ppt_x</p:attrName>
                                        </p:attrNameLst>
                                      </p:cBhvr>
                                      <p:tavLst>
                                        <p:tav tm="0">
                                          <p:val>
                                            <p:strVal val="1+#ppt_w/2"/>
                                          </p:val>
                                        </p:tav>
                                        <p:tav tm="100000">
                                          <p:val>
                                            <p:strVal val="#ppt_x"/>
                                          </p:val>
                                        </p:tav>
                                      </p:tavLst>
                                    </p:anim>
                                    <p:anim calcmode="lin" valueType="num">
                                      <p:cBhvr additive="base">
                                        <p:cTn id="28"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2" fill="hold" grpId="0" nodeType="clickEffect">
                                  <p:stCondLst>
                                    <p:cond delay="0"/>
                                  </p:stCondLst>
                                  <p:childTnLst>
                                    <p:set>
                                      <p:cBhvr>
                                        <p:cTn id="32" dur="1" fill="hold">
                                          <p:stCondLst>
                                            <p:cond delay="0"/>
                                          </p:stCondLst>
                                        </p:cTn>
                                        <p:tgtEl>
                                          <p:spTgt spid="26"/>
                                        </p:tgtEl>
                                        <p:attrNameLst>
                                          <p:attrName>style.visibility</p:attrName>
                                        </p:attrNameLst>
                                      </p:cBhvr>
                                      <p:to>
                                        <p:strVal val="visible"/>
                                      </p:to>
                                    </p:set>
                                    <p:anim calcmode="lin" valueType="num">
                                      <p:cBhvr additive="base">
                                        <p:cTn id="33" dur="500" fill="hold"/>
                                        <p:tgtEl>
                                          <p:spTgt spid="26"/>
                                        </p:tgtEl>
                                        <p:attrNameLst>
                                          <p:attrName>ppt_x</p:attrName>
                                        </p:attrNameLst>
                                      </p:cBhvr>
                                      <p:tavLst>
                                        <p:tav tm="0">
                                          <p:val>
                                            <p:strVal val="1+#ppt_w/2"/>
                                          </p:val>
                                        </p:tav>
                                        <p:tav tm="100000">
                                          <p:val>
                                            <p:strVal val="#ppt_x"/>
                                          </p:val>
                                        </p:tav>
                                      </p:tavLst>
                                    </p:anim>
                                    <p:anim calcmode="lin" valueType="num">
                                      <p:cBhvr additive="base">
                                        <p:cTn id="34"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2" fill="hold" grpId="0" nodeType="clickEffect">
                                  <p:stCondLst>
                                    <p:cond delay="0"/>
                                  </p:stCondLst>
                                  <p:childTnLst>
                                    <p:set>
                                      <p:cBhvr>
                                        <p:cTn id="38" dur="1" fill="hold">
                                          <p:stCondLst>
                                            <p:cond delay="0"/>
                                          </p:stCondLst>
                                        </p:cTn>
                                        <p:tgtEl>
                                          <p:spTgt spid="27"/>
                                        </p:tgtEl>
                                        <p:attrNameLst>
                                          <p:attrName>style.visibility</p:attrName>
                                        </p:attrNameLst>
                                      </p:cBhvr>
                                      <p:to>
                                        <p:strVal val="visible"/>
                                      </p:to>
                                    </p:set>
                                    <p:anim calcmode="lin" valueType="num">
                                      <p:cBhvr additive="base">
                                        <p:cTn id="39" dur="500" fill="hold"/>
                                        <p:tgtEl>
                                          <p:spTgt spid="27"/>
                                        </p:tgtEl>
                                        <p:attrNameLst>
                                          <p:attrName>ppt_x</p:attrName>
                                        </p:attrNameLst>
                                      </p:cBhvr>
                                      <p:tavLst>
                                        <p:tav tm="0">
                                          <p:val>
                                            <p:strVal val="1+#ppt_w/2"/>
                                          </p:val>
                                        </p:tav>
                                        <p:tav tm="100000">
                                          <p:val>
                                            <p:strVal val="#ppt_x"/>
                                          </p:val>
                                        </p:tav>
                                      </p:tavLst>
                                    </p:anim>
                                    <p:anim calcmode="lin" valueType="num">
                                      <p:cBhvr additive="base">
                                        <p:cTn id="40"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grpId="0" nodeType="clickEffect">
                                  <p:stCondLst>
                                    <p:cond delay="0"/>
                                  </p:stCondLst>
                                  <p:childTnLst>
                                    <p:set>
                                      <p:cBhvr>
                                        <p:cTn id="44" dur="1" fill="hold">
                                          <p:stCondLst>
                                            <p:cond delay="0"/>
                                          </p:stCondLst>
                                        </p:cTn>
                                        <p:tgtEl>
                                          <p:spTgt spid="29"/>
                                        </p:tgtEl>
                                        <p:attrNameLst>
                                          <p:attrName>style.visibility</p:attrName>
                                        </p:attrNameLst>
                                      </p:cBhvr>
                                      <p:to>
                                        <p:strVal val="visible"/>
                                      </p:to>
                                    </p:set>
                                    <p:anim calcmode="lin" valueType="num">
                                      <p:cBhvr additive="base">
                                        <p:cTn id="45" dur="500" fill="hold"/>
                                        <p:tgtEl>
                                          <p:spTgt spid="29"/>
                                        </p:tgtEl>
                                        <p:attrNameLst>
                                          <p:attrName>ppt_x</p:attrName>
                                        </p:attrNameLst>
                                      </p:cBhvr>
                                      <p:tavLst>
                                        <p:tav tm="0">
                                          <p:val>
                                            <p:strVal val="0-#ppt_w/2"/>
                                          </p:val>
                                        </p:tav>
                                        <p:tav tm="100000">
                                          <p:val>
                                            <p:strVal val="#ppt_x"/>
                                          </p:val>
                                        </p:tav>
                                      </p:tavLst>
                                    </p:anim>
                                    <p:anim calcmode="lin" valueType="num">
                                      <p:cBhvr additive="base">
                                        <p:cTn id="46"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4" presetClass="exit" presetSubtype="10" fill="hold" grpId="1" nodeType="clickEffect">
                                  <p:stCondLst>
                                    <p:cond delay="0"/>
                                  </p:stCondLst>
                                  <p:childTnLst>
                                    <p:animEffect transition="out" filter="randombar(horizontal)">
                                      <p:cBhvr>
                                        <p:cTn id="50" dur="500"/>
                                        <p:tgtEl>
                                          <p:spTgt spid="6"/>
                                        </p:tgtEl>
                                      </p:cBhvr>
                                    </p:animEffect>
                                    <p:set>
                                      <p:cBhvr>
                                        <p:cTn id="51" dur="1" fill="hold">
                                          <p:stCondLst>
                                            <p:cond delay="499"/>
                                          </p:stCondLst>
                                        </p:cTn>
                                        <p:tgtEl>
                                          <p:spTgt spid="6"/>
                                        </p:tgtEl>
                                        <p:attrNameLst>
                                          <p:attrName>style.visibility</p:attrName>
                                        </p:attrNameLst>
                                      </p:cBhvr>
                                      <p:to>
                                        <p:strVal val="hidden"/>
                                      </p:to>
                                    </p:set>
                                  </p:childTnLst>
                                </p:cTn>
                              </p:par>
                              <p:par>
                                <p:cTn id="52" presetID="14" presetClass="exit" presetSubtype="10" fill="hold" grpId="1" nodeType="withEffect">
                                  <p:stCondLst>
                                    <p:cond delay="0"/>
                                  </p:stCondLst>
                                  <p:childTnLst>
                                    <p:animEffect transition="out" filter="randombar(horizontal)">
                                      <p:cBhvr>
                                        <p:cTn id="53" dur="500"/>
                                        <p:tgtEl>
                                          <p:spTgt spid="24"/>
                                        </p:tgtEl>
                                      </p:cBhvr>
                                    </p:animEffect>
                                    <p:set>
                                      <p:cBhvr>
                                        <p:cTn id="54" dur="1" fill="hold">
                                          <p:stCondLst>
                                            <p:cond delay="499"/>
                                          </p:stCondLst>
                                        </p:cTn>
                                        <p:tgtEl>
                                          <p:spTgt spid="24"/>
                                        </p:tgtEl>
                                        <p:attrNameLst>
                                          <p:attrName>style.visibility</p:attrName>
                                        </p:attrNameLst>
                                      </p:cBhvr>
                                      <p:to>
                                        <p:strVal val="hidden"/>
                                      </p:to>
                                    </p:set>
                                  </p:childTnLst>
                                </p:cTn>
                              </p:par>
                              <p:par>
                                <p:cTn id="55" presetID="14" presetClass="exit" presetSubtype="10" fill="hold" grpId="1" nodeType="withEffect">
                                  <p:stCondLst>
                                    <p:cond delay="0"/>
                                  </p:stCondLst>
                                  <p:childTnLst>
                                    <p:animEffect transition="out" filter="randombar(horizontal)">
                                      <p:cBhvr>
                                        <p:cTn id="56" dur="500"/>
                                        <p:tgtEl>
                                          <p:spTgt spid="26"/>
                                        </p:tgtEl>
                                      </p:cBhvr>
                                    </p:animEffect>
                                    <p:set>
                                      <p:cBhvr>
                                        <p:cTn id="57" dur="1" fill="hold">
                                          <p:stCondLst>
                                            <p:cond delay="499"/>
                                          </p:stCondLst>
                                        </p:cTn>
                                        <p:tgtEl>
                                          <p:spTgt spid="26"/>
                                        </p:tgtEl>
                                        <p:attrNameLst>
                                          <p:attrName>style.visibility</p:attrName>
                                        </p:attrNameLst>
                                      </p:cBhvr>
                                      <p:to>
                                        <p:strVal val="hidden"/>
                                      </p:to>
                                    </p:set>
                                  </p:childTnLst>
                                </p:cTn>
                              </p:par>
                              <p:par>
                                <p:cTn id="58" presetID="14" presetClass="exit" presetSubtype="10" fill="hold" grpId="1" nodeType="withEffect">
                                  <p:stCondLst>
                                    <p:cond delay="0"/>
                                  </p:stCondLst>
                                  <p:childTnLst>
                                    <p:animEffect transition="out" filter="randombar(horizontal)">
                                      <p:cBhvr>
                                        <p:cTn id="59" dur="500"/>
                                        <p:tgtEl>
                                          <p:spTgt spid="27"/>
                                        </p:tgtEl>
                                      </p:cBhvr>
                                    </p:animEffect>
                                    <p:set>
                                      <p:cBhvr>
                                        <p:cTn id="60" dur="1" fill="hold">
                                          <p:stCondLst>
                                            <p:cond delay="499"/>
                                          </p:stCondLst>
                                        </p:cTn>
                                        <p:tgtEl>
                                          <p:spTgt spid="27"/>
                                        </p:tgtEl>
                                        <p:attrNameLst>
                                          <p:attrName>style.visibility</p:attrName>
                                        </p:attrNameLst>
                                      </p:cBhvr>
                                      <p:to>
                                        <p:strVal val="hidden"/>
                                      </p:to>
                                    </p:set>
                                  </p:childTnLst>
                                </p:cTn>
                              </p:par>
                              <p:par>
                                <p:cTn id="61" presetID="14" presetClass="exit" presetSubtype="10" fill="hold" nodeType="withEffect">
                                  <p:stCondLst>
                                    <p:cond delay="0"/>
                                  </p:stCondLst>
                                  <p:childTnLst>
                                    <p:animEffect transition="out" filter="randombar(horizontal)">
                                      <p:cBhvr>
                                        <p:cTn id="62" dur="500"/>
                                        <p:tgtEl>
                                          <p:spTgt spid="43"/>
                                        </p:tgtEl>
                                      </p:cBhvr>
                                    </p:animEffect>
                                    <p:set>
                                      <p:cBhvr>
                                        <p:cTn id="63" dur="1" fill="hold">
                                          <p:stCondLst>
                                            <p:cond delay="499"/>
                                          </p:stCondLst>
                                        </p:cTn>
                                        <p:tgtEl>
                                          <p:spTgt spid="43"/>
                                        </p:tgtEl>
                                        <p:attrNameLst>
                                          <p:attrName>style.visibility</p:attrName>
                                        </p:attrNameLst>
                                      </p:cBhvr>
                                      <p:to>
                                        <p:strVal val="hidden"/>
                                      </p:to>
                                    </p:set>
                                  </p:childTnLst>
                                </p:cTn>
                              </p:par>
                              <p:par>
                                <p:cTn id="64" presetID="14" presetClass="exit" presetSubtype="10" fill="hold" grpId="1" nodeType="withEffect">
                                  <p:stCondLst>
                                    <p:cond delay="0"/>
                                  </p:stCondLst>
                                  <p:childTnLst>
                                    <p:animEffect transition="out" filter="randombar(horizontal)">
                                      <p:cBhvr>
                                        <p:cTn id="65" dur="500"/>
                                        <p:tgtEl>
                                          <p:spTgt spid="29"/>
                                        </p:tgtEl>
                                      </p:cBhvr>
                                    </p:animEffect>
                                    <p:set>
                                      <p:cBhvr>
                                        <p:cTn id="66" dur="1" fill="hold">
                                          <p:stCondLst>
                                            <p:cond delay="499"/>
                                          </p:stCondLst>
                                        </p:cTn>
                                        <p:tgtEl>
                                          <p:spTgt spid="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24" grpId="0" animBg="1"/>
      <p:bldP spid="24" grpId="1" animBg="1"/>
      <p:bldP spid="26" grpId="0" animBg="1"/>
      <p:bldP spid="26" grpId="1" animBg="1"/>
      <p:bldP spid="27" grpId="0" animBg="1"/>
      <p:bldP spid="27" grpId="1" animBg="1"/>
      <p:bldP spid="29" grpId="0" animBg="1"/>
      <p:bldP spid="29" grpId="1" animBg="1"/>
    </p:bld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8" name="Rectangle: Rounded Corners 7">
            <a:extLst>
              <a:ext uri="{FF2B5EF4-FFF2-40B4-BE49-F238E27FC236}">
                <a16:creationId xmlns:a16="http://schemas.microsoft.com/office/drawing/2014/main" id="{181D081C-7484-4BD3-BA85-63686E53FEC6}"/>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sp>
        <p:nvSpPr>
          <p:cNvPr id="2" name="TextBox 1">
            <a:extLst>
              <a:ext uri="{FF2B5EF4-FFF2-40B4-BE49-F238E27FC236}">
                <a16:creationId xmlns:a16="http://schemas.microsoft.com/office/drawing/2014/main" id="{A52B727C-F416-4824-BB8A-40681E85D9B9}"/>
              </a:ext>
            </a:extLst>
          </p:cNvPr>
          <p:cNvSpPr txBox="1"/>
          <p:nvPr/>
        </p:nvSpPr>
        <p:spPr>
          <a:xfrm>
            <a:off x="307649" y="2160544"/>
            <a:ext cx="5395078" cy="707886"/>
          </a:xfrm>
          <a:prstGeom prst="rect">
            <a:avLst/>
          </a:prstGeom>
          <a:noFill/>
        </p:spPr>
        <p:txBody>
          <a:bodyPr wrap="square" rtlCol="0">
            <a:spAutoFit/>
          </a:bodyPr>
          <a:lstStyle/>
          <a:p>
            <a:r>
              <a:rPr lang="en-CA" sz="2000" dirty="0"/>
              <a:t>There are </a:t>
            </a:r>
            <a:r>
              <a:rPr lang="en-CA" sz="2000" b="1" dirty="0"/>
              <a:t>four</a:t>
            </a:r>
            <a:r>
              <a:rPr lang="en-CA" sz="2000" dirty="0"/>
              <a:t> sections to the</a:t>
            </a:r>
          </a:p>
          <a:p>
            <a:r>
              <a:rPr lang="en-CA" sz="2000" dirty="0"/>
              <a:t>	IT Helpdesk Courses Registration Website </a:t>
            </a:r>
            <a:endParaRPr lang="en-GB" sz="2000" dirty="0"/>
          </a:p>
        </p:txBody>
      </p:sp>
      <p:sp>
        <p:nvSpPr>
          <p:cNvPr id="3" name="TextBox 2">
            <a:extLst>
              <a:ext uri="{FF2B5EF4-FFF2-40B4-BE49-F238E27FC236}">
                <a16:creationId xmlns:a16="http://schemas.microsoft.com/office/drawing/2014/main" id="{61315C1B-5515-411A-A988-8EA19C0E3649}"/>
              </a:ext>
            </a:extLst>
          </p:cNvPr>
          <p:cNvSpPr txBox="1"/>
          <p:nvPr/>
        </p:nvSpPr>
        <p:spPr>
          <a:xfrm>
            <a:off x="1408670" y="3438991"/>
            <a:ext cx="4687330" cy="1323439"/>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defPPr>
              <a:defRPr lang="en-US"/>
            </a:defPPr>
            <a:lvl1pPr marL="457200" indent="-457200">
              <a:buFont typeface="+mj-lt"/>
              <a:buAutoNum type="arabicPeriod" startAt="2"/>
              <a:defRPr sz="2000" b="1"/>
            </a:lvl1pPr>
          </a:lstStyle>
          <a:p>
            <a:pPr>
              <a:buFont typeface="+mj-lt"/>
              <a:buAutoNum type="arabicPeriod"/>
            </a:pPr>
            <a:r>
              <a:rPr lang="en-CA" dirty="0"/>
              <a:t>The calendar – </a:t>
            </a:r>
            <a:r>
              <a:rPr lang="en-CA" b="0" dirty="0"/>
              <a:t>As seen on the right,</a:t>
            </a:r>
          </a:p>
          <a:p>
            <a:pPr marL="0" indent="0">
              <a:buNone/>
            </a:pPr>
            <a:r>
              <a:rPr lang="en-CA" b="0" dirty="0"/>
              <a:t>the calendar displays the selected month and all the course links on the appropriate days.</a:t>
            </a:r>
            <a:endParaRPr lang="en-GB" b="0" dirty="0"/>
          </a:p>
        </p:txBody>
      </p:sp>
      <p:cxnSp>
        <p:nvCxnSpPr>
          <p:cNvPr id="7" name="Straight Arrow Connector 6">
            <a:extLst>
              <a:ext uri="{FF2B5EF4-FFF2-40B4-BE49-F238E27FC236}">
                <a16:creationId xmlns:a16="http://schemas.microsoft.com/office/drawing/2014/main" id="{5BC3385D-84A9-4E78-A51F-A0F246422AB7}"/>
              </a:ext>
            </a:extLst>
          </p:cNvPr>
          <p:cNvCxnSpPr>
            <a:cxnSpLocks/>
          </p:cNvCxnSpPr>
          <p:nvPr/>
        </p:nvCxnSpPr>
        <p:spPr>
          <a:xfrm flipV="1">
            <a:off x="5774724" y="3472760"/>
            <a:ext cx="848267" cy="193078"/>
          </a:xfrm>
          <a:prstGeom prst="straightConnector1">
            <a:avLst/>
          </a:prstGeom>
          <a:ln w="1905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BD93FCD9-57E9-4370-840E-10258A0A3149}"/>
              </a:ext>
            </a:extLst>
          </p:cNvPr>
          <p:cNvGrpSpPr/>
          <p:nvPr/>
        </p:nvGrpSpPr>
        <p:grpSpPr>
          <a:xfrm>
            <a:off x="153824" y="5366759"/>
            <a:ext cx="6229884" cy="952458"/>
            <a:chOff x="153824" y="5366759"/>
            <a:chExt cx="6229884" cy="952458"/>
          </a:xfrm>
        </p:grpSpPr>
        <p:sp>
          <p:nvSpPr>
            <p:cNvPr id="15" name="Rectangle: Rounded Corners 14">
              <a:extLst>
                <a:ext uri="{FF2B5EF4-FFF2-40B4-BE49-F238E27FC236}">
                  <a16:creationId xmlns:a16="http://schemas.microsoft.com/office/drawing/2014/main" id="{01DBC924-9C5B-430D-8587-8A04479B309C}"/>
                </a:ext>
              </a:extLst>
            </p:cNvPr>
            <p:cNvSpPr/>
            <p:nvPr/>
          </p:nvSpPr>
          <p:spPr>
            <a:xfrm>
              <a:off x="153824" y="5366759"/>
              <a:ext cx="6152972" cy="952458"/>
            </a:xfrm>
            <a:prstGeom prst="roundRect">
              <a:avLst/>
            </a:prstGeom>
            <a:noFill/>
            <a:ln w="190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E9B84A50-35CE-4602-AD12-6643EC23F490}"/>
                </a:ext>
              </a:extLst>
            </p:cNvPr>
            <p:cNvSpPr txBox="1"/>
            <p:nvPr/>
          </p:nvSpPr>
          <p:spPr>
            <a:xfrm>
              <a:off x="307649" y="5400943"/>
              <a:ext cx="6076059" cy="400110"/>
            </a:xfrm>
            <a:prstGeom prst="rect">
              <a:avLst/>
            </a:prstGeom>
            <a:noFill/>
            <a:ln w="19050">
              <a:noFill/>
            </a:ln>
          </p:spPr>
          <p:txBody>
            <a:bodyPr wrap="square" rtlCol="0">
              <a:spAutoFit/>
            </a:bodyPr>
            <a:lstStyle/>
            <a:p>
              <a:r>
                <a:rPr lang="en-CA" sz="2000" b="1" dirty="0"/>
                <a:t>Morning courses </a:t>
              </a:r>
              <a:r>
                <a:rPr lang="en-CA" sz="2000" dirty="0"/>
                <a:t>		</a:t>
              </a:r>
              <a:r>
                <a:rPr lang="en-CA" sz="2000" u="sng" dirty="0"/>
                <a:t>9:30 AM</a:t>
              </a:r>
              <a:r>
                <a:rPr lang="en-CA" sz="2000" dirty="0"/>
                <a:t>   to   </a:t>
              </a:r>
              <a:r>
                <a:rPr lang="en-CA" sz="2000" u="sng" dirty="0"/>
                <a:t>11:30 AM</a:t>
              </a:r>
              <a:endParaRPr lang="en-GB" sz="2000" u="sng" dirty="0"/>
            </a:p>
          </p:txBody>
        </p:sp>
        <p:sp>
          <p:nvSpPr>
            <p:cNvPr id="12" name="TextBox 11">
              <a:extLst>
                <a:ext uri="{FF2B5EF4-FFF2-40B4-BE49-F238E27FC236}">
                  <a16:creationId xmlns:a16="http://schemas.microsoft.com/office/drawing/2014/main" id="{733D7794-9FC9-41CA-A941-E33AA166F0A8}"/>
                </a:ext>
              </a:extLst>
            </p:cNvPr>
            <p:cNvSpPr txBox="1"/>
            <p:nvPr/>
          </p:nvSpPr>
          <p:spPr>
            <a:xfrm>
              <a:off x="299103" y="5877172"/>
              <a:ext cx="6007693" cy="400110"/>
            </a:xfrm>
            <a:prstGeom prst="rect">
              <a:avLst/>
            </a:prstGeom>
            <a:noFill/>
            <a:ln w="19050">
              <a:noFill/>
            </a:ln>
          </p:spPr>
          <p:txBody>
            <a:bodyPr wrap="square" rtlCol="0">
              <a:spAutoFit/>
            </a:bodyPr>
            <a:lstStyle/>
            <a:p>
              <a:r>
                <a:rPr lang="en-CA" sz="2000" b="1" dirty="0"/>
                <a:t>Afternoon courses	</a:t>
              </a:r>
              <a:r>
                <a:rPr lang="en-CA" sz="2000" u="sng" dirty="0"/>
                <a:t>2:00 PM</a:t>
              </a:r>
              <a:r>
                <a:rPr lang="en-CA" sz="2000" dirty="0"/>
                <a:t>   to    </a:t>
              </a:r>
              <a:r>
                <a:rPr lang="en-CA" sz="2000" u="sng" dirty="0"/>
                <a:t>4:00 PM</a:t>
              </a:r>
              <a:endParaRPr lang="en-GB" sz="2000" u="sng" dirty="0"/>
            </a:p>
          </p:txBody>
        </p:sp>
      </p:grpSp>
      <p:sp>
        <p:nvSpPr>
          <p:cNvPr id="14" name="Rectangle: Rounded Corners 13">
            <a:extLst>
              <a:ext uri="{FF2B5EF4-FFF2-40B4-BE49-F238E27FC236}">
                <a16:creationId xmlns:a16="http://schemas.microsoft.com/office/drawing/2014/main" id="{1AA85A71-7E32-44F2-A2E2-2D730170E3D8}"/>
              </a:ext>
            </a:extLst>
          </p:cNvPr>
          <p:cNvSpPr/>
          <p:nvPr/>
        </p:nvSpPr>
        <p:spPr>
          <a:xfrm>
            <a:off x="8785076" y="1683521"/>
            <a:ext cx="3358497" cy="242288"/>
          </a:xfrm>
          <a:prstGeom prst="roundRect">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7" name="Straight Arrow Connector 16">
            <a:extLst>
              <a:ext uri="{FF2B5EF4-FFF2-40B4-BE49-F238E27FC236}">
                <a16:creationId xmlns:a16="http://schemas.microsoft.com/office/drawing/2014/main" id="{12D7AF75-FE73-43D5-ABA7-59D34FB3C25C}"/>
              </a:ext>
            </a:extLst>
          </p:cNvPr>
          <p:cNvCxnSpPr>
            <a:cxnSpLocks/>
          </p:cNvCxnSpPr>
          <p:nvPr/>
        </p:nvCxnSpPr>
        <p:spPr>
          <a:xfrm flipV="1">
            <a:off x="6277233" y="1925809"/>
            <a:ext cx="2507843" cy="3475134"/>
          </a:xfrm>
          <a:prstGeom prst="straightConnector1">
            <a:avLst/>
          </a:prstGeom>
          <a:ln w="19050">
            <a:gradFill>
              <a:gsLst>
                <a:gs pos="64000">
                  <a:srgbClr val="B4B000"/>
                </a:gs>
                <a:gs pos="25000">
                  <a:schemeClr val="accent2">
                    <a:lumMod val="50000"/>
                  </a:schemeClr>
                </a:gs>
                <a:gs pos="100000">
                  <a:srgbClr val="FFFF0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87201D1-348E-41D4-91AF-4A8430C4334C}"/>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2651532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0-#ppt_h/2"/>
                                          </p:val>
                                        </p:tav>
                                        <p:tav tm="100000">
                                          <p:val>
                                            <p:strVal val="#ppt_y"/>
                                          </p:val>
                                        </p:tav>
                                      </p:tavLst>
                                    </p:anim>
                                  </p:childTnLst>
                                </p:cTn>
                              </p:par>
                              <p:par>
                                <p:cTn id="9" presetID="16" presetClass="entr" presetSubtype="26"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barn(inHorizontal)">
                                      <p:cBhvr>
                                        <p:cTn id="11" dur="10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0-#ppt_w/2"/>
                                          </p:val>
                                        </p:tav>
                                        <p:tav tm="100000">
                                          <p:val>
                                            <p:strVal val="#ppt_x"/>
                                          </p:val>
                                        </p:tav>
                                      </p:tavLst>
                                    </p:anim>
                                    <p:anim calcmode="lin" valueType="num">
                                      <p:cBhvr additive="base">
                                        <p:cTn id="17"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500" fill="hold"/>
                                        <p:tgtEl>
                                          <p:spTgt spid="3"/>
                                        </p:tgtEl>
                                        <p:attrNameLst>
                                          <p:attrName>ppt_x</p:attrName>
                                        </p:attrNameLst>
                                      </p:cBhvr>
                                      <p:tavLst>
                                        <p:tav tm="0">
                                          <p:val>
                                            <p:strVal val="0-#ppt_w/2"/>
                                          </p:val>
                                        </p:tav>
                                        <p:tav tm="100000">
                                          <p:val>
                                            <p:strVal val="#ppt_x"/>
                                          </p:val>
                                        </p:tav>
                                      </p:tavLst>
                                    </p:anim>
                                    <p:anim calcmode="lin" valueType="num">
                                      <p:cBhvr additive="base">
                                        <p:cTn id="23" dur="500" fill="hold"/>
                                        <p:tgtEl>
                                          <p:spTgt spid="3"/>
                                        </p:tgtEl>
                                        <p:attrNameLst>
                                          <p:attrName>ppt_y</p:attrName>
                                        </p:attrNameLst>
                                      </p:cBhvr>
                                      <p:tavLst>
                                        <p:tav tm="0">
                                          <p:val>
                                            <p:strVal val="#ppt_y"/>
                                          </p:val>
                                        </p:tav>
                                        <p:tav tm="100000">
                                          <p:val>
                                            <p:strVal val="#ppt_y"/>
                                          </p:val>
                                        </p:tav>
                                      </p:tavLst>
                                    </p:anim>
                                  </p:childTnLst>
                                </p:cTn>
                              </p:par>
                            </p:childTnLst>
                          </p:cTn>
                        </p:par>
                        <p:par>
                          <p:cTn id="24" fill="hold">
                            <p:stCondLst>
                              <p:cond delay="500"/>
                            </p:stCondLst>
                            <p:childTnLst>
                              <p:par>
                                <p:cTn id="25" presetID="22" presetClass="entr" presetSubtype="4" fill="hold"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left)">
                                      <p:cBhvr>
                                        <p:cTn id="32" dur="500"/>
                                        <p:tgtEl>
                                          <p:spTgt spid="19"/>
                                        </p:tgtEl>
                                      </p:cBhvr>
                                    </p:animEffect>
                                  </p:childTnLst>
                                </p:cTn>
                              </p:par>
                            </p:childTnLst>
                          </p:cTn>
                        </p:par>
                        <p:par>
                          <p:cTn id="33" fill="hold">
                            <p:stCondLst>
                              <p:cond delay="500"/>
                            </p:stCondLst>
                            <p:childTnLst>
                              <p:par>
                                <p:cTn id="34" presetID="22" presetClass="entr" presetSubtype="4" fill="hold" nodeType="after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wipe(down)">
                                      <p:cBhvr>
                                        <p:cTn id="36" dur="500"/>
                                        <p:tgtEl>
                                          <p:spTgt spid="17"/>
                                        </p:tgtEl>
                                      </p:cBhvr>
                                    </p:animEffect>
                                  </p:childTnLst>
                                </p:cTn>
                              </p:par>
                            </p:childTnLst>
                          </p:cTn>
                        </p:par>
                        <p:par>
                          <p:cTn id="37" fill="hold">
                            <p:stCondLst>
                              <p:cond delay="1000"/>
                            </p:stCondLst>
                            <p:childTnLst>
                              <p:par>
                                <p:cTn id="38" presetID="22" presetClass="entr" presetSubtype="8" fill="hold" grpId="0" nodeType="after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wipe(left)">
                                      <p:cBhvr>
                                        <p:cTn id="40" dur="500"/>
                                        <p:tgtEl>
                                          <p:spTgt spid="14"/>
                                        </p:tgtEl>
                                      </p:cBhvr>
                                    </p:animEffect>
                                  </p:childTnLst>
                                </p:cTn>
                              </p:par>
                            </p:childTnLst>
                          </p:cTn>
                        </p:par>
                        <p:par>
                          <p:cTn id="41" fill="hold">
                            <p:stCondLst>
                              <p:cond delay="1500"/>
                            </p:stCondLst>
                            <p:childTnLst>
                              <p:par>
                                <p:cTn id="42" presetID="26" presetClass="emph" presetSubtype="0" fill="hold" grpId="1" nodeType="afterEffect">
                                  <p:stCondLst>
                                    <p:cond delay="0"/>
                                  </p:stCondLst>
                                  <p:childTnLst>
                                    <p:animEffect transition="out" filter="fade">
                                      <p:cBhvr>
                                        <p:cTn id="43" dur="500" tmFilter="0, 0; .2, .5; .8, .5; 1, 0"/>
                                        <p:tgtEl>
                                          <p:spTgt spid="14"/>
                                        </p:tgtEl>
                                      </p:cBhvr>
                                    </p:animEffect>
                                    <p:animScale>
                                      <p:cBhvr>
                                        <p:cTn id="44" dur="250" autoRev="1" fill="hold"/>
                                        <p:tgtEl>
                                          <p:spTgt spid="14"/>
                                        </p:tgtEl>
                                      </p:cBhvr>
                                      <p:by x="105000" y="105000"/>
                                    </p:animScale>
                                  </p:childTnLst>
                                </p:cTn>
                              </p:par>
                            </p:childTnLst>
                          </p:cTn>
                        </p:par>
                        <p:par>
                          <p:cTn id="45" fill="hold">
                            <p:stCondLst>
                              <p:cond delay="2000"/>
                            </p:stCondLst>
                            <p:childTnLst>
                              <p:par>
                                <p:cTn id="46" presetID="26" presetClass="emph" presetSubtype="0" fill="hold" grpId="2" nodeType="afterEffect">
                                  <p:stCondLst>
                                    <p:cond delay="0"/>
                                  </p:stCondLst>
                                  <p:childTnLst>
                                    <p:animEffect transition="out" filter="fade">
                                      <p:cBhvr>
                                        <p:cTn id="47" dur="500" tmFilter="0, 0; .2, .5; .8, .5; 1, 0"/>
                                        <p:tgtEl>
                                          <p:spTgt spid="14"/>
                                        </p:tgtEl>
                                      </p:cBhvr>
                                    </p:animEffect>
                                    <p:animScale>
                                      <p:cBhvr>
                                        <p:cTn id="48" dur="250" autoRev="1" fill="hold"/>
                                        <p:tgtEl>
                                          <p:spTgt spid="1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p:bldP spid="3" grpId="0" animBg="1"/>
      <p:bldP spid="14" grpId="0" animBg="1"/>
      <p:bldP spid="14" grpId="1" animBg="1"/>
      <p:bldP spid="14" grpId="2"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Graphical user interface">
            <a:extLst>
              <a:ext uri="{FF2B5EF4-FFF2-40B4-BE49-F238E27FC236}">
                <a16:creationId xmlns:a16="http://schemas.microsoft.com/office/drawing/2014/main" id="{50BCD01A-E44F-85A3-0598-7C2F2DD2C5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4059859"/>
            <a:ext cx="12011025" cy="1497026"/>
          </a:xfrm>
          <a:prstGeom prst="rect">
            <a:avLst/>
          </a:prstGeom>
        </p:spPr>
      </p:pic>
      <p:sp>
        <p:nvSpPr>
          <p:cNvPr id="8" name="Cloud Callout 7"/>
          <p:cNvSpPr/>
          <p:nvPr/>
        </p:nvSpPr>
        <p:spPr>
          <a:xfrm>
            <a:off x="7134225" y="78607"/>
            <a:ext cx="4715653" cy="2874143"/>
          </a:xfrm>
          <a:prstGeom prst="cloudCallout">
            <a:avLst>
              <a:gd name="adj1" fmla="val -32389"/>
              <a:gd name="adj2" fmla="val 92300"/>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A ribbon is a </a:t>
            </a:r>
            <a:r>
              <a:rPr lang="en-CA" sz="2000" b="1" dirty="0">
                <a:solidFill>
                  <a:schemeClr val="tx1"/>
                </a:solidFill>
              </a:rPr>
              <a:t>toolbar</a:t>
            </a:r>
            <a:r>
              <a:rPr lang="en-CA" sz="2000" dirty="0">
                <a:solidFill>
                  <a:schemeClr val="tx1"/>
                </a:solidFill>
              </a:rPr>
              <a:t>.  It is ordered by labelled </a:t>
            </a:r>
            <a:r>
              <a:rPr lang="en-CA" sz="2000" b="1" dirty="0">
                <a:solidFill>
                  <a:schemeClr val="tx1"/>
                </a:solidFill>
              </a:rPr>
              <a:t>group</a:t>
            </a:r>
            <a:r>
              <a:rPr lang="en-CA" sz="2000" dirty="0">
                <a:solidFill>
                  <a:schemeClr val="tx1"/>
                </a:solidFill>
              </a:rPr>
              <a:t>s, such as “</a:t>
            </a:r>
            <a:r>
              <a:rPr lang="en-CA" sz="2000" dirty="0">
                <a:solidFill>
                  <a:srgbClr val="00B050"/>
                </a:solidFill>
              </a:rPr>
              <a:t>Clipboard</a:t>
            </a:r>
            <a:r>
              <a:rPr lang="en-CA" sz="2000" dirty="0">
                <a:solidFill>
                  <a:schemeClr val="tx1"/>
                </a:solidFill>
              </a:rPr>
              <a:t>”, “</a:t>
            </a:r>
            <a:r>
              <a:rPr lang="en-CA" sz="2000" dirty="0">
                <a:solidFill>
                  <a:srgbClr val="00B050"/>
                </a:solidFill>
              </a:rPr>
              <a:t>Font</a:t>
            </a:r>
            <a:r>
              <a:rPr lang="en-CA" sz="2000" dirty="0">
                <a:solidFill>
                  <a:schemeClr val="tx1"/>
                </a:solidFill>
              </a:rPr>
              <a:t>”, “</a:t>
            </a:r>
            <a:r>
              <a:rPr lang="en-CA" sz="2000" dirty="0">
                <a:solidFill>
                  <a:srgbClr val="00B050"/>
                </a:solidFill>
              </a:rPr>
              <a:t>Alignment</a:t>
            </a:r>
            <a:r>
              <a:rPr lang="en-CA" sz="2000" dirty="0">
                <a:solidFill>
                  <a:schemeClr val="tx1"/>
                </a:solidFill>
              </a:rPr>
              <a:t>”, “</a:t>
            </a:r>
            <a:r>
              <a:rPr lang="en-CA" sz="2000" dirty="0">
                <a:solidFill>
                  <a:srgbClr val="00B050"/>
                </a:solidFill>
              </a:rPr>
              <a:t>Number</a:t>
            </a:r>
            <a:r>
              <a:rPr lang="en-CA" sz="2000" dirty="0">
                <a:solidFill>
                  <a:schemeClr val="tx1"/>
                </a:solidFill>
              </a:rPr>
              <a:t>”, “</a:t>
            </a:r>
            <a:r>
              <a:rPr lang="en-CA" sz="2000" dirty="0">
                <a:solidFill>
                  <a:srgbClr val="00B050"/>
                </a:solidFill>
              </a:rPr>
              <a:t>Styles</a:t>
            </a:r>
            <a:r>
              <a:rPr lang="en-CA" sz="2000" dirty="0">
                <a:solidFill>
                  <a:schemeClr val="tx1"/>
                </a:solidFill>
              </a:rPr>
              <a:t>”, “</a:t>
            </a:r>
            <a:r>
              <a:rPr lang="en-CA" sz="2000" dirty="0">
                <a:solidFill>
                  <a:srgbClr val="00B050"/>
                </a:solidFill>
              </a:rPr>
              <a:t>Cells</a:t>
            </a:r>
            <a:r>
              <a:rPr lang="en-CA" sz="2000" dirty="0">
                <a:solidFill>
                  <a:schemeClr val="tx1"/>
                </a:solidFill>
              </a:rPr>
              <a:t>”, “</a:t>
            </a:r>
            <a:r>
              <a:rPr lang="en-CA" sz="2000" dirty="0">
                <a:solidFill>
                  <a:srgbClr val="00B050"/>
                </a:solidFill>
              </a:rPr>
              <a:t>Editing</a:t>
            </a:r>
            <a:r>
              <a:rPr lang="en-CA" sz="2000" dirty="0">
                <a:solidFill>
                  <a:schemeClr val="tx1"/>
                </a:solidFill>
              </a:rPr>
              <a:t>” as displayed on the Excel Home ribbon below.</a:t>
            </a:r>
          </a:p>
        </p:txBody>
      </p:sp>
      <p:sp>
        <p:nvSpPr>
          <p:cNvPr id="16" name="Rectangle: Rounded Corners 15">
            <a:extLst>
              <a:ext uri="{FF2B5EF4-FFF2-40B4-BE49-F238E27FC236}">
                <a16:creationId xmlns:a16="http://schemas.microsoft.com/office/drawing/2014/main" id="{E17C3598-2F7A-1A9E-6EB7-872927E35CEE}"/>
              </a:ext>
            </a:extLst>
          </p:cNvPr>
          <p:cNvSpPr/>
          <p:nvPr/>
        </p:nvSpPr>
        <p:spPr>
          <a:xfrm>
            <a:off x="209551" y="63634"/>
            <a:ext cx="6610350" cy="460241"/>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Menus and Ribbons - Navigating a Ribbon using the </a:t>
            </a:r>
            <a:r>
              <a:rPr lang="en-CA" sz="2000" b="1" dirty="0">
                <a:solidFill>
                  <a:schemeClr val="tx1"/>
                </a:solidFill>
              </a:rPr>
              <a:t>Mouse</a:t>
            </a:r>
            <a:endParaRPr lang="en-GB" sz="2000" b="1" dirty="0">
              <a:solidFill>
                <a:schemeClr val="tx1"/>
              </a:solidFill>
            </a:endParaRPr>
          </a:p>
        </p:txBody>
      </p:sp>
      <p:sp>
        <p:nvSpPr>
          <p:cNvPr id="19" name="TextBox 18">
            <a:extLst>
              <a:ext uri="{FF2B5EF4-FFF2-40B4-BE49-F238E27FC236}">
                <a16:creationId xmlns:a16="http://schemas.microsoft.com/office/drawing/2014/main" id="{16BD172F-082A-7624-C1D1-D74EA0F5917E}"/>
              </a:ext>
            </a:extLst>
          </p:cNvPr>
          <p:cNvSpPr txBox="1"/>
          <p:nvPr/>
        </p:nvSpPr>
        <p:spPr>
          <a:xfrm>
            <a:off x="885826" y="901005"/>
            <a:ext cx="4848226" cy="400110"/>
          </a:xfrm>
          <a:prstGeom prst="rect">
            <a:avLst/>
          </a:prstGeom>
          <a:solidFill>
            <a:schemeClr val="bg1"/>
          </a:solidFill>
          <a:ln w="19050">
            <a:solidFill>
              <a:schemeClr val="accent2"/>
            </a:solidFill>
          </a:ln>
        </p:spPr>
        <p:txBody>
          <a:bodyPr wrap="square" rtlCol="0">
            <a:spAutoFit/>
          </a:bodyPr>
          <a:lstStyle/>
          <a:p>
            <a:r>
              <a:rPr lang="en-US" sz="2000" dirty="0"/>
              <a:t>Using the mouse is easier than the keyboard.</a:t>
            </a:r>
          </a:p>
        </p:txBody>
      </p:sp>
      <p:sp>
        <p:nvSpPr>
          <p:cNvPr id="21" name="TextBox 20">
            <a:extLst>
              <a:ext uri="{FF2B5EF4-FFF2-40B4-BE49-F238E27FC236}">
                <a16:creationId xmlns:a16="http://schemas.microsoft.com/office/drawing/2014/main" id="{1060E829-E846-57E4-5CE4-D29434DAB0D2}"/>
              </a:ext>
            </a:extLst>
          </p:cNvPr>
          <p:cNvSpPr txBox="1"/>
          <p:nvPr/>
        </p:nvSpPr>
        <p:spPr>
          <a:xfrm>
            <a:off x="209551" y="3106194"/>
            <a:ext cx="6848474" cy="400110"/>
          </a:xfrm>
          <a:prstGeom prst="rect">
            <a:avLst/>
          </a:prstGeom>
          <a:solidFill>
            <a:schemeClr val="bg1"/>
          </a:solidFill>
          <a:ln w="19050">
            <a:solidFill>
              <a:schemeClr val="accent2"/>
            </a:solidFill>
          </a:ln>
        </p:spPr>
        <p:txBody>
          <a:bodyPr wrap="square" rtlCol="0">
            <a:spAutoFit/>
          </a:bodyPr>
          <a:lstStyle/>
          <a:p>
            <a:r>
              <a:rPr lang="en-US" sz="2000" dirty="0"/>
              <a:t>First click on the ribbon tab unless you are already in the ribbon.</a:t>
            </a:r>
          </a:p>
        </p:txBody>
      </p:sp>
      <p:cxnSp>
        <p:nvCxnSpPr>
          <p:cNvPr id="33" name="Straight Arrow Connector 32">
            <a:extLst>
              <a:ext uri="{FF2B5EF4-FFF2-40B4-BE49-F238E27FC236}">
                <a16:creationId xmlns:a16="http://schemas.microsoft.com/office/drawing/2014/main" id="{CF7E0265-9DD3-D75F-794F-4A3A261A7364}"/>
              </a:ext>
            </a:extLst>
          </p:cNvPr>
          <p:cNvCxnSpPr/>
          <p:nvPr/>
        </p:nvCxnSpPr>
        <p:spPr>
          <a:xfrm flipH="1">
            <a:off x="1228725" y="3429000"/>
            <a:ext cx="1771650" cy="80962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4811B3DE-6378-69A4-343F-421E7484417D}"/>
              </a:ext>
            </a:extLst>
          </p:cNvPr>
          <p:cNvCxnSpPr>
            <a:cxnSpLocks/>
          </p:cNvCxnSpPr>
          <p:nvPr/>
        </p:nvCxnSpPr>
        <p:spPr>
          <a:xfrm flipH="1">
            <a:off x="1933575" y="3429000"/>
            <a:ext cx="1066800" cy="80962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37AFD5A4-D413-EBAC-F731-934278F02B34}"/>
              </a:ext>
            </a:extLst>
          </p:cNvPr>
          <p:cNvCxnSpPr>
            <a:cxnSpLocks/>
          </p:cNvCxnSpPr>
          <p:nvPr/>
        </p:nvCxnSpPr>
        <p:spPr>
          <a:xfrm flipH="1">
            <a:off x="2752725" y="3429000"/>
            <a:ext cx="247650" cy="80962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AE4C7A7B-9E99-D81D-6886-6EB93FB8F512}"/>
              </a:ext>
            </a:extLst>
          </p:cNvPr>
          <p:cNvCxnSpPr>
            <a:cxnSpLocks/>
          </p:cNvCxnSpPr>
          <p:nvPr/>
        </p:nvCxnSpPr>
        <p:spPr>
          <a:xfrm>
            <a:off x="3000375" y="3429000"/>
            <a:ext cx="819150" cy="80962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4DA3EEF2-786C-C0E2-0F91-07EF50768192}"/>
              </a:ext>
            </a:extLst>
          </p:cNvPr>
          <p:cNvCxnSpPr>
            <a:cxnSpLocks/>
          </p:cNvCxnSpPr>
          <p:nvPr/>
        </p:nvCxnSpPr>
        <p:spPr>
          <a:xfrm>
            <a:off x="3000375" y="3429000"/>
            <a:ext cx="1628775" cy="80962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08EAF5C4-F3B7-6F64-83B1-FFA2307A24D2}"/>
              </a:ext>
            </a:extLst>
          </p:cNvPr>
          <p:cNvCxnSpPr>
            <a:cxnSpLocks/>
          </p:cNvCxnSpPr>
          <p:nvPr/>
        </p:nvCxnSpPr>
        <p:spPr>
          <a:xfrm>
            <a:off x="3000375" y="3429000"/>
            <a:ext cx="2152650" cy="78105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CE96DE04-5320-68DB-F3D5-7669C8E9E304}"/>
              </a:ext>
            </a:extLst>
          </p:cNvPr>
          <p:cNvCxnSpPr>
            <a:cxnSpLocks/>
          </p:cNvCxnSpPr>
          <p:nvPr/>
        </p:nvCxnSpPr>
        <p:spPr>
          <a:xfrm>
            <a:off x="3000375" y="3429000"/>
            <a:ext cx="2914650" cy="80962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95A87EA1-1087-7086-75EE-2E3D6698A4AE}"/>
              </a:ext>
            </a:extLst>
          </p:cNvPr>
          <p:cNvCxnSpPr>
            <a:cxnSpLocks/>
          </p:cNvCxnSpPr>
          <p:nvPr/>
        </p:nvCxnSpPr>
        <p:spPr>
          <a:xfrm>
            <a:off x="3000375" y="3429000"/>
            <a:ext cx="3590925" cy="78105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681D0263-1E7C-D56A-E1E3-34300A1A8A17}"/>
              </a:ext>
            </a:extLst>
          </p:cNvPr>
          <p:cNvCxnSpPr>
            <a:cxnSpLocks/>
          </p:cNvCxnSpPr>
          <p:nvPr/>
        </p:nvCxnSpPr>
        <p:spPr>
          <a:xfrm>
            <a:off x="3000375" y="3429000"/>
            <a:ext cx="4229100" cy="80962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508B6B62-B386-939B-0B40-A84717CE7A66}"/>
              </a:ext>
            </a:extLst>
          </p:cNvPr>
          <p:cNvSpPr txBox="1"/>
          <p:nvPr/>
        </p:nvSpPr>
        <p:spPr>
          <a:xfrm>
            <a:off x="209551" y="5987689"/>
            <a:ext cx="5705474" cy="400110"/>
          </a:xfrm>
          <a:prstGeom prst="rect">
            <a:avLst/>
          </a:prstGeom>
          <a:solidFill>
            <a:schemeClr val="bg1"/>
          </a:solidFill>
          <a:ln w="19050">
            <a:solidFill>
              <a:schemeClr val="accent2"/>
            </a:solidFill>
          </a:ln>
        </p:spPr>
        <p:txBody>
          <a:bodyPr wrap="square" rtlCol="0">
            <a:spAutoFit/>
          </a:bodyPr>
          <a:lstStyle/>
          <a:p>
            <a:r>
              <a:rPr lang="en-US" sz="2000" dirty="0"/>
              <a:t>Second, click on the command you require.  That’s it.</a:t>
            </a:r>
          </a:p>
        </p:txBody>
      </p:sp>
      <p:sp>
        <p:nvSpPr>
          <p:cNvPr id="17" name="Slide Number Placeholder 2">
            <a:extLst>
              <a:ext uri="{FF2B5EF4-FFF2-40B4-BE49-F238E27FC236}">
                <a16:creationId xmlns:a16="http://schemas.microsoft.com/office/drawing/2014/main" id="{31137FE6-A3C5-4EF2-A91A-5034EC368317}"/>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40</a:t>
            </a:fld>
            <a:endParaRPr lang="en-GB" dirty="0">
              <a:solidFill>
                <a:schemeClr val="tx1"/>
              </a:solidFill>
            </a:endParaRPr>
          </a:p>
        </p:txBody>
      </p:sp>
    </p:spTree>
    <p:extLst>
      <p:ext uri="{BB962C8B-B14F-4D97-AF65-F5344CB8AC3E}">
        <p14:creationId xmlns:p14="http://schemas.microsoft.com/office/powerpoint/2010/main" val="1200489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14" presetClass="entr" presetSubtype="10"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randombar(horizontal)">
                                      <p:cBhvr>
                                        <p:cTn id="12" dur="10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0-#ppt_w/2"/>
                                          </p:val>
                                        </p:tav>
                                        <p:tav tm="100000">
                                          <p:val>
                                            <p:strVal val="#ppt_x"/>
                                          </p:val>
                                        </p:tav>
                                      </p:tavLst>
                                    </p:anim>
                                    <p:anim calcmode="lin" valueType="num">
                                      <p:cBhvr additive="base">
                                        <p:cTn id="18"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9"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500" fill="hold"/>
                                        <p:tgtEl>
                                          <p:spTgt spid="21"/>
                                        </p:tgtEl>
                                        <p:attrNameLst>
                                          <p:attrName>ppt_x</p:attrName>
                                        </p:attrNameLst>
                                      </p:cBhvr>
                                      <p:tavLst>
                                        <p:tav tm="0">
                                          <p:val>
                                            <p:strVal val="0-#ppt_w/2"/>
                                          </p:val>
                                        </p:tav>
                                        <p:tav tm="100000">
                                          <p:val>
                                            <p:strVal val="#ppt_x"/>
                                          </p:val>
                                        </p:tav>
                                      </p:tavLst>
                                    </p:anim>
                                    <p:anim calcmode="lin" valueType="num">
                                      <p:cBhvr additive="base">
                                        <p:cTn id="24" dur="500" fill="hold"/>
                                        <p:tgtEl>
                                          <p:spTgt spid="21"/>
                                        </p:tgtEl>
                                        <p:attrNameLst>
                                          <p:attrName>ppt_y</p:attrName>
                                        </p:attrNameLst>
                                      </p:cBhvr>
                                      <p:tavLst>
                                        <p:tav tm="0">
                                          <p:val>
                                            <p:strVal val="0-#ppt_h/2"/>
                                          </p:val>
                                        </p:tav>
                                        <p:tav tm="100000">
                                          <p:val>
                                            <p:strVal val="#ppt_y"/>
                                          </p:val>
                                        </p:tav>
                                      </p:tavLst>
                                    </p:anim>
                                  </p:childTnLst>
                                </p:cTn>
                              </p:par>
                            </p:childTnLst>
                          </p:cTn>
                        </p:par>
                        <p:par>
                          <p:cTn id="25" fill="hold">
                            <p:stCondLst>
                              <p:cond delay="500"/>
                            </p:stCondLst>
                            <p:childTnLst>
                              <p:par>
                                <p:cTn id="26" presetID="22" presetClass="entr" presetSubtype="1" fill="hold" nodeType="after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wipe(up)">
                                      <p:cBhvr>
                                        <p:cTn id="28" dur="500"/>
                                        <p:tgtEl>
                                          <p:spTgt spid="33"/>
                                        </p:tgtEl>
                                      </p:cBhvr>
                                    </p:animEffect>
                                  </p:childTnLst>
                                </p:cTn>
                              </p:par>
                              <p:par>
                                <p:cTn id="29" presetID="22" presetClass="entr" presetSubtype="1" fill="hold" nodeType="with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wipe(up)">
                                      <p:cBhvr>
                                        <p:cTn id="31" dur="500"/>
                                        <p:tgtEl>
                                          <p:spTgt spid="37"/>
                                        </p:tgtEl>
                                      </p:cBhvr>
                                    </p:animEffect>
                                  </p:childTnLst>
                                </p:cTn>
                              </p:par>
                              <p:par>
                                <p:cTn id="32" presetID="22" presetClass="entr" presetSubtype="1" fill="hold" nodeType="withEffect">
                                  <p:stCondLst>
                                    <p:cond delay="0"/>
                                  </p:stCondLst>
                                  <p:childTnLst>
                                    <p:set>
                                      <p:cBhvr>
                                        <p:cTn id="33" dur="1" fill="hold">
                                          <p:stCondLst>
                                            <p:cond delay="0"/>
                                          </p:stCondLst>
                                        </p:cTn>
                                        <p:tgtEl>
                                          <p:spTgt spid="44"/>
                                        </p:tgtEl>
                                        <p:attrNameLst>
                                          <p:attrName>style.visibility</p:attrName>
                                        </p:attrNameLst>
                                      </p:cBhvr>
                                      <p:to>
                                        <p:strVal val="visible"/>
                                      </p:to>
                                    </p:set>
                                    <p:animEffect transition="in" filter="wipe(up)">
                                      <p:cBhvr>
                                        <p:cTn id="34" dur="500"/>
                                        <p:tgtEl>
                                          <p:spTgt spid="44"/>
                                        </p:tgtEl>
                                      </p:cBhvr>
                                    </p:animEffect>
                                  </p:childTnLst>
                                </p:cTn>
                              </p:par>
                              <p:par>
                                <p:cTn id="35" presetID="22" presetClass="entr" presetSubtype="1" fill="hold" nodeType="withEffect">
                                  <p:stCondLst>
                                    <p:cond delay="0"/>
                                  </p:stCondLst>
                                  <p:childTnLst>
                                    <p:set>
                                      <p:cBhvr>
                                        <p:cTn id="36" dur="1" fill="hold">
                                          <p:stCondLst>
                                            <p:cond delay="0"/>
                                          </p:stCondLst>
                                        </p:cTn>
                                        <p:tgtEl>
                                          <p:spTgt spid="48"/>
                                        </p:tgtEl>
                                        <p:attrNameLst>
                                          <p:attrName>style.visibility</p:attrName>
                                        </p:attrNameLst>
                                      </p:cBhvr>
                                      <p:to>
                                        <p:strVal val="visible"/>
                                      </p:to>
                                    </p:set>
                                    <p:animEffect transition="in" filter="wipe(up)">
                                      <p:cBhvr>
                                        <p:cTn id="37" dur="500"/>
                                        <p:tgtEl>
                                          <p:spTgt spid="48"/>
                                        </p:tgtEl>
                                      </p:cBhvr>
                                    </p:animEffect>
                                  </p:childTnLst>
                                </p:cTn>
                              </p:par>
                              <p:par>
                                <p:cTn id="38" presetID="22" presetClass="entr" presetSubtype="1" fill="hold" nodeType="withEffect">
                                  <p:stCondLst>
                                    <p:cond delay="0"/>
                                  </p:stCondLst>
                                  <p:childTnLst>
                                    <p:set>
                                      <p:cBhvr>
                                        <p:cTn id="39" dur="1" fill="hold">
                                          <p:stCondLst>
                                            <p:cond delay="0"/>
                                          </p:stCondLst>
                                        </p:cTn>
                                        <p:tgtEl>
                                          <p:spTgt spid="51"/>
                                        </p:tgtEl>
                                        <p:attrNameLst>
                                          <p:attrName>style.visibility</p:attrName>
                                        </p:attrNameLst>
                                      </p:cBhvr>
                                      <p:to>
                                        <p:strVal val="visible"/>
                                      </p:to>
                                    </p:set>
                                    <p:animEffect transition="in" filter="wipe(up)">
                                      <p:cBhvr>
                                        <p:cTn id="40" dur="500"/>
                                        <p:tgtEl>
                                          <p:spTgt spid="51"/>
                                        </p:tgtEl>
                                      </p:cBhvr>
                                    </p:animEffect>
                                  </p:childTnLst>
                                </p:cTn>
                              </p:par>
                              <p:par>
                                <p:cTn id="41" presetID="22" presetClass="entr" presetSubtype="1" fill="hold" nodeType="withEffect">
                                  <p:stCondLst>
                                    <p:cond delay="0"/>
                                  </p:stCondLst>
                                  <p:childTnLst>
                                    <p:set>
                                      <p:cBhvr>
                                        <p:cTn id="42" dur="1" fill="hold">
                                          <p:stCondLst>
                                            <p:cond delay="0"/>
                                          </p:stCondLst>
                                        </p:cTn>
                                        <p:tgtEl>
                                          <p:spTgt spid="54"/>
                                        </p:tgtEl>
                                        <p:attrNameLst>
                                          <p:attrName>style.visibility</p:attrName>
                                        </p:attrNameLst>
                                      </p:cBhvr>
                                      <p:to>
                                        <p:strVal val="visible"/>
                                      </p:to>
                                    </p:set>
                                    <p:animEffect transition="in" filter="wipe(up)">
                                      <p:cBhvr>
                                        <p:cTn id="43" dur="500"/>
                                        <p:tgtEl>
                                          <p:spTgt spid="54"/>
                                        </p:tgtEl>
                                      </p:cBhvr>
                                    </p:animEffect>
                                  </p:childTnLst>
                                </p:cTn>
                              </p:par>
                              <p:par>
                                <p:cTn id="44" presetID="22" presetClass="entr" presetSubtype="1" fill="hold" nodeType="withEffect">
                                  <p:stCondLst>
                                    <p:cond delay="0"/>
                                  </p:stCondLst>
                                  <p:childTnLst>
                                    <p:set>
                                      <p:cBhvr>
                                        <p:cTn id="45" dur="1" fill="hold">
                                          <p:stCondLst>
                                            <p:cond delay="0"/>
                                          </p:stCondLst>
                                        </p:cTn>
                                        <p:tgtEl>
                                          <p:spTgt spid="57"/>
                                        </p:tgtEl>
                                        <p:attrNameLst>
                                          <p:attrName>style.visibility</p:attrName>
                                        </p:attrNameLst>
                                      </p:cBhvr>
                                      <p:to>
                                        <p:strVal val="visible"/>
                                      </p:to>
                                    </p:set>
                                    <p:animEffect transition="in" filter="wipe(up)">
                                      <p:cBhvr>
                                        <p:cTn id="46" dur="500"/>
                                        <p:tgtEl>
                                          <p:spTgt spid="57"/>
                                        </p:tgtEl>
                                      </p:cBhvr>
                                    </p:animEffect>
                                  </p:childTnLst>
                                </p:cTn>
                              </p:par>
                              <p:par>
                                <p:cTn id="47" presetID="22" presetClass="entr" presetSubtype="1" fill="hold" nodeType="withEffect">
                                  <p:stCondLst>
                                    <p:cond delay="0"/>
                                  </p:stCondLst>
                                  <p:childTnLst>
                                    <p:set>
                                      <p:cBhvr>
                                        <p:cTn id="48" dur="1" fill="hold">
                                          <p:stCondLst>
                                            <p:cond delay="0"/>
                                          </p:stCondLst>
                                        </p:cTn>
                                        <p:tgtEl>
                                          <p:spTgt spid="60"/>
                                        </p:tgtEl>
                                        <p:attrNameLst>
                                          <p:attrName>style.visibility</p:attrName>
                                        </p:attrNameLst>
                                      </p:cBhvr>
                                      <p:to>
                                        <p:strVal val="visible"/>
                                      </p:to>
                                    </p:set>
                                    <p:animEffect transition="in" filter="wipe(up)">
                                      <p:cBhvr>
                                        <p:cTn id="49" dur="500"/>
                                        <p:tgtEl>
                                          <p:spTgt spid="60"/>
                                        </p:tgtEl>
                                      </p:cBhvr>
                                    </p:animEffect>
                                  </p:childTnLst>
                                </p:cTn>
                              </p:par>
                              <p:par>
                                <p:cTn id="50" presetID="22" presetClass="entr" presetSubtype="1" fill="hold" nodeType="withEffect">
                                  <p:stCondLst>
                                    <p:cond delay="0"/>
                                  </p:stCondLst>
                                  <p:childTnLst>
                                    <p:set>
                                      <p:cBhvr>
                                        <p:cTn id="51" dur="1" fill="hold">
                                          <p:stCondLst>
                                            <p:cond delay="0"/>
                                          </p:stCondLst>
                                        </p:cTn>
                                        <p:tgtEl>
                                          <p:spTgt spid="63"/>
                                        </p:tgtEl>
                                        <p:attrNameLst>
                                          <p:attrName>style.visibility</p:attrName>
                                        </p:attrNameLst>
                                      </p:cBhvr>
                                      <p:to>
                                        <p:strVal val="visible"/>
                                      </p:to>
                                    </p:set>
                                    <p:animEffect transition="in" filter="wipe(up)">
                                      <p:cBhvr>
                                        <p:cTn id="52" dur="500"/>
                                        <p:tgtEl>
                                          <p:spTgt spid="63"/>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9" fill="hold" grpId="0" nodeType="clickEffect">
                                  <p:stCondLst>
                                    <p:cond delay="0"/>
                                  </p:stCondLst>
                                  <p:childTnLst>
                                    <p:set>
                                      <p:cBhvr>
                                        <p:cTn id="56" dur="1" fill="hold">
                                          <p:stCondLst>
                                            <p:cond delay="0"/>
                                          </p:stCondLst>
                                        </p:cTn>
                                        <p:tgtEl>
                                          <p:spTgt spid="66"/>
                                        </p:tgtEl>
                                        <p:attrNameLst>
                                          <p:attrName>style.visibility</p:attrName>
                                        </p:attrNameLst>
                                      </p:cBhvr>
                                      <p:to>
                                        <p:strVal val="visible"/>
                                      </p:to>
                                    </p:set>
                                    <p:anim calcmode="lin" valueType="num">
                                      <p:cBhvr additive="base">
                                        <p:cTn id="57" dur="500" fill="hold"/>
                                        <p:tgtEl>
                                          <p:spTgt spid="66"/>
                                        </p:tgtEl>
                                        <p:attrNameLst>
                                          <p:attrName>ppt_x</p:attrName>
                                        </p:attrNameLst>
                                      </p:cBhvr>
                                      <p:tavLst>
                                        <p:tav tm="0">
                                          <p:val>
                                            <p:strVal val="0-#ppt_w/2"/>
                                          </p:val>
                                        </p:tav>
                                        <p:tav tm="100000">
                                          <p:val>
                                            <p:strVal val="#ppt_x"/>
                                          </p:val>
                                        </p:tav>
                                      </p:tavLst>
                                    </p:anim>
                                    <p:anim calcmode="lin" valueType="num">
                                      <p:cBhvr additive="base">
                                        <p:cTn id="58" dur="500" fill="hold"/>
                                        <p:tgtEl>
                                          <p:spTgt spid="66"/>
                                        </p:tgtEl>
                                        <p:attrNameLst>
                                          <p:attrName>ppt_y</p:attrName>
                                        </p:attrNameLst>
                                      </p:cBhvr>
                                      <p:tavLst>
                                        <p:tav tm="0">
                                          <p:val>
                                            <p:strVal val="0-#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4" presetClass="exit" presetSubtype="10" fill="hold" grpId="1" nodeType="clickEffect">
                                  <p:stCondLst>
                                    <p:cond delay="0"/>
                                  </p:stCondLst>
                                  <p:childTnLst>
                                    <p:animEffect transition="out" filter="randombar(horizontal)">
                                      <p:cBhvr>
                                        <p:cTn id="62" dur="500"/>
                                        <p:tgtEl>
                                          <p:spTgt spid="8"/>
                                        </p:tgtEl>
                                      </p:cBhvr>
                                    </p:animEffect>
                                    <p:set>
                                      <p:cBhvr>
                                        <p:cTn id="63" dur="1" fill="hold">
                                          <p:stCondLst>
                                            <p:cond delay="499"/>
                                          </p:stCondLst>
                                        </p:cTn>
                                        <p:tgtEl>
                                          <p:spTgt spid="8"/>
                                        </p:tgtEl>
                                        <p:attrNameLst>
                                          <p:attrName>style.visibility</p:attrName>
                                        </p:attrNameLst>
                                      </p:cBhvr>
                                      <p:to>
                                        <p:strVal val="hidden"/>
                                      </p:to>
                                    </p:set>
                                  </p:childTnLst>
                                </p:cTn>
                              </p:par>
                              <p:par>
                                <p:cTn id="64" presetID="14" presetClass="exit" presetSubtype="10" fill="hold" nodeType="withEffect">
                                  <p:stCondLst>
                                    <p:cond delay="0"/>
                                  </p:stCondLst>
                                  <p:childTnLst>
                                    <p:animEffect transition="out" filter="randombar(horizontal)">
                                      <p:cBhvr>
                                        <p:cTn id="65" dur="500"/>
                                        <p:tgtEl>
                                          <p:spTgt spid="18"/>
                                        </p:tgtEl>
                                      </p:cBhvr>
                                    </p:animEffect>
                                    <p:set>
                                      <p:cBhvr>
                                        <p:cTn id="66" dur="1" fill="hold">
                                          <p:stCondLst>
                                            <p:cond delay="499"/>
                                          </p:stCondLst>
                                        </p:cTn>
                                        <p:tgtEl>
                                          <p:spTgt spid="18"/>
                                        </p:tgtEl>
                                        <p:attrNameLst>
                                          <p:attrName>style.visibility</p:attrName>
                                        </p:attrNameLst>
                                      </p:cBhvr>
                                      <p:to>
                                        <p:strVal val="hidden"/>
                                      </p:to>
                                    </p:set>
                                  </p:childTnLst>
                                </p:cTn>
                              </p:par>
                              <p:par>
                                <p:cTn id="67" presetID="14" presetClass="exit" presetSubtype="10" fill="hold" grpId="1" nodeType="withEffect">
                                  <p:stCondLst>
                                    <p:cond delay="0"/>
                                  </p:stCondLst>
                                  <p:childTnLst>
                                    <p:animEffect transition="out" filter="randombar(horizontal)">
                                      <p:cBhvr>
                                        <p:cTn id="68" dur="500"/>
                                        <p:tgtEl>
                                          <p:spTgt spid="19"/>
                                        </p:tgtEl>
                                      </p:cBhvr>
                                    </p:animEffect>
                                    <p:set>
                                      <p:cBhvr>
                                        <p:cTn id="69" dur="1" fill="hold">
                                          <p:stCondLst>
                                            <p:cond delay="499"/>
                                          </p:stCondLst>
                                        </p:cTn>
                                        <p:tgtEl>
                                          <p:spTgt spid="19"/>
                                        </p:tgtEl>
                                        <p:attrNameLst>
                                          <p:attrName>style.visibility</p:attrName>
                                        </p:attrNameLst>
                                      </p:cBhvr>
                                      <p:to>
                                        <p:strVal val="hidden"/>
                                      </p:to>
                                    </p:set>
                                  </p:childTnLst>
                                </p:cTn>
                              </p:par>
                              <p:par>
                                <p:cTn id="70" presetID="14" presetClass="exit" presetSubtype="10" fill="hold" grpId="1" nodeType="withEffect">
                                  <p:stCondLst>
                                    <p:cond delay="0"/>
                                  </p:stCondLst>
                                  <p:childTnLst>
                                    <p:animEffect transition="out" filter="randombar(horizontal)">
                                      <p:cBhvr>
                                        <p:cTn id="71" dur="500"/>
                                        <p:tgtEl>
                                          <p:spTgt spid="21"/>
                                        </p:tgtEl>
                                      </p:cBhvr>
                                    </p:animEffect>
                                    <p:set>
                                      <p:cBhvr>
                                        <p:cTn id="72" dur="1" fill="hold">
                                          <p:stCondLst>
                                            <p:cond delay="499"/>
                                          </p:stCondLst>
                                        </p:cTn>
                                        <p:tgtEl>
                                          <p:spTgt spid="21"/>
                                        </p:tgtEl>
                                        <p:attrNameLst>
                                          <p:attrName>style.visibility</p:attrName>
                                        </p:attrNameLst>
                                      </p:cBhvr>
                                      <p:to>
                                        <p:strVal val="hidden"/>
                                      </p:to>
                                    </p:set>
                                  </p:childTnLst>
                                </p:cTn>
                              </p:par>
                              <p:par>
                                <p:cTn id="73" presetID="14" presetClass="exit" presetSubtype="10" fill="hold" nodeType="withEffect">
                                  <p:stCondLst>
                                    <p:cond delay="0"/>
                                  </p:stCondLst>
                                  <p:childTnLst>
                                    <p:animEffect transition="out" filter="randombar(horizontal)">
                                      <p:cBhvr>
                                        <p:cTn id="74" dur="500"/>
                                        <p:tgtEl>
                                          <p:spTgt spid="33"/>
                                        </p:tgtEl>
                                      </p:cBhvr>
                                    </p:animEffect>
                                    <p:set>
                                      <p:cBhvr>
                                        <p:cTn id="75" dur="1" fill="hold">
                                          <p:stCondLst>
                                            <p:cond delay="499"/>
                                          </p:stCondLst>
                                        </p:cTn>
                                        <p:tgtEl>
                                          <p:spTgt spid="33"/>
                                        </p:tgtEl>
                                        <p:attrNameLst>
                                          <p:attrName>style.visibility</p:attrName>
                                        </p:attrNameLst>
                                      </p:cBhvr>
                                      <p:to>
                                        <p:strVal val="hidden"/>
                                      </p:to>
                                    </p:set>
                                  </p:childTnLst>
                                </p:cTn>
                              </p:par>
                              <p:par>
                                <p:cTn id="76" presetID="14" presetClass="exit" presetSubtype="10" fill="hold" nodeType="withEffect">
                                  <p:stCondLst>
                                    <p:cond delay="0"/>
                                  </p:stCondLst>
                                  <p:childTnLst>
                                    <p:animEffect transition="out" filter="randombar(horizontal)">
                                      <p:cBhvr>
                                        <p:cTn id="77" dur="500"/>
                                        <p:tgtEl>
                                          <p:spTgt spid="37"/>
                                        </p:tgtEl>
                                      </p:cBhvr>
                                    </p:animEffect>
                                    <p:set>
                                      <p:cBhvr>
                                        <p:cTn id="78" dur="1" fill="hold">
                                          <p:stCondLst>
                                            <p:cond delay="499"/>
                                          </p:stCondLst>
                                        </p:cTn>
                                        <p:tgtEl>
                                          <p:spTgt spid="37"/>
                                        </p:tgtEl>
                                        <p:attrNameLst>
                                          <p:attrName>style.visibility</p:attrName>
                                        </p:attrNameLst>
                                      </p:cBhvr>
                                      <p:to>
                                        <p:strVal val="hidden"/>
                                      </p:to>
                                    </p:set>
                                  </p:childTnLst>
                                </p:cTn>
                              </p:par>
                              <p:par>
                                <p:cTn id="79" presetID="14" presetClass="exit" presetSubtype="10" fill="hold" nodeType="withEffect">
                                  <p:stCondLst>
                                    <p:cond delay="0"/>
                                  </p:stCondLst>
                                  <p:childTnLst>
                                    <p:animEffect transition="out" filter="randombar(horizontal)">
                                      <p:cBhvr>
                                        <p:cTn id="80" dur="500"/>
                                        <p:tgtEl>
                                          <p:spTgt spid="44"/>
                                        </p:tgtEl>
                                      </p:cBhvr>
                                    </p:animEffect>
                                    <p:set>
                                      <p:cBhvr>
                                        <p:cTn id="81" dur="1" fill="hold">
                                          <p:stCondLst>
                                            <p:cond delay="499"/>
                                          </p:stCondLst>
                                        </p:cTn>
                                        <p:tgtEl>
                                          <p:spTgt spid="44"/>
                                        </p:tgtEl>
                                        <p:attrNameLst>
                                          <p:attrName>style.visibility</p:attrName>
                                        </p:attrNameLst>
                                      </p:cBhvr>
                                      <p:to>
                                        <p:strVal val="hidden"/>
                                      </p:to>
                                    </p:set>
                                  </p:childTnLst>
                                </p:cTn>
                              </p:par>
                              <p:par>
                                <p:cTn id="82" presetID="14" presetClass="exit" presetSubtype="10" fill="hold" nodeType="withEffect">
                                  <p:stCondLst>
                                    <p:cond delay="0"/>
                                  </p:stCondLst>
                                  <p:childTnLst>
                                    <p:animEffect transition="out" filter="randombar(horizontal)">
                                      <p:cBhvr>
                                        <p:cTn id="83" dur="500"/>
                                        <p:tgtEl>
                                          <p:spTgt spid="48"/>
                                        </p:tgtEl>
                                      </p:cBhvr>
                                    </p:animEffect>
                                    <p:set>
                                      <p:cBhvr>
                                        <p:cTn id="84" dur="1" fill="hold">
                                          <p:stCondLst>
                                            <p:cond delay="499"/>
                                          </p:stCondLst>
                                        </p:cTn>
                                        <p:tgtEl>
                                          <p:spTgt spid="48"/>
                                        </p:tgtEl>
                                        <p:attrNameLst>
                                          <p:attrName>style.visibility</p:attrName>
                                        </p:attrNameLst>
                                      </p:cBhvr>
                                      <p:to>
                                        <p:strVal val="hidden"/>
                                      </p:to>
                                    </p:set>
                                  </p:childTnLst>
                                </p:cTn>
                              </p:par>
                              <p:par>
                                <p:cTn id="85" presetID="14" presetClass="exit" presetSubtype="10" fill="hold" nodeType="withEffect">
                                  <p:stCondLst>
                                    <p:cond delay="0"/>
                                  </p:stCondLst>
                                  <p:childTnLst>
                                    <p:animEffect transition="out" filter="randombar(horizontal)">
                                      <p:cBhvr>
                                        <p:cTn id="86" dur="500"/>
                                        <p:tgtEl>
                                          <p:spTgt spid="51"/>
                                        </p:tgtEl>
                                      </p:cBhvr>
                                    </p:animEffect>
                                    <p:set>
                                      <p:cBhvr>
                                        <p:cTn id="87" dur="1" fill="hold">
                                          <p:stCondLst>
                                            <p:cond delay="499"/>
                                          </p:stCondLst>
                                        </p:cTn>
                                        <p:tgtEl>
                                          <p:spTgt spid="51"/>
                                        </p:tgtEl>
                                        <p:attrNameLst>
                                          <p:attrName>style.visibility</p:attrName>
                                        </p:attrNameLst>
                                      </p:cBhvr>
                                      <p:to>
                                        <p:strVal val="hidden"/>
                                      </p:to>
                                    </p:set>
                                  </p:childTnLst>
                                </p:cTn>
                              </p:par>
                              <p:par>
                                <p:cTn id="88" presetID="14" presetClass="exit" presetSubtype="10" fill="hold" nodeType="withEffect">
                                  <p:stCondLst>
                                    <p:cond delay="0"/>
                                  </p:stCondLst>
                                  <p:childTnLst>
                                    <p:animEffect transition="out" filter="randombar(horizontal)">
                                      <p:cBhvr>
                                        <p:cTn id="89" dur="500"/>
                                        <p:tgtEl>
                                          <p:spTgt spid="54"/>
                                        </p:tgtEl>
                                      </p:cBhvr>
                                    </p:animEffect>
                                    <p:set>
                                      <p:cBhvr>
                                        <p:cTn id="90" dur="1" fill="hold">
                                          <p:stCondLst>
                                            <p:cond delay="499"/>
                                          </p:stCondLst>
                                        </p:cTn>
                                        <p:tgtEl>
                                          <p:spTgt spid="54"/>
                                        </p:tgtEl>
                                        <p:attrNameLst>
                                          <p:attrName>style.visibility</p:attrName>
                                        </p:attrNameLst>
                                      </p:cBhvr>
                                      <p:to>
                                        <p:strVal val="hidden"/>
                                      </p:to>
                                    </p:set>
                                  </p:childTnLst>
                                </p:cTn>
                              </p:par>
                              <p:par>
                                <p:cTn id="91" presetID="14" presetClass="exit" presetSubtype="10" fill="hold" nodeType="withEffect">
                                  <p:stCondLst>
                                    <p:cond delay="0"/>
                                  </p:stCondLst>
                                  <p:childTnLst>
                                    <p:animEffect transition="out" filter="randombar(horizontal)">
                                      <p:cBhvr>
                                        <p:cTn id="92" dur="500"/>
                                        <p:tgtEl>
                                          <p:spTgt spid="57"/>
                                        </p:tgtEl>
                                      </p:cBhvr>
                                    </p:animEffect>
                                    <p:set>
                                      <p:cBhvr>
                                        <p:cTn id="93" dur="1" fill="hold">
                                          <p:stCondLst>
                                            <p:cond delay="499"/>
                                          </p:stCondLst>
                                        </p:cTn>
                                        <p:tgtEl>
                                          <p:spTgt spid="57"/>
                                        </p:tgtEl>
                                        <p:attrNameLst>
                                          <p:attrName>style.visibility</p:attrName>
                                        </p:attrNameLst>
                                      </p:cBhvr>
                                      <p:to>
                                        <p:strVal val="hidden"/>
                                      </p:to>
                                    </p:set>
                                  </p:childTnLst>
                                </p:cTn>
                              </p:par>
                              <p:par>
                                <p:cTn id="94" presetID="14" presetClass="exit" presetSubtype="10" fill="hold" nodeType="withEffect">
                                  <p:stCondLst>
                                    <p:cond delay="0"/>
                                  </p:stCondLst>
                                  <p:childTnLst>
                                    <p:animEffect transition="out" filter="randombar(horizontal)">
                                      <p:cBhvr>
                                        <p:cTn id="95" dur="500"/>
                                        <p:tgtEl>
                                          <p:spTgt spid="60"/>
                                        </p:tgtEl>
                                      </p:cBhvr>
                                    </p:animEffect>
                                    <p:set>
                                      <p:cBhvr>
                                        <p:cTn id="96" dur="1" fill="hold">
                                          <p:stCondLst>
                                            <p:cond delay="499"/>
                                          </p:stCondLst>
                                        </p:cTn>
                                        <p:tgtEl>
                                          <p:spTgt spid="60"/>
                                        </p:tgtEl>
                                        <p:attrNameLst>
                                          <p:attrName>style.visibility</p:attrName>
                                        </p:attrNameLst>
                                      </p:cBhvr>
                                      <p:to>
                                        <p:strVal val="hidden"/>
                                      </p:to>
                                    </p:set>
                                  </p:childTnLst>
                                </p:cTn>
                              </p:par>
                              <p:par>
                                <p:cTn id="97" presetID="14" presetClass="exit" presetSubtype="10" fill="hold" nodeType="withEffect">
                                  <p:stCondLst>
                                    <p:cond delay="0"/>
                                  </p:stCondLst>
                                  <p:childTnLst>
                                    <p:animEffect transition="out" filter="randombar(horizontal)">
                                      <p:cBhvr>
                                        <p:cTn id="98" dur="500"/>
                                        <p:tgtEl>
                                          <p:spTgt spid="63"/>
                                        </p:tgtEl>
                                      </p:cBhvr>
                                    </p:animEffect>
                                    <p:set>
                                      <p:cBhvr>
                                        <p:cTn id="99" dur="1" fill="hold">
                                          <p:stCondLst>
                                            <p:cond delay="499"/>
                                          </p:stCondLst>
                                        </p:cTn>
                                        <p:tgtEl>
                                          <p:spTgt spid="63"/>
                                        </p:tgtEl>
                                        <p:attrNameLst>
                                          <p:attrName>style.visibility</p:attrName>
                                        </p:attrNameLst>
                                      </p:cBhvr>
                                      <p:to>
                                        <p:strVal val="hidden"/>
                                      </p:to>
                                    </p:set>
                                  </p:childTnLst>
                                </p:cTn>
                              </p:par>
                              <p:par>
                                <p:cTn id="100" presetID="14" presetClass="exit" presetSubtype="10" fill="hold" grpId="1" nodeType="withEffect">
                                  <p:stCondLst>
                                    <p:cond delay="0"/>
                                  </p:stCondLst>
                                  <p:childTnLst>
                                    <p:animEffect transition="out" filter="randombar(horizontal)">
                                      <p:cBhvr>
                                        <p:cTn id="101" dur="500"/>
                                        <p:tgtEl>
                                          <p:spTgt spid="66"/>
                                        </p:tgtEl>
                                      </p:cBhvr>
                                    </p:animEffect>
                                    <p:set>
                                      <p:cBhvr>
                                        <p:cTn id="102" dur="1" fill="hold">
                                          <p:stCondLst>
                                            <p:cond delay="499"/>
                                          </p:stCondLst>
                                        </p:cTn>
                                        <p:tgtEl>
                                          <p:spTgt spid="6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9" grpId="0" animBg="1"/>
      <p:bldP spid="19" grpId="1" animBg="1"/>
      <p:bldP spid="21" grpId="0" animBg="1"/>
      <p:bldP spid="21" grpId="1" animBg="1"/>
      <p:bldP spid="66" grpId="0" animBg="1"/>
      <p:bldP spid="66" grpId="1"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54156"/>
            <a:ext cx="7706658" cy="311469"/>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053" y="959444"/>
            <a:ext cx="3233244" cy="5834922"/>
          </a:xfrm>
          <a:prstGeom prst="rect">
            <a:avLst/>
          </a:prstGeom>
          <a:ln w="19050">
            <a:solidFill>
              <a:srgbClr val="0070C0"/>
            </a:solidFill>
          </a:ln>
        </p:spPr>
      </p:pic>
      <p:sp>
        <p:nvSpPr>
          <p:cNvPr id="11" name="TextBox 10"/>
          <p:cNvSpPr txBox="1"/>
          <p:nvPr/>
        </p:nvSpPr>
        <p:spPr>
          <a:xfrm>
            <a:off x="1648365" y="4265182"/>
            <a:ext cx="4087023" cy="2246769"/>
          </a:xfrm>
          <a:prstGeom prst="rect">
            <a:avLst/>
          </a:prstGeom>
          <a:solidFill>
            <a:schemeClr val="bg1"/>
          </a:solidFill>
          <a:ln w="19050">
            <a:solidFill>
              <a:schemeClr val="accent2"/>
            </a:solidFill>
          </a:ln>
        </p:spPr>
        <p:txBody>
          <a:bodyPr wrap="square" rtlCol="0">
            <a:spAutoFit/>
          </a:bodyPr>
          <a:lstStyle>
            <a:defPPr>
              <a:defRPr lang="en-US"/>
            </a:defPPr>
            <a:lvl1pPr>
              <a:defRPr sz="2000"/>
            </a:lvl1pPr>
          </a:lstStyle>
          <a:p>
            <a:r>
              <a:rPr lang="en-CA" dirty="0"/>
              <a:t>Press the </a:t>
            </a:r>
            <a:r>
              <a:rPr lang="en-CA" b="1" dirty="0"/>
              <a:t>Alt</a:t>
            </a:r>
            <a:r>
              <a:rPr lang="en-CA" dirty="0"/>
              <a:t> key to access this menu. </a:t>
            </a:r>
          </a:p>
          <a:p>
            <a:endParaRPr lang="en-CA" dirty="0"/>
          </a:p>
          <a:p>
            <a:r>
              <a:rPr lang="en-CA" dirty="0"/>
              <a:t>The File menu is the first on the left, so the Alt key pulls it up.</a:t>
            </a:r>
          </a:p>
          <a:p>
            <a:endParaRPr lang="en-CA" dirty="0"/>
          </a:p>
          <a:p>
            <a:r>
              <a:rPr lang="en-CA" dirty="0"/>
              <a:t>When viewing the menu, press the underlined key to do that command.</a:t>
            </a:r>
          </a:p>
        </p:txBody>
      </p:sp>
      <p:grpSp>
        <p:nvGrpSpPr>
          <p:cNvPr id="33" name="Group 32"/>
          <p:cNvGrpSpPr/>
          <p:nvPr/>
        </p:nvGrpSpPr>
        <p:grpSpPr>
          <a:xfrm>
            <a:off x="6467476" y="1963100"/>
            <a:ext cx="5545170" cy="4736374"/>
            <a:chOff x="8490857" y="1959430"/>
            <a:chExt cx="3312367" cy="3503907"/>
          </a:xfrm>
        </p:grpSpPr>
        <p:sp>
          <p:nvSpPr>
            <p:cNvPr id="17" name="Rounded Rectangle 16"/>
            <p:cNvSpPr/>
            <p:nvPr/>
          </p:nvSpPr>
          <p:spPr>
            <a:xfrm>
              <a:off x="8490857" y="1959430"/>
              <a:ext cx="3312367" cy="3503907"/>
            </a:xfrm>
            <a:prstGeom prst="roundRect">
              <a:avLst/>
            </a:prstGeom>
            <a:solidFill>
              <a:schemeClr val="accent2">
                <a:alpha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TextBox 17"/>
            <p:cNvSpPr txBox="1"/>
            <p:nvPr/>
          </p:nvSpPr>
          <p:spPr>
            <a:xfrm>
              <a:off x="8789437" y="1987026"/>
              <a:ext cx="2724539" cy="295996"/>
            </a:xfrm>
            <a:prstGeom prst="rect">
              <a:avLst/>
            </a:prstGeom>
            <a:noFill/>
          </p:spPr>
          <p:txBody>
            <a:bodyPr wrap="square" rtlCol="0">
              <a:spAutoFit/>
            </a:bodyPr>
            <a:lstStyle/>
            <a:p>
              <a:pPr algn="ctr"/>
              <a:r>
                <a:rPr lang="en-CA" sz="2000" b="1" dirty="0"/>
                <a:t>Navigation in the menus</a:t>
              </a:r>
            </a:p>
          </p:txBody>
        </p:sp>
      </p:grpSp>
      <p:sp>
        <p:nvSpPr>
          <p:cNvPr id="21" name="TextBox 20"/>
          <p:cNvSpPr txBox="1"/>
          <p:nvPr/>
        </p:nvSpPr>
        <p:spPr>
          <a:xfrm>
            <a:off x="6810376" y="2410530"/>
            <a:ext cx="4997133" cy="707886"/>
          </a:xfrm>
          <a:prstGeom prst="rect">
            <a:avLst/>
          </a:prstGeom>
          <a:noFill/>
        </p:spPr>
        <p:txBody>
          <a:bodyPr wrap="square" rtlCol="0">
            <a:spAutoFit/>
          </a:bodyPr>
          <a:lstStyle/>
          <a:p>
            <a:pPr marL="171450" indent="-171450">
              <a:buFont typeface="Wingdings" panose="05000000000000000000" pitchFamily="2" charset="2"/>
              <a:buChar char="Ø"/>
            </a:pPr>
            <a:r>
              <a:rPr lang="en-CA" sz="2000" dirty="0"/>
              <a:t>Arrow keys up and down.</a:t>
            </a:r>
          </a:p>
          <a:p>
            <a:r>
              <a:rPr lang="en-CA" sz="2000" dirty="0"/>
              <a:t>     Then press </a:t>
            </a:r>
            <a:r>
              <a:rPr lang="en-CA" sz="2000" b="1" dirty="0"/>
              <a:t>Enter</a:t>
            </a:r>
            <a:r>
              <a:rPr lang="en-CA" sz="2000" dirty="0"/>
              <a:t> to do that function.</a:t>
            </a:r>
          </a:p>
        </p:txBody>
      </p:sp>
      <p:sp>
        <p:nvSpPr>
          <p:cNvPr id="23" name="TextBox 22"/>
          <p:cNvSpPr txBox="1"/>
          <p:nvPr/>
        </p:nvSpPr>
        <p:spPr>
          <a:xfrm>
            <a:off x="6799057" y="3747514"/>
            <a:ext cx="5087754" cy="400110"/>
          </a:xfrm>
          <a:prstGeom prst="rect">
            <a:avLst/>
          </a:prstGeom>
          <a:noFill/>
        </p:spPr>
        <p:txBody>
          <a:bodyPr wrap="square" rtlCol="0">
            <a:spAutoFit/>
          </a:bodyPr>
          <a:lstStyle/>
          <a:p>
            <a:pPr marL="171450" indent="-171450">
              <a:buFont typeface="Wingdings" panose="05000000000000000000" pitchFamily="2" charset="2"/>
              <a:buChar char="Ø"/>
            </a:pPr>
            <a:r>
              <a:rPr lang="en-CA" sz="2000" dirty="0"/>
              <a:t>Shortcut keys (the underlined letters - </a:t>
            </a:r>
            <a:r>
              <a:rPr lang="en-CA" sz="2000" u="sng" dirty="0"/>
              <a:t>N</a:t>
            </a:r>
            <a:r>
              <a:rPr lang="en-CA" sz="2000" dirty="0"/>
              <a:t>ew)</a:t>
            </a:r>
          </a:p>
        </p:txBody>
      </p:sp>
      <p:sp>
        <p:nvSpPr>
          <p:cNvPr id="25" name="TextBox 24"/>
          <p:cNvSpPr txBox="1"/>
          <p:nvPr/>
        </p:nvSpPr>
        <p:spPr>
          <a:xfrm>
            <a:off x="6799056" y="4169514"/>
            <a:ext cx="4997133" cy="1015663"/>
          </a:xfrm>
          <a:prstGeom prst="rect">
            <a:avLst/>
          </a:prstGeom>
          <a:noFill/>
        </p:spPr>
        <p:txBody>
          <a:bodyPr wrap="square" rtlCol="0">
            <a:spAutoFit/>
          </a:bodyPr>
          <a:lstStyle/>
          <a:p>
            <a:pPr marL="171450" indent="-171450">
              <a:buFont typeface="Wingdings" panose="05000000000000000000" pitchFamily="2" charset="2"/>
              <a:buChar char="Ø"/>
            </a:pPr>
            <a:r>
              <a:rPr lang="en-CA" sz="2000" dirty="0"/>
              <a:t>Hotkeys (e.g. Ctrl-N, </a:t>
            </a:r>
            <a:r>
              <a:rPr lang="en-CA" sz="2000" dirty="0" err="1"/>
              <a:t>Alt+Ctrl+O</a:t>
            </a:r>
            <a:r>
              <a:rPr lang="en-CA" sz="2000" dirty="0"/>
              <a:t>, etc.) Hotkeys are also available without using the menu.</a:t>
            </a:r>
          </a:p>
        </p:txBody>
      </p:sp>
      <p:sp>
        <p:nvSpPr>
          <p:cNvPr id="22" name="TextBox 21"/>
          <p:cNvSpPr txBox="1"/>
          <p:nvPr/>
        </p:nvSpPr>
        <p:spPr>
          <a:xfrm>
            <a:off x="6810376" y="3056671"/>
            <a:ext cx="5076436" cy="707886"/>
          </a:xfrm>
          <a:prstGeom prst="rect">
            <a:avLst/>
          </a:prstGeom>
          <a:noFill/>
        </p:spPr>
        <p:txBody>
          <a:bodyPr wrap="square" rtlCol="0">
            <a:spAutoFit/>
          </a:bodyPr>
          <a:lstStyle/>
          <a:p>
            <a:pPr marL="171450" indent="-171450">
              <a:buFont typeface="Wingdings" panose="05000000000000000000" pitchFamily="2" charset="2"/>
              <a:buChar char="Ø"/>
            </a:pPr>
            <a:r>
              <a:rPr lang="en-CA" sz="2000" dirty="0"/>
              <a:t>Arrow keys right and left on sub-menus</a:t>
            </a:r>
          </a:p>
          <a:p>
            <a:r>
              <a:rPr lang="en-CA" sz="2000" dirty="0"/>
              <a:t>     Right arrow expands the sub-menu.</a:t>
            </a:r>
          </a:p>
        </p:txBody>
      </p:sp>
      <p:sp>
        <p:nvSpPr>
          <p:cNvPr id="32" name="TextBox 31"/>
          <p:cNvSpPr txBox="1"/>
          <p:nvPr/>
        </p:nvSpPr>
        <p:spPr>
          <a:xfrm>
            <a:off x="6759211" y="5203782"/>
            <a:ext cx="5127599" cy="707886"/>
          </a:xfrm>
          <a:prstGeom prst="rect">
            <a:avLst/>
          </a:prstGeom>
          <a:noFill/>
        </p:spPr>
        <p:txBody>
          <a:bodyPr wrap="square" rtlCol="0">
            <a:spAutoFit/>
          </a:bodyPr>
          <a:lstStyle/>
          <a:p>
            <a:pPr marL="171450" indent="-171450">
              <a:buFont typeface="Wingdings" panose="05000000000000000000" pitchFamily="2" charset="2"/>
              <a:buChar char="Ø"/>
            </a:pPr>
            <a:r>
              <a:rPr lang="en-CA" sz="2000" dirty="0"/>
              <a:t>And finally, you can just left click once with your mouse on the function you want.</a:t>
            </a:r>
          </a:p>
        </p:txBody>
      </p:sp>
      <p:sp>
        <p:nvSpPr>
          <p:cNvPr id="3" name="TextBox 2">
            <a:extLst>
              <a:ext uri="{FF2B5EF4-FFF2-40B4-BE49-F238E27FC236}">
                <a16:creationId xmlns:a16="http://schemas.microsoft.com/office/drawing/2014/main" id="{66B6D3D5-0FDB-EC40-4036-33D4B7BD95FF}"/>
              </a:ext>
            </a:extLst>
          </p:cNvPr>
          <p:cNvSpPr txBox="1"/>
          <p:nvPr/>
        </p:nvSpPr>
        <p:spPr>
          <a:xfrm>
            <a:off x="1644400" y="2490516"/>
            <a:ext cx="4080125" cy="1631216"/>
          </a:xfrm>
          <a:prstGeom prst="rect">
            <a:avLst/>
          </a:prstGeom>
          <a:solidFill>
            <a:schemeClr val="bg1"/>
          </a:solidFill>
          <a:ln w="19050">
            <a:solidFill>
              <a:schemeClr val="accent2"/>
            </a:solidFill>
          </a:ln>
        </p:spPr>
        <p:txBody>
          <a:bodyPr wrap="square" rtlCol="0">
            <a:spAutoFit/>
          </a:bodyPr>
          <a:lstStyle>
            <a:defPPr>
              <a:defRPr lang="en-US"/>
            </a:defPPr>
            <a:lvl1pPr>
              <a:defRPr sz="2000"/>
            </a:lvl1pPr>
          </a:lstStyle>
          <a:p>
            <a:r>
              <a:rPr lang="en-CA" dirty="0"/>
              <a:t>This is a menu bar from Adobe Photoshop CS5, created before ribbons were the norm, however menus are still in use and are fully supported by Microsoft.</a:t>
            </a:r>
          </a:p>
        </p:txBody>
      </p:sp>
      <p:sp>
        <p:nvSpPr>
          <p:cNvPr id="8" name="Rectangle: Rounded Corners 7">
            <a:extLst>
              <a:ext uri="{FF2B5EF4-FFF2-40B4-BE49-F238E27FC236}">
                <a16:creationId xmlns:a16="http://schemas.microsoft.com/office/drawing/2014/main" id="{3A1E6F4E-77A5-0D6D-A18E-85BD309A7C7A}"/>
              </a:ext>
            </a:extLst>
          </p:cNvPr>
          <p:cNvSpPr/>
          <p:nvPr/>
        </p:nvSpPr>
        <p:spPr>
          <a:xfrm>
            <a:off x="209551" y="63634"/>
            <a:ext cx="6549660" cy="460241"/>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Menus and Ribbons - Navigating a Menu using the </a:t>
            </a:r>
            <a:r>
              <a:rPr lang="en-CA" sz="2000" b="1" dirty="0">
                <a:solidFill>
                  <a:schemeClr val="tx1"/>
                </a:solidFill>
              </a:rPr>
              <a:t>Keyboard</a:t>
            </a:r>
            <a:endParaRPr lang="en-GB" sz="2000" dirty="0">
              <a:solidFill>
                <a:schemeClr val="tx1"/>
              </a:solidFill>
            </a:endParaRPr>
          </a:p>
        </p:txBody>
      </p:sp>
      <p:sp>
        <p:nvSpPr>
          <p:cNvPr id="10" name="TextBox 9">
            <a:extLst>
              <a:ext uri="{FF2B5EF4-FFF2-40B4-BE49-F238E27FC236}">
                <a16:creationId xmlns:a16="http://schemas.microsoft.com/office/drawing/2014/main" id="{3DC49D3D-8522-3781-8C9B-4E5EEEF5536C}"/>
              </a:ext>
            </a:extLst>
          </p:cNvPr>
          <p:cNvSpPr txBox="1"/>
          <p:nvPr/>
        </p:nvSpPr>
        <p:spPr>
          <a:xfrm>
            <a:off x="7623439" y="1195916"/>
            <a:ext cx="3233244" cy="707886"/>
          </a:xfrm>
          <a:prstGeom prst="rect">
            <a:avLst/>
          </a:prstGeom>
          <a:solidFill>
            <a:schemeClr val="bg1"/>
          </a:solidFill>
          <a:ln w="19050">
            <a:solidFill>
              <a:schemeClr val="accent2"/>
            </a:solidFill>
          </a:ln>
        </p:spPr>
        <p:txBody>
          <a:bodyPr wrap="square" rtlCol="0">
            <a:spAutoFit/>
          </a:bodyPr>
          <a:lstStyle>
            <a:defPPr>
              <a:defRPr lang="en-US"/>
            </a:defPPr>
            <a:lvl1pPr>
              <a:defRPr sz="2000"/>
            </a:lvl1pPr>
          </a:lstStyle>
          <a:p>
            <a:r>
              <a:rPr lang="en-CA" b="1" dirty="0"/>
              <a:t>Alt-E </a:t>
            </a:r>
            <a:r>
              <a:rPr lang="en-CA" dirty="0"/>
              <a:t>brings up the edit menu</a:t>
            </a:r>
          </a:p>
          <a:p>
            <a:r>
              <a:rPr lang="en-CA" b="1" dirty="0"/>
              <a:t>Alt-I </a:t>
            </a:r>
            <a:r>
              <a:rPr lang="en-CA" dirty="0"/>
              <a:t>the image menu, etc.</a:t>
            </a:r>
          </a:p>
        </p:txBody>
      </p:sp>
      <p:sp>
        <p:nvSpPr>
          <p:cNvPr id="12" name="Slide Number Placeholder 2">
            <a:extLst>
              <a:ext uri="{FF2B5EF4-FFF2-40B4-BE49-F238E27FC236}">
                <a16:creationId xmlns:a16="http://schemas.microsoft.com/office/drawing/2014/main" id="{3BA3E429-BE4A-5A8E-0A91-6C8F9691ED5A}"/>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41</a:t>
            </a:fld>
            <a:endParaRPr lang="en-GB" dirty="0">
              <a:solidFill>
                <a:schemeClr val="tx1"/>
              </a:solidFill>
            </a:endParaRPr>
          </a:p>
        </p:txBody>
      </p:sp>
    </p:spTree>
    <p:extLst>
      <p:ext uri="{BB962C8B-B14F-4D97-AF65-F5344CB8AC3E}">
        <p14:creationId xmlns:p14="http://schemas.microsoft.com/office/powerpoint/2010/main" val="2546980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0-#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par>
                                <p:cTn id="14" presetID="22" presetClass="entr" presetSubtype="1"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up)">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9"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fill="hold"/>
                                        <p:tgtEl>
                                          <p:spTgt spid="11"/>
                                        </p:tgtEl>
                                        <p:attrNameLst>
                                          <p:attrName>ppt_x</p:attrName>
                                        </p:attrNameLst>
                                      </p:cBhvr>
                                      <p:tavLst>
                                        <p:tav tm="0">
                                          <p:val>
                                            <p:strVal val="0-#ppt_w/2"/>
                                          </p:val>
                                        </p:tav>
                                        <p:tav tm="100000">
                                          <p:val>
                                            <p:strVal val="#ppt_x"/>
                                          </p:val>
                                        </p:tav>
                                      </p:tavLst>
                                    </p:anim>
                                    <p:anim calcmode="lin" valueType="num">
                                      <p:cBhvr additive="base">
                                        <p:cTn id="22"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1+#ppt_w/2"/>
                                          </p:val>
                                        </p:tav>
                                        <p:tav tm="100000">
                                          <p:val>
                                            <p:strVal val="#ppt_x"/>
                                          </p:val>
                                        </p:tav>
                                      </p:tavLst>
                                    </p:anim>
                                    <p:anim calcmode="lin" valueType="num">
                                      <p:cBhvr additive="base">
                                        <p:cTn id="2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3"/>
                                        </p:tgtEl>
                                        <p:attrNameLst>
                                          <p:attrName>style.visibility</p:attrName>
                                        </p:attrNameLst>
                                      </p:cBhvr>
                                      <p:to>
                                        <p:strVal val="visible"/>
                                      </p:to>
                                    </p:set>
                                    <p:anim calcmode="lin" valueType="num">
                                      <p:cBhvr additive="base">
                                        <p:cTn id="33" dur="500" fill="hold"/>
                                        <p:tgtEl>
                                          <p:spTgt spid="33"/>
                                        </p:tgtEl>
                                        <p:attrNameLst>
                                          <p:attrName>ppt_x</p:attrName>
                                        </p:attrNameLst>
                                      </p:cBhvr>
                                      <p:tavLst>
                                        <p:tav tm="0">
                                          <p:val>
                                            <p:strVal val="#ppt_x"/>
                                          </p:val>
                                        </p:tav>
                                        <p:tav tm="100000">
                                          <p:val>
                                            <p:strVal val="#ppt_x"/>
                                          </p:val>
                                        </p:tav>
                                      </p:tavLst>
                                    </p:anim>
                                    <p:anim calcmode="lin" valueType="num">
                                      <p:cBhvr additive="base">
                                        <p:cTn id="34"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anim calcmode="lin" valueType="num">
                                      <p:cBhvr additive="base">
                                        <p:cTn id="39" dur="500" fill="hold"/>
                                        <p:tgtEl>
                                          <p:spTgt spid="21"/>
                                        </p:tgtEl>
                                        <p:attrNameLst>
                                          <p:attrName>ppt_x</p:attrName>
                                        </p:attrNameLst>
                                      </p:cBhvr>
                                      <p:tavLst>
                                        <p:tav tm="0">
                                          <p:val>
                                            <p:strVal val="#ppt_x"/>
                                          </p:val>
                                        </p:tav>
                                        <p:tav tm="100000">
                                          <p:val>
                                            <p:strVal val="#ppt_x"/>
                                          </p:val>
                                        </p:tav>
                                      </p:tavLst>
                                    </p:anim>
                                    <p:anim calcmode="lin" valueType="num">
                                      <p:cBhvr additive="base">
                                        <p:cTn id="4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22"/>
                                        </p:tgtEl>
                                        <p:attrNameLst>
                                          <p:attrName>style.visibility</p:attrName>
                                        </p:attrNameLst>
                                      </p:cBhvr>
                                      <p:to>
                                        <p:strVal val="visible"/>
                                      </p:to>
                                    </p:set>
                                    <p:anim calcmode="lin" valueType="num">
                                      <p:cBhvr additive="base">
                                        <p:cTn id="45" dur="500" fill="hold"/>
                                        <p:tgtEl>
                                          <p:spTgt spid="22"/>
                                        </p:tgtEl>
                                        <p:attrNameLst>
                                          <p:attrName>ppt_x</p:attrName>
                                        </p:attrNameLst>
                                      </p:cBhvr>
                                      <p:tavLst>
                                        <p:tav tm="0">
                                          <p:val>
                                            <p:strVal val="#ppt_x"/>
                                          </p:val>
                                        </p:tav>
                                        <p:tav tm="100000">
                                          <p:val>
                                            <p:strVal val="#ppt_x"/>
                                          </p:val>
                                        </p:tav>
                                      </p:tavLst>
                                    </p:anim>
                                    <p:anim calcmode="lin" valueType="num">
                                      <p:cBhvr additive="base">
                                        <p:cTn id="4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23"/>
                                        </p:tgtEl>
                                        <p:attrNameLst>
                                          <p:attrName>style.visibility</p:attrName>
                                        </p:attrNameLst>
                                      </p:cBhvr>
                                      <p:to>
                                        <p:strVal val="visible"/>
                                      </p:to>
                                    </p:set>
                                    <p:anim calcmode="lin" valueType="num">
                                      <p:cBhvr additive="base">
                                        <p:cTn id="51" dur="500" fill="hold"/>
                                        <p:tgtEl>
                                          <p:spTgt spid="23"/>
                                        </p:tgtEl>
                                        <p:attrNameLst>
                                          <p:attrName>ppt_x</p:attrName>
                                        </p:attrNameLst>
                                      </p:cBhvr>
                                      <p:tavLst>
                                        <p:tav tm="0">
                                          <p:val>
                                            <p:strVal val="#ppt_x"/>
                                          </p:val>
                                        </p:tav>
                                        <p:tav tm="100000">
                                          <p:val>
                                            <p:strVal val="#ppt_x"/>
                                          </p:val>
                                        </p:tav>
                                      </p:tavLst>
                                    </p:anim>
                                    <p:anim calcmode="lin" valueType="num">
                                      <p:cBhvr additive="base">
                                        <p:cTn id="5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25"/>
                                        </p:tgtEl>
                                        <p:attrNameLst>
                                          <p:attrName>style.visibility</p:attrName>
                                        </p:attrNameLst>
                                      </p:cBhvr>
                                      <p:to>
                                        <p:strVal val="visible"/>
                                      </p:to>
                                    </p:set>
                                    <p:anim calcmode="lin" valueType="num">
                                      <p:cBhvr additive="base">
                                        <p:cTn id="57" dur="500" fill="hold"/>
                                        <p:tgtEl>
                                          <p:spTgt spid="25"/>
                                        </p:tgtEl>
                                        <p:attrNameLst>
                                          <p:attrName>ppt_x</p:attrName>
                                        </p:attrNameLst>
                                      </p:cBhvr>
                                      <p:tavLst>
                                        <p:tav tm="0">
                                          <p:val>
                                            <p:strVal val="#ppt_x"/>
                                          </p:val>
                                        </p:tav>
                                        <p:tav tm="100000">
                                          <p:val>
                                            <p:strVal val="#ppt_x"/>
                                          </p:val>
                                        </p:tav>
                                      </p:tavLst>
                                    </p:anim>
                                    <p:anim calcmode="lin" valueType="num">
                                      <p:cBhvr additive="base">
                                        <p:cTn id="5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32"/>
                                        </p:tgtEl>
                                        <p:attrNameLst>
                                          <p:attrName>style.visibility</p:attrName>
                                        </p:attrNameLst>
                                      </p:cBhvr>
                                      <p:to>
                                        <p:strVal val="visible"/>
                                      </p:to>
                                    </p:set>
                                    <p:anim calcmode="lin" valueType="num">
                                      <p:cBhvr additive="base">
                                        <p:cTn id="63" dur="500" fill="hold"/>
                                        <p:tgtEl>
                                          <p:spTgt spid="32"/>
                                        </p:tgtEl>
                                        <p:attrNameLst>
                                          <p:attrName>ppt_x</p:attrName>
                                        </p:attrNameLst>
                                      </p:cBhvr>
                                      <p:tavLst>
                                        <p:tav tm="0">
                                          <p:val>
                                            <p:strVal val="#ppt_x"/>
                                          </p:val>
                                        </p:tav>
                                        <p:tav tm="100000">
                                          <p:val>
                                            <p:strVal val="#ppt_x"/>
                                          </p:val>
                                        </p:tav>
                                      </p:tavLst>
                                    </p:anim>
                                    <p:anim calcmode="lin" valueType="num">
                                      <p:cBhvr additive="base">
                                        <p:cTn id="64"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1" grpId="0"/>
      <p:bldP spid="23" grpId="0"/>
      <p:bldP spid="25" grpId="0"/>
      <p:bldP spid="22" grpId="0"/>
      <p:bldP spid="32" grpId="0"/>
      <p:bldP spid="3" grpId="0" animBg="1"/>
      <p:bldP spid="10"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7257291" y="92102"/>
            <a:ext cx="2382771" cy="338555"/>
          </a:xfr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Autofit/>
          </a:bodyPr>
          <a:lstStyle/>
          <a:p>
            <a:r>
              <a:rPr lang="en-CA" sz="2000" dirty="0">
                <a:latin typeface="Times New Roman" panose="02020603050405020304" pitchFamily="18" charset="0"/>
                <a:cs typeface="Times New Roman" panose="02020603050405020304" pitchFamily="18" charset="0"/>
              </a:rPr>
              <a:t>Information Security</a:t>
            </a:r>
          </a:p>
        </p:txBody>
      </p:sp>
      <p:grpSp>
        <p:nvGrpSpPr>
          <p:cNvPr id="15" name="Group 14"/>
          <p:cNvGrpSpPr/>
          <p:nvPr/>
        </p:nvGrpSpPr>
        <p:grpSpPr>
          <a:xfrm>
            <a:off x="3124214" y="596632"/>
            <a:ext cx="8892027" cy="2005279"/>
            <a:chOff x="2295467" y="627534"/>
            <a:chExt cx="6669021" cy="1374604"/>
          </a:xfrm>
        </p:grpSpPr>
        <p:sp>
          <p:nvSpPr>
            <p:cNvPr id="2" name="Flowchart: Alternate Process 1"/>
            <p:cNvSpPr/>
            <p:nvPr/>
          </p:nvSpPr>
          <p:spPr>
            <a:xfrm>
              <a:off x="2295467" y="627534"/>
              <a:ext cx="6669021" cy="1368152"/>
            </a:xfrm>
            <a:prstGeom prst="flowChartAlternateProcess">
              <a:avLst/>
            </a:prstGeom>
            <a:solidFill>
              <a:schemeClr val="tx1">
                <a:alpha val="2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3" name="TextBox 2"/>
            <p:cNvSpPr txBox="1"/>
            <p:nvPr/>
          </p:nvSpPr>
          <p:spPr>
            <a:xfrm>
              <a:off x="2430151" y="672973"/>
              <a:ext cx="6462328" cy="1329165"/>
            </a:xfrm>
            <a:prstGeom prst="rect">
              <a:avLst/>
            </a:prstGeom>
            <a:noFill/>
          </p:spPr>
          <p:txBody>
            <a:bodyPr wrap="square" rtlCol="0">
              <a:spAutoFit/>
            </a:bodyPr>
            <a:lstStyle/>
            <a:p>
              <a:r>
                <a:rPr lang="en-CA" sz="2000" dirty="0"/>
                <a:t>In today’s world of computer technology, keeping your information safe is</a:t>
              </a:r>
              <a:br>
                <a:rPr lang="en-CA" sz="2000" dirty="0"/>
              </a:br>
              <a:r>
                <a:rPr lang="en-CA" sz="2000" dirty="0"/>
                <a:t>                                                    </a:t>
              </a:r>
              <a:r>
                <a:rPr lang="en-CA" sz="2000" b="1" u="sng" dirty="0">
                  <a:solidFill>
                    <a:srgbClr val="990000"/>
                  </a:solidFill>
                </a:rPr>
                <a:t>absolutely required</a:t>
              </a:r>
              <a:r>
                <a:rPr lang="en-CA" sz="2000" dirty="0"/>
                <a:t>!</a:t>
              </a:r>
            </a:p>
            <a:p>
              <a:r>
                <a:rPr lang="en-CA" sz="2000" dirty="0"/>
                <a:t>With our information being recorded in government computers, by social networking apps, for banking, and much more, and while your information is conveniently available for you to use, it can also be available to anyone else if the proper steps are not taken to secure it.</a:t>
              </a:r>
            </a:p>
          </p:txBody>
        </p:sp>
      </p:grpSp>
      <p:sp>
        <p:nvSpPr>
          <p:cNvPr id="7" name="TextBox 6"/>
          <p:cNvSpPr txBox="1"/>
          <p:nvPr/>
        </p:nvSpPr>
        <p:spPr>
          <a:xfrm>
            <a:off x="239349" y="2623820"/>
            <a:ext cx="8457681" cy="2246769"/>
          </a:xfrm>
          <a:prstGeom prst="rect">
            <a:avLst/>
          </a:prstGeom>
          <a:noFill/>
        </p:spPr>
        <p:txBody>
          <a:bodyPr wrap="square" rtlCol="0">
            <a:spAutoFit/>
          </a:bodyPr>
          <a:lstStyle/>
          <a:p>
            <a:pPr marL="304792" indent="-304792">
              <a:buFont typeface="+mj-lt"/>
              <a:buAutoNum type="arabicPeriod"/>
            </a:pPr>
            <a:r>
              <a:rPr lang="en-CA" sz="2000" dirty="0"/>
              <a:t>Create a complex password</a:t>
            </a:r>
          </a:p>
          <a:p>
            <a:pPr marL="914377" lvl="1" indent="-304792">
              <a:buFont typeface="+mj-lt"/>
              <a:buAutoNum type="arabicPeriod"/>
            </a:pPr>
            <a:r>
              <a:rPr lang="en-CA" sz="2000" dirty="0"/>
              <a:t> </a:t>
            </a:r>
            <a:r>
              <a:rPr lang="en-CA" sz="2000" b="1" dirty="0">
                <a:solidFill>
                  <a:schemeClr val="accent6">
                    <a:lumMod val="75000"/>
                  </a:schemeClr>
                </a:solidFill>
              </a:rPr>
              <a:t>Use</a:t>
            </a:r>
            <a:r>
              <a:rPr lang="en-CA" sz="2000" dirty="0"/>
              <a:t> upper and lower case letters</a:t>
            </a:r>
          </a:p>
          <a:p>
            <a:pPr marL="914377" lvl="1" indent="-304792">
              <a:buFont typeface="+mj-lt"/>
              <a:buAutoNum type="arabicPeriod"/>
            </a:pPr>
            <a:r>
              <a:rPr lang="en-CA" sz="2000" dirty="0"/>
              <a:t> </a:t>
            </a:r>
            <a:r>
              <a:rPr lang="en-CA" sz="2000" b="1" dirty="0">
                <a:solidFill>
                  <a:schemeClr val="accent6">
                    <a:lumMod val="75000"/>
                  </a:schemeClr>
                </a:solidFill>
              </a:rPr>
              <a:t>Use</a:t>
            </a:r>
            <a:r>
              <a:rPr lang="en-CA" sz="2000" dirty="0"/>
              <a:t> a symbol or two</a:t>
            </a:r>
          </a:p>
          <a:p>
            <a:pPr marL="914377" lvl="1" indent="-304792">
              <a:buFont typeface="+mj-lt"/>
              <a:buAutoNum type="arabicPeriod"/>
            </a:pPr>
            <a:r>
              <a:rPr lang="en-CA" sz="2000" dirty="0"/>
              <a:t> </a:t>
            </a:r>
            <a:r>
              <a:rPr lang="en-CA" sz="2000" b="1" dirty="0">
                <a:solidFill>
                  <a:schemeClr val="accent6">
                    <a:lumMod val="75000"/>
                  </a:schemeClr>
                </a:solidFill>
              </a:rPr>
              <a:t>Use</a:t>
            </a:r>
            <a:r>
              <a:rPr lang="en-CA" sz="2000" dirty="0"/>
              <a:t> one or more number</a:t>
            </a:r>
          </a:p>
          <a:p>
            <a:pPr marL="914377" lvl="1" indent="-304792">
              <a:buFont typeface="+mj-lt"/>
              <a:buAutoNum type="arabicPeriod"/>
            </a:pPr>
            <a:r>
              <a:rPr lang="en-CA" sz="2000" dirty="0"/>
              <a:t> </a:t>
            </a:r>
            <a:r>
              <a:rPr lang="en-CA" sz="2000" b="1" dirty="0">
                <a:solidFill>
                  <a:srgbClr val="C00000"/>
                </a:solidFill>
              </a:rPr>
              <a:t>Do not use</a:t>
            </a:r>
            <a:r>
              <a:rPr lang="en-CA" sz="2000" dirty="0"/>
              <a:t> names or words</a:t>
            </a:r>
          </a:p>
          <a:p>
            <a:pPr marL="914377" lvl="1" indent="-304792">
              <a:buFont typeface="+mj-lt"/>
              <a:buAutoNum type="arabicPeriod"/>
            </a:pPr>
            <a:r>
              <a:rPr lang="en-CA" sz="2000" dirty="0"/>
              <a:t> </a:t>
            </a:r>
            <a:r>
              <a:rPr lang="en-CA" sz="2000" b="1" dirty="0">
                <a:solidFill>
                  <a:srgbClr val="C00000"/>
                </a:solidFill>
              </a:rPr>
              <a:t>Do not use</a:t>
            </a:r>
            <a:r>
              <a:rPr lang="en-CA" sz="2000" dirty="0"/>
              <a:t> your phone number or any number that would easily be associated with you</a:t>
            </a:r>
          </a:p>
        </p:txBody>
      </p:sp>
      <p:grpSp>
        <p:nvGrpSpPr>
          <p:cNvPr id="17" name="Group 16"/>
          <p:cNvGrpSpPr/>
          <p:nvPr/>
        </p:nvGrpSpPr>
        <p:grpSpPr>
          <a:xfrm>
            <a:off x="9050159" y="2845580"/>
            <a:ext cx="2920348" cy="1768091"/>
            <a:chOff x="6787620" y="2134185"/>
            <a:chExt cx="2190261" cy="1326068"/>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87620" y="2544687"/>
              <a:ext cx="753336" cy="915566"/>
            </a:xfrm>
            <a:prstGeom prst="rect">
              <a:avLst/>
            </a:prstGeom>
            <a:effectLst>
              <a:softEdge rad="50800"/>
            </a:effectLst>
          </p:spPr>
        </p:pic>
        <p:sp>
          <p:nvSpPr>
            <p:cNvPr id="12" name="Oval Callout 11"/>
            <p:cNvSpPr/>
            <p:nvPr/>
          </p:nvSpPr>
          <p:spPr>
            <a:xfrm>
              <a:off x="7668343" y="2134185"/>
              <a:ext cx="1309538" cy="1123365"/>
            </a:xfrm>
            <a:prstGeom prst="wedgeEllipseCallout">
              <a:avLst>
                <a:gd name="adj1" fmla="val -74067"/>
                <a:gd name="adj2" fmla="val 25547"/>
              </a:avLst>
            </a:prstGeom>
            <a:gradFill flip="none" rotWithShape="1">
              <a:gsLst>
                <a:gs pos="0">
                  <a:schemeClr val="accent1">
                    <a:lumMod val="40000"/>
                    <a:lumOff val="60000"/>
                    <a:alpha val="50000"/>
                  </a:schemeClr>
                </a:gs>
                <a:gs pos="46000">
                  <a:srgbClr val="545454">
                    <a:alpha val="49804"/>
                  </a:srgbClr>
                </a:gs>
                <a:gs pos="100000">
                  <a:schemeClr val="tx1">
                    <a:alpha val="60000"/>
                  </a:schemeClr>
                </a:gs>
              </a:gsLst>
              <a:path path="circle">
                <a:fillToRect l="50000" t="130000" r="50000" b="-3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600" dirty="0">
                  <a:solidFill>
                    <a:schemeClr val="tx1"/>
                  </a:solidFill>
                </a:rPr>
                <a:t>2. </a:t>
              </a:r>
              <a:r>
                <a:rPr lang="en-CA" sz="2000" dirty="0">
                  <a:solidFill>
                    <a:srgbClr val="C40000"/>
                  </a:solidFill>
                </a:rPr>
                <a:t>Never share your password</a:t>
              </a:r>
            </a:p>
          </p:txBody>
        </p:sp>
      </p:grpSp>
      <p:grpSp>
        <p:nvGrpSpPr>
          <p:cNvPr id="13" name="Group 12"/>
          <p:cNvGrpSpPr/>
          <p:nvPr/>
        </p:nvGrpSpPr>
        <p:grpSpPr>
          <a:xfrm>
            <a:off x="124344" y="4813433"/>
            <a:ext cx="11891897" cy="2004845"/>
            <a:chOff x="1012128" y="3973080"/>
            <a:chExt cx="5098438" cy="1269077"/>
          </a:xfrm>
        </p:grpSpPr>
        <p:sp>
          <p:nvSpPr>
            <p:cNvPr id="8" name="Right Arrow 7"/>
            <p:cNvSpPr/>
            <p:nvPr/>
          </p:nvSpPr>
          <p:spPr>
            <a:xfrm>
              <a:off x="1012128" y="3973080"/>
              <a:ext cx="1728192" cy="296933"/>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CA" sz="2000" dirty="0">
                  <a:solidFill>
                    <a:schemeClr val="tx1"/>
                  </a:solidFill>
                </a:rPr>
                <a:t>An example might look like </a:t>
              </a:r>
            </a:p>
          </p:txBody>
        </p:sp>
        <p:sp>
          <p:nvSpPr>
            <p:cNvPr id="9" name="Flowchart: Alternate Process 8"/>
            <p:cNvSpPr/>
            <p:nvPr/>
          </p:nvSpPr>
          <p:spPr>
            <a:xfrm>
              <a:off x="2812328" y="4004431"/>
              <a:ext cx="1008112" cy="245651"/>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b="1" dirty="0">
                  <a:solidFill>
                    <a:schemeClr val="tx1"/>
                  </a:solidFill>
                </a:rPr>
                <a:t>qwer5POIU*</a:t>
              </a:r>
            </a:p>
          </p:txBody>
        </p:sp>
        <p:sp>
          <p:nvSpPr>
            <p:cNvPr id="10" name="Rectangle 9"/>
            <p:cNvSpPr/>
            <p:nvPr/>
          </p:nvSpPr>
          <p:spPr>
            <a:xfrm>
              <a:off x="1012128" y="4294031"/>
              <a:ext cx="5098438" cy="948126"/>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b="1" dirty="0">
                  <a:solidFill>
                    <a:schemeClr val="tx1"/>
                  </a:solidFill>
                </a:rPr>
                <a:t>Notice how the keyboard can be used as a mnemonic</a:t>
              </a:r>
              <a:r>
                <a:rPr lang="en-CA" sz="2000" dirty="0">
                  <a:solidFill>
                    <a:schemeClr val="tx1"/>
                  </a:solidFill>
                </a:rPr>
                <a:t>?</a:t>
              </a:r>
            </a:p>
            <a:p>
              <a:r>
                <a:rPr lang="en-CA" sz="2000" dirty="0">
                  <a:solidFill>
                    <a:schemeClr val="tx1"/>
                  </a:solidFill>
                </a:rPr>
                <a:t>The pattern on the keyboard, top left four keys, the 5 is near the “r”, the top right four keys all uppercase (so hold the Shift key while typing), the * is near the “u”.</a:t>
              </a:r>
            </a:p>
            <a:p>
              <a:pPr algn="ctr"/>
              <a:r>
                <a:rPr lang="en-CA" sz="2000" b="1" dirty="0">
                  <a:solidFill>
                    <a:schemeClr val="tx1"/>
                  </a:solidFill>
                </a:rPr>
                <a:t>Difficult to crack passwords can also be easy to remember when you</a:t>
              </a:r>
            </a:p>
            <a:p>
              <a:pPr algn="ctr"/>
              <a:r>
                <a:rPr lang="en-CA" sz="2000" b="1" dirty="0">
                  <a:solidFill>
                    <a:schemeClr val="tx1"/>
                  </a:solidFill>
                </a:rPr>
                <a:t>use something like the keyboard to help you remember.</a:t>
              </a:r>
            </a:p>
          </p:txBody>
        </p:sp>
      </p:grpSp>
      <p:grpSp>
        <p:nvGrpSpPr>
          <p:cNvPr id="20" name="Group 19"/>
          <p:cNvGrpSpPr/>
          <p:nvPr/>
        </p:nvGrpSpPr>
        <p:grpSpPr>
          <a:xfrm>
            <a:off x="5557207" y="2686116"/>
            <a:ext cx="3574853" cy="1036381"/>
            <a:chOff x="570865" y="4602193"/>
            <a:chExt cx="3960440" cy="777286"/>
          </a:xfrm>
        </p:grpSpPr>
        <p:sp>
          <p:nvSpPr>
            <p:cNvPr id="18" name="TextBox 17"/>
            <p:cNvSpPr txBox="1"/>
            <p:nvPr/>
          </p:nvSpPr>
          <p:spPr>
            <a:xfrm>
              <a:off x="570865" y="4602193"/>
              <a:ext cx="3960440" cy="761748"/>
            </a:xfrm>
            <a:prstGeom prst="rect">
              <a:avLst/>
            </a:prstGeom>
            <a:noFill/>
          </p:spPr>
          <p:txBody>
            <a:bodyPr wrap="square" rtlCol="0">
              <a:spAutoFit/>
            </a:bodyPr>
            <a:lstStyle/>
            <a:p>
              <a:pPr marL="304792" indent="-304792">
                <a:buAutoNum type="arabicPeriod" startAt="3"/>
              </a:pPr>
              <a:r>
                <a:rPr lang="en-CA" sz="2000" dirty="0"/>
                <a:t>Whenever you walk away from your computer, lock it.</a:t>
              </a:r>
            </a:p>
            <a:p>
              <a:pPr algn="ctr"/>
              <a:r>
                <a:rPr lang="en-CA" sz="2000" b="1" dirty="0"/>
                <a:t>(Windows Key)  + L</a:t>
              </a:r>
            </a:p>
          </p:txBody>
        </p:sp>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2957" y="5053467"/>
              <a:ext cx="326012" cy="326012"/>
            </a:xfrm>
            <a:prstGeom prst="rect">
              <a:avLst/>
            </a:prstGeom>
          </p:spPr>
        </p:pic>
      </p:grpSp>
      <p:sp>
        <p:nvSpPr>
          <p:cNvPr id="35" name="TextBox 34">
            <a:extLst>
              <a:ext uri="{FF2B5EF4-FFF2-40B4-BE49-F238E27FC236}">
                <a16:creationId xmlns:a16="http://schemas.microsoft.com/office/drawing/2014/main" id="{287C87D4-DD9C-830A-5CE2-CB23E2180ADC}"/>
              </a:ext>
            </a:extLst>
          </p:cNvPr>
          <p:cNvSpPr txBox="1"/>
          <p:nvPr/>
        </p:nvSpPr>
        <p:spPr>
          <a:xfrm>
            <a:off x="161925" y="102905"/>
            <a:ext cx="3581400" cy="400110"/>
          </a:xfrm>
          <a:prstGeom prst="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20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b="1" dirty="0">
                <a:solidFill>
                  <a:schemeClr val="tx1"/>
                </a:solidFill>
              </a:rPr>
              <a:t>Safety</a:t>
            </a:r>
            <a:r>
              <a:rPr lang="en-US" dirty="0">
                <a:solidFill>
                  <a:schemeClr val="tx1"/>
                </a:solidFill>
              </a:rPr>
              <a:t>, Backups &amp; Best Practices</a:t>
            </a:r>
            <a:endParaRPr lang="en-CA" dirty="0">
              <a:solidFill>
                <a:schemeClr val="tx1"/>
              </a:solidFill>
            </a:endParaRPr>
          </a:p>
        </p:txBody>
      </p:sp>
      <p:sp>
        <p:nvSpPr>
          <p:cNvPr id="37" name="TextBox 36">
            <a:extLst>
              <a:ext uri="{FF2B5EF4-FFF2-40B4-BE49-F238E27FC236}">
                <a16:creationId xmlns:a16="http://schemas.microsoft.com/office/drawing/2014/main" id="{19B70C3D-754A-A293-7DF8-4A0A4BCFDF72}"/>
              </a:ext>
            </a:extLst>
          </p:cNvPr>
          <p:cNvSpPr txBox="1"/>
          <p:nvPr/>
        </p:nvSpPr>
        <p:spPr>
          <a:xfrm>
            <a:off x="271771" y="1271120"/>
            <a:ext cx="2472368" cy="707886"/>
          </a:xfrm>
          <a:prstGeom prst="rect">
            <a:avLst/>
          </a:prstGeom>
          <a:solidFill>
            <a:schemeClr val="tx1">
              <a:alpha val="20000"/>
            </a:schemeClr>
          </a:solidFill>
        </p:spPr>
        <p:txBody>
          <a:bodyPr wrap="square" rtlCol="0">
            <a:spAutoFit/>
          </a:bodyPr>
          <a:lstStyle/>
          <a:p>
            <a:pPr algn="ctr"/>
            <a:r>
              <a:rPr lang="en-CA" sz="2000" dirty="0"/>
              <a:t>Steps to take to maintain your privacy</a:t>
            </a:r>
          </a:p>
        </p:txBody>
      </p:sp>
      <p:sp>
        <p:nvSpPr>
          <p:cNvPr id="38" name="Slide Number Placeholder 2">
            <a:extLst>
              <a:ext uri="{FF2B5EF4-FFF2-40B4-BE49-F238E27FC236}">
                <a16:creationId xmlns:a16="http://schemas.microsoft.com/office/drawing/2014/main" id="{6E329375-D8A6-A4C6-839B-A7BCE7C9EADD}"/>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42</a:t>
            </a:fld>
            <a:endParaRPr lang="en-GB" dirty="0">
              <a:solidFill>
                <a:schemeClr val="tx1"/>
              </a:solidFill>
            </a:endParaRPr>
          </a:p>
        </p:txBody>
      </p:sp>
    </p:spTree>
    <p:extLst>
      <p:ext uri="{BB962C8B-B14F-4D97-AF65-F5344CB8AC3E}">
        <p14:creationId xmlns:p14="http://schemas.microsoft.com/office/powerpoint/2010/main" val="149076727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500" fill="hold"/>
                                        <p:tgtEl>
                                          <p:spTgt spid="37"/>
                                        </p:tgtEl>
                                        <p:attrNameLst>
                                          <p:attrName>ppt_w</p:attrName>
                                        </p:attrNameLst>
                                      </p:cBhvr>
                                      <p:tavLst>
                                        <p:tav tm="0">
                                          <p:val>
                                            <p:fltVal val="0"/>
                                          </p:val>
                                        </p:tav>
                                        <p:tav tm="100000">
                                          <p:val>
                                            <p:strVal val="#ppt_w"/>
                                          </p:val>
                                        </p:tav>
                                      </p:tavLst>
                                    </p:anim>
                                    <p:anim calcmode="lin" valueType="num">
                                      <p:cBhvr>
                                        <p:cTn id="8" dur="500" fill="hold"/>
                                        <p:tgtEl>
                                          <p:spTgt spid="37"/>
                                        </p:tgtEl>
                                        <p:attrNameLst>
                                          <p:attrName>ppt_h</p:attrName>
                                        </p:attrNameLst>
                                      </p:cBhvr>
                                      <p:tavLst>
                                        <p:tav tm="0">
                                          <p:val>
                                            <p:fltVal val="0"/>
                                          </p:val>
                                        </p:tav>
                                        <p:tav tm="100000">
                                          <p:val>
                                            <p:strVal val="#ppt_h"/>
                                          </p:val>
                                        </p:tav>
                                      </p:tavLst>
                                    </p:anim>
                                    <p:animEffect transition="in" filter="fade">
                                      <p:cBhvr>
                                        <p:cTn id="9" dur="500"/>
                                        <p:tgtEl>
                                          <p:spTgt spid="37"/>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500" fill="hold"/>
                                        <p:tgtEl>
                                          <p:spTgt spid="15"/>
                                        </p:tgtEl>
                                        <p:attrNameLst>
                                          <p:attrName>ppt_w</p:attrName>
                                        </p:attrNameLst>
                                      </p:cBhvr>
                                      <p:tavLst>
                                        <p:tav tm="0">
                                          <p:val>
                                            <p:fltVal val="0"/>
                                          </p:val>
                                        </p:tav>
                                        <p:tav tm="100000">
                                          <p:val>
                                            <p:strVal val="#ppt_w"/>
                                          </p:val>
                                        </p:tav>
                                      </p:tavLst>
                                    </p:anim>
                                    <p:anim calcmode="lin" valueType="num">
                                      <p:cBhvr>
                                        <p:cTn id="14" dur="500" fill="hold"/>
                                        <p:tgtEl>
                                          <p:spTgt spid="15"/>
                                        </p:tgtEl>
                                        <p:attrNameLst>
                                          <p:attrName>ppt_h</p:attrName>
                                        </p:attrNameLst>
                                      </p:cBhvr>
                                      <p:tavLst>
                                        <p:tav tm="0">
                                          <p:val>
                                            <p:fltVal val="0"/>
                                          </p:val>
                                        </p:tav>
                                        <p:tav tm="100000">
                                          <p:val>
                                            <p:strVal val="#ppt_h"/>
                                          </p:val>
                                        </p:tav>
                                      </p:tavLst>
                                    </p:anim>
                                    <p:animEffect transition="in" filter="fade">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0-#ppt_w/2"/>
                                          </p:val>
                                        </p:tav>
                                        <p:tav tm="100000">
                                          <p:val>
                                            <p:strVal val="#ppt_x"/>
                                          </p:val>
                                        </p:tav>
                                      </p:tavLst>
                                    </p:anim>
                                    <p:anim calcmode="lin" valueType="num">
                                      <p:cBhvr additive="base">
                                        <p:cTn id="21"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31" presetClass="entr" presetSubtype="0" fill="hold" nodeType="click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p:cTn id="26" dur="1000" fill="hold"/>
                                        <p:tgtEl>
                                          <p:spTgt spid="17"/>
                                        </p:tgtEl>
                                        <p:attrNameLst>
                                          <p:attrName>ppt_w</p:attrName>
                                        </p:attrNameLst>
                                      </p:cBhvr>
                                      <p:tavLst>
                                        <p:tav tm="0">
                                          <p:val>
                                            <p:fltVal val="0"/>
                                          </p:val>
                                        </p:tav>
                                        <p:tav tm="100000">
                                          <p:val>
                                            <p:strVal val="#ppt_w"/>
                                          </p:val>
                                        </p:tav>
                                      </p:tavLst>
                                    </p:anim>
                                    <p:anim calcmode="lin" valueType="num">
                                      <p:cBhvr>
                                        <p:cTn id="27" dur="1000" fill="hold"/>
                                        <p:tgtEl>
                                          <p:spTgt spid="17"/>
                                        </p:tgtEl>
                                        <p:attrNameLst>
                                          <p:attrName>ppt_h</p:attrName>
                                        </p:attrNameLst>
                                      </p:cBhvr>
                                      <p:tavLst>
                                        <p:tav tm="0">
                                          <p:val>
                                            <p:fltVal val="0"/>
                                          </p:val>
                                        </p:tav>
                                        <p:tav tm="100000">
                                          <p:val>
                                            <p:strVal val="#ppt_h"/>
                                          </p:val>
                                        </p:tav>
                                      </p:tavLst>
                                    </p:anim>
                                    <p:anim calcmode="lin" valueType="num">
                                      <p:cBhvr>
                                        <p:cTn id="28" dur="1000" fill="hold"/>
                                        <p:tgtEl>
                                          <p:spTgt spid="17"/>
                                        </p:tgtEl>
                                        <p:attrNameLst>
                                          <p:attrName>style.rotation</p:attrName>
                                        </p:attrNameLst>
                                      </p:cBhvr>
                                      <p:tavLst>
                                        <p:tav tm="0">
                                          <p:val>
                                            <p:fltVal val="90"/>
                                          </p:val>
                                        </p:tav>
                                        <p:tav tm="100000">
                                          <p:val>
                                            <p:fltVal val="0"/>
                                          </p:val>
                                        </p:tav>
                                      </p:tavLst>
                                    </p:anim>
                                    <p:animEffect transition="in" filter="fade">
                                      <p:cBhvr>
                                        <p:cTn id="29" dur="1000"/>
                                        <p:tgtEl>
                                          <p:spTgt spid="17"/>
                                        </p:tgtEl>
                                      </p:cBhvr>
                                    </p:animEffect>
                                  </p:childTnLst>
                                </p:cTn>
                              </p:par>
                            </p:childTnLst>
                          </p:cTn>
                        </p:par>
                      </p:childTnLst>
                    </p:cTn>
                  </p:par>
                  <p:par>
                    <p:cTn id="30" fill="hold">
                      <p:stCondLst>
                        <p:cond delay="indefinite"/>
                      </p:stCondLst>
                      <p:childTnLst>
                        <p:par>
                          <p:cTn id="31" fill="hold">
                            <p:stCondLst>
                              <p:cond delay="0"/>
                            </p:stCondLst>
                            <p:childTnLst>
                              <p:par>
                                <p:cTn id="32" presetID="31" presetClass="entr" presetSubtype="0"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p:cTn id="34" dur="1000" fill="hold"/>
                                        <p:tgtEl>
                                          <p:spTgt spid="13"/>
                                        </p:tgtEl>
                                        <p:attrNameLst>
                                          <p:attrName>ppt_w</p:attrName>
                                        </p:attrNameLst>
                                      </p:cBhvr>
                                      <p:tavLst>
                                        <p:tav tm="0">
                                          <p:val>
                                            <p:fltVal val="0"/>
                                          </p:val>
                                        </p:tav>
                                        <p:tav tm="100000">
                                          <p:val>
                                            <p:strVal val="#ppt_w"/>
                                          </p:val>
                                        </p:tav>
                                      </p:tavLst>
                                    </p:anim>
                                    <p:anim calcmode="lin" valueType="num">
                                      <p:cBhvr>
                                        <p:cTn id="35" dur="1000" fill="hold"/>
                                        <p:tgtEl>
                                          <p:spTgt spid="13"/>
                                        </p:tgtEl>
                                        <p:attrNameLst>
                                          <p:attrName>ppt_h</p:attrName>
                                        </p:attrNameLst>
                                      </p:cBhvr>
                                      <p:tavLst>
                                        <p:tav tm="0">
                                          <p:val>
                                            <p:fltVal val="0"/>
                                          </p:val>
                                        </p:tav>
                                        <p:tav tm="100000">
                                          <p:val>
                                            <p:strVal val="#ppt_h"/>
                                          </p:val>
                                        </p:tav>
                                      </p:tavLst>
                                    </p:anim>
                                    <p:anim calcmode="lin" valueType="num">
                                      <p:cBhvr>
                                        <p:cTn id="36" dur="1000" fill="hold"/>
                                        <p:tgtEl>
                                          <p:spTgt spid="13"/>
                                        </p:tgtEl>
                                        <p:attrNameLst>
                                          <p:attrName>style.rotation</p:attrName>
                                        </p:attrNameLst>
                                      </p:cBhvr>
                                      <p:tavLst>
                                        <p:tav tm="0">
                                          <p:val>
                                            <p:fltVal val="90"/>
                                          </p:val>
                                        </p:tav>
                                        <p:tav tm="100000">
                                          <p:val>
                                            <p:fltVal val="0"/>
                                          </p:val>
                                        </p:tav>
                                      </p:tavLst>
                                    </p:anim>
                                    <p:animEffect transition="in" filter="fade">
                                      <p:cBhvr>
                                        <p:cTn id="37" dur="10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31" presetClass="entr" presetSubtype="0" fill="hold" nodeType="clickEffect">
                                  <p:stCondLst>
                                    <p:cond delay="0"/>
                                  </p:stCondLst>
                                  <p:childTnLst>
                                    <p:set>
                                      <p:cBhvr>
                                        <p:cTn id="41" dur="1" fill="hold">
                                          <p:stCondLst>
                                            <p:cond delay="0"/>
                                          </p:stCondLst>
                                        </p:cTn>
                                        <p:tgtEl>
                                          <p:spTgt spid="20"/>
                                        </p:tgtEl>
                                        <p:attrNameLst>
                                          <p:attrName>style.visibility</p:attrName>
                                        </p:attrNameLst>
                                      </p:cBhvr>
                                      <p:to>
                                        <p:strVal val="visible"/>
                                      </p:to>
                                    </p:set>
                                    <p:anim calcmode="lin" valueType="num">
                                      <p:cBhvr>
                                        <p:cTn id="42" dur="1000" fill="hold"/>
                                        <p:tgtEl>
                                          <p:spTgt spid="20"/>
                                        </p:tgtEl>
                                        <p:attrNameLst>
                                          <p:attrName>ppt_w</p:attrName>
                                        </p:attrNameLst>
                                      </p:cBhvr>
                                      <p:tavLst>
                                        <p:tav tm="0">
                                          <p:val>
                                            <p:fltVal val="0"/>
                                          </p:val>
                                        </p:tav>
                                        <p:tav tm="100000">
                                          <p:val>
                                            <p:strVal val="#ppt_w"/>
                                          </p:val>
                                        </p:tav>
                                      </p:tavLst>
                                    </p:anim>
                                    <p:anim calcmode="lin" valueType="num">
                                      <p:cBhvr>
                                        <p:cTn id="43" dur="1000" fill="hold"/>
                                        <p:tgtEl>
                                          <p:spTgt spid="20"/>
                                        </p:tgtEl>
                                        <p:attrNameLst>
                                          <p:attrName>ppt_h</p:attrName>
                                        </p:attrNameLst>
                                      </p:cBhvr>
                                      <p:tavLst>
                                        <p:tav tm="0">
                                          <p:val>
                                            <p:fltVal val="0"/>
                                          </p:val>
                                        </p:tav>
                                        <p:tav tm="100000">
                                          <p:val>
                                            <p:strVal val="#ppt_h"/>
                                          </p:val>
                                        </p:tav>
                                      </p:tavLst>
                                    </p:anim>
                                    <p:anim calcmode="lin" valueType="num">
                                      <p:cBhvr>
                                        <p:cTn id="44" dur="1000" fill="hold"/>
                                        <p:tgtEl>
                                          <p:spTgt spid="20"/>
                                        </p:tgtEl>
                                        <p:attrNameLst>
                                          <p:attrName>style.rotation</p:attrName>
                                        </p:attrNameLst>
                                      </p:cBhvr>
                                      <p:tavLst>
                                        <p:tav tm="0">
                                          <p:val>
                                            <p:fltVal val="90"/>
                                          </p:val>
                                        </p:tav>
                                        <p:tav tm="100000">
                                          <p:val>
                                            <p:fltVal val="0"/>
                                          </p:val>
                                        </p:tav>
                                      </p:tavLst>
                                    </p:anim>
                                    <p:animEffect transition="in" filter="fade">
                                      <p:cBhvr>
                                        <p:cTn id="45" dur="1000"/>
                                        <p:tgtEl>
                                          <p:spTgt spid="20"/>
                                        </p:tgtEl>
                                      </p:cBhvr>
                                    </p:animEffect>
                                  </p:childTnLst>
                                </p:cTn>
                              </p:par>
                              <p:par>
                                <p:cTn id="46" presetID="6" presetClass="emph" presetSubtype="0" autoRev="1" fill="hold" nodeType="withEffect">
                                  <p:stCondLst>
                                    <p:cond delay="0"/>
                                  </p:stCondLst>
                                  <p:childTnLst>
                                    <p:animScale>
                                      <p:cBhvr>
                                        <p:cTn id="47" dur="1000" fill="hold"/>
                                        <p:tgtEl>
                                          <p:spTgt spid="20"/>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6315075" y="532048"/>
            <a:ext cx="5562973" cy="1929553"/>
            <a:chOff x="4821032" y="555526"/>
            <a:chExt cx="4172230" cy="1447165"/>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4328" y="699542"/>
              <a:ext cx="1468934" cy="1303149"/>
            </a:xfrm>
            <a:prstGeom prst="rect">
              <a:avLst/>
            </a:prstGeom>
          </p:spPr>
        </p:pic>
        <p:sp>
          <p:nvSpPr>
            <p:cNvPr id="4" name="Oval Callout 3"/>
            <p:cNvSpPr/>
            <p:nvPr/>
          </p:nvSpPr>
          <p:spPr>
            <a:xfrm>
              <a:off x="4821032" y="555526"/>
              <a:ext cx="2127233" cy="858264"/>
            </a:xfrm>
            <a:prstGeom prst="wedgeEllipseCallout">
              <a:avLst>
                <a:gd name="adj1" fmla="val 97568"/>
                <a:gd name="adj2" fmla="val 20670"/>
              </a:avLst>
            </a:prstGeom>
            <a:solidFill>
              <a:schemeClr val="accent6">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4. Keep Windows updated</a:t>
              </a:r>
            </a:p>
          </p:txBody>
        </p:sp>
      </p:grpSp>
      <p:sp>
        <p:nvSpPr>
          <p:cNvPr id="8" name="TextBox 7"/>
          <p:cNvSpPr txBox="1"/>
          <p:nvPr/>
        </p:nvSpPr>
        <p:spPr>
          <a:xfrm>
            <a:off x="161925" y="654318"/>
            <a:ext cx="4800533" cy="5324535"/>
          </a:xfrm>
          <a:prstGeom prst="rect">
            <a:avLst/>
          </a:prstGeom>
          <a:noFill/>
          <a:ln w="12700">
            <a:solidFill>
              <a:schemeClr val="tx1"/>
            </a:solidFill>
          </a:ln>
        </p:spPr>
        <p:txBody>
          <a:bodyPr wrap="square" rtlCol="0">
            <a:spAutoFit/>
          </a:bodyPr>
          <a:lstStyle/>
          <a:p>
            <a:r>
              <a:rPr lang="en-CA" sz="1600" b="1" dirty="0"/>
              <a:t>5. </a:t>
            </a:r>
            <a:r>
              <a:rPr lang="en-CA" sz="2000" dirty="0"/>
              <a:t>Always have installed an active Anti-Virus software package. Some common package names are:</a:t>
            </a:r>
          </a:p>
          <a:p>
            <a:endParaRPr lang="en-CA" sz="2000" dirty="0"/>
          </a:p>
          <a:p>
            <a:pPr marL="228594" indent="-228594">
              <a:buFont typeface="Wingdings" panose="05000000000000000000" pitchFamily="2" charset="2"/>
              <a:buChar char="Ø"/>
            </a:pPr>
            <a:r>
              <a:rPr lang="en-CA" sz="2000" dirty="0"/>
              <a:t>Symantec’s Norton Anti-Virus</a:t>
            </a:r>
          </a:p>
          <a:p>
            <a:pPr marL="228594" indent="-228594">
              <a:buFont typeface="Wingdings" panose="05000000000000000000" pitchFamily="2" charset="2"/>
              <a:buChar char="Ø"/>
            </a:pPr>
            <a:r>
              <a:rPr lang="en-CA" sz="2000" dirty="0"/>
              <a:t>AVG Anti-Virus</a:t>
            </a:r>
          </a:p>
          <a:p>
            <a:pPr marL="228594" indent="-228594">
              <a:buFont typeface="Wingdings" panose="05000000000000000000" pitchFamily="2" charset="2"/>
              <a:buChar char="Ø"/>
            </a:pPr>
            <a:r>
              <a:rPr lang="en-CA" sz="2000" dirty="0"/>
              <a:t>McAfee Anti-Virus</a:t>
            </a:r>
          </a:p>
          <a:p>
            <a:pPr marL="228594" indent="-228594">
              <a:buFont typeface="Wingdings" panose="05000000000000000000" pitchFamily="2" charset="2"/>
              <a:buChar char="Ø"/>
            </a:pPr>
            <a:r>
              <a:rPr lang="en-CA" sz="2000" dirty="0"/>
              <a:t>Malwarebytes</a:t>
            </a:r>
          </a:p>
          <a:p>
            <a:pPr marL="228594" indent="-228594">
              <a:buFont typeface="Wingdings" panose="05000000000000000000" pitchFamily="2" charset="2"/>
              <a:buChar char="Ø"/>
            </a:pPr>
            <a:r>
              <a:rPr lang="en-CA" sz="2000" dirty="0" err="1"/>
              <a:t>BitDefender</a:t>
            </a:r>
            <a:endParaRPr lang="en-CA" sz="2000" dirty="0"/>
          </a:p>
          <a:p>
            <a:pPr marL="228594" indent="-228594">
              <a:buFont typeface="Wingdings" panose="05000000000000000000" pitchFamily="2" charset="2"/>
              <a:buChar char="Ø"/>
            </a:pPr>
            <a:r>
              <a:rPr lang="en-CA" sz="2000" dirty="0"/>
              <a:t>Trend Micro</a:t>
            </a:r>
          </a:p>
          <a:p>
            <a:pPr marL="228594" indent="-228594">
              <a:buFont typeface="Wingdings" panose="05000000000000000000" pitchFamily="2" charset="2"/>
              <a:buChar char="Ø"/>
            </a:pPr>
            <a:r>
              <a:rPr lang="en-CA" sz="2000" dirty="0"/>
              <a:t>Windows Defender</a:t>
            </a:r>
          </a:p>
          <a:p>
            <a:endParaRPr lang="en-CA" sz="2000" dirty="0"/>
          </a:p>
          <a:p>
            <a:pPr algn="ctr"/>
            <a:r>
              <a:rPr lang="en-CA" sz="2000" b="1" dirty="0">
                <a:solidFill>
                  <a:srgbClr val="04B06A"/>
                </a:solidFill>
              </a:rPr>
              <a:t>Some of these companies have a free basic version you can download and install.</a:t>
            </a:r>
          </a:p>
          <a:p>
            <a:pPr algn="ctr"/>
            <a:endParaRPr lang="en-CA" sz="2000" b="1" dirty="0">
              <a:solidFill>
                <a:srgbClr val="04B06A"/>
              </a:solidFill>
            </a:endParaRPr>
          </a:p>
          <a:p>
            <a:pPr algn="ctr"/>
            <a:r>
              <a:rPr lang="en-CA" sz="2000" dirty="0"/>
              <a:t>But it is still always better to buy the full anti-virus package.</a:t>
            </a:r>
          </a:p>
        </p:txBody>
      </p:sp>
      <p:grpSp>
        <p:nvGrpSpPr>
          <p:cNvPr id="18" name="Group 17"/>
          <p:cNvGrpSpPr/>
          <p:nvPr/>
        </p:nvGrpSpPr>
        <p:grpSpPr>
          <a:xfrm>
            <a:off x="5029200" y="2535803"/>
            <a:ext cx="7126256" cy="4230095"/>
            <a:chOff x="4704247" y="2008364"/>
            <a:chExt cx="4101676" cy="3535864"/>
          </a:xfrm>
        </p:grpSpPr>
        <p:grpSp>
          <p:nvGrpSpPr>
            <p:cNvPr id="13" name="Group 12"/>
            <p:cNvGrpSpPr/>
            <p:nvPr/>
          </p:nvGrpSpPr>
          <p:grpSpPr>
            <a:xfrm>
              <a:off x="4704247" y="2008364"/>
              <a:ext cx="4101676" cy="3535864"/>
              <a:chOff x="4704247" y="2008364"/>
              <a:chExt cx="4101676" cy="3535864"/>
            </a:xfrm>
          </p:grpSpPr>
          <p:sp>
            <p:nvSpPr>
              <p:cNvPr id="11" name="Vertical Scroll 10"/>
              <p:cNvSpPr/>
              <p:nvPr/>
            </p:nvSpPr>
            <p:spPr>
              <a:xfrm>
                <a:off x="4704247" y="2008364"/>
                <a:ext cx="4101676" cy="3057096"/>
              </a:xfrm>
              <a:prstGeom prst="verticalScroll">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12" name="TextBox 11"/>
              <p:cNvSpPr txBox="1"/>
              <p:nvPr/>
            </p:nvSpPr>
            <p:spPr>
              <a:xfrm>
                <a:off x="5343282" y="2474157"/>
                <a:ext cx="3245378" cy="3070071"/>
              </a:xfrm>
              <a:prstGeom prst="rect">
                <a:avLst/>
              </a:prstGeom>
              <a:noFill/>
            </p:spPr>
            <p:txBody>
              <a:bodyPr wrap="square" rtlCol="0">
                <a:spAutoFit/>
              </a:bodyPr>
              <a:lstStyle/>
              <a:p>
                <a:pPr marL="228594" indent="-228594">
                  <a:buFont typeface="Wingdings" panose="05000000000000000000" pitchFamily="2" charset="2"/>
                  <a:buChar char="§"/>
                </a:pPr>
                <a:r>
                  <a:rPr lang="en-CA" sz="2000" dirty="0"/>
                  <a:t>Do not reply to emails unless you know who the sender is or you are expecting the email. Spam emails ask for you to enter your information.  </a:t>
                </a:r>
                <a:r>
                  <a:rPr lang="en-CA" sz="2000" b="1" i="1" dirty="0">
                    <a:solidFill>
                      <a:srgbClr val="C00000"/>
                    </a:solidFill>
                  </a:rPr>
                  <a:t>Don’t</a:t>
                </a:r>
                <a:r>
                  <a:rPr lang="en-CA" sz="2000" dirty="0"/>
                  <a:t>.  A legitimate organization will not solicit your information in that way.</a:t>
                </a:r>
              </a:p>
              <a:p>
                <a:endParaRPr lang="en-CA" sz="2000" dirty="0"/>
              </a:p>
              <a:p>
                <a:pPr marL="228594" indent="-228594">
                  <a:buFont typeface="Wingdings" panose="05000000000000000000" pitchFamily="2" charset="2"/>
                  <a:buChar char="§"/>
                </a:pPr>
                <a:r>
                  <a:rPr lang="en-CA" sz="2000" dirty="0"/>
                  <a:t>Do not visit questionable websites.</a:t>
                </a:r>
              </a:p>
              <a:p>
                <a:endParaRPr lang="en-CA" sz="2000" dirty="0"/>
              </a:p>
              <a:p>
                <a:pPr marL="228594" indent="-228594">
                  <a:buFont typeface="Wingdings" panose="05000000000000000000" pitchFamily="2" charset="2"/>
                  <a:buChar char="§"/>
                </a:pPr>
                <a:r>
                  <a:rPr lang="en-CA" sz="2000" dirty="0"/>
                  <a:t>Keep informed of security risks.  Often your anti-virus software will inform you of threats.</a:t>
                </a:r>
              </a:p>
            </p:txBody>
          </p:sp>
        </p:grpSp>
        <p:sp>
          <p:nvSpPr>
            <p:cNvPr id="17" name="TextBox 16"/>
            <p:cNvSpPr txBox="1"/>
            <p:nvPr/>
          </p:nvSpPr>
          <p:spPr>
            <a:xfrm>
              <a:off x="5083783" y="2390667"/>
              <a:ext cx="270545" cy="253916"/>
            </a:xfrm>
            <a:prstGeom prst="rect">
              <a:avLst/>
            </a:prstGeom>
            <a:noFill/>
          </p:spPr>
          <p:txBody>
            <a:bodyPr wrap="square" rtlCol="0">
              <a:spAutoFit/>
            </a:bodyPr>
            <a:lstStyle/>
            <a:p>
              <a:r>
                <a:rPr lang="en-CA" sz="1600" b="1" dirty="0"/>
                <a:t>6.</a:t>
              </a:r>
            </a:p>
          </p:txBody>
        </p:sp>
      </p:grpSp>
      <p:sp>
        <p:nvSpPr>
          <p:cNvPr id="10" name="TextBox 9">
            <a:extLst>
              <a:ext uri="{FF2B5EF4-FFF2-40B4-BE49-F238E27FC236}">
                <a16:creationId xmlns:a16="http://schemas.microsoft.com/office/drawing/2014/main" id="{21D9C692-4D48-CE10-9E87-93928851F1BD}"/>
              </a:ext>
            </a:extLst>
          </p:cNvPr>
          <p:cNvSpPr txBox="1"/>
          <p:nvPr/>
        </p:nvSpPr>
        <p:spPr>
          <a:xfrm>
            <a:off x="161925" y="102905"/>
            <a:ext cx="3581400" cy="400110"/>
          </a:xfrm>
          <a:prstGeom prst="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20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b="1" dirty="0">
                <a:solidFill>
                  <a:schemeClr val="tx1"/>
                </a:solidFill>
              </a:rPr>
              <a:t>Safety</a:t>
            </a:r>
            <a:r>
              <a:rPr lang="en-US" dirty="0">
                <a:solidFill>
                  <a:schemeClr val="tx1"/>
                </a:solidFill>
              </a:rPr>
              <a:t>, Backups &amp; Best Practices</a:t>
            </a:r>
            <a:endParaRPr lang="en-CA" dirty="0">
              <a:solidFill>
                <a:schemeClr val="tx1"/>
              </a:solidFill>
            </a:endParaRPr>
          </a:p>
        </p:txBody>
      </p:sp>
      <p:sp>
        <p:nvSpPr>
          <p:cNvPr id="32" name="Title 1">
            <a:extLst>
              <a:ext uri="{FF2B5EF4-FFF2-40B4-BE49-F238E27FC236}">
                <a16:creationId xmlns:a16="http://schemas.microsoft.com/office/drawing/2014/main" id="{E868FF55-84D6-6796-4CB3-2067B1078976}"/>
              </a:ext>
            </a:extLst>
          </p:cNvPr>
          <p:cNvSpPr txBox="1">
            <a:spLocks/>
          </p:cNvSpPr>
          <p:nvPr/>
        </p:nvSpPr>
        <p:spPr>
          <a:xfrm>
            <a:off x="7257291" y="92102"/>
            <a:ext cx="2382771" cy="338555"/>
          </a:xfrm>
          <a:prstGeom prst="rect">
            <a:avLst/>
          </a:prstGeo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000">
                <a:latin typeface="Times New Roman" panose="02020603050405020304" pitchFamily="18" charset="0"/>
                <a:cs typeface="Times New Roman" panose="02020603050405020304" pitchFamily="18" charset="0"/>
              </a:rPr>
              <a:t>Information Security</a:t>
            </a:r>
            <a:endParaRPr lang="en-CA" sz="2000" dirty="0">
              <a:latin typeface="Times New Roman" panose="02020603050405020304" pitchFamily="18" charset="0"/>
              <a:cs typeface="Times New Roman" panose="02020603050405020304" pitchFamily="18" charset="0"/>
            </a:endParaRPr>
          </a:p>
        </p:txBody>
      </p:sp>
      <p:sp>
        <p:nvSpPr>
          <p:cNvPr id="33" name="Slide Number Placeholder 2">
            <a:extLst>
              <a:ext uri="{FF2B5EF4-FFF2-40B4-BE49-F238E27FC236}">
                <a16:creationId xmlns:a16="http://schemas.microsoft.com/office/drawing/2014/main" id="{A92E1C0E-BCCD-6B05-19B9-05CE58309512}"/>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43</a:t>
            </a:fld>
            <a:endParaRPr lang="en-GB" dirty="0">
              <a:solidFill>
                <a:schemeClr val="tx1"/>
              </a:solidFill>
            </a:endParaRPr>
          </a:p>
        </p:txBody>
      </p:sp>
    </p:spTree>
    <p:extLst>
      <p:ext uri="{BB962C8B-B14F-4D97-AF65-F5344CB8AC3E}">
        <p14:creationId xmlns:p14="http://schemas.microsoft.com/office/powerpoint/2010/main" val="25386719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 calcmode="lin" valueType="num">
                                      <p:cBhvr>
                                        <p:cTn id="9" dur="1000" fill="hold"/>
                                        <p:tgtEl>
                                          <p:spTgt spid="16"/>
                                        </p:tgtEl>
                                        <p:attrNameLst>
                                          <p:attrName>style.rotation</p:attrName>
                                        </p:attrNameLst>
                                      </p:cBhvr>
                                      <p:tavLst>
                                        <p:tav tm="0">
                                          <p:val>
                                            <p:fltVal val="90"/>
                                          </p:val>
                                        </p:tav>
                                        <p:tav tm="100000">
                                          <p:val>
                                            <p:fltVal val="0"/>
                                          </p:val>
                                        </p:tav>
                                      </p:tavLst>
                                    </p:anim>
                                    <p:animEffect transition="in" filter="fade">
                                      <p:cBhvr>
                                        <p:cTn id="10" dur="10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p:cTn id="21" dur="1000" fill="hold"/>
                                        <p:tgtEl>
                                          <p:spTgt spid="18"/>
                                        </p:tgtEl>
                                        <p:attrNameLst>
                                          <p:attrName>ppt_w</p:attrName>
                                        </p:attrNameLst>
                                      </p:cBhvr>
                                      <p:tavLst>
                                        <p:tav tm="0">
                                          <p:val>
                                            <p:fltVal val="0"/>
                                          </p:val>
                                        </p:tav>
                                        <p:tav tm="100000">
                                          <p:val>
                                            <p:strVal val="#ppt_w"/>
                                          </p:val>
                                        </p:tav>
                                      </p:tavLst>
                                    </p:anim>
                                    <p:anim calcmode="lin" valueType="num">
                                      <p:cBhvr>
                                        <p:cTn id="22" dur="1000" fill="hold"/>
                                        <p:tgtEl>
                                          <p:spTgt spid="18"/>
                                        </p:tgtEl>
                                        <p:attrNameLst>
                                          <p:attrName>ppt_h</p:attrName>
                                        </p:attrNameLst>
                                      </p:cBhvr>
                                      <p:tavLst>
                                        <p:tav tm="0">
                                          <p:val>
                                            <p:fltVal val="0"/>
                                          </p:val>
                                        </p:tav>
                                        <p:tav tm="100000">
                                          <p:val>
                                            <p:strVal val="#ppt_h"/>
                                          </p:val>
                                        </p:tav>
                                      </p:tavLst>
                                    </p:anim>
                                    <p:anim calcmode="lin" valueType="num">
                                      <p:cBhvr>
                                        <p:cTn id="23" dur="1000" fill="hold"/>
                                        <p:tgtEl>
                                          <p:spTgt spid="18"/>
                                        </p:tgtEl>
                                        <p:attrNameLst>
                                          <p:attrName>style.rotation</p:attrName>
                                        </p:attrNameLst>
                                      </p:cBhvr>
                                      <p:tavLst>
                                        <p:tav tm="0">
                                          <p:val>
                                            <p:fltVal val="90"/>
                                          </p:val>
                                        </p:tav>
                                        <p:tav tm="100000">
                                          <p:val>
                                            <p:fltVal val="0"/>
                                          </p:val>
                                        </p:tav>
                                      </p:tavLst>
                                    </p:anim>
                                    <p:animEffect transition="in" filter="fade">
                                      <p:cBhvr>
                                        <p:cTn id="24"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a:xfrm>
            <a:off x="8336411" y="63599"/>
            <a:ext cx="2097021" cy="463039"/>
          </a:xfr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a:bodyPr>
          <a:lstStyle/>
          <a:p>
            <a:r>
              <a:rPr lang="en-CA" sz="2000" b="1" dirty="0">
                <a:latin typeface="Times New Roman" panose="02020603050405020304" pitchFamily="18" charset="0"/>
                <a:cs typeface="Times New Roman" panose="02020603050405020304" pitchFamily="18" charset="0"/>
              </a:rPr>
              <a:t>Backup Security</a:t>
            </a:r>
          </a:p>
        </p:txBody>
      </p:sp>
      <p:grpSp>
        <p:nvGrpSpPr>
          <p:cNvPr id="15" name="Group 14"/>
          <p:cNvGrpSpPr/>
          <p:nvPr/>
        </p:nvGrpSpPr>
        <p:grpSpPr>
          <a:xfrm>
            <a:off x="4783082" y="3045003"/>
            <a:ext cx="3513070" cy="3812998"/>
            <a:chOff x="3869357" y="3147813"/>
            <a:chExt cx="2494617" cy="1923126"/>
          </a:xfrm>
        </p:grpSpPr>
        <p:sp>
          <p:nvSpPr>
            <p:cNvPr id="16" name="Rounded Rectangle 15"/>
            <p:cNvSpPr/>
            <p:nvPr/>
          </p:nvSpPr>
          <p:spPr>
            <a:xfrm>
              <a:off x="3869357" y="3147813"/>
              <a:ext cx="2454363" cy="1717199"/>
            </a:xfrm>
            <a:prstGeom prst="roundRect">
              <a:avLst/>
            </a:prstGeom>
            <a:solidFill>
              <a:schemeClr val="accent6">
                <a:alpha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17" name="TextBox 16"/>
            <p:cNvSpPr txBox="1"/>
            <p:nvPr/>
          </p:nvSpPr>
          <p:spPr>
            <a:xfrm>
              <a:off x="3909610" y="3178571"/>
              <a:ext cx="2454364" cy="1443642"/>
            </a:xfrm>
            <a:prstGeom prst="rect">
              <a:avLst/>
            </a:prstGeom>
            <a:noFill/>
          </p:spPr>
          <p:txBody>
            <a:bodyPr wrap="square" rtlCol="0">
              <a:spAutoFit/>
            </a:bodyPr>
            <a:lstStyle/>
            <a:p>
              <a:pPr algn="ctr"/>
              <a:r>
                <a:rPr lang="en-CA" sz="2000" b="1" dirty="0"/>
                <a:t>Backup your data!</a:t>
              </a:r>
            </a:p>
            <a:p>
              <a:endParaRPr lang="en-CA" sz="2000" dirty="0"/>
            </a:p>
            <a:p>
              <a:r>
                <a:rPr lang="en-CA" sz="2000" dirty="0"/>
                <a:t>Though this is technically not a security issue, it is an</a:t>
              </a:r>
            </a:p>
            <a:p>
              <a:r>
                <a:rPr lang="en-CA" sz="2000" dirty="0"/>
                <a:t>“</a:t>
              </a:r>
              <a:r>
                <a:rPr lang="en-CA" sz="2000" i="1" dirty="0">
                  <a:solidFill>
                    <a:srgbClr val="C00000"/>
                  </a:solidFill>
                </a:rPr>
                <a:t>Oh No!  Now what do I do</a:t>
              </a:r>
              <a:r>
                <a:rPr lang="en-CA" sz="2000" dirty="0">
                  <a:solidFill>
                    <a:srgbClr val="C00000"/>
                  </a:solidFill>
                </a:rPr>
                <a:t>?</a:t>
              </a:r>
              <a:r>
                <a:rPr lang="en-CA" sz="2000" dirty="0"/>
                <a:t>”</a:t>
              </a:r>
            </a:p>
            <a:p>
              <a:r>
                <a:rPr lang="en-CA" sz="2000" dirty="0"/>
                <a:t>issue should you lose your files.</a:t>
              </a:r>
            </a:p>
            <a:p>
              <a:r>
                <a:rPr lang="en-CA" sz="2000" dirty="0"/>
                <a:t>Few things are worse than losing of all your important documents.</a:t>
              </a:r>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09500" y="4565961"/>
              <a:ext cx="516036" cy="504978"/>
            </a:xfrm>
            <a:prstGeom prst="rect">
              <a:avLst/>
            </a:prstGeom>
          </p:spPr>
        </p:pic>
      </p:grpSp>
      <p:grpSp>
        <p:nvGrpSpPr>
          <p:cNvPr id="29" name="Group 28"/>
          <p:cNvGrpSpPr/>
          <p:nvPr/>
        </p:nvGrpSpPr>
        <p:grpSpPr>
          <a:xfrm>
            <a:off x="335360" y="371319"/>
            <a:ext cx="6527456" cy="3295253"/>
            <a:chOff x="179511" y="1598980"/>
            <a:chExt cx="4895592" cy="2471440"/>
          </a:xfrm>
        </p:grpSpPr>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67955" y="1598980"/>
              <a:ext cx="1907148" cy="1430361"/>
            </a:xfrm>
            <a:prstGeom prst="rect">
              <a:avLst/>
            </a:prstGeom>
          </p:spPr>
        </p:pic>
        <p:grpSp>
          <p:nvGrpSpPr>
            <p:cNvPr id="26" name="Group 25"/>
            <p:cNvGrpSpPr/>
            <p:nvPr/>
          </p:nvGrpSpPr>
          <p:grpSpPr>
            <a:xfrm>
              <a:off x="179511" y="1923677"/>
              <a:ext cx="2765501" cy="2146743"/>
              <a:chOff x="179511" y="1923677"/>
              <a:chExt cx="2765501" cy="2146743"/>
            </a:xfrm>
          </p:grpSpPr>
          <p:sp>
            <p:nvSpPr>
              <p:cNvPr id="8" name="Rectangular Callout 7"/>
              <p:cNvSpPr/>
              <p:nvPr/>
            </p:nvSpPr>
            <p:spPr>
              <a:xfrm>
                <a:off x="179511" y="1923677"/>
                <a:ext cx="2765501" cy="2146742"/>
              </a:xfrm>
              <a:prstGeom prst="wedgeRectCallout">
                <a:avLst>
                  <a:gd name="adj1" fmla="val 63155"/>
                  <a:gd name="adj2" fmla="val -20389"/>
                </a:avLst>
              </a:prstGeom>
              <a:solidFill>
                <a:schemeClr val="tx1">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23" name="TextBox 22"/>
              <p:cNvSpPr txBox="1"/>
              <p:nvPr/>
            </p:nvSpPr>
            <p:spPr>
              <a:xfrm>
                <a:off x="179512" y="1923678"/>
                <a:ext cx="2765500" cy="2146742"/>
              </a:xfrm>
              <a:prstGeom prst="rect">
                <a:avLst/>
              </a:prstGeom>
              <a:noFill/>
            </p:spPr>
            <p:txBody>
              <a:bodyPr wrap="square" rtlCol="0">
                <a:spAutoFit/>
              </a:bodyPr>
              <a:lstStyle/>
              <a:p>
                <a:r>
                  <a:rPr lang="en-CA" sz="2000" dirty="0"/>
                  <a:t>A USB drive is the most common method of backup today.</a:t>
                </a:r>
              </a:p>
              <a:p>
                <a:endParaRPr lang="en-CA" sz="2000" dirty="0"/>
              </a:p>
              <a:p>
                <a:r>
                  <a:rPr lang="en-CA" sz="2000" dirty="0"/>
                  <a:t>Though the physical size stays about the same (picture is full size), the data that it can hold is up to 8,000 Gigabyte (8 Terabyte), though they are ridiculously expensive.</a:t>
                </a:r>
              </a:p>
            </p:txBody>
          </p:sp>
        </p:grpSp>
      </p:grpSp>
      <p:grpSp>
        <p:nvGrpSpPr>
          <p:cNvPr id="28" name="Group 27"/>
          <p:cNvGrpSpPr/>
          <p:nvPr/>
        </p:nvGrpSpPr>
        <p:grpSpPr>
          <a:xfrm>
            <a:off x="7435003" y="659882"/>
            <a:ext cx="4636921" cy="6004461"/>
            <a:chOff x="5619564" y="1180866"/>
            <a:chExt cx="3477691" cy="4503346"/>
          </a:xfrm>
        </p:grpSpPr>
        <p:pic>
          <p:nvPicPr>
            <p:cNvPr id="6" name="Picture 5"/>
            <p:cNvPicPr>
              <a:picLocks noChangeAspect="1"/>
            </p:cNvPicPr>
            <p:nvPr/>
          </p:nvPicPr>
          <p:blipFill rotWithShape="1">
            <a:blip r:embed="rId5" cstate="print">
              <a:extLst>
                <a:ext uri="{28A0092B-C50C-407E-A947-70E740481C1C}">
                  <a14:useLocalDpi xmlns:a14="http://schemas.microsoft.com/office/drawing/2010/main" val="0"/>
                </a:ext>
              </a:extLst>
            </a:blip>
            <a:srcRect t="15300" b="15849"/>
            <a:stretch/>
          </p:blipFill>
          <p:spPr>
            <a:xfrm>
              <a:off x="5619564" y="1180866"/>
              <a:ext cx="2765501" cy="1688908"/>
            </a:xfrm>
            <a:prstGeom prst="rect">
              <a:avLst/>
            </a:prstGeom>
          </p:spPr>
        </p:pic>
        <p:sp>
          <p:nvSpPr>
            <p:cNvPr id="27" name="Rectangular Callout 26"/>
            <p:cNvSpPr/>
            <p:nvPr/>
          </p:nvSpPr>
          <p:spPr>
            <a:xfrm>
              <a:off x="6444208" y="3029341"/>
              <a:ext cx="2592288" cy="2654871"/>
            </a:xfrm>
            <a:prstGeom prst="wedgeRectCallout">
              <a:avLst>
                <a:gd name="adj1" fmla="val -34350"/>
                <a:gd name="adj2" fmla="val -64105"/>
              </a:avLst>
            </a:prstGeom>
            <a:solidFill>
              <a:schemeClr val="tx1">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22" name="TextBox 21"/>
            <p:cNvSpPr txBox="1"/>
            <p:nvPr/>
          </p:nvSpPr>
          <p:spPr>
            <a:xfrm>
              <a:off x="6444207" y="3075806"/>
              <a:ext cx="2653048" cy="2377574"/>
            </a:xfrm>
            <a:prstGeom prst="rect">
              <a:avLst/>
            </a:prstGeom>
            <a:noFill/>
          </p:spPr>
          <p:txBody>
            <a:bodyPr wrap="square" rtlCol="0">
              <a:spAutoFit/>
            </a:bodyPr>
            <a:lstStyle/>
            <a:p>
              <a:r>
                <a:rPr lang="en-CA" sz="2000" dirty="0"/>
                <a:t>The image above is a portable hard drive.  This image is not full size.</a:t>
              </a:r>
            </a:p>
            <a:p>
              <a:endParaRPr lang="en-CA" sz="2000" dirty="0"/>
            </a:p>
            <a:p>
              <a:r>
                <a:rPr lang="en-CA" sz="2000" dirty="0"/>
                <a:t>They are about 4” X 5.5” X 0.75”</a:t>
              </a:r>
            </a:p>
            <a:p>
              <a:endParaRPr lang="en-CA" sz="2000" dirty="0"/>
            </a:p>
            <a:p>
              <a:r>
                <a:rPr lang="en-CA" sz="2000" dirty="0"/>
                <a:t>The largest capacity </a:t>
              </a:r>
              <a:r>
                <a:rPr lang="en-CA" sz="2000" i="1" dirty="0"/>
                <a:t>affordable</a:t>
              </a:r>
              <a:r>
                <a:rPr lang="en-CA" sz="2000" dirty="0"/>
                <a:t> portable hard drive (at the time of this writing) is about 16 Terabyte (11,000 Gigabyte).</a:t>
              </a:r>
            </a:p>
          </p:txBody>
        </p:sp>
      </p:grpSp>
      <p:grpSp>
        <p:nvGrpSpPr>
          <p:cNvPr id="19" name="Group 18"/>
          <p:cNvGrpSpPr/>
          <p:nvPr/>
        </p:nvGrpSpPr>
        <p:grpSpPr>
          <a:xfrm>
            <a:off x="335360" y="4952587"/>
            <a:ext cx="4224469" cy="1594149"/>
            <a:chOff x="3825116" y="1779662"/>
            <a:chExt cx="1173760" cy="1195612"/>
          </a:xfrm>
          <a:solidFill>
            <a:schemeClr val="accent6">
              <a:alpha val="40000"/>
            </a:schemeClr>
          </a:solidFill>
        </p:grpSpPr>
        <p:sp>
          <p:nvSpPr>
            <p:cNvPr id="20" name="Rectangular Callout 19"/>
            <p:cNvSpPr/>
            <p:nvPr/>
          </p:nvSpPr>
          <p:spPr>
            <a:xfrm>
              <a:off x="3825116" y="1779664"/>
              <a:ext cx="1173760" cy="1195610"/>
            </a:xfrm>
            <a:prstGeom prst="wedgeRectCallout">
              <a:avLst>
                <a:gd name="adj1" fmla="val 15829"/>
                <a:gd name="adj2" fmla="val -49054"/>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21" name="TextBox 20"/>
            <p:cNvSpPr txBox="1"/>
            <p:nvPr/>
          </p:nvSpPr>
          <p:spPr>
            <a:xfrm>
              <a:off x="3827211" y="1779662"/>
              <a:ext cx="1167107" cy="992579"/>
            </a:xfrm>
            <a:prstGeom prst="rect">
              <a:avLst/>
            </a:prstGeom>
            <a:noFill/>
          </p:spPr>
          <p:txBody>
            <a:bodyPr wrap="square" rtlCol="0">
              <a:spAutoFit/>
            </a:bodyPr>
            <a:lstStyle/>
            <a:p>
              <a:pPr algn="ctr"/>
              <a:r>
                <a:rPr lang="en-CA" sz="2000" b="1" dirty="0">
                  <a:solidFill>
                    <a:schemeClr val="accent5">
                      <a:lumMod val="50000"/>
                    </a:schemeClr>
                  </a:solidFill>
                </a:rPr>
                <a:t>Some Backup software names</a:t>
              </a:r>
            </a:p>
            <a:p>
              <a:pPr marL="228594" indent="-228594">
                <a:buFont typeface="Wingdings" panose="05000000000000000000" pitchFamily="2" charset="2"/>
                <a:buChar char="v"/>
              </a:pPr>
              <a:r>
                <a:rPr lang="en-CA" sz="2000" dirty="0"/>
                <a:t>Acronis True image</a:t>
              </a:r>
            </a:p>
            <a:p>
              <a:pPr marL="228594" indent="-228594">
                <a:buFont typeface="Wingdings" panose="05000000000000000000" pitchFamily="2" charset="2"/>
                <a:buChar char="v"/>
              </a:pPr>
              <a:r>
                <a:rPr lang="en-CA" sz="2000" dirty="0"/>
                <a:t>Norton 360</a:t>
              </a:r>
            </a:p>
            <a:p>
              <a:pPr marL="228594" indent="-228594">
                <a:buFont typeface="Wingdings" panose="05000000000000000000" pitchFamily="2" charset="2"/>
                <a:buChar char="v"/>
              </a:pPr>
              <a:r>
                <a:rPr lang="en-CA" sz="2000" dirty="0"/>
                <a:t>Dropbox</a:t>
              </a:r>
            </a:p>
          </p:txBody>
        </p:sp>
      </p:grpSp>
      <p:sp>
        <p:nvSpPr>
          <p:cNvPr id="3" name="TextBox 2">
            <a:extLst>
              <a:ext uri="{FF2B5EF4-FFF2-40B4-BE49-F238E27FC236}">
                <a16:creationId xmlns:a16="http://schemas.microsoft.com/office/drawing/2014/main" id="{36D6915E-C509-E0C9-1EB7-98CDEB7625D2}"/>
              </a:ext>
            </a:extLst>
          </p:cNvPr>
          <p:cNvSpPr txBox="1"/>
          <p:nvPr/>
        </p:nvSpPr>
        <p:spPr>
          <a:xfrm>
            <a:off x="161925" y="102905"/>
            <a:ext cx="3581400" cy="400110"/>
          </a:xfrm>
          <a:prstGeom prst="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20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solidFill>
                  <a:schemeClr val="tx1"/>
                </a:solidFill>
              </a:rPr>
              <a:t>Safety, </a:t>
            </a:r>
            <a:r>
              <a:rPr lang="en-US" b="1" dirty="0">
                <a:solidFill>
                  <a:schemeClr val="tx1"/>
                </a:solidFill>
              </a:rPr>
              <a:t>Backups</a:t>
            </a:r>
            <a:r>
              <a:rPr lang="en-US" dirty="0">
                <a:solidFill>
                  <a:schemeClr val="tx1"/>
                </a:solidFill>
              </a:rPr>
              <a:t> &amp; Best Practices</a:t>
            </a:r>
            <a:endParaRPr lang="en-CA" dirty="0">
              <a:solidFill>
                <a:schemeClr val="tx1"/>
              </a:solidFill>
            </a:endParaRPr>
          </a:p>
        </p:txBody>
      </p:sp>
      <p:sp>
        <p:nvSpPr>
          <p:cNvPr id="4" name="Slide Number Placeholder 2">
            <a:extLst>
              <a:ext uri="{FF2B5EF4-FFF2-40B4-BE49-F238E27FC236}">
                <a16:creationId xmlns:a16="http://schemas.microsoft.com/office/drawing/2014/main" id="{E503A623-DDFB-0E0C-5769-2FBB4B41A3DA}"/>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44</a:t>
            </a:fld>
            <a:endParaRPr lang="en-GB" dirty="0">
              <a:solidFill>
                <a:schemeClr val="tx1"/>
              </a:solidFill>
            </a:endParaRPr>
          </a:p>
        </p:txBody>
      </p:sp>
    </p:spTree>
    <p:extLst>
      <p:ext uri="{BB962C8B-B14F-4D97-AF65-F5344CB8AC3E}">
        <p14:creationId xmlns:p14="http://schemas.microsoft.com/office/powerpoint/2010/main" val="9074755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0-#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anim calcmode="lin" valueType="num">
                                      <p:cBhvr>
                                        <p:cTn id="19" dur="1000" fill="hold"/>
                                        <p:tgtEl>
                                          <p:spTgt spid="29"/>
                                        </p:tgtEl>
                                        <p:attrNameLst>
                                          <p:attrName>ppt_w</p:attrName>
                                        </p:attrNameLst>
                                      </p:cBhvr>
                                      <p:tavLst>
                                        <p:tav tm="0">
                                          <p:val>
                                            <p:fltVal val="0"/>
                                          </p:val>
                                        </p:tav>
                                        <p:tav tm="100000">
                                          <p:val>
                                            <p:strVal val="#ppt_w"/>
                                          </p:val>
                                        </p:tav>
                                      </p:tavLst>
                                    </p:anim>
                                    <p:anim calcmode="lin" valueType="num">
                                      <p:cBhvr>
                                        <p:cTn id="20" dur="1000" fill="hold"/>
                                        <p:tgtEl>
                                          <p:spTgt spid="29"/>
                                        </p:tgtEl>
                                        <p:attrNameLst>
                                          <p:attrName>ppt_h</p:attrName>
                                        </p:attrNameLst>
                                      </p:cBhvr>
                                      <p:tavLst>
                                        <p:tav tm="0">
                                          <p:val>
                                            <p:fltVal val="0"/>
                                          </p:val>
                                        </p:tav>
                                        <p:tav tm="100000">
                                          <p:val>
                                            <p:strVal val="#ppt_h"/>
                                          </p:val>
                                        </p:tav>
                                      </p:tavLst>
                                    </p:anim>
                                    <p:anim calcmode="lin" valueType="num">
                                      <p:cBhvr>
                                        <p:cTn id="21" dur="1000" fill="hold"/>
                                        <p:tgtEl>
                                          <p:spTgt spid="29"/>
                                        </p:tgtEl>
                                        <p:attrNameLst>
                                          <p:attrName>style.rotation</p:attrName>
                                        </p:attrNameLst>
                                      </p:cBhvr>
                                      <p:tavLst>
                                        <p:tav tm="0">
                                          <p:val>
                                            <p:fltVal val="90"/>
                                          </p:val>
                                        </p:tav>
                                        <p:tav tm="100000">
                                          <p:val>
                                            <p:fltVal val="0"/>
                                          </p:val>
                                        </p:tav>
                                      </p:tavLst>
                                    </p:anim>
                                    <p:animEffect transition="in" filter="fade">
                                      <p:cBhvr>
                                        <p:cTn id="22" dur="1000"/>
                                        <p:tgtEl>
                                          <p:spTgt spid="2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a:extLst>
              <a:ext uri="{FF2B5EF4-FFF2-40B4-BE49-F238E27FC236}">
                <a16:creationId xmlns:a16="http://schemas.microsoft.com/office/drawing/2014/main" id="{83D24BD5-8F8C-DC63-81C0-5BEDD7D1B46D}"/>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45</a:t>
            </a:fld>
            <a:endParaRPr lang="en-GB" dirty="0">
              <a:solidFill>
                <a:schemeClr val="tx1"/>
              </a:solidFill>
            </a:endParaRPr>
          </a:p>
        </p:txBody>
      </p:sp>
      <p:sp>
        <p:nvSpPr>
          <p:cNvPr id="4" name="TextBox 3">
            <a:extLst>
              <a:ext uri="{FF2B5EF4-FFF2-40B4-BE49-F238E27FC236}">
                <a16:creationId xmlns:a16="http://schemas.microsoft.com/office/drawing/2014/main" id="{5FAFDFCB-5411-7ACA-451B-37B1694C8278}"/>
              </a:ext>
            </a:extLst>
          </p:cNvPr>
          <p:cNvSpPr txBox="1"/>
          <p:nvPr/>
        </p:nvSpPr>
        <p:spPr>
          <a:xfrm>
            <a:off x="161925" y="102905"/>
            <a:ext cx="3581400" cy="400110"/>
          </a:xfrm>
          <a:prstGeom prst="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20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solidFill>
                  <a:schemeClr val="tx1"/>
                </a:solidFill>
              </a:rPr>
              <a:t>Safety, Backups &amp; </a:t>
            </a:r>
            <a:r>
              <a:rPr lang="en-US" b="1" dirty="0">
                <a:solidFill>
                  <a:schemeClr val="tx1"/>
                </a:solidFill>
              </a:rPr>
              <a:t>Best Practices</a:t>
            </a:r>
            <a:endParaRPr lang="en-CA" b="1" dirty="0">
              <a:solidFill>
                <a:schemeClr val="tx1"/>
              </a:solidFill>
            </a:endParaRPr>
          </a:p>
        </p:txBody>
      </p:sp>
      <p:sp>
        <p:nvSpPr>
          <p:cNvPr id="5" name="TextBox 4">
            <a:extLst>
              <a:ext uri="{FF2B5EF4-FFF2-40B4-BE49-F238E27FC236}">
                <a16:creationId xmlns:a16="http://schemas.microsoft.com/office/drawing/2014/main" id="{3A7903AE-CB06-81B4-7E18-0FE0C700C032}"/>
              </a:ext>
            </a:extLst>
          </p:cNvPr>
          <p:cNvSpPr txBox="1"/>
          <p:nvPr/>
        </p:nvSpPr>
        <p:spPr>
          <a:xfrm>
            <a:off x="161925" y="742950"/>
            <a:ext cx="7067550" cy="400110"/>
          </a:xfrm>
          <a:prstGeom prst="rect">
            <a:avLst/>
          </a:prstGeom>
          <a:noFill/>
          <a:ln w="19050">
            <a:solidFill>
              <a:schemeClr val="accent2"/>
            </a:solidFill>
          </a:ln>
        </p:spPr>
        <p:txBody>
          <a:bodyPr wrap="square" rtlCol="0">
            <a:spAutoFit/>
          </a:bodyPr>
          <a:lstStyle/>
          <a:p>
            <a:r>
              <a:rPr lang="en-US" sz="2000" dirty="0"/>
              <a:t>Don’t open email that you are not expecting or are not sure about. </a:t>
            </a:r>
          </a:p>
        </p:txBody>
      </p:sp>
      <p:sp>
        <p:nvSpPr>
          <p:cNvPr id="7" name="TextBox 6">
            <a:extLst>
              <a:ext uri="{FF2B5EF4-FFF2-40B4-BE49-F238E27FC236}">
                <a16:creationId xmlns:a16="http://schemas.microsoft.com/office/drawing/2014/main" id="{094284DA-8DBB-2D95-64EE-45CF199F1972}"/>
              </a:ext>
            </a:extLst>
          </p:cNvPr>
          <p:cNvSpPr txBox="1"/>
          <p:nvPr/>
        </p:nvSpPr>
        <p:spPr>
          <a:xfrm>
            <a:off x="176211" y="2657628"/>
            <a:ext cx="3743325" cy="400110"/>
          </a:xfrm>
          <a:prstGeom prst="rect">
            <a:avLst/>
          </a:prstGeom>
          <a:noFill/>
          <a:ln w="19050">
            <a:solidFill>
              <a:schemeClr val="accent2"/>
            </a:solidFill>
          </a:ln>
        </p:spPr>
        <p:txBody>
          <a:bodyPr wrap="square" rtlCol="0">
            <a:spAutoFit/>
          </a:bodyPr>
          <a:lstStyle/>
          <a:p>
            <a:r>
              <a:rPr lang="en-US" sz="2000" dirty="0"/>
              <a:t>Don’t visit questionable websites.  </a:t>
            </a:r>
          </a:p>
        </p:txBody>
      </p:sp>
      <p:sp>
        <p:nvSpPr>
          <p:cNvPr id="9" name="TextBox 8">
            <a:extLst>
              <a:ext uri="{FF2B5EF4-FFF2-40B4-BE49-F238E27FC236}">
                <a16:creationId xmlns:a16="http://schemas.microsoft.com/office/drawing/2014/main" id="{5A44DBAD-B3DD-623C-F1D8-DB1C02C09FEC}"/>
              </a:ext>
            </a:extLst>
          </p:cNvPr>
          <p:cNvSpPr txBox="1"/>
          <p:nvPr/>
        </p:nvSpPr>
        <p:spPr>
          <a:xfrm>
            <a:off x="176211" y="3451711"/>
            <a:ext cx="11868150" cy="400110"/>
          </a:xfrm>
          <a:prstGeom prst="rect">
            <a:avLst/>
          </a:prstGeom>
          <a:noFill/>
          <a:ln w="19050">
            <a:solidFill>
              <a:schemeClr val="accent6">
                <a:lumMod val="75000"/>
              </a:schemeClr>
            </a:solidFill>
          </a:ln>
        </p:spPr>
        <p:txBody>
          <a:bodyPr wrap="square" rtlCol="0">
            <a:spAutoFit/>
          </a:bodyPr>
          <a:lstStyle/>
          <a:p>
            <a:r>
              <a:rPr lang="en-US" sz="2000" dirty="0"/>
              <a:t>Be careful about installing software downloaded from the Internet unless you are sure it does not contain a virus.</a:t>
            </a:r>
          </a:p>
        </p:txBody>
      </p:sp>
      <p:sp>
        <p:nvSpPr>
          <p:cNvPr id="11" name="TextBox 10">
            <a:extLst>
              <a:ext uri="{FF2B5EF4-FFF2-40B4-BE49-F238E27FC236}">
                <a16:creationId xmlns:a16="http://schemas.microsoft.com/office/drawing/2014/main" id="{16163925-AEEB-F27A-D9C1-CEC9E656B49F}"/>
              </a:ext>
            </a:extLst>
          </p:cNvPr>
          <p:cNvSpPr txBox="1"/>
          <p:nvPr/>
        </p:nvSpPr>
        <p:spPr>
          <a:xfrm>
            <a:off x="176211" y="4247525"/>
            <a:ext cx="11868150" cy="400110"/>
          </a:xfrm>
          <a:prstGeom prst="rect">
            <a:avLst/>
          </a:prstGeom>
          <a:noFill/>
          <a:ln w="19050">
            <a:solidFill>
              <a:schemeClr val="accent2"/>
            </a:solidFill>
          </a:ln>
        </p:spPr>
        <p:txBody>
          <a:bodyPr wrap="square" rtlCol="0">
            <a:spAutoFit/>
          </a:bodyPr>
          <a:lstStyle/>
          <a:p>
            <a:r>
              <a:rPr lang="en-US" sz="2000" dirty="0"/>
              <a:t>Scan downloaded software for viruses (Right click the file, </a:t>
            </a:r>
            <a:r>
              <a:rPr lang="en-US" sz="2000"/>
              <a:t>choose to scan for viruses </a:t>
            </a:r>
            <a:r>
              <a:rPr lang="en-US" sz="2000" dirty="0"/>
              <a:t>with Defender.)</a:t>
            </a:r>
          </a:p>
        </p:txBody>
      </p:sp>
      <p:sp>
        <p:nvSpPr>
          <p:cNvPr id="13" name="TextBox 12">
            <a:extLst>
              <a:ext uri="{FF2B5EF4-FFF2-40B4-BE49-F238E27FC236}">
                <a16:creationId xmlns:a16="http://schemas.microsoft.com/office/drawing/2014/main" id="{FF33ACDA-AE5F-FA65-1FCA-672E1E9DA1CB}"/>
              </a:ext>
            </a:extLst>
          </p:cNvPr>
          <p:cNvSpPr txBox="1"/>
          <p:nvPr/>
        </p:nvSpPr>
        <p:spPr>
          <a:xfrm>
            <a:off x="176211" y="5082254"/>
            <a:ext cx="4748214" cy="400110"/>
          </a:xfrm>
          <a:prstGeom prst="rect">
            <a:avLst/>
          </a:prstGeom>
          <a:noFill/>
          <a:ln w="19050">
            <a:solidFill>
              <a:schemeClr val="accent6">
                <a:lumMod val="75000"/>
              </a:schemeClr>
            </a:solidFill>
          </a:ln>
        </p:spPr>
        <p:txBody>
          <a:bodyPr wrap="square" rtlCol="0">
            <a:spAutoFit/>
          </a:bodyPr>
          <a:lstStyle/>
          <a:p>
            <a:r>
              <a:rPr lang="en-US" sz="2000" dirty="0"/>
              <a:t>Always backup your data on a regular basis.</a:t>
            </a:r>
          </a:p>
        </p:txBody>
      </p:sp>
      <p:sp>
        <p:nvSpPr>
          <p:cNvPr id="15" name="TextBox 14">
            <a:extLst>
              <a:ext uri="{FF2B5EF4-FFF2-40B4-BE49-F238E27FC236}">
                <a16:creationId xmlns:a16="http://schemas.microsoft.com/office/drawing/2014/main" id="{343441CD-6A6B-1D0F-2F8F-8B14DD4666B1}"/>
              </a:ext>
            </a:extLst>
          </p:cNvPr>
          <p:cNvSpPr txBox="1"/>
          <p:nvPr/>
        </p:nvSpPr>
        <p:spPr>
          <a:xfrm>
            <a:off x="176211" y="1554038"/>
            <a:ext cx="11853863" cy="707886"/>
          </a:xfrm>
          <a:prstGeom prst="rect">
            <a:avLst/>
          </a:prstGeom>
          <a:noFill/>
          <a:ln w="19050">
            <a:solidFill>
              <a:schemeClr val="accent6">
                <a:lumMod val="75000"/>
              </a:schemeClr>
            </a:solidFill>
          </a:ln>
        </p:spPr>
        <p:txBody>
          <a:bodyPr wrap="square" rtlCol="0">
            <a:spAutoFit/>
          </a:bodyPr>
          <a:lstStyle/>
          <a:p>
            <a:r>
              <a:rPr lang="en-US" sz="2000" dirty="0"/>
              <a:t>If you have a question about a supposed breach in an email about the security on a website you use, do not click on the link in the email.  Go the website by typing in the hyperlink into the browser address bar.</a:t>
            </a:r>
          </a:p>
        </p:txBody>
      </p:sp>
      <p:sp>
        <p:nvSpPr>
          <p:cNvPr id="16" name="TextBox 15">
            <a:extLst>
              <a:ext uri="{FF2B5EF4-FFF2-40B4-BE49-F238E27FC236}">
                <a16:creationId xmlns:a16="http://schemas.microsoft.com/office/drawing/2014/main" id="{8CB1ACB1-A38B-BEDF-0DAD-ED2F1C320F7E}"/>
              </a:ext>
            </a:extLst>
          </p:cNvPr>
          <p:cNvSpPr txBox="1"/>
          <p:nvPr/>
        </p:nvSpPr>
        <p:spPr>
          <a:xfrm>
            <a:off x="176211" y="5914995"/>
            <a:ext cx="9391651" cy="400110"/>
          </a:xfrm>
          <a:prstGeom prst="rect">
            <a:avLst/>
          </a:prstGeom>
          <a:noFill/>
          <a:ln w="19050">
            <a:solidFill>
              <a:schemeClr val="accent2"/>
            </a:solidFill>
          </a:ln>
        </p:spPr>
        <p:txBody>
          <a:bodyPr wrap="square" rtlCol="0">
            <a:spAutoFit/>
          </a:bodyPr>
          <a:lstStyle/>
          <a:p>
            <a:r>
              <a:rPr lang="en-US" sz="2000" dirty="0"/>
              <a:t>Keep more than one complex password memorized and use them for different situations.</a:t>
            </a:r>
          </a:p>
        </p:txBody>
      </p:sp>
    </p:spTree>
    <p:extLst>
      <p:ext uri="{BB962C8B-B14F-4D97-AF65-F5344CB8AC3E}">
        <p14:creationId xmlns:p14="http://schemas.microsoft.com/office/powerpoint/2010/main" val="1224417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1+#ppt_w/2"/>
                                          </p:val>
                                        </p:tav>
                                        <p:tav tm="100000">
                                          <p:val>
                                            <p:strVal val="#ppt_x"/>
                                          </p:val>
                                        </p:tav>
                                      </p:tavLst>
                                    </p:anim>
                                    <p:anim calcmode="lin" valueType="num">
                                      <p:cBhvr additive="base">
                                        <p:cTn id="14"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0-#ppt_w/2"/>
                                          </p:val>
                                        </p:tav>
                                        <p:tav tm="100000">
                                          <p:val>
                                            <p:strVal val="#ppt_x"/>
                                          </p:val>
                                        </p:tav>
                                      </p:tavLst>
                                    </p:anim>
                                    <p:anim calcmode="lin" valueType="num">
                                      <p:cBhvr additive="base">
                                        <p:cTn id="20"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1+#ppt_w/2"/>
                                          </p:val>
                                        </p:tav>
                                        <p:tav tm="100000">
                                          <p:val>
                                            <p:strVal val="#ppt_x"/>
                                          </p:val>
                                        </p:tav>
                                      </p:tavLst>
                                    </p:anim>
                                    <p:anim calcmode="lin" valueType="num">
                                      <p:cBhvr additive="base">
                                        <p:cTn id="26"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0-#ppt_w/2"/>
                                          </p:val>
                                        </p:tav>
                                        <p:tav tm="100000">
                                          <p:val>
                                            <p:strVal val="#ppt_x"/>
                                          </p:val>
                                        </p:tav>
                                      </p:tavLst>
                                    </p:anim>
                                    <p:anim calcmode="lin" valueType="num">
                                      <p:cBhvr additive="base">
                                        <p:cTn id="32"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1+#ppt_w/2"/>
                                          </p:val>
                                        </p:tav>
                                        <p:tav tm="100000">
                                          <p:val>
                                            <p:strVal val="#ppt_x"/>
                                          </p:val>
                                        </p:tav>
                                      </p:tavLst>
                                    </p:anim>
                                    <p:anim calcmode="lin" valueType="num">
                                      <p:cBhvr additive="base">
                                        <p:cTn id="3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500" fill="hold"/>
                                        <p:tgtEl>
                                          <p:spTgt spid="16"/>
                                        </p:tgtEl>
                                        <p:attrNameLst>
                                          <p:attrName>ppt_x</p:attrName>
                                        </p:attrNameLst>
                                      </p:cBhvr>
                                      <p:tavLst>
                                        <p:tav tm="0">
                                          <p:val>
                                            <p:strVal val="0-#ppt_w/2"/>
                                          </p:val>
                                        </p:tav>
                                        <p:tav tm="100000">
                                          <p:val>
                                            <p:strVal val="#ppt_x"/>
                                          </p:val>
                                        </p:tav>
                                      </p:tavLst>
                                    </p:anim>
                                    <p:anim calcmode="lin" valueType="num">
                                      <p:cBhvr additive="base">
                                        <p:cTn id="44"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9" grpId="0" animBg="1"/>
      <p:bldP spid="11" grpId="0" animBg="1"/>
      <p:bldP spid="13" grpId="0" animBg="1"/>
      <p:bldP spid="15" grpId="0" animBg="1"/>
      <p:bldP spid="16"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8990"/>
            <a:ext cx="12192000" cy="6858000"/>
          </a:xfrm>
          <a:prstGeom prst="rect">
            <a:avLst/>
          </a:prstGeom>
          <a:solidFill>
            <a:schemeClr val="bg1"/>
          </a:solidFill>
          <a:ln w="12700">
            <a:noFill/>
          </a:ln>
          <a:effectLst/>
          <a:extLst>
            <a:ext uri="{91240B29-F687-4F45-9708-019B960494DF}">
              <a14:hiddenLine xmlns:a14="http://schemas.microsoft.com/office/drawing/2010/main" w="9525">
                <a:solidFill>
                  <a:srgbClr val="000000"/>
                </a:solidFill>
                <a:miter lim="800000"/>
                <a:headEnd/>
                <a:tailEnd/>
              </a14:hiddenLine>
            </a:ext>
          </a:extLst>
        </p:spPr>
      </p:pic>
      <p:pic>
        <p:nvPicPr>
          <p:cNvPr id="3" name="Picture 5"/>
          <p:cNvPicPr>
            <a:picLocks noChangeAspect="1"/>
          </p:cNvPicPr>
          <p:nvPr/>
        </p:nvPicPr>
        <p:blipFill rotWithShape="1">
          <a:blip r:embed="rId2" cstate="print">
            <a:extLst>
              <a:ext uri="{28A0092B-C50C-407E-A947-70E740481C1C}">
                <a14:useLocalDpi xmlns:a14="http://schemas.microsoft.com/office/drawing/2010/main" val="0"/>
              </a:ext>
            </a:extLst>
          </a:blip>
          <a:srcRect b="71000"/>
          <a:stretch/>
        </p:blipFill>
        <p:spPr bwMode="auto">
          <a:xfrm rot="10800000">
            <a:off x="0" y="5309118"/>
            <a:ext cx="12192000" cy="1548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useBgFill="1">
        <p:nvSpPr>
          <p:cNvPr id="4" name="TextBox 3"/>
          <p:cNvSpPr txBox="1"/>
          <p:nvPr/>
        </p:nvSpPr>
        <p:spPr>
          <a:xfrm>
            <a:off x="345623" y="144757"/>
            <a:ext cx="5978977" cy="523220"/>
          </a:xfrm>
          <a:prstGeom prst="rect">
            <a:avLst/>
          </a:prstGeom>
          <a:effectLst>
            <a:glow rad="139700">
              <a:schemeClr val="accent2">
                <a:lumMod val="75000"/>
                <a:alpha val="40000"/>
              </a:schemeClr>
            </a:glow>
            <a:softEdge rad="63500"/>
          </a:effectLst>
        </p:spPr>
        <p:txBody>
          <a:bodyPr wrap="square" rtlCol="0">
            <a:spAutoFit/>
          </a:bodyPr>
          <a:lstStyle/>
          <a:p>
            <a:pPr algn="ctr"/>
            <a:r>
              <a:rPr lang="en-CA" sz="2800" dirty="0"/>
              <a:t>We have covered here in this course …</a:t>
            </a:r>
          </a:p>
        </p:txBody>
      </p:sp>
      <p:sp>
        <p:nvSpPr>
          <p:cNvPr id="15" name="TextBox 14">
            <a:extLst>
              <a:ext uri="{FF2B5EF4-FFF2-40B4-BE49-F238E27FC236}">
                <a16:creationId xmlns:a16="http://schemas.microsoft.com/office/drawing/2014/main" id="{B612A2A7-D573-4E39-AC87-E1247334A90C}"/>
              </a:ext>
            </a:extLst>
          </p:cNvPr>
          <p:cNvSpPr txBox="1"/>
          <p:nvPr/>
        </p:nvSpPr>
        <p:spPr>
          <a:xfrm>
            <a:off x="2967935" y="1525303"/>
            <a:ext cx="5847347" cy="400110"/>
          </a:xfrm>
          <a:prstGeom prst="rect">
            <a:avLst/>
          </a:prstGeom>
          <a:noFill/>
          <a:ln w="25400">
            <a:solidFill>
              <a:schemeClr val="accent2"/>
            </a:solidFill>
          </a:ln>
        </p:spPr>
        <p:txBody>
          <a:bodyPr wrap="square" rtlCol="0">
            <a:spAutoFit/>
          </a:bodyPr>
          <a:lstStyle/>
          <a:p>
            <a:r>
              <a:rPr lang="en-CA" sz="2000" dirty="0"/>
              <a:t>Windows GUI – Identifying the Parts of Windows</a:t>
            </a:r>
          </a:p>
        </p:txBody>
      </p:sp>
      <p:sp>
        <p:nvSpPr>
          <p:cNvPr id="16" name="TextBox 15">
            <a:extLst>
              <a:ext uri="{FF2B5EF4-FFF2-40B4-BE49-F238E27FC236}">
                <a16:creationId xmlns:a16="http://schemas.microsoft.com/office/drawing/2014/main" id="{64833EF3-3C45-428B-A283-83EC74BBB2E9}"/>
              </a:ext>
            </a:extLst>
          </p:cNvPr>
          <p:cNvSpPr txBox="1"/>
          <p:nvPr/>
        </p:nvSpPr>
        <p:spPr>
          <a:xfrm>
            <a:off x="3231083" y="2272869"/>
            <a:ext cx="5575826" cy="400110"/>
          </a:xfrm>
          <a:prstGeom prst="rect">
            <a:avLst/>
          </a:prstGeom>
          <a:noFill/>
        </p:spPr>
        <p:txBody>
          <a:bodyPr wrap="square" rtlCol="0">
            <a:spAutoFit/>
          </a:bodyPr>
          <a:lstStyle/>
          <a:p>
            <a:pPr marL="342900" indent="-342900">
              <a:buFont typeface="Wingdings" panose="05000000000000000000" pitchFamily="2" charset="2"/>
              <a:buChar char="ü"/>
            </a:pPr>
            <a:r>
              <a:rPr lang="en-CA" sz="2000" dirty="0"/>
              <a:t>Desktop				Slide 21</a:t>
            </a:r>
          </a:p>
        </p:txBody>
      </p:sp>
      <p:sp>
        <p:nvSpPr>
          <p:cNvPr id="17" name="TextBox 16">
            <a:extLst>
              <a:ext uri="{FF2B5EF4-FFF2-40B4-BE49-F238E27FC236}">
                <a16:creationId xmlns:a16="http://schemas.microsoft.com/office/drawing/2014/main" id="{66422663-F10F-4190-B97A-CD1A0AB5AB44}"/>
              </a:ext>
            </a:extLst>
          </p:cNvPr>
          <p:cNvSpPr txBox="1"/>
          <p:nvPr/>
        </p:nvSpPr>
        <p:spPr>
          <a:xfrm>
            <a:off x="2967935" y="3403548"/>
            <a:ext cx="5847347" cy="400110"/>
          </a:xfrm>
          <a:prstGeom prst="rect">
            <a:avLst/>
          </a:prstGeom>
          <a:noFill/>
          <a:ln w="25400">
            <a:solidFill>
              <a:schemeClr val="accent2"/>
            </a:solidFill>
          </a:ln>
        </p:spPr>
        <p:txBody>
          <a:bodyPr wrap="square" rtlCol="0">
            <a:spAutoFit/>
          </a:bodyPr>
          <a:lstStyle/>
          <a:p>
            <a:r>
              <a:rPr lang="en-CA" sz="2000" dirty="0"/>
              <a:t>Navigating Windows – File Explorer - Parts</a:t>
            </a:r>
            <a:endParaRPr lang="en-US" sz="2000" dirty="0"/>
          </a:p>
        </p:txBody>
      </p:sp>
      <p:sp>
        <p:nvSpPr>
          <p:cNvPr id="18" name="TextBox 17">
            <a:extLst>
              <a:ext uri="{FF2B5EF4-FFF2-40B4-BE49-F238E27FC236}">
                <a16:creationId xmlns:a16="http://schemas.microsoft.com/office/drawing/2014/main" id="{93479397-361D-488C-A8AE-FDB68C4BAF98}"/>
              </a:ext>
            </a:extLst>
          </p:cNvPr>
          <p:cNvSpPr txBox="1"/>
          <p:nvPr/>
        </p:nvSpPr>
        <p:spPr>
          <a:xfrm>
            <a:off x="2963122" y="5113323"/>
            <a:ext cx="5846656" cy="400110"/>
          </a:xfrm>
          <a:prstGeom prst="rect">
            <a:avLst/>
          </a:prstGeom>
          <a:noFill/>
          <a:ln w="25400">
            <a:solidFill>
              <a:schemeClr val="accent2"/>
            </a:solidFill>
          </a:ln>
        </p:spPr>
        <p:txBody>
          <a:bodyPr wrap="square" rtlCol="0">
            <a:spAutoFit/>
          </a:bodyPr>
          <a:lstStyle/>
          <a:p>
            <a:r>
              <a:rPr lang="en-US" sz="2000" dirty="0"/>
              <a:t>Safety, Backups &amp; Best Practices		    Slide 42</a:t>
            </a:r>
            <a:endParaRPr lang="en-CA" sz="2000" dirty="0"/>
          </a:p>
        </p:txBody>
      </p:sp>
      <p:sp>
        <p:nvSpPr>
          <p:cNvPr id="19" name="TextBox 18">
            <a:extLst>
              <a:ext uri="{FF2B5EF4-FFF2-40B4-BE49-F238E27FC236}">
                <a16:creationId xmlns:a16="http://schemas.microsoft.com/office/drawing/2014/main" id="{81748CCC-2AFF-4A13-8C04-4B67E5CF0B6F}"/>
              </a:ext>
            </a:extLst>
          </p:cNvPr>
          <p:cNvSpPr txBox="1"/>
          <p:nvPr/>
        </p:nvSpPr>
        <p:spPr>
          <a:xfrm>
            <a:off x="3252815" y="2600023"/>
            <a:ext cx="5554094" cy="400110"/>
          </a:xfrm>
          <a:prstGeom prst="rect">
            <a:avLst/>
          </a:prstGeom>
          <a:noFill/>
        </p:spPr>
        <p:txBody>
          <a:bodyPr wrap="square" rtlCol="0">
            <a:spAutoFit/>
          </a:bodyPr>
          <a:lstStyle/>
          <a:p>
            <a:pPr marL="342900" indent="-342900" defTabSz="901700">
              <a:buFont typeface="Wingdings" panose="05000000000000000000" pitchFamily="2" charset="2"/>
              <a:buChar char="ü"/>
            </a:pPr>
            <a:r>
              <a:rPr lang="en-CA" sz="2000" dirty="0"/>
              <a:t>Taskbar				</a:t>
            </a:r>
            <a:r>
              <a:rPr lang="en-CA" dirty="0"/>
              <a:t> </a:t>
            </a:r>
            <a:r>
              <a:rPr lang="en-CA" sz="2000" dirty="0"/>
              <a:t>Slide 22</a:t>
            </a:r>
          </a:p>
        </p:txBody>
      </p:sp>
      <p:sp>
        <p:nvSpPr>
          <p:cNvPr id="20" name="TextBox 19">
            <a:extLst>
              <a:ext uri="{FF2B5EF4-FFF2-40B4-BE49-F238E27FC236}">
                <a16:creationId xmlns:a16="http://schemas.microsoft.com/office/drawing/2014/main" id="{D40F9B9C-0AA4-476C-8475-718F4AFF0651}"/>
              </a:ext>
            </a:extLst>
          </p:cNvPr>
          <p:cNvSpPr txBox="1"/>
          <p:nvPr/>
        </p:nvSpPr>
        <p:spPr>
          <a:xfrm>
            <a:off x="3259657" y="2899640"/>
            <a:ext cx="5547251" cy="400110"/>
          </a:xfrm>
          <a:prstGeom prst="rect">
            <a:avLst/>
          </a:prstGeom>
          <a:noFill/>
        </p:spPr>
        <p:txBody>
          <a:bodyPr wrap="square" rtlCol="0">
            <a:spAutoFit/>
          </a:bodyPr>
          <a:lstStyle/>
          <a:p>
            <a:pPr marL="342900" indent="-342900" defTabSz="903288">
              <a:buFont typeface="Wingdings" panose="05000000000000000000" pitchFamily="2" charset="2"/>
              <a:buChar char="ü"/>
            </a:pPr>
            <a:r>
              <a:rPr lang="en-CA" sz="2000" dirty="0"/>
              <a:t>Start Menu				</a:t>
            </a:r>
            <a:r>
              <a:rPr lang="en-CA" sz="1200" dirty="0"/>
              <a:t> </a:t>
            </a:r>
            <a:r>
              <a:rPr lang="en-CA" sz="2000" dirty="0"/>
              <a:t>Slide 26</a:t>
            </a:r>
          </a:p>
        </p:txBody>
      </p:sp>
      <p:sp>
        <p:nvSpPr>
          <p:cNvPr id="21" name="TextBox 20">
            <a:extLst>
              <a:ext uri="{FF2B5EF4-FFF2-40B4-BE49-F238E27FC236}">
                <a16:creationId xmlns:a16="http://schemas.microsoft.com/office/drawing/2014/main" id="{63FCD53C-49B4-4626-9220-8CEF0611FF72}"/>
              </a:ext>
            </a:extLst>
          </p:cNvPr>
          <p:cNvSpPr txBox="1"/>
          <p:nvPr/>
        </p:nvSpPr>
        <p:spPr>
          <a:xfrm>
            <a:off x="3259658" y="4219583"/>
            <a:ext cx="5574674" cy="400110"/>
          </a:xfrm>
          <a:prstGeom prst="rect">
            <a:avLst/>
          </a:prstGeom>
          <a:noFill/>
        </p:spPr>
        <p:txBody>
          <a:bodyPr wrap="square" rtlCol="0">
            <a:spAutoFit/>
          </a:bodyPr>
          <a:lstStyle/>
          <a:p>
            <a:pPr marL="342900" indent="-342900">
              <a:buFont typeface="Wingdings" panose="05000000000000000000" pitchFamily="2" charset="2"/>
              <a:buChar char="ü"/>
            </a:pPr>
            <a:r>
              <a:rPr lang="en-CA" sz="2000" dirty="0"/>
              <a:t>Keyboard &amp; Mouse			Slide 37</a:t>
            </a:r>
          </a:p>
        </p:txBody>
      </p:sp>
      <p:sp>
        <p:nvSpPr>
          <p:cNvPr id="22" name="TextBox 21">
            <a:extLst>
              <a:ext uri="{FF2B5EF4-FFF2-40B4-BE49-F238E27FC236}">
                <a16:creationId xmlns:a16="http://schemas.microsoft.com/office/drawing/2014/main" id="{438F445C-14FB-4D31-9ED7-E8578FA652F8}"/>
              </a:ext>
            </a:extLst>
          </p:cNvPr>
          <p:cNvSpPr txBox="1"/>
          <p:nvPr/>
        </p:nvSpPr>
        <p:spPr>
          <a:xfrm>
            <a:off x="3259658" y="4566988"/>
            <a:ext cx="5574674" cy="400110"/>
          </a:xfrm>
          <a:prstGeom prst="rect">
            <a:avLst/>
          </a:prstGeom>
          <a:noFill/>
        </p:spPr>
        <p:txBody>
          <a:bodyPr wrap="square" rtlCol="0">
            <a:spAutoFit/>
          </a:bodyPr>
          <a:lstStyle/>
          <a:p>
            <a:pPr marL="342900" indent="-342900" defTabSz="903288">
              <a:buFont typeface="Wingdings" panose="05000000000000000000" pitchFamily="2" charset="2"/>
              <a:buChar char="ü"/>
            </a:pPr>
            <a:r>
              <a:rPr lang="en-CA" sz="2000" dirty="0"/>
              <a:t>Menus and Ribbons			</a:t>
            </a:r>
            <a:r>
              <a:rPr lang="en-CA" sz="1200" dirty="0"/>
              <a:t> </a:t>
            </a:r>
            <a:r>
              <a:rPr lang="en-CA" sz="2000" dirty="0"/>
              <a:t>Slide 38</a:t>
            </a:r>
          </a:p>
        </p:txBody>
      </p:sp>
      <p:sp>
        <p:nvSpPr>
          <p:cNvPr id="23" name="TextBox 22">
            <a:extLst>
              <a:ext uri="{FF2B5EF4-FFF2-40B4-BE49-F238E27FC236}">
                <a16:creationId xmlns:a16="http://schemas.microsoft.com/office/drawing/2014/main" id="{2D5E47D2-FB86-4F11-8BBE-5B32AB0F9616}"/>
              </a:ext>
            </a:extLst>
          </p:cNvPr>
          <p:cNvSpPr txBox="1"/>
          <p:nvPr/>
        </p:nvSpPr>
        <p:spPr>
          <a:xfrm>
            <a:off x="3240608" y="3877897"/>
            <a:ext cx="5574674" cy="400110"/>
          </a:xfrm>
          <a:prstGeom prst="rect">
            <a:avLst/>
          </a:prstGeom>
          <a:noFill/>
        </p:spPr>
        <p:txBody>
          <a:bodyPr wrap="square" rtlCol="0">
            <a:spAutoFit/>
          </a:bodyPr>
          <a:lstStyle/>
          <a:p>
            <a:pPr marL="342900" indent="-342900">
              <a:buFont typeface="Wingdings" panose="05000000000000000000" pitchFamily="2" charset="2"/>
              <a:buChar char="ü"/>
            </a:pPr>
            <a:r>
              <a:rPr lang="en-CA" sz="2000" dirty="0"/>
              <a:t>File Explorer				Slide 29</a:t>
            </a:r>
          </a:p>
        </p:txBody>
      </p:sp>
      <p:sp>
        <p:nvSpPr>
          <p:cNvPr id="24" name="TextBox 23">
            <a:extLst>
              <a:ext uri="{FF2B5EF4-FFF2-40B4-BE49-F238E27FC236}">
                <a16:creationId xmlns:a16="http://schemas.microsoft.com/office/drawing/2014/main" id="{4AE4B414-2CDE-491F-89A0-3C7D10C2304C}"/>
              </a:ext>
            </a:extLst>
          </p:cNvPr>
          <p:cNvSpPr txBox="1"/>
          <p:nvPr/>
        </p:nvSpPr>
        <p:spPr>
          <a:xfrm>
            <a:off x="3233950" y="1968522"/>
            <a:ext cx="5575827" cy="400110"/>
          </a:xfrm>
          <a:prstGeom prst="rect">
            <a:avLst/>
          </a:prstGeom>
          <a:noFill/>
        </p:spPr>
        <p:txBody>
          <a:bodyPr wrap="square" rtlCol="0">
            <a:spAutoFit/>
          </a:bodyPr>
          <a:lstStyle/>
          <a:p>
            <a:pPr marL="342900" indent="-342900">
              <a:buFont typeface="Wingdings" panose="05000000000000000000" pitchFamily="2" charset="2"/>
              <a:buChar char="ü"/>
            </a:pPr>
            <a:r>
              <a:rPr lang="en-CA" sz="2000" dirty="0"/>
              <a:t>Login					Slide 15</a:t>
            </a:r>
          </a:p>
        </p:txBody>
      </p:sp>
    </p:spTree>
    <p:extLst>
      <p:ext uri="{BB962C8B-B14F-4D97-AF65-F5344CB8AC3E}">
        <p14:creationId xmlns:p14="http://schemas.microsoft.com/office/powerpoint/2010/main" val="1075878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26" presetClass="emph" presetSubtype="0" fill="hold" grpId="1" nodeType="afterEffect">
                                  <p:stCondLst>
                                    <p:cond delay="0"/>
                                  </p:stCondLst>
                                  <p:childTnLst>
                                    <p:animEffect transition="out" filter="fade">
                                      <p:cBhvr>
                                        <p:cTn id="12" dur="500" tmFilter="0, 0; .2, .5; .8, .5; 1, 0"/>
                                        <p:tgtEl>
                                          <p:spTgt spid="4"/>
                                        </p:tgtEl>
                                      </p:cBhvr>
                                    </p:animEffect>
                                    <p:animScale>
                                      <p:cBhvr>
                                        <p:cTn id="13" dur="250" autoRev="1" fill="hold"/>
                                        <p:tgtEl>
                                          <p:spTgt spid="4"/>
                                        </p:tgtEl>
                                      </p:cBhvr>
                                      <p:by x="105000" y="105000"/>
                                    </p:animScale>
                                  </p:childTnLst>
                                </p:cTn>
                              </p:par>
                            </p:childTnLst>
                          </p:cTn>
                        </p:par>
                        <p:par>
                          <p:cTn id="14" fill="hold">
                            <p:stCondLst>
                              <p:cond delay="1000"/>
                            </p:stCondLst>
                            <p:childTnLst>
                              <p:par>
                                <p:cTn id="15" presetID="2" presetClass="entr" presetSubtype="1" fill="hold" grpId="0" nodeType="after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ppt_x"/>
                                          </p:val>
                                        </p:tav>
                                        <p:tav tm="100000">
                                          <p:val>
                                            <p:strVal val="#ppt_x"/>
                                          </p:val>
                                        </p:tav>
                                      </p:tavLst>
                                    </p:anim>
                                    <p:anim calcmode="lin" valueType="num">
                                      <p:cBhvr additive="base">
                                        <p:cTn id="18" dur="500" fill="hold"/>
                                        <p:tgtEl>
                                          <p:spTgt spid="15"/>
                                        </p:tgtEl>
                                        <p:attrNameLst>
                                          <p:attrName>ppt_y</p:attrName>
                                        </p:attrNameLst>
                                      </p:cBhvr>
                                      <p:tavLst>
                                        <p:tav tm="0">
                                          <p:val>
                                            <p:strVal val="0-#ppt_h/2"/>
                                          </p:val>
                                        </p:tav>
                                        <p:tav tm="100000">
                                          <p:val>
                                            <p:strVal val="#ppt_y"/>
                                          </p:val>
                                        </p:tav>
                                      </p:tavLst>
                                    </p:anim>
                                  </p:childTnLst>
                                </p:cTn>
                              </p:par>
                              <p:par>
                                <p:cTn id="19" presetID="2" presetClass="entr" presetSubtype="12"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additive="base">
                                        <p:cTn id="21" dur="500" fill="hold"/>
                                        <p:tgtEl>
                                          <p:spTgt spid="16"/>
                                        </p:tgtEl>
                                        <p:attrNameLst>
                                          <p:attrName>ppt_x</p:attrName>
                                        </p:attrNameLst>
                                      </p:cBhvr>
                                      <p:tavLst>
                                        <p:tav tm="0">
                                          <p:val>
                                            <p:strVal val="0-#ppt_w/2"/>
                                          </p:val>
                                        </p:tav>
                                        <p:tav tm="100000">
                                          <p:val>
                                            <p:strVal val="#ppt_x"/>
                                          </p:val>
                                        </p:tav>
                                      </p:tavLst>
                                    </p:anim>
                                    <p:anim calcmode="lin" valueType="num">
                                      <p:cBhvr additive="base">
                                        <p:cTn id="22" dur="500" fill="hold"/>
                                        <p:tgtEl>
                                          <p:spTgt spid="16"/>
                                        </p:tgtEl>
                                        <p:attrNameLst>
                                          <p:attrName>ppt_y</p:attrName>
                                        </p:attrNameLst>
                                      </p:cBhvr>
                                      <p:tavLst>
                                        <p:tav tm="0">
                                          <p:val>
                                            <p:strVal val="1+#ppt_h/2"/>
                                          </p:val>
                                        </p:tav>
                                        <p:tav tm="100000">
                                          <p:val>
                                            <p:strVal val="#ppt_y"/>
                                          </p:val>
                                        </p:tav>
                                      </p:tavLst>
                                    </p:anim>
                                  </p:childTnLst>
                                </p:cTn>
                              </p:par>
                              <p:par>
                                <p:cTn id="23" presetID="2" presetClass="entr" presetSubtype="6"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1+#ppt_w/2"/>
                                          </p:val>
                                        </p:tav>
                                        <p:tav tm="100000">
                                          <p:val>
                                            <p:strVal val="#ppt_x"/>
                                          </p:val>
                                        </p:tav>
                                      </p:tavLst>
                                    </p:anim>
                                    <p:anim calcmode="lin" valueType="num">
                                      <p:cBhvr additive="base">
                                        <p:cTn id="26" dur="500" fill="hold"/>
                                        <p:tgtEl>
                                          <p:spTgt spid="19"/>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anim calcmode="lin" valueType="num">
                                      <p:cBhvr additive="base">
                                        <p:cTn id="29" dur="500" fill="hold"/>
                                        <p:tgtEl>
                                          <p:spTgt spid="20"/>
                                        </p:tgtEl>
                                        <p:attrNameLst>
                                          <p:attrName>ppt_x</p:attrName>
                                        </p:attrNameLst>
                                      </p:cBhvr>
                                      <p:tavLst>
                                        <p:tav tm="0">
                                          <p:val>
                                            <p:strVal val="#ppt_x"/>
                                          </p:val>
                                        </p:tav>
                                        <p:tav tm="100000">
                                          <p:val>
                                            <p:strVal val="#ppt_x"/>
                                          </p:val>
                                        </p:tav>
                                      </p:tavLst>
                                    </p:anim>
                                    <p:anim calcmode="lin" valueType="num">
                                      <p:cBhvr additive="base">
                                        <p:cTn id="30" dur="500" fill="hold"/>
                                        <p:tgtEl>
                                          <p:spTgt spid="20"/>
                                        </p:tgtEl>
                                        <p:attrNameLst>
                                          <p:attrName>ppt_y</p:attrName>
                                        </p:attrNameLst>
                                      </p:cBhvr>
                                      <p:tavLst>
                                        <p:tav tm="0">
                                          <p:val>
                                            <p:strVal val="1+#ppt_h/2"/>
                                          </p:val>
                                        </p:tav>
                                        <p:tav tm="100000">
                                          <p:val>
                                            <p:strVal val="#ppt_y"/>
                                          </p:val>
                                        </p:tav>
                                      </p:tavLst>
                                    </p:anim>
                                  </p:childTnLst>
                                </p:cTn>
                              </p:par>
                              <p:par>
                                <p:cTn id="31" presetID="2" presetClass="entr" presetSubtype="9" fill="hold" grpId="0" nodeType="withEffect">
                                  <p:stCondLst>
                                    <p:cond delay="0"/>
                                  </p:stCondLst>
                                  <p:childTnLst>
                                    <p:set>
                                      <p:cBhvr>
                                        <p:cTn id="32" dur="1" fill="hold">
                                          <p:stCondLst>
                                            <p:cond delay="0"/>
                                          </p:stCondLst>
                                        </p:cTn>
                                        <p:tgtEl>
                                          <p:spTgt spid="24"/>
                                        </p:tgtEl>
                                        <p:attrNameLst>
                                          <p:attrName>style.visibility</p:attrName>
                                        </p:attrNameLst>
                                      </p:cBhvr>
                                      <p:to>
                                        <p:strVal val="visible"/>
                                      </p:to>
                                    </p:set>
                                    <p:anim calcmode="lin" valueType="num">
                                      <p:cBhvr additive="base">
                                        <p:cTn id="33" dur="500" fill="hold"/>
                                        <p:tgtEl>
                                          <p:spTgt spid="24"/>
                                        </p:tgtEl>
                                        <p:attrNameLst>
                                          <p:attrName>ppt_x</p:attrName>
                                        </p:attrNameLst>
                                      </p:cBhvr>
                                      <p:tavLst>
                                        <p:tav tm="0">
                                          <p:val>
                                            <p:strVal val="0-#ppt_w/2"/>
                                          </p:val>
                                        </p:tav>
                                        <p:tav tm="100000">
                                          <p:val>
                                            <p:strVal val="#ppt_x"/>
                                          </p:val>
                                        </p:tav>
                                      </p:tavLst>
                                    </p:anim>
                                    <p:anim calcmode="lin" valueType="num">
                                      <p:cBhvr additive="base">
                                        <p:cTn id="34" dur="500" fill="hold"/>
                                        <p:tgtEl>
                                          <p:spTgt spid="24"/>
                                        </p:tgtEl>
                                        <p:attrNameLst>
                                          <p:attrName>ppt_y</p:attrName>
                                        </p:attrNameLst>
                                      </p:cBhvr>
                                      <p:tavLst>
                                        <p:tav tm="0">
                                          <p:val>
                                            <p:strVal val="0-#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1"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anim calcmode="lin" valueType="num">
                                      <p:cBhvr additive="base">
                                        <p:cTn id="39" dur="500" fill="hold"/>
                                        <p:tgtEl>
                                          <p:spTgt spid="17"/>
                                        </p:tgtEl>
                                        <p:attrNameLst>
                                          <p:attrName>ppt_x</p:attrName>
                                        </p:attrNameLst>
                                      </p:cBhvr>
                                      <p:tavLst>
                                        <p:tav tm="0">
                                          <p:val>
                                            <p:strVal val="#ppt_x"/>
                                          </p:val>
                                        </p:tav>
                                        <p:tav tm="100000">
                                          <p:val>
                                            <p:strVal val="#ppt_x"/>
                                          </p:val>
                                        </p:tav>
                                      </p:tavLst>
                                    </p:anim>
                                    <p:anim calcmode="lin" valueType="num">
                                      <p:cBhvr additive="base">
                                        <p:cTn id="40" dur="500" fill="hold"/>
                                        <p:tgtEl>
                                          <p:spTgt spid="17"/>
                                        </p:tgtEl>
                                        <p:attrNameLst>
                                          <p:attrName>ppt_y</p:attrName>
                                        </p:attrNameLst>
                                      </p:cBhvr>
                                      <p:tavLst>
                                        <p:tav tm="0">
                                          <p:val>
                                            <p:strVal val="0-#ppt_h/2"/>
                                          </p:val>
                                        </p:tav>
                                        <p:tav tm="100000">
                                          <p:val>
                                            <p:strVal val="#ppt_y"/>
                                          </p:val>
                                        </p:tav>
                                      </p:tavLst>
                                    </p:anim>
                                  </p:childTnLst>
                                </p:cTn>
                              </p:par>
                              <p:par>
                                <p:cTn id="41" presetID="2" presetClass="entr" presetSubtype="12" fill="hold" grpId="0" nodeType="with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additive="base">
                                        <p:cTn id="43" dur="500" fill="hold"/>
                                        <p:tgtEl>
                                          <p:spTgt spid="23"/>
                                        </p:tgtEl>
                                        <p:attrNameLst>
                                          <p:attrName>ppt_x</p:attrName>
                                        </p:attrNameLst>
                                      </p:cBhvr>
                                      <p:tavLst>
                                        <p:tav tm="0">
                                          <p:val>
                                            <p:strVal val="0-#ppt_w/2"/>
                                          </p:val>
                                        </p:tav>
                                        <p:tav tm="100000">
                                          <p:val>
                                            <p:strVal val="#ppt_x"/>
                                          </p:val>
                                        </p:tav>
                                      </p:tavLst>
                                    </p:anim>
                                    <p:anim calcmode="lin" valueType="num">
                                      <p:cBhvr additive="base">
                                        <p:cTn id="44" dur="500" fill="hold"/>
                                        <p:tgtEl>
                                          <p:spTgt spid="23"/>
                                        </p:tgtEl>
                                        <p:attrNameLst>
                                          <p:attrName>ppt_y</p:attrName>
                                        </p:attrNameLst>
                                      </p:cBhvr>
                                      <p:tavLst>
                                        <p:tav tm="0">
                                          <p:val>
                                            <p:strVal val="1+#ppt_h/2"/>
                                          </p:val>
                                        </p:tav>
                                        <p:tav tm="100000">
                                          <p:val>
                                            <p:strVal val="#ppt_y"/>
                                          </p:val>
                                        </p:tav>
                                      </p:tavLst>
                                    </p:anim>
                                  </p:childTnLst>
                                </p:cTn>
                              </p:par>
                              <p:par>
                                <p:cTn id="45" presetID="2" presetClass="entr" presetSubtype="6" fill="hold" grpId="0" nodeType="withEffect">
                                  <p:stCondLst>
                                    <p:cond delay="0"/>
                                  </p:stCondLst>
                                  <p:childTnLst>
                                    <p:set>
                                      <p:cBhvr>
                                        <p:cTn id="46" dur="1" fill="hold">
                                          <p:stCondLst>
                                            <p:cond delay="0"/>
                                          </p:stCondLst>
                                        </p:cTn>
                                        <p:tgtEl>
                                          <p:spTgt spid="21"/>
                                        </p:tgtEl>
                                        <p:attrNameLst>
                                          <p:attrName>style.visibility</p:attrName>
                                        </p:attrNameLst>
                                      </p:cBhvr>
                                      <p:to>
                                        <p:strVal val="visible"/>
                                      </p:to>
                                    </p:set>
                                    <p:anim calcmode="lin" valueType="num">
                                      <p:cBhvr additive="base">
                                        <p:cTn id="47" dur="500" fill="hold"/>
                                        <p:tgtEl>
                                          <p:spTgt spid="21"/>
                                        </p:tgtEl>
                                        <p:attrNameLst>
                                          <p:attrName>ppt_x</p:attrName>
                                        </p:attrNameLst>
                                      </p:cBhvr>
                                      <p:tavLst>
                                        <p:tav tm="0">
                                          <p:val>
                                            <p:strVal val="1+#ppt_w/2"/>
                                          </p:val>
                                        </p:tav>
                                        <p:tav tm="100000">
                                          <p:val>
                                            <p:strVal val="#ppt_x"/>
                                          </p:val>
                                        </p:tav>
                                      </p:tavLst>
                                    </p:anim>
                                    <p:anim calcmode="lin" valueType="num">
                                      <p:cBhvr additive="base">
                                        <p:cTn id="48" dur="500" fill="hold"/>
                                        <p:tgtEl>
                                          <p:spTgt spid="21"/>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22"/>
                                        </p:tgtEl>
                                        <p:attrNameLst>
                                          <p:attrName>style.visibility</p:attrName>
                                        </p:attrNameLst>
                                      </p:cBhvr>
                                      <p:to>
                                        <p:strVal val="visible"/>
                                      </p:to>
                                    </p:set>
                                    <p:anim calcmode="lin" valueType="num">
                                      <p:cBhvr additive="base">
                                        <p:cTn id="51" dur="500" fill="hold"/>
                                        <p:tgtEl>
                                          <p:spTgt spid="22"/>
                                        </p:tgtEl>
                                        <p:attrNameLst>
                                          <p:attrName>ppt_x</p:attrName>
                                        </p:attrNameLst>
                                      </p:cBhvr>
                                      <p:tavLst>
                                        <p:tav tm="0">
                                          <p:val>
                                            <p:strVal val="#ppt_x"/>
                                          </p:val>
                                        </p:tav>
                                        <p:tav tm="100000">
                                          <p:val>
                                            <p:strVal val="#ppt_x"/>
                                          </p:val>
                                        </p:tav>
                                      </p:tavLst>
                                    </p:anim>
                                    <p:anim calcmode="lin" valueType="num">
                                      <p:cBhvr additive="base">
                                        <p:cTn id="5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1" fill="hold" grpId="0" nodeType="clickEffect">
                                  <p:stCondLst>
                                    <p:cond delay="0"/>
                                  </p:stCondLst>
                                  <p:childTnLst>
                                    <p:set>
                                      <p:cBhvr>
                                        <p:cTn id="56" dur="1" fill="hold">
                                          <p:stCondLst>
                                            <p:cond delay="0"/>
                                          </p:stCondLst>
                                        </p:cTn>
                                        <p:tgtEl>
                                          <p:spTgt spid="18"/>
                                        </p:tgtEl>
                                        <p:attrNameLst>
                                          <p:attrName>style.visibility</p:attrName>
                                        </p:attrNameLst>
                                      </p:cBhvr>
                                      <p:to>
                                        <p:strVal val="visible"/>
                                      </p:to>
                                    </p:set>
                                    <p:anim calcmode="lin" valueType="num">
                                      <p:cBhvr additive="base">
                                        <p:cTn id="57" dur="500" fill="hold"/>
                                        <p:tgtEl>
                                          <p:spTgt spid="18"/>
                                        </p:tgtEl>
                                        <p:attrNameLst>
                                          <p:attrName>ppt_x</p:attrName>
                                        </p:attrNameLst>
                                      </p:cBhvr>
                                      <p:tavLst>
                                        <p:tav tm="0">
                                          <p:val>
                                            <p:strVal val="#ppt_x"/>
                                          </p:val>
                                        </p:tav>
                                        <p:tav tm="100000">
                                          <p:val>
                                            <p:strVal val="#ppt_x"/>
                                          </p:val>
                                        </p:tav>
                                      </p:tavLst>
                                    </p:anim>
                                    <p:anim calcmode="lin" valueType="num">
                                      <p:cBhvr additive="base">
                                        <p:cTn id="58" dur="500" fill="hold"/>
                                        <p:tgtEl>
                                          <p:spTgt spid="1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15" grpId="0" animBg="1"/>
      <p:bldP spid="16" grpId="0"/>
      <p:bldP spid="17" grpId="0" animBg="1"/>
      <p:bldP spid="18" grpId="0" animBg="1"/>
      <p:bldP spid="19" grpId="0"/>
      <p:bldP spid="20" grpId="0"/>
      <p:bldP spid="21" grpId="0"/>
      <p:bldP spid="22" grpId="0"/>
      <p:bldP spid="23" grpId="0"/>
      <p:bldP spid="24"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D08FB72-70EC-47FE-AD8C-E22DB09BFB55}"/>
              </a:ext>
            </a:extLst>
          </p:cNvPr>
          <p:cNvSpPr/>
          <p:nvPr/>
        </p:nvSpPr>
        <p:spPr>
          <a:xfrm>
            <a:off x="0" y="0"/>
            <a:ext cx="12191496" cy="6858000"/>
          </a:xfrm>
          <a:prstGeom prst="rect">
            <a:avLst/>
          </a:prstGeom>
          <a:solidFill>
            <a:srgbClr val="9DC7C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8" name="Picture 7">
            <a:extLst>
              <a:ext uri="{FF2B5EF4-FFF2-40B4-BE49-F238E27FC236}">
                <a16:creationId xmlns:a16="http://schemas.microsoft.com/office/drawing/2014/main" id="{50AEF59F-6377-4C96-8121-717DD70607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03" y="1410790"/>
            <a:ext cx="11956868" cy="4101736"/>
          </a:xfrm>
          <a:prstGeom prst="rect">
            <a:avLst/>
          </a:prstGeom>
          <a:effectLst>
            <a:glow rad="165100">
              <a:srgbClr val="A2C9C5">
                <a:alpha val="80000"/>
              </a:srgbClr>
            </a:glow>
            <a:softEdge rad="50800"/>
          </a:effectLst>
        </p:spPr>
      </p:pic>
      <p:sp>
        <p:nvSpPr>
          <p:cNvPr id="6" name="Rectangle: Rounded Corners 5">
            <a:extLst>
              <a:ext uri="{FF2B5EF4-FFF2-40B4-BE49-F238E27FC236}">
                <a16:creationId xmlns:a16="http://schemas.microsoft.com/office/drawing/2014/main" id="{C8B7FDD2-6078-4006-B984-09968396C173}"/>
              </a:ext>
            </a:extLst>
          </p:cNvPr>
          <p:cNvSpPr/>
          <p:nvPr/>
        </p:nvSpPr>
        <p:spPr>
          <a:xfrm>
            <a:off x="2238103" y="1863634"/>
            <a:ext cx="7506788" cy="3135086"/>
          </a:xfrm>
          <a:prstGeom prst="roundRect">
            <a:avLst/>
          </a:prstGeom>
          <a:solidFill>
            <a:srgbClr val="F9A119">
              <a:alpha val="40000"/>
            </a:srgbClr>
          </a:solidFill>
          <a:effectLst>
            <a:glow rad="63500">
              <a:schemeClr val="accent2">
                <a:satMod val="175000"/>
                <a:alpha val="40000"/>
              </a:schemeClr>
            </a:glow>
            <a:outerShdw blurRad="50800" dist="127000" dir="2700000" algn="tl" rotWithShape="0">
              <a:prstClr val="black">
                <a:alpha val="40000"/>
              </a:prstClr>
            </a:outerShdw>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extBox 1">
            <a:extLst>
              <a:ext uri="{FF2B5EF4-FFF2-40B4-BE49-F238E27FC236}">
                <a16:creationId xmlns:a16="http://schemas.microsoft.com/office/drawing/2014/main" id="{A402D688-9A47-4B98-BA70-70BD214B889E}"/>
              </a:ext>
            </a:extLst>
          </p:cNvPr>
          <p:cNvSpPr txBox="1"/>
          <p:nvPr/>
        </p:nvSpPr>
        <p:spPr>
          <a:xfrm>
            <a:off x="2917373" y="1867135"/>
            <a:ext cx="6008914" cy="1015663"/>
          </a:xfrm>
          <a:prstGeom prst="rect">
            <a:avLst/>
          </a:prstGeom>
          <a:noFill/>
        </p:spPr>
        <p:txBody>
          <a:bodyPr wrap="square" rtlCol="0">
            <a:spAutoFit/>
          </a:bodyPr>
          <a:lstStyle/>
          <a:p>
            <a:r>
              <a:rPr lang="en-CA" sz="6000" dirty="0"/>
              <a:t>NITHA IT Helpdesk</a:t>
            </a:r>
          </a:p>
        </p:txBody>
      </p:sp>
      <p:sp>
        <p:nvSpPr>
          <p:cNvPr id="3" name="TextBox 2">
            <a:extLst>
              <a:ext uri="{FF2B5EF4-FFF2-40B4-BE49-F238E27FC236}">
                <a16:creationId xmlns:a16="http://schemas.microsoft.com/office/drawing/2014/main" id="{F8805E94-2932-4457-B38B-504436B92791}"/>
              </a:ext>
            </a:extLst>
          </p:cNvPr>
          <p:cNvSpPr txBox="1"/>
          <p:nvPr/>
        </p:nvSpPr>
        <p:spPr>
          <a:xfrm>
            <a:off x="2917373" y="2969655"/>
            <a:ext cx="6130834" cy="923330"/>
          </a:xfrm>
          <a:prstGeom prst="rect">
            <a:avLst/>
          </a:prstGeom>
          <a:noFill/>
        </p:spPr>
        <p:txBody>
          <a:bodyPr wrap="square" rtlCol="0">
            <a:spAutoFit/>
          </a:bodyPr>
          <a:lstStyle/>
          <a:p>
            <a:r>
              <a:rPr lang="en-CA" sz="5400" dirty="0"/>
              <a:t>helpdesk@nitha.com</a:t>
            </a:r>
          </a:p>
        </p:txBody>
      </p:sp>
      <p:sp>
        <p:nvSpPr>
          <p:cNvPr id="4" name="TextBox 3">
            <a:extLst>
              <a:ext uri="{FF2B5EF4-FFF2-40B4-BE49-F238E27FC236}">
                <a16:creationId xmlns:a16="http://schemas.microsoft.com/office/drawing/2014/main" id="{AD148FFB-0773-4F1D-987F-DFDD48FB2726}"/>
              </a:ext>
            </a:extLst>
          </p:cNvPr>
          <p:cNvSpPr txBox="1"/>
          <p:nvPr/>
        </p:nvSpPr>
        <p:spPr>
          <a:xfrm>
            <a:off x="3770810" y="4009786"/>
            <a:ext cx="4728755" cy="923330"/>
          </a:xfrm>
          <a:prstGeom prst="rect">
            <a:avLst/>
          </a:prstGeom>
          <a:noFill/>
        </p:spPr>
        <p:txBody>
          <a:bodyPr wrap="square" rtlCol="0">
            <a:spAutoFit/>
          </a:bodyPr>
          <a:lstStyle/>
          <a:p>
            <a:r>
              <a:rPr lang="en-CA" sz="5400" dirty="0"/>
              <a:t>1(844)486-4842</a:t>
            </a:r>
          </a:p>
        </p:txBody>
      </p:sp>
      <p:pic>
        <p:nvPicPr>
          <p:cNvPr id="12" name="Picture 11">
            <a:extLst>
              <a:ext uri="{FF2B5EF4-FFF2-40B4-BE49-F238E27FC236}">
                <a16:creationId xmlns:a16="http://schemas.microsoft.com/office/drawing/2014/main" id="{EB3497C1-5BF2-4018-ADCD-9EEE0E9204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4" y="0"/>
            <a:ext cx="12190992" cy="1536065"/>
          </a:xfrm>
          <a:prstGeom prst="rect">
            <a:avLst/>
          </a:prstGeom>
        </p:spPr>
      </p:pic>
      <p:pic>
        <p:nvPicPr>
          <p:cNvPr id="14" name="Picture 13">
            <a:extLst>
              <a:ext uri="{FF2B5EF4-FFF2-40B4-BE49-F238E27FC236}">
                <a16:creationId xmlns:a16="http://schemas.microsoft.com/office/drawing/2014/main" id="{B4B189C6-647C-466F-B2AD-8DDA54AE68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54" y="5396312"/>
            <a:ext cx="12190992" cy="1456824"/>
          </a:xfrm>
          <a:prstGeom prst="rect">
            <a:avLst/>
          </a:prstGeom>
        </p:spPr>
      </p:pic>
    </p:spTree>
    <p:extLst>
      <p:ext uri="{BB962C8B-B14F-4D97-AF65-F5344CB8AC3E}">
        <p14:creationId xmlns:p14="http://schemas.microsoft.com/office/powerpoint/2010/main" val="417938101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par>
                                <p:cTn id="8" presetID="2" presetClass="entr" presetSubtype="2"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1+#ppt_w/2"/>
                                          </p:val>
                                        </p:tav>
                                        <p:tav tm="100000">
                                          <p:val>
                                            <p:strVal val="#ppt_x"/>
                                          </p:val>
                                        </p:tav>
                                      </p:tavLst>
                                    </p:anim>
                                    <p:anim calcmode="lin" valueType="num">
                                      <p:cBhvr additive="base">
                                        <p:cTn id="11" dur="500" fill="hold"/>
                                        <p:tgtEl>
                                          <p:spTgt spid="2"/>
                                        </p:tgtEl>
                                        <p:attrNameLst>
                                          <p:attrName>ppt_y</p:attrName>
                                        </p:attrNameLst>
                                      </p:cBhvr>
                                      <p:tavLst>
                                        <p:tav tm="0">
                                          <p:val>
                                            <p:strVal val="#ppt_y"/>
                                          </p:val>
                                        </p:tav>
                                        <p:tav tm="100000">
                                          <p:val>
                                            <p:strVal val="#ppt_y"/>
                                          </p:val>
                                        </p:tav>
                                      </p:tavLst>
                                    </p:anim>
                                  </p:childTnLst>
                                </p:cTn>
                              </p:par>
                              <p:par>
                                <p:cTn id="12" presetID="53" presetClass="entr" presetSubtype="16"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par>
                                <p:cTn id="17" presetID="2" presetClass="entr" presetSubtype="8"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3" grpId="0"/>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0"/>
            <a:ext cx="12192000" cy="6858000"/>
            <a:chOff x="0" y="0"/>
            <a:chExt cx="12192000" cy="685800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1267358"/>
            </a:xfrm>
            <a:prstGeom prst="rect">
              <a:avLst/>
            </a:prstGeom>
          </p:spPr>
        </p:pic>
      </p:grpSp>
    </p:spTree>
    <p:extLst>
      <p:ext uri="{BB962C8B-B14F-4D97-AF65-F5344CB8AC3E}">
        <p14:creationId xmlns:p14="http://schemas.microsoft.com/office/powerpoint/2010/main" val="3148168845"/>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11" name="TextBox 10">
            <a:extLst>
              <a:ext uri="{FF2B5EF4-FFF2-40B4-BE49-F238E27FC236}">
                <a16:creationId xmlns:a16="http://schemas.microsoft.com/office/drawing/2014/main" id="{5AA884AC-F85E-4570-A917-2A23E391EC25}"/>
              </a:ext>
            </a:extLst>
          </p:cNvPr>
          <p:cNvSpPr txBox="1"/>
          <p:nvPr/>
        </p:nvSpPr>
        <p:spPr>
          <a:xfrm>
            <a:off x="5122870" y="722268"/>
            <a:ext cx="6999006"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Cycle </a:t>
            </a:r>
            <a:r>
              <a:rPr lang="en-CA" sz="2000" b="1" dirty="0"/>
              <a:t>forward</a:t>
            </a:r>
            <a:r>
              <a:rPr lang="en-CA" sz="2000" dirty="0"/>
              <a:t> through the months by clicking on the next month </a:t>
            </a:r>
            <a:endParaRPr lang="en-GB" sz="2000" dirty="0"/>
          </a:p>
        </p:txBody>
      </p:sp>
      <p:cxnSp>
        <p:nvCxnSpPr>
          <p:cNvPr id="13" name="Straight Arrow Connector 12">
            <a:extLst>
              <a:ext uri="{FF2B5EF4-FFF2-40B4-BE49-F238E27FC236}">
                <a16:creationId xmlns:a16="http://schemas.microsoft.com/office/drawing/2014/main" id="{5415B142-46B7-45B1-81AB-49A64E576F1E}"/>
              </a:ext>
            </a:extLst>
          </p:cNvPr>
          <p:cNvCxnSpPr>
            <a:cxnSpLocks/>
          </p:cNvCxnSpPr>
          <p:nvPr/>
        </p:nvCxnSpPr>
        <p:spPr>
          <a:xfrm>
            <a:off x="8695012" y="1130525"/>
            <a:ext cx="900326" cy="809370"/>
          </a:xfrm>
          <a:prstGeom prst="straightConnector1">
            <a:avLst/>
          </a:prstGeom>
          <a:ln w="25400">
            <a:gradFill>
              <a:gsLst>
                <a:gs pos="0">
                  <a:schemeClr val="accent2">
                    <a:lumMod val="20000"/>
                    <a:lumOff val="80000"/>
                  </a:schemeClr>
                </a:gs>
                <a:gs pos="53000">
                  <a:schemeClr val="accent2">
                    <a:lumMod val="20000"/>
                    <a:lumOff val="80000"/>
                  </a:schemeClr>
                </a:gs>
                <a:gs pos="73000">
                  <a:schemeClr val="tx1">
                    <a:lumMod val="65000"/>
                    <a:lumOff val="35000"/>
                  </a:schemeClr>
                </a:gs>
                <a:gs pos="100000">
                  <a:schemeClr val="tx1"/>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8EFA14BD-C7C2-41E2-BBB8-16FD0DCAE26D}"/>
              </a:ext>
            </a:extLst>
          </p:cNvPr>
          <p:cNvSpPr txBox="1"/>
          <p:nvPr/>
        </p:nvSpPr>
        <p:spPr>
          <a:xfrm>
            <a:off x="115033" y="2472642"/>
            <a:ext cx="7639941"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Cycle </a:t>
            </a:r>
            <a:r>
              <a:rPr lang="en-CA" sz="2000" b="1" dirty="0"/>
              <a:t>backward</a:t>
            </a:r>
            <a:r>
              <a:rPr lang="en-CA" sz="2000" dirty="0"/>
              <a:t> through the months by clicking on the previous month </a:t>
            </a:r>
            <a:endParaRPr lang="en-GB" sz="2000" dirty="0"/>
          </a:p>
        </p:txBody>
      </p:sp>
      <p:cxnSp>
        <p:nvCxnSpPr>
          <p:cNvPr id="16" name="Straight Arrow Connector 15">
            <a:extLst>
              <a:ext uri="{FF2B5EF4-FFF2-40B4-BE49-F238E27FC236}">
                <a16:creationId xmlns:a16="http://schemas.microsoft.com/office/drawing/2014/main" id="{8167F60A-F712-440A-978E-A461E5304A2D}"/>
              </a:ext>
            </a:extLst>
          </p:cNvPr>
          <p:cNvCxnSpPr>
            <a:cxnSpLocks/>
            <a:stCxn id="15" idx="3"/>
          </p:cNvCxnSpPr>
          <p:nvPr/>
        </p:nvCxnSpPr>
        <p:spPr>
          <a:xfrm flipV="1">
            <a:off x="7754974" y="2008262"/>
            <a:ext cx="936099" cy="66443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Rounded Corners 21">
            <a:extLst>
              <a:ext uri="{FF2B5EF4-FFF2-40B4-BE49-F238E27FC236}">
                <a16:creationId xmlns:a16="http://schemas.microsoft.com/office/drawing/2014/main" id="{7D109899-4FFD-4ED9-8E29-4184C22632AE}"/>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sp>
        <p:nvSpPr>
          <p:cNvPr id="26" name="TextBox 25">
            <a:extLst>
              <a:ext uri="{FF2B5EF4-FFF2-40B4-BE49-F238E27FC236}">
                <a16:creationId xmlns:a16="http://schemas.microsoft.com/office/drawing/2014/main" id="{A93F28F4-960F-499E-BB8C-A9C8AE6D837E}"/>
              </a:ext>
            </a:extLst>
          </p:cNvPr>
          <p:cNvSpPr txBox="1"/>
          <p:nvPr/>
        </p:nvSpPr>
        <p:spPr>
          <a:xfrm>
            <a:off x="3418702" y="3668521"/>
            <a:ext cx="4336271" cy="707886"/>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And of course, the month in the middle is the currently displayed month.</a:t>
            </a:r>
            <a:endParaRPr lang="en-GB" sz="2000" dirty="0"/>
          </a:p>
        </p:txBody>
      </p:sp>
      <p:cxnSp>
        <p:nvCxnSpPr>
          <p:cNvPr id="27" name="Straight Arrow Connector 26">
            <a:extLst>
              <a:ext uri="{FF2B5EF4-FFF2-40B4-BE49-F238E27FC236}">
                <a16:creationId xmlns:a16="http://schemas.microsoft.com/office/drawing/2014/main" id="{5DD19CDC-A4E8-4D2B-BC0D-108CFFFB0FB9}"/>
              </a:ext>
            </a:extLst>
          </p:cNvPr>
          <p:cNvCxnSpPr>
            <a:cxnSpLocks/>
            <a:stCxn id="26" idx="3"/>
          </p:cNvCxnSpPr>
          <p:nvPr/>
        </p:nvCxnSpPr>
        <p:spPr>
          <a:xfrm flipV="1">
            <a:off x="7754973" y="2042446"/>
            <a:ext cx="1414664" cy="198001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B7F29A42-E234-4864-ADB8-31B47FA9D0CF}"/>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1625631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up)">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0-#ppt_w/2"/>
                                          </p:val>
                                        </p:tav>
                                        <p:tav tm="100000">
                                          <p:val>
                                            <p:strVal val="#ppt_x"/>
                                          </p:val>
                                        </p:tav>
                                      </p:tavLst>
                                    </p:anim>
                                    <p:anim calcmode="lin" valueType="num">
                                      <p:cBhvr additive="base">
                                        <p:cTn id="18" dur="500" fill="hold"/>
                                        <p:tgtEl>
                                          <p:spTgt spid="15"/>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anim calcmode="lin" valueType="num">
                                      <p:cBhvr additive="base">
                                        <p:cTn id="27" dur="500" fill="hold"/>
                                        <p:tgtEl>
                                          <p:spTgt spid="26"/>
                                        </p:tgtEl>
                                        <p:attrNameLst>
                                          <p:attrName>ppt_x</p:attrName>
                                        </p:attrNameLst>
                                      </p:cBhvr>
                                      <p:tavLst>
                                        <p:tav tm="0">
                                          <p:val>
                                            <p:strVal val="0-#ppt_w/2"/>
                                          </p:val>
                                        </p:tav>
                                        <p:tav tm="100000">
                                          <p:val>
                                            <p:strVal val="#ppt_x"/>
                                          </p:val>
                                        </p:tav>
                                      </p:tavLst>
                                    </p:anim>
                                    <p:anim calcmode="lin" valueType="num">
                                      <p:cBhvr additive="base">
                                        <p:cTn id="28" dur="500" fill="hold"/>
                                        <p:tgtEl>
                                          <p:spTgt spid="26"/>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22" presetClass="entr" presetSubtype="8" fill="hold" nodeType="after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wipe(left)">
                                      <p:cBhvr>
                                        <p:cTn id="3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animBg="1"/>
      <p:bldP spid="26"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11" name="TextBox 10">
            <a:extLst>
              <a:ext uri="{FF2B5EF4-FFF2-40B4-BE49-F238E27FC236}">
                <a16:creationId xmlns:a16="http://schemas.microsoft.com/office/drawing/2014/main" id="{5AA884AC-F85E-4570-A917-2A23E391EC25}"/>
              </a:ext>
            </a:extLst>
          </p:cNvPr>
          <p:cNvSpPr txBox="1"/>
          <p:nvPr/>
        </p:nvSpPr>
        <p:spPr>
          <a:xfrm>
            <a:off x="8374879" y="945351"/>
            <a:ext cx="2037838"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or the next year</a:t>
            </a:r>
            <a:endParaRPr lang="en-GB" sz="2000" dirty="0"/>
          </a:p>
        </p:txBody>
      </p:sp>
      <p:cxnSp>
        <p:nvCxnSpPr>
          <p:cNvPr id="13" name="Straight Arrow Connector 12">
            <a:extLst>
              <a:ext uri="{FF2B5EF4-FFF2-40B4-BE49-F238E27FC236}">
                <a16:creationId xmlns:a16="http://schemas.microsoft.com/office/drawing/2014/main" id="{5415B142-46B7-45B1-81AB-49A64E576F1E}"/>
              </a:ext>
            </a:extLst>
          </p:cNvPr>
          <p:cNvCxnSpPr>
            <a:cxnSpLocks/>
          </p:cNvCxnSpPr>
          <p:nvPr/>
        </p:nvCxnSpPr>
        <p:spPr>
          <a:xfrm>
            <a:off x="10412717" y="1141904"/>
            <a:ext cx="900326" cy="794759"/>
          </a:xfrm>
          <a:prstGeom prst="straightConnector1">
            <a:avLst/>
          </a:prstGeom>
          <a:ln w="25400">
            <a:gradFill>
              <a:gsLst>
                <a:gs pos="0">
                  <a:schemeClr val="accent2">
                    <a:lumMod val="20000"/>
                    <a:lumOff val="80000"/>
                  </a:schemeClr>
                </a:gs>
                <a:gs pos="53000">
                  <a:schemeClr val="accent2">
                    <a:lumMod val="20000"/>
                    <a:lumOff val="80000"/>
                  </a:schemeClr>
                </a:gs>
                <a:gs pos="73000">
                  <a:schemeClr val="tx1">
                    <a:lumMod val="65000"/>
                    <a:lumOff val="35000"/>
                  </a:schemeClr>
                </a:gs>
                <a:gs pos="100000">
                  <a:schemeClr val="tx1"/>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8EFA14BD-C7C2-41E2-BBB8-16FD0DCAE26D}"/>
              </a:ext>
            </a:extLst>
          </p:cNvPr>
          <p:cNvSpPr txBox="1"/>
          <p:nvPr/>
        </p:nvSpPr>
        <p:spPr>
          <a:xfrm>
            <a:off x="1797464" y="2675239"/>
            <a:ext cx="4298536"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You can even click on the previous year</a:t>
            </a:r>
            <a:endParaRPr lang="en-GB" sz="2000" dirty="0"/>
          </a:p>
        </p:txBody>
      </p:sp>
      <p:cxnSp>
        <p:nvCxnSpPr>
          <p:cNvPr id="16" name="Straight Arrow Connector 15">
            <a:extLst>
              <a:ext uri="{FF2B5EF4-FFF2-40B4-BE49-F238E27FC236}">
                <a16:creationId xmlns:a16="http://schemas.microsoft.com/office/drawing/2014/main" id="{8167F60A-F712-440A-978E-A461E5304A2D}"/>
              </a:ext>
            </a:extLst>
          </p:cNvPr>
          <p:cNvCxnSpPr>
            <a:cxnSpLocks/>
            <a:stCxn id="15" idx="3"/>
          </p:cNvCxnSpPr>
          <p:nvPr/>
        </p:nvCxnSpPr>
        <p:spPr>
          <a:xfrm flipV="1">
            <a:off x="6096000" y="2008262"/>
            <a:ext cx="1073921" cy="86703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1128E6A6-C1A1-4427-9373-E88EFC718906}"/>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sp>
        <p:nvSpPr>
          <p:cNvPr id="14" name="TextBox 13">
            <a:extLst>
              <a:ext uri="{FF2B5EF4-FFF2-40B4-BE49-F238E27FC236}">
                <a16:creationId xmlns:a16="http://schemas.microsoft.com/office/drawing/2014/main" id="{5DF12CDB-4555-4D8B-9319-D9295BE1AE8F}"/>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528791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9"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0-#ppt_w/2"/>
                                          </p:val>
                                        </p:tav>
                                        <p:tav tm="100000">
                                          <p:val>
                                            <p:strVal val="#ppt_x"/>
                                          </p:val>
                                        </p:tav>
                                      </p:tavLst>
                                    </p:anim>
                                    <p:anim calcmode="lin" valueType="num">
                                      <p:cBhvr additive="base">
                                        <p:cTn id="18" dur="500" fill="hold"/>
                                        <p:tgtEl>
                                          <p:spTgt spid="11"/>
                                        </p:tgtEl>
                                        <p:attrNameLst>
                                          <p:attrName>ppt_y</p:attrName>
                                        </p:attrNameLst>
                                      </p:cBhvr>
                                      <p:tavLst>
                                        <p:tav tm="0">
                                          <p:val>
                                            <p:strVal val="0-#ppt_h/2"/>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left)">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11" name="TextBox 10">
            <a:extLst>
              <a:ext uri="{FF2B5EF4-FFF2-40B4-BE49-F238E27FC236}">
                <a16:creationId xmlns:a16="http://schemas.microsoft.com/office/drawing/2014/main" id="{5AA884AC-F85E-4570-A917-2A23E391EC25}"/>
              </a:ext>
            </a:extLst>
          </p:cNvPr>
          <p:cNvSpPr txBox="1"/>
          <p:nvPr/>
        </p:nvSpPr>
        <p:spPr>
          <a:xfrm>
            <a:off x="1540476" y="3203135"/>
            <a:ext cx="4701475" cy="707886"/>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Click on the </a:t>
            </a:r>
            <a:r>
              <a:rPr lang="en-CA" sz="2000" b="1" dirty="0"/>
              <a:t>course link </a:t>
            </a:r>
            <a:r>
              <a:rPr lang="en-CA" sz="2000" dirty="0"/>
              <a:t>of your choice and you will be taken to a registration page.</a:t>
            </a:r>
          </a:p>
        </p:txBody>
      </p:sp>
      <p:sp>
        <p:nvSpPr>
          <p:cNvPr id="12" name="Rectangle: Rounded Corners 11">
            <a:extLst>
              <a:ext uri="{FF2B5EF4-FFF2-40B4-BE49-F238E27FC236}">
                <a16:creationId xmlns:a16="http://schemas.microsoft.com/office/drawing/2014/main" id="{1128E6A6-C1A1-4427-9373-E88EFC718906}"/>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cxnSp>
        <p:nvCxnSpPr>
          <p:cNvPr id="23" name="Straight Arrow Connector 22">
            <a:extLst>
              <a:ext uri="{FF2B5EF4-FFF2-40B4-BE49-F238E27FC236}">
                <a16:creationId xmlns:a16="http://schemas.microsoft.com/office/drawing/2014/main" id="{3998DC7B-3DC3-4AB4-8494-A7C0B9EFE4D5}"/>
              </a:ext>
            </a:extLst>
          </p:cNvPr>
          <p:cNvCxnSpPr>
            <a:cxnSpLocks/>
            <a:stCxn id="11" idx="3"/>
            <a:endCxn id="14" idx="1"/>
          </p:cNvCxnSpPr>
          <p:nvPr/>
        </p:nvCxnSpPr>
        <p:spPr>
          <a:xfrm>
            <a:off x="6241951" y="3557078"/>
            <a:ext cx="1842370" cy="60306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DA0A2A8C-2733-4889-A3C4-011A330D0821}"/>
              </a:ext>
            </a:extLst>
          </p:cNvPr>
          <p:cNvSpPr/>
          <p:nvPr/>
        </p:nvSpPr>
        <p:spPr>
          <a:xfrm>
            <a:off x="8084321" y="2816795"/>
            <a:ext cx="914400" cy="2686697"/>
          </a:xfrm>
          <a:prstGeom prst="round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DC1C9925-4F21-4433-A7CB-C01F7B5C1095}"/>
              </a:ext>
            </a:extLst>
          </p:cNvPr>
          <p:cNvSpPr/>
          <p:nvPr/>
        </p:nvSpPr>
        <p:spPr>
          <a:xfrm>
            <a:off x="9653730" y="2814843"/>
            <a:ext cx="914400" cy="2686697"/>
          </a:xfrm>
          <a:prstGeom prst="round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4" name="Straight Arrow Connector 23">
            <a:extLst>
              <a:ext uri="{FF2B5EF4-FFF2-40B4-BE49-F238E27FC236}">
                <a16:creationId xmlns:a16="http://schemas.microsoft.com/office/drawing/2014/main" id="{3C3825E5-177D-4FC3-A25A-A06B25559F7A}"/>
              </a:ext>
            </a:extLst>
          </p:cNvPr>
          <p:cNvCxnSpPr>
            <a:cxnSpLocks/>
          </p:cNvCxnSpPr>
          <p:nvPr/>
        </p:nvCxnSpPr>
        <p:spPr>
          <a:xfrm flipV="1">
            <a:off x="9016151" y="4198641"/>
            <a:ext cx="663217" cy="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C64FFD91-DB86-40F7-B3EB-D1862C242320}"/>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3318881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left)">
                                      <p:cBhvr>
                                        <p:cTn id="12" dur="500"/>
                                        <p:tgtEl>
                                          <p:spTgt spid="23"/>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left)">
                                      <p:cBhvr>
                                        <p:cTn id="16" dur="500"/>
                                        <p:tgtEl>
                                          <p:spTgt spid="14"/>
                                        </p:tgtEl>
                                      </p:cBhvr>
                                    </p:animEffect>
                                  </p:childTnLst>
                                </p:cTn>
                              </p:par>
                            </p:childTnLst>
                          </p:cTn>
                        </p:par>
                        <p:par>
                          <p:cTn id="17" fill="hold">
                            <p:stCondLst>
                              <p:cond delay="1500"/>
                            </p:stCondLst>
                            <p:childTnLst>
                              <p:par>
                                <p:cTn id="18" presetID="22" presetClass="entr" presetSubtype="4" fill="hold" nodeType="after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wipe(down)">
                                      <p:cBhvr>
                                        <p:cTn id="20" dur="500"/>
                                        <p:tgtEl>
                                          <p:spTgt spid="24"/>
                                        </p:tgtEl>
                                      </p:cBhvr>
                                    </p:animEffect>
                                  </p:childTnLst>
                                </p:cTn>
                              </p:par>
                            </p:childTnLst>
                          </p:cTn>
                        </p:par>
                        <p:par>
                          <p:cTn id="21" fill="hold">
                            <p:stCondLst>
                              <p:cond delay="2000"/>
                            </p:stCondLst>
                            <p:childTnLst>
                              <p:par>
                                <p:cTn id="22" presetID="22" presetClass="entr" presetSubtype="8" fill="hold" grpId="0" nodeType="after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wipe(left)">
                                      <p:cBhvr>
                                        <p:cTn id="2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P spid="21"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sp>
        <p:nvSpPr>
          <p:cNvPr id="12" name="Rectangle: Rounded Corners 11">
            <a:extLst>
              <a:ext uri="{FF2B5EF4-FFF2-40B4-BE49-F238E27FC236}">
                <a16:creationId xmlns:a16="http://schemas.microsoft.com/office/drawing/2014/main" id="{1128E6A6-C1A1-4427-9373-E88EFC718906}"/>
              </a:ext>
            </a:extLst>
          </p:cNvPr>
          <p:cNvSpPr/>
          <p:nvPr/>
        </p:nvSpPr>
        <p:spPr>
          <a:xfrm>
            <a:off x="49428" y="1539284"/>
            <a:ext cx="6093633"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 Registration page</a:t>
            </a:r>
          </a:p>
        </p:txBody>
      </p:sp>
      <p:pic>
        <p:nvPicPr>
          <p:cNvPr id="15" name="Picture 14">
            <a:extLst>
              <a:ext uri="{FF2B5EF4-FFF2-40B4-BE49-F238E27FC236}">
                <a16:creationId xmlns:a16="http://schemas.microsoft.com/office/drawing/2014/main" id="{5237843D-8EC4-4C13-9AC5-5D374B7D12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8398" y="0"/>
            <a:ext cx="5986541" cy="6858000"/>
          </a:xfrm>
          <a:prstGeom prst="rect">
            <a:avLst/>
          </a:prstGeom>
        </p:spPr>
      </p:pic>
      <p:sp>
        <p:nvSpPr>
          <p:cNvPr id="11" name="TextBox 10">
            <a:extLst>
              <a:ext uri="{FF2B5EF4-FFF2-40B4-BE49-F238E27FC236}">
                <a16:creationId xmlns:a16="http://schemas.microsoft.com/office/drawing/2014/main" id="{5AA884AC-F85E-4570-A917-2A23E391EC25}"/>
              </a:ext>
            </a:extLst>
          </p:cNvPr>
          <p:cNvSpPr txBox="1"/>
          <p:nvPr/>
        </p:nvSpPr>
        <p:spPr>
          <a:xfrm>
            <a:off x="2570205" y="2333005"/>
            <a:ext cx="2619632"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Enter your information</a:t>
            </a:r>
          </a:p>
        </p:txBody>
      </p:sp>
      <p:cxnSp>
        <p:nvCxnSpPr>
          <p:cNvPr id="23" name="Straight Arrow Connector 22">
            <a:extLst>
              <a:ext uri="{FF2B5EF4-FFF2-40B4-BE49-F238E27FC236}">
                <a16:creationId xmlns:a16="http://schemas.microsoft.com/office/drawing/2014/main" id="{3998DC7B-3DC3-4AB4-8494-A7C0B9EFE4D5}"/>
              </a:ext>
            </a:extLst>
          </p:cNvPr>
          <p:cNvCxnSpPr>
            <a:cxnSpLocks/>
            <a:stCxn id="11" idx="3"/>
          </p:cNvCxnSpPr>
          <p:nvPr/>
        </p:nvCxnSpPr>
        <p:spPr>
          <a:xfrm>
            <a:off x="5189837" y="2533060"/>
            <a:ext cx="1219201" cy="63850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Rounded Corners 16">
            <a:extLst>
              <a:ext uri="{FF2B5EF4-FFF2-40B4-BE49-F238E27FC236}">
                <a16:creationId xmlns:a16="http://schemas.microsoft.com/office/drawing/2014/main" id="{5300E432-2300-4E85-927C-5F57CE721A92}"/>
              </a:ext>
            </a:extLst>
          </p:cNvPr>
          <p:cNvSpPr/>
          <p:nvPr/>
        </p:nvSpPr>
        <p:spPr>
          <a:xfrm>
            <a:off x="6409038" y="2840208"/>
            <a:ext cx="2537253" cy="669109"/>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TextBox 21">
            <a:extLst>
              <a:ext uri="{FF2B5EF4-FFF2-40B4-BE49-F238E27FC236}">
                <a16:creationId xmlns:a16="http://schemas.microsoft.com/office/drawing/2014/main" id="{FE1F8D34-FCA4-4A3D-888A-DC695CE219BA}"/>
              </a:ext>
            </a:extLst>
          </p:cNvPr>
          <p:cNvSpPr txBox="1"/>
          <p:nvPr/>
        </p:nvSpPr>
        <p:spPr>
          <a:xfrm>
            <a:off x="2281880" y="2885876"/>
            <a:ext cx="2907957" cy="1323439"/>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Select how you are going to attend the course</a:t>
            </a:r>
          </a:p>
          <a:p>
            <a:pPr marL="715963" indent="-342900">
              <a:buFont typeface="Wingdings" panose="05000000000000000000" pitchFamily="2" charset="2"/>
              <a:buChar char="Ø"/>
            </a:pPr>
            <a:r>
              <a:rPr lang="en-CA" sz="2000" dirty="0"/>
              <a:t>by WebEx</a:t>
            </a:r>
          </a:p>
          <a:p>
            <a:pPr marL="715963" indent="-342900">
              <a:buFont typeface="Wingdings" panose="05000000000000000000" pitchFamily="2" charset="2"/>
              <a:buChar char="Ø"/>
            </a:pPr>
            <a:r>
              <a:rPr lang="en-CA" sz="2000" dirty="0"/>
              <a:t>by Telehealth</a:t>
            </a:r>
          </a:p>
        </p:txBody>
      </p:sp>
      <p:cxnSp>
        <p:nvCxnSpPr>
          <p:cNvPr id="25" name="Straight Arrow Connector 24">
            <a:extLst>
              <a:ext uri="{FF2B5EF4-FFF2-40B4-BE49-F238E27FC236}">
                <a16:creationId xmlns:a16="http://schemas.microsoft.com/office/drawing/2014/main" id="{78BCCAEB-2571-49AF-BBA8-A3C38DE1613D}"/>
              </a:ext>
            </a:extLst>
          </p:cNvPr>
          <p:cNvCxnSpPr>
            <a:cxnSpLocks/>
          </p:cNvCxnSpPr>
          <p:nvPr/>
        </p:nvCxnSpPr>
        <p:spPr>
          <a:xfrm>
            <a:off x="4184822" y="3707028"/>
            <a:ext cx="2454875" cy="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2609586E-FB4B-4011-9D6F-DC88A3770433}"/>
              </a:ext>
            </a:extLst>
          </p:cNvPr>
          <p:cNvCxnSpPr>
            <a:cxnSpLocks/>
          </p:cNvCxnSpPr>
          <p:nvPr/>
        </p:nvCxnSpPr>
        <p:spPr>
          <a:xfrm flipV="1">
            <a:off x="4497859" y="3888261"/>
            <a:ext cx="2010033" cy="11532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A865A6AC-9C0D-4A68-82AB-84431780FA92}"/>
              </a:ext>
            </a:extLst>
          </p:cNvPr>
          <p:cNvSpPr txBox="1"/>
          <p:nvPr/>
        </p:nvSpPr>
        <p:spPr>
          <a:xfrm>
            <a:off x="1112108" y="4337361"/>
            <a:ext cx="4077730" cy="1323439"/>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Select how you want your Certificate of Completion delivered.</a:t>
            </a:r>
          </a:p>
          <a:p>
            <a:pPr marL="715963" indent="-342900">
              <a:buFont typeface="Wingdings" panose="05000000000000000000" pitchFamily="2" charset="2"/>
              <a:buChar char="Ø"/>
            </a:pPr>
            <a:r>
              <a:rPr lang="en-CA" sz="2000" dirty="0"/>
              <a:t>by Email as a PDF</a:t>
            </a:r>
          </a:p>
          <a:p>
            <a:pPr marL="715963" indent="-342900">
              <a:buFont typeface="Wingdings" panose="05000000000000000000" pitchFamily="2" charset="2"/>
              <a:buChar char="Ø"/>
            </a:pPr>
            <a:r>
              <a:rPr lang="en-CA" sz="2000" dirty="0"/>
              <a:t>by Canada Post</a:t>
            </a:r>
          </a:p>
        </p:txBody>
      </p:sp>
      <p:cxnSp>
        <p:nvCxnSpPr>
          <p:cNvPr id="34" name="Straight Arrow Connector 33">
            <a:extLst>
              <a:ext uri="{FF2B5EF4-FFF2-40B4-BE49-F238E27FC236}">
                <a16:creationId xmlns:a16="http://schemas.microsoft.com/office/drawing/2014/main" id="{1C634158-66A7-4F2E-8B9B-61737E4C5E23}"/>
              </a:ext>
            </a:extLst>
          </p:cNvPr>
          <p:cNvCxnSpPr>
            <a:cxnSpLocks/>
          </p:cNvCxnSpPr>
          <p:nvPr/>
        </p:nvCxnSpPr>
        <p:spPr>
          <a:xfrm flipV="1">
            <a:off x="3715265" y="4143633"/>
            <a:ext cx="2751438" cy="100501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96F75DBC-482C-46A3-A013-5ECBBB8E2BEB}"/>
              </a:ext>
            </a:extLst>
          </p:cNvPr>
          <p:cNvCxnSpPr>
            <a:cxnSpLocks/>
          </p:cNvCxnSpPr>
          <p:nvPr/>
        </p:nvCxnSpPr>
        <p:spPr>
          <a:xfrm flipV="1">
            <a:off x="3542270" y="4291916"/>
            <a:ext cx="2825579" cy="117800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E1DAB863-A4BB-4514-8561-F2B51607EC18}"/>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212212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left)">
                                      <p:cBhvr>
                                        <p:cTn id="12" dur="500"/>
                                        <p:tgtEl>
                                          <p:spTgt spid="23"/>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left)">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additive="base">
                                        <p:cTn id="21" dur="500" fill="hold"/>
                                        <p:tgtEl>
                                          <p:spTgt spid="22"/>
                                        </p:tgtEl>
                                        <p:attrNameLst>
                                          <p:attrName>ppt_x</p:attrName>
                                        </p:attrNameLst>
                                      </p:cBhvr>
                                      <p:tavLst>
                                        <p:tav tm="0">
                                          <p:val>
                                            <p:strVal val="0-#ppt_w/2"/>
                                          </p:val>
                                        </p:tav>
                                        <p:tav tm="100000">
                                          <p:val>
                                            <p:strVal val="#ppt_x"/>
                                          </p:val>
                                        </p:tav>
                                      </p:tavLst>
                                    </p:anim>
                                    <p:anim calcmode="lin" valueType="num">
                                      <p:cBhvr additive="base">
                                        <p:cTn id="22" dur="500" fill="hold"/>
                                        <p:tgtEl>
                                          <p:spTgt spid="22"/>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2" presetClass="entr" presetSubtype="8" fill="hold" nodeType="after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wipe(left)">
                                      <p:cBhvr>
                                        <p:cTn id="26" dur="500"/>
                                        <p:tgtEl>
                                          <p:spTgt spid="25"/>
                                        </p:tgtEl>
                                      </p:cBhvr>
                                    </p:animEffect>
                                  </p:childTnLst>
                                </p:cTn>
                              </p:par>
                            </p:childTnLst>
                          </p:cTn>
                        </p:par>
                        <p:par>
                          <p:cTn id="27" fill="hold">
                            <p:stCondLst>
                              <p:cond delay="1000"/>
                            </p:stCondLst>
                            <p:childTnLst>
                              <p:par>
                                <p:cTn id="28" presetID="22" presetClass="entr" presetSubtype="8" fill="hold" nodeType="after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wipe(left)">
                                      <p:cBhvr>
                                        <p:cTn id="30" dur="500"/>
                                        <p:tgtEl>
                                          <p:spTgt spid="27"/>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33"/>
                                        </p:tgtEl>
                                        <p:attrNameLst>
                                          <p:attrName>style.visibility</p:attrName>
                                        </p:attrNameLst>
                                      </p:cBhvr>
                                      <p:to>
                                        <p:strVal val="visible"/>
                                      </p:to>
                                    </p:set>
                                    <p:anim calcmode="lin" valueType="num">
                                      <p:cBhvr additive="base">
                                        <p:cTn id="35" dur="500" fill="hold"/>
                                        <p:tgtEl>
                                          <p:spTgt spid="33"/>
                                        </p:tgtEl>
                                        <p:attrNameLst>
                                          <p:attrName>ppt_x</p:attrName>
                                        </p:attrNameLst>
                                      </p:cBhvr>
                                      <p:tavLst>
                                        <p:tav tm="0">
                                          <p:val>
                                            <p:strVal val="0-#ppt_w/2"/>
                                          </p:val>
                                        </p:tav>
                                        <p:tav tm="100000">
                                          <p:val>
                                            <p:strVal val="#ppt_x"/>
                                          </p:val>
                                        </p:tav>
                                      </p:tavLst>
                                    </p:anim>
                                    <p:anim calcmode="lin" valueType="num">
                                      <p:cBhvr additive="base">
                                        <p:cTn id="36" dur="500" fill="hold"/>
                                        <p:tgtEl>
                                          <p:spTgt spid="33"/>
                                        </p:tgtEl>
                                        <p:attrNameLst>
                                          <p:attrName>ppt_y</p:attrName>
                                        </p:attrNameLst>
                                      </p:cBhvr>
                                      <p:tavLst>
                                        <p:tav tm="0">
                                          <p:val>
                                            <p:strVal val="#ppt_y"/>
                                          </p:val>
                                        </p:tav>
                                        <p:tav tm="100000">
                                          <p:val>
                                            <p:strVal val="#ppt_y"/>
                                          </p:val>
                                        </p:tav>
                                      </p:tavLst>
                                    </p:anim>
                                  </p:childTnLst>
                                </p:cTn>
                              </p:par>
                            </p:childTnLst>
                          </p:cTn>
                        </p:par>
                        <p:par>
                          <p:cTn id="37" fill="hold">
                            <p:stCondLst>
                              <p:cond delay="500"/>
                            </p:stCondLst>
                            <p:childTnLst>
                              <p:par>
                                <p:cTn id="38" presetID="22" presetClass="entr" presetSubtype="8" fill="hold" nodeType="after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wipe(left)">
                                      <p:cBhvr>
                                        <p:cTn id="40" dur="500"/>
                                        <p:tgtEl>
                                          <p:spTgt spid="34"/>
                                        </p:tgtEl>
                                      </p:cBhvr>
                                    </p:animEffect>
                                  </p:childTnLst>
                                </p:cTn>
                              </p:par>
                            </p:childTnLst>
                          </p:cTn>
                        </p:par>
                        <p:par>
                          <p:cTn id="41" fill="hold">
                            <p:stCondLst>
                              <p:cond delay="1000"/>
                            </p:stCondLst>
                            <p:childTnLst>
                              <p:par>
                                <p:cTn id="42" presetID="22" presetClass="entr" presetSubtype="8" fill="hold" nodeType="after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wipe(left)">
                                      <p:cBhvr>
                                        <p:cTn id="44"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7" grpId="0" animBg="1"/>
      <p:bldP spid="22" grpId="0" animBg="1"/>
      <p:bldP spid="33"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15" name="TextBox 14">
            <a:extLst>
              <a:ext uri="{FF2B5EF4-FFF2-40B4-BE49-F238E27FC236}">
                <a16:creationId xmlns:a16="http://schemas.microsoft.com/office/drawing/2014/main" id="{8EFA14BD-C7C2-41E2-BBB8-16FD0DCAE26D}"/>
              </a:ext>
            </a:extLst>
          </p:cNvPr>
          <p:cNvSpPr txBox="1"/>
          <p:nvPr/>
        </p:nvSpPr>
        <p:spPr>
          <a:xfrm>
            <a:off x="509563" y="2816795"/>
            <a:ext cx="5586437" cy="1323439"/>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pPr marL="457200" indent="-457200">
              <a:buFont typeface="+mj-lt"/>
              <a:buAutoNum type="arabicPeriod" startAt="2"/>
            </a:pPr>
            <a:r>
              <a:rPr lang="en-CA" sz="2000" b="1" dirty="0"/>
              <a:t>WebEx</a:t>
            </a:r>
            <a:r>
              <a:rPr lang="en-CA" sz="2000" dirty="0"/>
              <a:t> </a:t>
            </a:r>
            <a:r>
              <a:rPr lang="en-CA" sz="2000" b="1" dirty="0"/>
              <a:t>Information</a:t>
            </a:r>
            <a:r>
              <a:rPr lang="en-CA" sz="2000" dirty="0"/>
              <a:t> – For the </a:t>
            </a:r>
            <a:r>
              <a:rPr lang="en-CA" sz="2000" b="1" dirty="0"/>
              <a:t>WebEx</a:t>
            </a:r>
            <a:r>
              <a:rPr lang="en-CA" sz="2000" dirty="0"/>
              <a:t> connection information on how to attend the courses in the current week, click on the </a:t>
            </a:r>
            <a:r>
              <a:rPr lang="en-CA" sz="2000" b="1" dirty="0"/>
              <a:t>WebEx</a:t>
            </a:r>
            <a:r>
              <a:rPr lang="en-CA" sz="2000" dirty="0"/>
              <a:t> link.</a:t>
            </a:r>
            <a:endParaRPr lang="en-GB" sz="2000" dirty="0"/>
          </a:p>
        </p:txBody>
      </p:sp>
      <p:cxnSp>
        <p:nvCxnSpPr>
          <p:cNvPr id="16" name="Straight Arrow Connector 15">
            <a:extLst>
              <a:ext uri="{FF2B5EF4-FFF2-40B4-BE49-F238E27FC236}">
                <a16:creationId xmlns:a16="http://schemas.microsoft.com/office/drawing/2014/main" id="{8167F60A-F712-440A-978E-A461E5304A2D}"/>
              </a:ext>
            </a:extLst>
          </p:cNvPr>
          <p:cNvCxnSpPr>
            <a:cxnSpLocks/>
            <a:stCxn id="15" idx="3"/>
          </p:cNvCxnSpPr>
          <p:nvPr/>
        </p:nvCxnSpPr>
        <p:spPr>
          <a:xfrm flipV="1">
            <a:off x="6096000" y="1919577"/>
            <a:ext cx="672269" cy="155893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1128E6A6-C1A1-4427-9373-E88EFC718906}"/>
              </a:ext>
            </a:extLst>
          </p:cNvPr>
          <p:cNvSpPr/>
          <p:nvPr/>
        </p:nvSpPr>
        <p:spPr>
          <a:xfrm>
            <a:off x="394247" y="1554568"/>
            <a:ext cx="5586437"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WebEx Info</a:t>
            </a:r>
          </a:p>
        </p:txBody>
      </p:sp>
      <p:sp>
        <p:nvSpPr>
          <p:cNvPr id="7" name="Oval 6">
            <a:extLst>
              <a:ext uri="{FF2B5EF4-FFF2-40B4-BE49-F238E27FC236}">
                <a16:creationId xmlns:a16="http://schemas.microsoft.com/office/drawing/2014/main" id="{3BFCBCD4-8DED-43A2-9B05-C7C152F62086}"/>
              </a:ext>
            </a:extLst>
          </p:cNvPr>
          <p:cNvSpPr/>
          <p:nvPr/>
        </p:nvSpPr>
        <p:spPr>
          <a:xfrm>
            <a:off x="6549096" y="1674975"/>
            <a:ext cx="412543" cy="244596"/>
          </a:xfrm>
          <a:prstGeom prst="ellipse">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3B499961-6484-4945-8B6B-A57A0CA709D2}"/>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3816924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childTnLst>
                          </p:cTn>
                        </p:par>
                        <p:par>
                          <p:cTn id="13" fill="hold">
                            <p:stCondLst>
                              <p:cond delay="1500"/>
                            </p:stCondLst>
                            <p:childTnLst>
                              <p:par>
                                <p:cTn id="14" presetID="53" presetClass="entr" presetSubtype="16"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ppt_w</p:attrName>
                                        </p:attrNameLst>
                                      </p:cBhvr>
                                      <p:tavLst>
                                        <p:tav tm="0">
                                          <p:val>
                                            <p:fltVal val="0"/>
                                          </p:val>
                                        </p:tav>
                                        <p:tav tm="100000">
                                          <p:val>
                                            <p:strVal val="#ppt_w"/>
                                          </p:val>
                                        </p:tav>
                                      </p:tavLst>
                                    </p:anim>
                                    <p:anim calcmode="lin" valueType="num">
                                      <p:cBhvr>
                                        <p:cTn id="17" dur="500" fill="hold"/>
                                        <p:tgtEl>
                                          <p:spTgt spid="7"/>
                                        </p:tgtEl>
                                        <p:attrNameLst>
                                          <p:attrName>ppt_h</p:attrName>
                                        </p:attrNameLst>
                                      </p:cBhvr>
                                      <p:tavLst>
                                        <p:tav tm="0">
                                          <p:val>
                                            <p:fltVal val="0"/>
                                          </p:val>
                                        </p:tav>
                                        <p:tav tm="100000">
                                          <p:val>
                                            <p:strVal val="#ppt_h"/>
                                          </p:val>
                                        </p:tav>
                                      </p:tavLst>
                                    </p:anim>
                                    <p:animEffect transition="in" filter="fade">
                                      <p:cBhvr>
                                        <p:cTn id="18" dur="500"/>
                                        <p:tgtEl>
                                          <p:spTgt spid="7"/>
                                        </p:tgtEl>
                                      </p:cBhvr>
                                    </p:animEffect>
                                  </p:childTnLst>
                                </p:cTn>
                              </p:par>
                            </p:childTnLst>
                          </p:cTn>
                        </p:par>
                        <p:par>
                          <p:cTn id="19" fill="hold">
                            <p:stCondLst>
                              <p:cond delay="2000"/>
                            </p:stCondLst>
                            <p:childTnLst>
                              <p:par>
                                <p:cTn id="20" presetID="26" presetClass="emph" presetSubtype="0" fill="hold" grpId="1" nodeType="afterEffect">
                                  <p:stCondLst>
                                    <p:cond delay="0"/>
                                  </p:stCondLst>
                                  <p:childTnLst>
                                    <p:animEffect transition="out" filter="fade">
                                      <p:cBhvr>
                                        <p:cTn id="21" dur="500" tmFilter="0, 0; .2, .5; .8, .5; 1, 0"/>
                                        <p:tgtEl>
                                          <p:spTgt spid="7"/>
                                        </p:tgtEl>
                                      </p:cBhvr>
                                    </p:animEffect>
                                    <p:animScale>
                                      <p:cBhvr>
                                        <p:cTn id="22" dur="250" autoRev="1" fill="hold"/>
                                        <p:tgtEl>
                                          <p:spTgt spid="7"/>
                                        </p:tgtEl>
                                      </p:cBhvr>
                                      <p:by x="105000" y="105000"/>
                                    </p:animScale>
                                  </p:childTnLst>
                                </p:cTn>
                              </p:par>
                            </p:childTnLst>
                          </p:cTn>
                        </p:par>
                        <p:par>
                          <p:cTn id="23" fill="hold">
                            <p:stCondLst>
                              <p:cond delay="2500"/>
                            </p:stCondLst>
                            <p:childTnLst>
                              <p:par>
                                <p:cTn id="24" presetID="26" presetClass="emph" presetSubtype="0" fill="hold" grpId="2" nodeType="afterEffect">
                                  <p:stCondLst>
                                    <p:cond delay="0"/>
                                  </p:stCondLst>
                                  <p:childTnLst>
                                    <p:animEffect transition="out" filter="fade">
                                      <p:cBhvr>
                                        <p:cTn id="25" dur="500" tmFilter="0, 0; .2, .5; .8, .5; 1, 0"/>
                                        <p:tgtEl>
                                          <p:spTgt spid="7"/>
                                        </p:tgtEl>
                                      </p:cBhvr>
                                    </p:animEffect>
                                    <p:animScale>
                                      <p:cBhvr>
                                        <p:cTn id="26" dur="250" autoRev="1" fill="hold"/>
                                        <p:tgtEl>
                                          <p:spTgt spid="7"/>
                                        </p:tgtEl>
                                      </p:cBhvr>
                                      <p:by x="105000" y="105000"/>
                                    </p:animScale>
                                  </p:childTnLst>
                                </p:cTn>
                              </p:par>
                            </p:childTnLst>
                          </p:cTn>
                        </p:par>
                      </p:childTnLst>
                    </p:cTn>
                  </p:par>
                  <p:par>
                    <p:cTn id="27" fill="hold">
                      <p:stCondLst>
                        <p:cond delay="indefinite"/>
                      </p:stCondLst>
                      <p:childTnLst>
                        <p:par>
                          <p:cTn id="28" fill="hold">
                            <p:stCondLst>
                              <p:cond delay="0"/>
                            </p:stCondLst>
                            <p:childTnLst>
                              <p:par>
                                <p:cTn id="29" presetID="53" presetClass="exit" presetSubtype="32" fill="hold" grpId="3" nodeType="clickEffect">
                                  <p:stCondLst>
                                    <p:cond delay="0"/>
                                  </p:stCondLst>
                                  <p:childTnLst>
                                    <p:anim calcmode="lin" valueType="num">
                                      <p:cBhvr>
                                        <p:cTn id="30" dur="500"/>
                                        <p:tgtEl>
                                          <p:spTgt spid="7"/>
                                        </p:tgtEl>
                                        <p:attrNameLst>
                                          <p:attrName>ppt_w</p:attrName>
                                        </p:attrNameLst>
                                      </p:cBhvr>
                                      <p:tavLst>
                                        <p:tav tm="0">
                                          <p:val>
                                            <p:strVal val="ppt_w"/>
                                          </p:val>
                                        </p:tav>
                                        <p:tav tm="100000">
                                          <p:val>
                                            <p:fltVal val="0"/>
                                          </p:val>
                                        </p:tav>
                                      </p:tavLst>
                                    </p:anim>
                                    <p:anim calcmode="lin" valueType="num">
                                      <p:cBhvr>
                                        <p:cTn id="31" dur="500"/>
                                        <p:tgtEl>
                                          <p:spTgt spid="7"/>
                                        </p:tgtEl>
                                        <p:attrNameLst>
                                          <p:attrName>ppt_h</p:attrName>
                                        </p:attrNameLst>
                                      </p:cBhvr>
                                      <p:tavLst>
                                        <p:tav tm="0">
                                          <p:val>
                                            <p:strVal val="ppt_h"/>
                                          </p:val>
                                        </p:tav>
                                        <p:tav tm="100000">
                                          <p:val>
                                            <p:fltVal val="0"/>
                                          </p:val>
                                        </p:tav>
                                      </p:tavLst>
                                    </p:anim>
                                    <p:animEffect transition="out" filter="fade">
                                      <p:cBhvr>
                                        <p:cTn id="32" dur="500"/>
                                        <p:tgtEl>
                                          <p:spTgt spid="7"/>
                                        </p:tgtEl>
                                      </p:cBhvr>
                                    </p:animEffect>
                                    <p:set>
                                      <p:cBhvr>
                                        <p:cTn id="33" dur="1" fill="hold">
                                          <p:stCondLst>
                                            <p:cond delay="499"/>
                                          </p:stCondLst>
                                        </p:cTn>
                                        <p:tgtEl>
                                          <p:spTgt spid="7"/>
                                        </p:tgtEl>
                                        <p:attrNameLst>
                                          <p:attrName>style.visibility</p:attrName>
                                        </p:attrNameLst>
                                      </p:cBhvr>
                                      <p:to>
                                        <p:strVal val="hidden"/>
                                      </p:to>
                                    </p:set>
                                  </p:childTnLst>
                                </p:cTn>
                              </p:par>
                            </p:childTnLst>
                          </p:cTn>
                        </p:par>
                        <p:par>
                          <p:cTn id="34" fill="hold">
                            <p:stCondLst>
                              <p:cond delay="500"/>
                            </p:stCondLst>
                            <p:childTnLst>
                              <p:par>
                                <p:cTn id="35" presetID="22" presetClass="exit" presetSubtype="1" fill="hold" nodeType="afterEffect">
                                  <p:stCondLst>
                                    <p:cond delay="0"/>
                                  </p:stCondLst>
                                  <p:childTnLst>
                                    <p:animEffect transition="out" filter="wipe(up)">
                                      <p:cBhvr>
                                        <p:cTn id="36" dur="500"/>
                                        <p:tgtEl>
                                          <p:spTgt spid="16"/>
                                        </p:tgtEl>
                                      </p:cBhvr>
                                    </p:animEffect>
                                    <p:set>
                                      <p:cBhvr>
                                        <p:cTn id="37" dur="1" fill="hold">
                                          <p:stCondLst>
                                            <p:cond delay="499"/>
                                          </p:stCondLst>
                                        </p:cTn>
                                        <p:tgtEl>
                                          <p:spTgt spid="16"/>
                                        </p:tgtEl>
                                        <p:attrNameLst>
                                          <p:attrName>style.visibility</p:attrName>
                                        </p:attrNameLst>
                                      </p:cBhvr>
                                      <p:to>
                                        <p:strVal val="hidden"/>
                                      </p:to>
                                    </p:set>
                                  </p:childTnLst>
                                </p:cTn>
                              </p:par>
                            </p:childTnLst>
                          </p:cTn>
                        </p:par>
                        <p:par>
                          <p:cTn id="38" fill="hold">
                            <p:stCondLst>
                              <p:cond delay="1000"/>
                            </p:stCondLst>
                            <p:childTnLst>
                              <p:par>
                                <p:cTn id="39" presetID="2" presetClass="exit" presetSubtype="8" fill="hold" grpId="1" nodeType="afterEffect">
                                  <p:stCondLst>
                                    <p:cond delay="0"/>
                                  </p:stCondLst>
                                  <p:childTnLst>
                                    <p:anim calcmode="lin" valueType="num">
                                      <p:cBhvr additive="base">
                                        <p:cTn id="40" dur="500"/>
                                        <p:tgtEl>
                                          <p:spTgt spid="15"/>
                                        </p:tgtEl>
                                        <p:attrNameLst>
                                          <p:attrName>ppt_x</p:attrName>
                                        </p:attrNameLst>
                                      </p:cBhvr>
                                      <p:tavLst>
                                        <p:tav tm="0">
                                          <p:val>
                                            <p:strVal val="ppt_x"/>
                                          </p:val>
                                        </p:tav>
                                        <p:tav tm="100000">
                                          <p:val>
                                            <p:strVal val="0-ppt_w/2"/>
                                          </p:val>
                                        </p:tav>
                                      </p:tavLst>
                                    </p:anim>
                                    <p:anim calcmode="lin" valueType="num">
                                      <p:cBhvr additive="base">
                                        <p:cTn id="41" dur="500"/>
                                        <p:tgtEl>
                                          <p:spTgt spid="15"/>
                                        </p:tgtEl>
                                        <p:attrNameLst>
                                          <p:attrName>ppt_y</p:attrName>
                                        </p:attrNameLst>
                                      </p:cBhvr>
                                      <p:tavLst>
                                        <p:tav tm="0">
                                          <p:val>
                                            <p:strVal val="ppt_y"/>
                                          </p:val>
                                        </p:tav>
                                        <p:tav tm="100000">
                                          <p:val>
                                            <p:strVal val="ppt_y"/>
                                          </p:val>
                                        </p:tav>
                                      </p:tavLst>
                                    </p:anim>
                                    <p:set>
                                      <p:cBhvr>
                                        <p:cTn id="42"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7" grpId="0" animBg="1"/>
      <p:bldP spid="7" grpId="1" animBg="1"/>
      <p:bldP spid="7" grpId="2" animBg="1"/>
      <p:bldP spid="7" grpId="3"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F8C6F0EE4D416448B08A0A9C2309DCF" ma:contentTypeVersion="0" ma:contentTypeDescription="Create a new document." ma:contentTypeScope="" ma:versionID="f10cea1aa60594e832b72c0de3cc04bb">
  <xsd:schema xmlns:xsd="http://www.w3.org/2001/XMLSchema" xmlns:xs="http://www.w3.org/2001/XMLSchema" xmlns:p="http://schemas.microsoft.com/office/2006/metadata/properties" targetNamespace="http://schemas.microsoft.com/office/2006/metadata/properties" ma:root="true" ma:fieldsID="d413257cd9829394d17656a545d5fa4e">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EB96C2F-932E-48DD-BF00-AECE4DFC405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691738BB-DE2B-46CA-89B4-7A378BA9DEC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26327</TotalTime>
  <Words>3949</Words>
  <Application>Microsoft Office PowerPoint</Application>
  <PresentationFormat>Widescreen</PresentationFormat>
  <Paragraphs>420</Paragraphs>
  <Slides>48</Slides>
  <Notes>4</Notes>
  <HiddenSlides>12</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48</vt:i4>
      </vt:variant>
    </vt:vector>
  </HeadingPairs>
  <TitlesOfParts>
    <vt:vector size="54" baseType="lpstr">
      <vt:lpstr>Arial</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Information Security</vt:lpstr>
      <vt:lpstr>PowerPoint Presentation</vt:lpstr>
      <vt:lpstr>Backup Security</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help desk</dc:creator>
  <cp:lastModifiedBy>help desk</cp:lastModifiedBy>
  <cp:revision>262</cp:revision>
  <dcterms:created xsi:type="dcterms:W3CDTF">2022-07-14T19:39:19Z</dcterms:created>
  <dcterms:modified xsi:type="dcterms:W3CDTF">2024-01-10T22:20:56Z</dcterms:modified>
</cp:coreProperties>
</file>