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DA7"/>
    <a:srgbClr val="FAC294"/>
    <a:srgbClr val="FFFFCC"/>
    <a:srgbClr val="57F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69" autoAdjust="0"/>
    <p:restoredTop sz="94660"/>
  </p:normalViewPr>
  <p:slideViewPr>
    <p:cSldViewPr>
      <p:cViewPr varScale="1">
        <p:scale>
          <a:sx n="55" d="100"/>
          <a:sy n="55" d="100"/>
        </p:scale>
        <p:origin x="136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014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641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856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80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986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68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949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25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544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69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021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38CEC-41A1-44D7-A9C0-5081E58A797E}" type="datetimeFigureOut">
              <a:rPr lang="en-CA" smtClean="0"/>
              <a:t>2022-04-29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231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bble.hasbro.com/en-u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bble.hasbro.com/en-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9592" y="404664"/>
            <a:ext cx="770236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6">
                    <a:lumMod val="75000"/>
                  </a:schemeClr>
                </a:solidFill>
              </a:rPr>
              <a:t>Our First PowerPoint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1628800"/>
            <a:ext cx="79903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Some tips: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over-dress your presentations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put in effects and animations just to make it look nice, but use them to draw the viewer’s attention to a specific spot where you further your message.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You want to make your presentation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Visually appealing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Not gaudy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Flowing from one point to the next in logical progression, drawing the viewer’s eyes from one point to the next.</a:t>
            </a:r>
          </a:p>
        </p:txBody>
      </p:sp>
      <p:sp>
        <p:nvSpPr>
          <p:cNvPr id="7" name="Down Arrow 6"/>
          <p:cNvSpPr/>
          <p:nvPr/>
        </p:nvSpPr>
        <p:spPr>
          <a:xfrm>
            <a:off x="1547664" y="5013176"/>
            <a:ext cx="5147327" cy="1844824"/>
          </a:xfrm>
          <a:prstGeom prst="downArrow">
            <a:avLst>
              <a:gd name="adj1" fmla="val 50000"/>
              <a:gd name="adj2" fmla="val 5222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On the next slide we will see some more things we can add and format.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283FAD-2C34-4222-9AC1-19AEF3F04616}"/>
              </a:ext>
            </a:extLst>
          </p:cNvPr>
          <p:cNvSpPr txBox="1"/>
          <p:nvPr/>
        </p:nvSpPr>
        <p:spPr>
          <a:xfrm>
            <a:off x="4114800" y="298938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E5E126-3CF4-4DB4-B9F6-0CA98F46360E}"/>
              </a:ext>
            </a:extLst>
          </p:cNvPr>
          <p:cNvSpPr txBox="1"/>
          <p:nvPr/>
        </p:nvSpPr>
        <p:spPr>
          <a:xfrm>
            <a:off x="4114800" y="298938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1264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4021D3-701C-45DC-87CE-21A2CD6D2A99}"/>
              </a:ext>
            </a:extLst>
          </p:cNvPr>
          <p:cNvSpPr/>
          <p:nvPr/>
        </p:nvSpPr>
        <p:spPr>
          <a:xfrm>
            <a:off x="899592" y="404664"/>
            <a:ext cx="770236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6">
                    <a:lumMod val="75000"/>
                  </a:schemeClr>
                </a:solidFill>
              </a:rPr>
              <a:t>Our First PowerPoint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6AECA-18C9-4A31-9370-F7BA446045BC}"/>
              </a:ext>
            </a:extLst>
          </p:cNvPr>
          <p:cNvSpPr txBox="1"/>
          <p:nvPr/>
        </p:nvSpPr>
        <p:spPr>
          <a:xfrm>
            <a:off x="611560" y="2348880"/>
            <a:ext cx="79903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tips:</a:t>
            </a:r>
          </a:p>
          <a:p>
            <a:r>
              <a:rPr lang="en-US" dirty="0"/>
              <a:t>Don’t over-dress your presentations</a:t>
            </a:r>
          </a:p>
          <a:p>
            <a:endParaRPr lang="en-US" dirty="0"/>
          </a:p>
          <a:p>
            <a:r>
              <a:rPr lang="en-US" dirty="0"/>
              <a:t>Don’t put in effects and animations just to make it look nice, but use them to draw the viewer’s attention to a specific spot where you further your message.</a:t>
            </a:r>
          </a:p>
          <a:p>
            <a:endParaRPr lang="en-US" dirty="0"/>
          </a:p>
          <a:p>
            <a:r>
              <a:rPr lang="en-US" dirty="0"/>
              <a:t>You want to make your presentation</a:t>
            </a:r>
          </a:p>
          <a:p>
            <a:r>
              <a:rPr lang="en-US" dirty="0"/>
              <a:t>Visually appealing</a:t>
            </a:r>
          </a:p>
          <a:p>
            <a:r>
              <a:rPr lang="en-US" dirty="0"/>
              <a:t>Not gaudy</a:t>
            </a:r>
          </a:p>
          <a:p>
            <a:r>
              <a:rPr lang="en-US" dirty="0"/>
              <a:t>Flowing from one point to the next in logical progression, drawing the viewer’s eyes from one point to the </a:t>
            </a:r>
            <a:r>
              <a:rPr lang="en-US"/>
              <a:t>next.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5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4334A7-866B-43FE-B9A0-EF3FF1DF13AF}"/>
              </a:ext>
            </a:extLst>
          </p:cNvPr>
          <p:cNvSpPr txBox="1"/>
          <p:nvPr/>
        </p:nvSpPr>
        <p:spPr>
          <a:xfrm>
            <a:off x="395536" y="1484784"/>
            <a:ext cx="83529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Some tips: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over-dress your presentations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put in effects and animations just to make it look nice, but use them to draw the viewer’s attention to a specific spot where you further your message.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You want to make your presentation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Visually appealing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Not gaudy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Flowing from one point to the next in logical progression, drawing the viewer’s eyes from one point to the next.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712C37F-1F27-487A-B734-9D0EFFDE4213}"/>
              </a:ext>
            </a:extLst>
          </p:cNvPr>
          <p:cNvSpPr/>
          <p:nvPr/>
        </p:nvSpPr>
        <p:spPr>
          <a:xfrm>
            <a:off x="2195736" y="4606175"/>
            <a:ext cx="4752528" cy="2233895"/>
          </a:xfrm>
          <a:prstGeom prst="downArrow">
            <a:avLst>
              <a:gd name="adj1" fmla="val 50000"/>
              <a:gd name="adj2" fmla="val 50772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>
                <a:solidFill>
                  <a:schemeClr val="tx1"/>
                </a:solidFill>
              </a:rPr>
              <a:t>On the next slide we will see some more things we can add and format.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F0929-9CEA-4BE9-BE7A-B5695BB422F7}"/>
              </a:ext>
            </a:extLst>
          </p:cNvPr>
          <p:cNvSpPr/>
          <p:nvPr/>
        </p:nvSpPr>
        <p:spPr>
          <a:xfrm>
            <a:off x="899592" y="404664"/>
            <a:ext cx="770236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6">
                    <a:lumMod val="75000"/>
                  </a:schemeClr>
                </a:solidFill>
              </a:rPr>
              <a:t>Our First PowerPoint Slide</a:t>
            </a:r>
          </a:p>
        </p:txBody>
      </p:sp>
    </p:spTree>
    <p:extLst>
      <p:ext uri="{BB962C8B-B14F-4D97-AF65-F5344CB8AC3E}">
        <p14:creationId xmlns:p14="http://schemas.microsoft.com/office/powerpoint/2010/main" val="401349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pnetterville\AppData\Local\Microsoft\Windows\INetCache\IE\3Z90PF2E\word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652120" cy="3768080"/>
          </a:xfrm>
          <a:prstGeom prst="rect">
            <a:avLst/>
          </a:prstGeom>
          <a:noFill/>
          <a:ln w="76200" cmpd="thinThick"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hlinkHover r:id="" action="ppaction://hlinkshowjump?jump=nextslide"/>
          </p:cNvPr>
          <p:cNvSpPr txBox="1"/>
          <p:nvPr/>
        </p:nvSpPr>
        <p:spPr>
          <a:xfrm>
            <a:off x="1763688" y="602403"/>
            <a:ext cx="565212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hlinkClick r:id="rId4"/>
              </a:rPr>
              <a:t>This is a hyperlink to Hasbro’s Scrabble webpage.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72412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pnetterville\AppData\Local\Microsoft\Windows\INetCache\IE\3Z90PF2E\word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652120" cy="3768080"/>
          </a:xfrm>
          <a:prstGeom prst="rect">
            <a:avLst/>
          </a:prstGeom>
          <a:noFill/>
          <a:ln w="76200" cmpd="thinThick"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hlinkHover r:id="" action="ppaction://hlinkshowjump?jump=previousslide"/>
          </p:cNvPr>
          <p:cNvSpPr txBox="1"/>
          <p:nvPr/>
        </p:nvSpPr>
        <p:spPr>
          <a:xfrm>
            <a:off x="1763688" y="602403"/>
            <a:ext cx="565212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hlinkClick r:id="rId4"/>
              </a:rPr>
              <a:t>This is a hyperlink to Hasbro’s Scrabble webpage.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48337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7C4498-2EBE-4D7D-BD1E-5D3A83B59357}"/>
</file>

<file path=customXml/itemProps2.xml><?xml version="1.0" encoding="utf-8"?>
<ds:datastoreItem xmlns:ds="http://schemas.openxmlformats.org/officeDocument/2006/customXml" ds:itemID="{6F3C46F0-29F6-47B8-9891-D82698B627DA}"/>
</file>

<file path=customXml/itemProps3.xml><?xml version="1.0" encoding="utf-8"?>
<ds:datastoreItem xmlns:ds="http://schemas.openxmlformats.org/officeDocument/2006/customXml" ds:itemID="{3B45E250-C3D0-4B8B-BA99-3C7EE4FD6FBA}"/>
</file>

<file path=docProps/app.xml><?xml version="1.0" encoding="utf-8"?>
<Properties xmlns="http://schemas.openxmlformats.org/officeDocument/2006/extended-properties" xmlns:vt="http://schemas.openxmlformats.org/officeDocument/2006/docPropsVTypes">
  <TotalTime>8273</TotalTime>
  <Words>272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help desk</cp:lastModifiedBy>
  <cp:revision>71</cp:revision>
  <dcterms:created xsi:type="dcterms:W3CDTF">2018-01-30T22:10:30Z</dcterms:created>
  <dcterms:modified xsi:type="dcterms:W3CDTF">2022-04-29T17:44:44Z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30500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