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8"/>
  </p:notesMasterIdLst>
  <p:sldIdLst>
    <p:sldId id="256" r:id="rId5"/>
    <p:sldId id="503" r:id="rId6"/>
    <p:sldId id="259" r:id="rId7"/>
    <p:sldId id="385" r:id="rId8"/>
    <p:sldId id="445" r:id="rId9"/>
    <p:sldId id="369" r:id="rId10"/>
    <p:sldId id="437" r:id="rId11"/>
    <p:sldId id="408" r:id="rId12"/>
    <p:sldId id="455" r:id="rId13"/>
    <p:sldId id="457" r:id="rId14"/>
    <p:sldId id="465" r:id="rId15"/>
    <p:sldId id="456" r:id="rId16"/>
    <p:sldId id="380" r:id="rId17"/>
    <p:sldId id="381" r:id="rId18"/>
    <p:sldId id="461" r:id="rId19"/>
    <p:sldId id="462" r:id="rId20"/>
    <p:sldId id="463" r:id="rId21"/>
    <p:sldId id="464" r:id="rId22"/>
    <p:sldId id="409" r:id="rId23"/>
    <p:sldId id="370" r:id="rId24"/>
    <p:sldId id="451" r:id="rId25"/>
    <p:sldId id="453" r:id="rId26"/>
    <p:sldId id="466" r:id="rId27"/>
    <p:sldId id="467" r:id="rId28"/>
    <p:sldId id="472" r:id="rId29"/>
    <p:sldId id="446" r:id="rId30"/>
    <p:sldId id="438" r:id="rId31"/>
    <p:sldId id="371" r:id="rId32"/>
    <p:sldId id="473" r:id="rId33"/>
    <p:sldId id="440" r:id="rId34"/>
    <p:sldId id="478" r:id="rId35"/>
    <p:sldId id="477" r:id="rId36"/>
    <p:sldId id="474" r:id="rId37"/>
    <p:sldId id="475" r:id="rId38"/>
    <p:sldId id="476" r:id="rId39"/>
    <p:sldId id="441" r:id="rId40"/>
    <p:sldId id="442" r:id="rId41"/>
    <p:sldId id="372" r:id="rId42"/>
    <p:sldId id="388" r:id="rId43"/>
    <p:sldId id="413" r:id="rId44"/>
    <p:sldId id="373" r:id="rId45"/>
    <p:sldId id="433" r:id="rId46"/>
    <p:sldId id="432" r:id="rId47"/>
    <p:sldId id="389" r:id="rId48"/>
    <p:sldId id="434" r:id="rId49"/>
    <p:sldId id="399" r:id="rId50"/>
    <p:sldId id="435" r:id="rId51"/>
    <p:sldId id="400" r:id="rId52"/>
    <p:sldId id="401" r:id="rId53"/>
    <p:sldId id="392" r:id="rId54"/>
    <p:sldId id="404" r:id="rId55"/>
    <p:sldId id="504" r:id="rId56"/>
    <p:sldId id="505"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472A"/>
    <a:srgbClr val="BDFFDB"/>
    <a:srgbClr val="FEF8F4"/>
    <a:srgbClr val="FBF9FD"/>
    <a:srgbClr val="F1F8EC"/>
    <a:srgbClr val="FDF0E7"/>
    <a:srgbClr val="F6F0FA"/>
    <a:srgbClr val="F5F9FD"/>
    <a:srgbClr val="F1E8F8"/>
    <a:srgbClr val="FDF3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62" autoAdjust="0"/>
    <p:restoredTop sz="86854" autoAdjust="0"/>
  </p:normalViewPr>
  <p:slideViewPr>
    <p:cSldViewPr snapToGrid="0">
      <p:cViewPr varScale="1">
        <p:scale>
          <a:sx n="94" d="100"/>
          <a:sy n="94" d="100"/>
        </p:scale>
        <p:origin x="139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27EB1C20-641E-4FB3-A863-20783AFE71A7}"/>
    <pc:docChg chg="undo custSel modSld">
      <pc:chgData name="help desk" userId="076106f8-e622-4bba-bf8d-41b4b1aaf204" providerId="ADAL" clId="{27EB1C20-641E-4FB3-A863-20783AFE71A7}" dt="2025-08-18T15:33:53.783" v="160" actId="20577"/>
      <pc:docMkLst>
        <pc:docMk/>
      </pc:docMkLst>
      <pc:sldChg chg="modSp mod">
        <pc:chgData name="help desk" userId="076106f8-e622-4bba-bf8d-41b4b1aaf204" providerId="ADAL" clId="{27EB1C20-641E-4FB3-A863-20783AFE71A7}" dt="2025-08-11T15:42:56.268" v="50" actId="692"/>
        <pc:sldMkLst>
          <pc:docMk/>
          <pc:sldMk cId="2885020236" sldId="370"/>
        </pc:sldMkLst>
        <pc:cxnChg chg="mod">
          <ac:chgData name="help desk" userId="076106f8-e622-4bba-bf8d-41b4b1aaf204" providerId="ADAL" clId="{27EB1C20-641E-4FB3-A863-20783AFE71A7}" dt="2025-08-11T15:42:56.268" v="50" actId="692"/>
          <ac:cxnSpMkLst>
            <pc:docMk/>
            <pc:sldMk cId="2885020236" sldId="370"/>
            <ac:cxnSpMk id="13" creationId="{00000000-0000-0000-0000-000000000000}"/>
          </ac:cxnSpMkLst>
        </pc:cxnChg>
      </pc:sldChg>
      <pc:sldChg chg="modNotesTx">
        <pc:chgData name="help desk" userId="076106f8-e622-4bba-bf8d-41b4b1aaf204" providerId="ADAL" clId="{27EB1C20-641E-4FB3-A863-20783AFE71A7}" dt="2025-08-11T16:35:48.525" v="157" actId="20577"/>
        <pc:sldMkLst>
          <pc:docMk/>
          <pc:sldMk cId="2857706105" sldId="399"/>
        </pc:sldMkLst>
      </pc:sldChg>
      <pc:sldChg chg="modNotesTx">
        <pc:chgData name="help desk" userId="076106f8-e622-4bba-bf8d-41b4b1aaf204" providerId="ADAL" clId="{27EB1C20-641E-4FB3-A863-20783AFE71A7}" dt="2025-08-11T15:59:12.432" v="73" actId="947"/>
        <pc:sldMkLst>
          <pc:docMk/>
          <pc:sldMk cId="3987131626" sldId="438"/>
        </pc:sldMkLst>
      </pc:sldChg>
      <pc:sldChg chg="modNotesTx">
        <pc:chgData name="help desk" userId="076106f8-e622-4bba-bf8d-41b4b1aaf204" providerId="ADAL" clId="{27EB1C20-641E-4FB3-A863-20783AFE71A7}" dt="2025-08-18T15:33:53.783" v="160" actId="20577"/>
        <pc:sldMkLst>
          <pc:docMk/>
          <pc:sldMk cId="3761642305" sldId="440"/>
        </pc:sldMkLst>
      </pc:sldChg>
      <pc:sldChg chg="modSp">
        <pc:chgData name="help desk" userId="076106f8-e622-4bba-bf8d-41b4b1aaf204" providerId="ADAL" clId="{27EB1C20-641E-4FB3-A863-20783AFE71A7}" dt="2025-08-11T15:52:26.280" v="59" actId="20577"/>
        <pc:sldMkLst>
          <pc:docMk/>
          <pc:sldMk cId="3388514283" sldId="446"/>
        </pc:sldMkLst>
        <pc:spChg chg="mod">
          <ac:chgData name="help desk" userId="076106f8-e622-4bba-bf8d-41b4b1aaf204" providerId="ADAL" clId="{27EB1C20-641E-4FB3-A863-20783AFE71A7}" dt="2025-08-11T15:52:26.280" v="59" actId="20577"/>
          <ac:spMkLst>
            <pc:docMk/>
            <pc:sldMk cId="3388514283" sldId="446"/>
            <ac:spMk id="13" creationId="{8D36539E-1A46-4552-AC23-F807A66964F3}"/>
          </ac:spMkLst>
        </pc:spChg>
      </pc:sldChg>
      <pc:sldChg chg="addSp delSp modSp mod modNotesTx">
        <pc:chgData name="help desk" userId="076106f8-e622-4bba-bf8d-41b4b1aaf204" providerId="ADAL" clId="{27EB1C20-641E-4FB3-A863-20783AFE71A7}" dt="2025-08-11T15:39:07.357" v="48" actId="947"/>
        <pc:sldMkLst>
          <pc:docMk/>
          <pc:sldMk cId="603869954" sldId="456"/>
        </pc:sldMkLst>
        <pc:spChg chg="add del mod">
          <ac:chgData name="help desk" userId="076106f8-e622-4bba-bf8d-41b4b1aaf204" providerId="ADAL" clId="{27EB1C20-641E-4FB3-A863-20783AFE71A7}" dt="2025-08-11T15:38:31.969" v="46" actId="478"/>
          <ac:spMkLst>
            <pc:docMk/>
            <pc:sldMk cId="603869954" sldId="456"/>
            <ac:spMk id="2" creationId="{63A8702E-8900-43D0-9152-B083E535882B}"/>
          </ac:spMkLst>
        </pc:spChg>
        <pc:spChg chg="mod">
          <ac:chgData name="help desk" userId="076106f8-e622-4bba-bf8d-41b4b1aaf204" providerId="ADAL" clId="{27EB1C20-641E-4FB3-A863-20783AFE71A7}" dt="2025-08-11T15:01:25.512" v="1" actId="20577"/>
          <ac:spMkLst>
            <pc:docMk/>
            <pc:sldMk cId="603869954" sldId="456"/>
            <ac:spMk id="18" creationId="{00000000-0000-0000-0000-000000000000}"/>
          </ac:spMkLst>
        </pc:spChg>
        <pc:spChg chg="mod">
          <ac:chgData name="help desk" userId="076106f8-e622-4bba-bf8d-41b4b1aaf204" providerId="ADAL" clId="{27EB1C20-641E-4FB3-A863-20783AFE71A7}" dt="2025-08-11T15:36:13.970" v="39" actId="179"/>
          <ac:spMkLst>
            <pc:docMk/>
            <pc:sldMk cId="603869954" sldId="456"/>
            <ac:spMk id="27" creationId="{2B53A528-1981-42EE-BE76-16E178AFE5AC}"/>
          </ac:spMkLst>
        </pc:spChg>
        <pc:spChg chg="mod">
          <ac:chgData name="help desk" userId="076106f8-e622-4bba-bf8d-41b4b1aaf204" providerId="ADAL" clId="{27EB1C20-641E-4FB3-A863-20783AFE71A7}" dt="2025-08-11T15:36:47.656" v="41" actId="179"/>
          <ac:spMkLst>
            <pc:docMk/>
            <pc:sldMk cId="603869954" sldId="456"/>
            <ac:spMk id="29" creationId="{FFFD8CCB-7A05-4CF8-B5D7-6C7F5BDC2D7D}"/>
          </ac:spMkLst>
        </pc:spChg>
      </pc:sldChg>
      <pc:sldChg chg="modNotesTx">
        <pc:chgData name="help desk" userId="076106f8-e622-4bba-bf8d-41b4b1aaf204" providerId="ADAL" clId="{27EB1C20-641E-4FB3-A863-20783AFE71A7}" dt="2025-08-11T15:27:04.625" v="37" actId="6549"/>
        <pc:sldMkLst>
          <pc:docMk/>
          <pc:sldMk cId="3884350557" sldId="457"/>
        </pc:sldMkLst>
      </pc:sldChg>
      <pc:sldChg chg="modSp mod">
        <pc:chgData name="help desk" userId="076106f8-e622-4bba-bf8d-41b4b1aaf204" providerId="ADAL" clId="{27EB1C20-641E-4FB3-A863-20783AFE71A7}" dt="2025-08-11T15:48:01.449" v="55" actId="14100"/>
        <pc:sldMkLst>
          <pc:docMk/>
          <pc:sldMk cId="2436655866" sldId="466"/>
        </pc:sldMkLst>
        <pc:spChg chg="mod">
          <ac:chgData name="help desk" userId="076106f8-e622-4bba-bf8d-41b4b1aaf204" providerId="ADAL" clId="{27EB1C20-641E-4FB3-A863-20783AFE71A7}" dt="2025-08-11T15:48:01.449" v="55" actId="14100"/>
          <ac:spMkLst>
            <pc:docMk/>
            <pc:sldMk cId="2436655866" sldId="466"/>
            <ac:spMk id="5" creationId="{3BF97A91-504C-4AD8-AE1A-B033FDFBFF5E}"/>
          </ac:spMkLst>
        </pc:spChg>
      </pc:sldChg>
      <pc:sldChg chg="modSp">
        <pc:chgData name="help desk" userId="076106f8-e622-4bba-bf8d-41b4b1aaf204" providerId="ADAL" clId="{27EB1C20-641E-4FB3-A863-20783AFE71A7}" dt="2025-08-11T16:01:41.314" v="80" actId="20577"/>
        <pc:sldMkLst>
          <pc:docMk/>
          <pc:sldMk cId="1393511897" sldId="473"/>
        </pc:sldMkLst>
        <pc:spChg chg="mod">
          <ac:chgData name="help desk" userId="076106f8-e622-4bba-bf8d-41b4b1aaf204" providerId="ADAL" clId="{27EB1C20-641E-4FB3-A863-20783AFE71A7}" dt="2025-08-11T16:01:41.314" v="80" actId="20577"/>
          <ac:spMkLst>
            <pc:docMk/>
            <pc:sldMk cId="1393511897" sldId="473"/>
            <ac:spMk id="22" creationId="{6C8E0F57-6142-461B-AED2-55C76ECABA77}"/>
          </ac:spMkLst>
        </pc:spChg>
      </pc:sldChg>
    </pc:docChg>
  </pc:docChgLst>
  <pc:docChgLst>
    <pc:chgData name="help desk" userId="076106f8-e622-4bba-bf8d-41b4b1aaf204" providerId="ADAL" clId="{254E7714-4110-41AF-B9DC-424E9E73C336}"/>
    <pc:docChg chg="modSld">
      <pc:chgData name="help desk" userId="076106f8-e622-4bba-bf8d-41b4b1aaf204" providerId="ADAL" clId="{254E7714-4110-41AF-B9DC-424E9E73C336}" dt="2026-08-13T15:47:01.101" v="0" actId="20577"/>
      <pc:docMkLst>
        <pc:docMk/>
      </pc:docMkLst>
      <pc:sldChg chg="modSp">
        <pc:chgData name="help desk" userId="076106f8-e622-4bba-bf8d-41b4b1aaf204" providerId="ADAL" clId="{254E7714-4110-41AF-B9DC-424E9E73C336}" dt="2026-08-13T15:47:01.101" v="0" actId="20577"/>
        <pc:sldMkLst>
          <pc:docMk/>
          <pc:sldMk cId="603869954" sldId="456"/>
        </pc:sldMkLst>
        <pc:spChg chg="mod">
          <ac:chgData name="help desk" userId="076106f8-e622-4bba-bf8d-41b4b1aaf204" providerId="ADAL" clId="{254E7714-4110-41AF-B9DC-424E9E73C336}" dt="2026-08-13T15:47:01.101" v="0" actId="20577"/>
          <ac:spMkLst>
            <pc:docMk/>
            <pc:sldMk cId="603869954" sldId="456"/>
            <ac:spMk id="18" creationId="{00000000-0000-0000-0000-000000000000}"/>
          </ac:spMkLst>
        </pc:spChg>
      </pc:sldChg>
    </pc:docChg>
  </pc:docChgLst>
  <pc:docChgLst>
    <pc:chgData name="help desk" userId="076106f8-e622-4bba-bf8d-41b4b1aaf204" providerId="ADAL" clId="{BABD225F-C1F7-483D-9235-38E66B77A6D6}"/>
    <pc:docChg chg="modSld">
      <pc:chgData name="help desk" userId="076106f8-e622-4bba-bf8d-41b4b1aaf204" providerId="ADAL" clId="{BABD225F-C1F7-483D-9235-38E66B77A6D6}" dt="2026-08-07T20:08:25.329" v="403" actId="6549"/>
      <pc:docMkLst>
        <pc:docMk/>
      </pc:docMkLst>
      <pc:sldChg chg="modSp mod">
        <pc:chgData name="help desk" userId="076106f8-e622-4bba-bf8d-41b4b1aaf204" providerId="ADAL" clId="{BABD225F-C1F7-483D-9235-38E66B77A6D6}" dt="2026-08-07T19:57:22.542" v="234" actId="20577"/>
        <pc:sldMkLst>
          <pc:docMk/>
          <pc:sldMk cId="3770498942" sldId="373"/>
        </pc:sldMkLst>
        <pc:spChg chg="mod">
          <ac:chgData name="help desk" userId="076106f8-e622-4bba-bf8d-41b4b1aaf204" providerId="ADAL" clId="{BABD225F-C1F7-483D-9235-38E66B77A6D6}" dt="2026-08-07T19:56:45.623" v="222" actId="20577"/>
          <ac:spMkLst>
            <pc:docMk/>
            <pc:sldMk cId="3770498942" sldId="373"/>
            <ac:spMk id="5" creationId="{00000000-0000-0000-0000-000000000000}"/>
          </ac:spMkLst>
        </pc:spChg>
        <pc:spChg chg="mod">
          <ac:chgData name="help desk" userId="076106f8-e622-4bba-bf8d-41b4b1aaf204" providerId="ADAL" clId="{BABD225F-C1F7-483D-9235-38E66B77A6D6}" dt="2026-08-07T19:57:22.542" v="234" actId="20577"/>
          <ac:spMkLst>
            <pc:docMk/>
            <pc:sldMk cId="3770498942" sldId="373"/>
            <ac:spMk id="36" creationId="{F17384B0-525A-421D-9F49-A67DC9CA87D3}"/>
          </ac:spMkLst>
        </pc:spChg>
        <pc:spChg chg="mod">
          <ac:chgData name="help desk" userId="076106f8-e622-4bba-bf8d-41b4b1aaf204" providerId="ADAL" clId="{BABD225F-C1F7-483D-9235-38E66B77A6D6}" dt="2026-08-07T19:56:57.180" v="223" actId="20577"/>
          <ac:spMkLst>
            <pc:docMk/>
            <pc:sldMk cId="3770498942" sldId="373"/>
            <ac:spMk id="43" creationId="{51099ED4-0EE8-46B6-888D-13A540F00649}"/>
          </ac:spMkLst>
        </pc:spChg>
      </pc:sldChg>
      <pc:sldChg chg="modSp mod">
        <pc:chgData name="help desk" userId="076106f8-e622-4bba-bf8d-41b4b1aaf204" providerId="ADAL" clId="{BABD225F-C1F7-483D-9235-38E66B77A6D6}" dt="2026-08-07T19:43:42.213" v="64" actId="20577"/>
        <pc:sldMkLst>
          <pc:docMk/>
          <pc:sldMk cId="3320919056" sldId="380"/>
        </pc:sldMkLst>
        <pc:spChg chg="mod">
          <ac:chgData name="help desk" userId="076106f8-e622-4bba-bf8d-41b4b1aaf204" providerId="ADAL" clId="{BABD225F-C1F7-483D-9235-38E66B77A6D6}" dt="2026-08-07T19:43:42.213" v="64" actId="20577"/>
          <ac:spMkLst>
            <pc:docMk/>
            <pc:sldMk cId="3320919056" sldId="380"/>
            <ac:spMk id="27" creationId="{00000000-0000-0000-0000-000000000000}"/>
          </ac:spMkLst>
        </pc:spChg>
        <pc:spChg chg="mod">
          <ac:chgData name="help desk" userId="076106f8-e622-4bba-bf8d-41b4b1aaf204" providerId="ADAL" clId="{BABD225F-C1F7-483D-9235-38E66B77A6D6}" dt="2026-08-07T15:29:28.931" v="58" actId="20577"/>
          <ac:spMkLst>
            <pc:docMk/>
            <pc:sldMk cId="3320919056" sldId="380"/>
            <ac:spMk id="44" creationId="{00000000-0000-0000-0000-000000000000}"/>
          </ac:spMkLst>
        </pc:spChg>
      </pc:sldChg>
      <pc:sldChg chg="modSp mod">
        <pc:chgData name="help desk" userId="076106f8-e622-4bba-bf8d-41b4b1aaf204" providerId="ADAL" clId="{BABD225F-C1F7-483D-9235-38E66B77A6D6}" dt="2026-08-07T15:25:15.959" v="29" actId="20577"/>
        <pc:sldMkLst>
          <pc:docMk/>
          <pc:sldMk cId="3666027434" sldId="385"/>
        </pc:sldMkLst>
        <pc:spChg chg="mod">
          <ac:chgData name="help desk" userId="076106f8-e622-4bba-bf8d-41b4b1aaf204" providerId="ADAL" clId="{BABD225F-C1F7-483D-9235-38E66B77A6D6}" dt="2026-08-07T15:23:44.401" v="3" actId="20577"/>
          <ac:spMkLst>
            <pc:docMk/>
            <pc:sldMk cId="3666027434" sldId="385"/>
            <ac:spMk id="2" creationId="{3945F16A-8965-4917-91BA-A282DD465897}"/>
          </ac:spMkLst>
        </pc:spChg>
        <pc:spChg chg="mod">
          <ac:chgData name="help desk" userId="076106f8-e622-4bba-bf8d-41b4b1aaf204" providerId="ADAL" clId="{BABD225F-C1F7-483D-9235-38E66B77A6D6}" dt="2026-08-07T15:25:04.851" v="26" actId="20577"/>
          <ac:spMkLst>
            <pc:docMk/>
            <pc:sldMk cId="3666027434" sldId="385"/>
            <ac:spMk id="9" creationId="{00000000-0000-0000-0000-000000000000}"/>
          </ac:spMkLst>
        </pc:spChg>
        <pc:spChg chg="mod">
          <ac:chgData name="help desk" userId="076106f8-e622-4bba-bf8d-41b4b1aaf204" providerId="ADAL" clId="{BABD225F-C1F7-483D-9235-38E66B77A6D6}" dt="2026-08-07T15:25:15.959" v="29" actId="20577"/>
          <ac:spMkLst>
            <pc:docMk/>
            <pc:sldMk cId="3666027434" sldId="385"/>
            <ac:spMk id="22" creationId="{00000000-0000-0000-0000-000000000000}"/>
          </ac:spMkLst>
        </pc:spChg>
        <pc:spChg chg="mod">
          <ac:chgData name="help desk" userId="076106f8-e622-4bba-bf8d-41b4b1aaf204" providerId="ADAL" clId="{BABD225F-C1F7-483D-9235-38E66B77A6D6}" dt="2026-08-07T15:24:45.849" v="14" actId="14100"/>
          <ac:spMkLst>
            <pc:docMk/>
            <pc:sldMk cId="3666027434" sldId="385"/>
            <ac:spMk id="48" creationId="{425180B2-C5BA-4661-B1BE-014CCB1A0181}"/>
          </ac:spMkLst>
        </pc:spChg>
        <pc:cxnChg chg="mod">
          <ac:chgData name="help desk" userId="076106f8-e622-4bba-bf8d-41b4b1aaf204" providerId="ADAL" clId="{BABD225F-C1F7-483D-9235-38E66B77A6D6}" dt="2026-08-07T15:24:57.249" v="16" actId="20577"/>
          <ac:cxnSpMkLst>
            <pc:docMk/>
            <pc:sldMk cId="3666027434" sldId="385"/>
            <ac:cxnSpMk id="11" creationId="{00000000-0000-0000-0000-000000000000}"/>
          </ac:cxnSpMkLst>
        </pc:cxnChg>
        <pc:cxnChg chg="mod">
          <ac:chgData name="help desk" userId="076106f8-e622-4bba-bf8d-41b4b1aaf204" providerId="ADAL" clId="{BABD225F-C1F7-483D-9235-38E66B77A6D6}" dt="2026-08-07T15:24:33.388" v="12" actId="1076"/>
          <ac:cxnSpMkLst>
            <pc:docMk/>
            <pc:sldMk cId="3666027434" sldId="385"/>
            <ac:cxnSpMk id="29" creationId="{DBF569B4-E724-45BA-B79A-3A877E640791}"/>
          </ac:cxnSpMkLst>
        </pc:cxnChg>
      </pc:sldChg>
      <pc:sldChg chg="modSp">
        <pc:chgData name="help desk" userId="076106f8-e622-4bba-bf8d-41b4b1aaf204" providerId="ADAL" clId="{BABD225F-C1F7-483D-9235-38E66B77A6D6}" dt="2026-08-07T19:55:56.334" v="204" actId="20577"/>
        <pc:sldMkLst>
          <pc:docMk/>
          <pc:sldMk cId="839548994" sldId="388"/>
        </pc:sldMkLst>
        <pc:spChg chg="mod">
          <ac:chgData name="help desk" userId="076106f8-e622-4bba-bf8d-41b4b1aaf204" providerId="ADAL" clId="{BABD225F-C1F7-483D-9235-38E66B77A6D6}" dt="2026-08-07T19:55:56.334" v="204" actId="20577"/>
          <ac:spMkLst>
            <pc:docMk/>
            <pc:sldMk cId="839548994" sldId="388"/>
            <ac:spMk id="4" creationId="{00000000-0000-0000-0000-000000000000}"/>
          </ac:spMkLst>
        </pc:spChg>
      </pc:sldChg>
      <pc:sldChg chg="modSp">
        <pc:chgData name="help desk" userId="076106f8-e622-4bba-bf8d-41b4b1aaf204" providerId="ADAL" clId="{BABD225F-C1F7-483D-9235-38E66B77A6D6}" dt="2026-08-07T19:59:22.241" v="293" actId="6549"/>
        <pc:sldMkLst>
          <pc:docMk/>
          <pc:sldMk cId="576757725" sldId="389"/>
        </pc:sldMkLst>
        <pc:spChg chg="mod">
          <ac:chgData name="help desk" userId="076106f8-e622-4bba-bf8d-41b4b1aaf204" providerId="ADAL" clId="{BABD225F-C1F7-483D-9235-38E66B77A6D6}" dt="2026-08-07T19:59:22.241" v="293" actId="6549"/>
          <ac:spMkLst>
            <pc:docMk/>
            <pc:sldMk cId="576757725" sldId="389"/>
            <ac:spMk id="10" creationId="{00000000-0000-0000-0000-000000000000}"/>
          </ac:spMkLst>
        </pc:spChg>
      </pc:sldChg>
      <pc:sldChg chg="modSp">
        <pc:chgData name="help desk" userId="076106f8-e622-4bba-bf8d-41b4b1aaf204" providerId="ADAL" clId="{BABD225F-C1F7-483D-9235-38E66B77A6D6}" dt="2026-08-07T20:05:59.812" v="345" actId="20577"/>
        <pc:sldMkLst>
          <pc:docMk/>
          <pc:sldMk cId="1815313449" sldId="392"/>
        </pc:sldMkLst>
        <pc:spChg chg="mod">
          <ac:chgData name="help desk" userId="076106f8-e622-4bba-bf8d-41b4b1aaf204" providerId="ADAL" clId="{BABD225F-C1F7-483D-9235-38E66B77A6D6}" dt="2026-08-07T20:05:31.056" v="313" actId="20577"/>
          <ac:spMkLst>
            <pc:docMk/>
            <pc:sldMk cId="1815313449" sldId="392"/>
            <ac:spMk id="6" creationId="{00000000-0000-0000-0000-000000000000}"/>
          </ac:spMkLst>
        </pc:spChg>
        <pc:spChg chg="mod">
          <ac:chgData name="help desk" userId="076106f8-e622-4bba-bf8d-41b4b1aaf204" providerId="ADAL" clId="{BABD225F-C1F7-483D-9235-38E66B77A6D6}" dt="2026-08-07T20:05:59.812" v="345" actId="20577"/>
          <ac:spMkLst>
            <pc:docMk/>
            <pc:sldMk cId="1815313449" sldId="392"/>
            <ac:spMk id="16" creationId="{00000000-0000-0000-0000-000000000000}"/>
          </ac:spMkLst>
        </pc:spChg>
      </pc:sldChg>
      <pc:sldChg chg="modSp">
        <pc:chgData name="help desk" userId="076106f8-e622-4bba-bf8d-41b4b1aaf204" providerId="ADAL" clId="{BABD225F-C1F7-483D-9235-38E66B77A6D6}" dt="2026-08-07T20:00:53.526" v="312" actId="20577"/>
        <pc:sldMkLst>
          <pc:docMk/>
          <pc:sldMk cId="2857706105" sldId="399"/>
        </pc:sldMkLst>
        <pc:spChg chg="mod">
          <ac:chgData name="help desk" userId="076106f8-e622-4bba-bf8d-41b4b1aaf204" providerId="ADAL" clId="{BABD225F-C1F7-483D-9235-38E66B77A6D6}" dt="2026-08-07T20:00:53.526" v="312" actId="20577"/>
          <ac:spMkLst>
            <pc:docMk/>
            <pc:sldMk cId="2857706105" sldId="399"/>
            <ac:spMk id="37" creationId="{C9562596-FC4E-454C-AA5F-B8E5478F14EF}"/>
          </ac:spMkLst>
        </pc:spChg>
      </pc:sldChg>
      <pc:sldChg chg="modSp modAnim">
        <pc:chgData name="help desk" userId="076106f8-e622-4bba-bf8d-41b4b1aaf204" providerId="ADAL" clId="{BABD225F-C1F7-483D-9235-38E66B77A6D6}" dt="2026-08-07T20:08:25.329" v="403" actId="6549"/>
        <pc:sldMkLst>
          <pc:docMk/>
          <pc:sldMk cId="52974774" sldId="404"/>
        </pc:sldMkLst>
        <pc:spChg chg="mod">
          <ac:chgData name="help desk" userId="076106f8-e622-4bba-bf8d-41b4b1aaf204" providerId="ADAL" clId="{BABD225F-C1F7-483D-9235-38E66B77A6D6}" dt="2026-08-07T20:08:25.329" v="403" actId="6549"/>
          <ac:spMkLst>
            <pc:docMk/>
            <pc:sldMk cId="52974774" sldId="404"/>
            <ac:spMk id="7" creationId="{00000000-0000-0000-0000-000000000000}"/>
          </ac:spMkLst>
        </pc:spChg>
      </pc:sldChg>
      <pc:sldChg chg="modSp">
        <pc:chgData name="help desk" userId="076106f8-e622-4bba-bf8d-41b4b1aaf204" providerId="ADAL" clId="{BABD225F-C1F7-483D-9235-38E66B77A6D6}" dt="2026-08-07T19:45:55.373" v="88" actId="20577"/>
        <pc:sldMkLst>
          <pc:docMk/>
          <pc:sldMk cId="2320931402" sldId="409"/>
        </pc:sldMkLst>
        <pc:spChg chg="mod">
          <ac:chgData name="help desk" userId="076106f8-e622-4bba-bf8d-41b4b1aaf204" providerId="ADAL" clId="{BABD225F-C1F7-483D-9235-38E66B77A6D6}" dt="2026-08-07T19:45:55.373" v="88" actId="20577"/>
          <ac:spMkLst>
            <pc:docMk/>
            <pc:sldMk cId="2320931402" sldId="409"/>
            <ac:spMk id="9" creationId="{0707A074-7A3C-441D-9D74-4416FEB89C07}"/>
          </ac:spMkLst>
        </pc:spChg>
        <pc:cxnChg chg="mod">
          <ac:chgData name="help desk" userId="076106f8-e622-4bba-bf8d-41b4b1aaf204" providerId="ADAL" clId="{BABD225F-C1F7-483D-9235-38E66B77A6D6}" dt="2026-08-07T19:45:55.119" v="80" actId="20577"/>
          <ac:cxnSpMkLst>
            <pc:docMk/>
            <pc:sldMk cId="2320931402" sldId="409"/>
            <ac:cxnSpMk id="11" creationId="{B958A717-C389-44AC-9A2E-A98DCA374F48}"/>
          </ac:cxnSpMkLst>
        </pc:cxnChg>
      </pc:sldChg>
      <pc:sldChg chg="modSp modAnim">
        <pc:chgData name="help desk" userId="076106f8-e622-4bba-bf8d-41b4b1aaf204" providerId="ADAL" clId="{BABD225F-C1F7-483D-9235-38E66B77A6D6}" dt="2026-08-07T19:56:19.841" v="212" actId="20577"/>
        <pc:sldMkLst>
          <pc:docMk/>
          <pc:sldMk cId="2344062929" sldId="413"/>
        </pc:sldMkLst>
        <pc:spChg chg="mod">
          <ac:chgData name="help desk" userId="076106f8-e622-4bba-bf8d-41b4b1aaf204" providerId="ADAL" clId="{BABD225F-C1F7-483D-9235-38E66B77A6D6}" dt="2026-08-07T19:56:14.944" v="211" actId="20577"/>
          <ac:spMkLst>
            <pc:docMk/>
            <pc:sldMk cId="2344062929" sldId="413"/>
            <ac:spMk id="11" creationId="{00000000-0000-0000-0000-000000000000}"/>
          </ac:spMkLst>
        </pc:spChg>
      </pc:sldChg>
      <pc:sldChg chg="modSp">
        <pc:chgData name="help desk" userId="076106f8-e622-4bba-bf8d-41b4b1aaf204" providerId="ADAL" clId="{BABD225F-C1F7-483D-9235-38E66B77A6D6}" dt="2026-08-07T19:58:53.431" v="292" actId="20577"/>
        <pc:sldMkLst>
          <pc:docMk/>
          <pc:sldMk cId="1137015384" sldId="432"/>
        </pc:sldMkLst>
        <pc:spChg chg="mod">
          <ac:chgData name="help desk" userId="076106f8-e622-4bba-bf8d-41b4b1aaf204" providerId="ADAL" clId="{BABD225F-C1F7-483D-9235-38E66B77A6D6}" dt="2026-08-07T19:58:39.335" v="276" actId="20577"/>
          <ac:spMkLst>
            <pc:docMk/>
            <pc:sldMk cId="1137015384" sldId="432"/>
            <ac:spMk id="23" creationId="{D1D13223-2C7C-41C5-8C3B-FE4E2EFCAE5F}"/>
          </ac:spMkLst>
        </pc:spChg>
        <pc:spChg chg="mod">
          <ac:chgData name="help desk" userId="076106f8-e622-4bba-bf8d-41b4b1aaf204" providerId="ADAL" clId="{BABD225F-C1F7-483D-9235-38E66B77A6D6}" dt="2026-08-07T19:58:53.431" v="292" actId="20577"/>
          <ac:spMkLst>
            <pc:docMk/>
            <pc:sldMk cId="1137015384" sldId="432"/>
            <ac:spMk id="28" creationId="{B807C4E0-D19E-41EF-BEC2-D3BAC4DFF791}"/>
          </ac:spMkLst>
        </pc:spChg>
      </pc:sldChg>
      <pc:sldChg chg="modSp">
        <pc:chgData name="help desk" userId="076106f8-e622-4bba-bf8d-41b4b1aaf204" providerId="ADAL" clId="{BABD225F-C1F7-483D-9235-38E66B77A6D6}" dt="2026-08-07T19:58:14.060" v="275" actId="6549"/>
        <pc:sldMkLst>
          <pc:docMk/>
          <pc:sldMk cId="1325554419" sldId="433"/>
        </pc:sldMkLst>
        <pc:spChg chg="mod">
          <ac:chgData name="help desk" userId="076106f8-e622-4bba-bf8d-41b4b1aaf204" providerId="ADAL" clId="{BABD225F-C1F7-483D-9235-38E66B77A6D6}" dt="2026-08-07T19:58:14.060" v="275" actId="6549"/>
          <ac:spMkLst>
            <pc:docMk/>
            <pc:sldMk cId="1325554419" sldId="433"/>
            <ac:spMk id="8" creationId="{4CB0C7EB-D118-4AD5-8E01-EA6AED51976A}"/>
          </ac:spMkLst>
        </pc:spChg>
      </pc:sldChg>
      <pc:sldChg chg="modSp">
        <pc:chgData name="help desk" userId="076106f8-e622-4bba-bf8d-41b4b1aaf204" providerId="ADAL" clId="{BABD225F-C1F7-483D-9235-38E66B77A6D6}" dt="2026-08-07T20:00:34.855" v="311" actId="20577"/>
        <pc:sldMkLst>
          <pc:docMk/>
          <pc:sldMk cId="1970137388" sldId="434"/>
        </pc:sldMkLst>
        <pc:spChg chg="mod">
          <ac:chgData name="help desk" userId="076106f8-e622-4bba-bf8d-41b4b1aaf204" providerId="ADAL" clId="{BABD225F-C1F7-483D-9235-38E66B77A6D6}" dt="2026-08-07T20:00:34.855" v="311" actId="20577"/>
          <ac:spMkLst>
            <pc:docMk/>
            <pc:sldMk cId="1970137388" sldId="434"/>
            <ac:spMk id="30" creationId="{5BC16AD5-BBB6-496A-ABF8-FC805347ED17}"/>
          </ac:spMkLst>
        </pc:spChg>
      </pc:sldChg>
      <pc:sldChg chg="modSp">
        <pc:chgData name="help desk" userId="076106f8-e622-4bba-bf8d-41b4b1aaf204" providerId="ADAL" clId="{BABD225F-C1F7-483D-9235-38E66B77A6D6}" dt="2026-08-07T19:55:24.654" v="194" actId="20577"/>
        <pc:sldMkLst>
          <pc:docMk/>
          <pc:sldMk cId="3216435660" sldId="442"/>
        </pc:sldMkLst>
        <pc:spChg chg="mod">
          <ac:chgData name="help desk" userId="076106f8-e622-4bba-bf8d-41b4b1aaf204" providerId="ADAL" clId="{BABD225F-C1F7-483D-9235-38E66B77A6D6}" dt="2026-08-07T19:54:59.144" v="186" actId="20577"/>
          <ac:spMkLst>
            <pc:docMk/>
            <pc:sldMk cId="3216435660" sldId="442"/>
            <ac:spMk id="10" creationId="{5917A13A-784E-4C9D-8F47-E0265C33EDC8}"/>
          </ac:spMkLst>
        </pc:spChg>
        <pc:spChg chg="mod">
          <ac:chgData name="help desk" userId="076106f8-e622-4bba-bf8d-41b4b1aaf204" providerId="ADAL" clId="{BABD225F-C1F7-483D-9235-38E66B77A6D6}" dt="2026-08-07T19:55:24.654" v="194" actId="20577"/>
          <ac:spMkLst>
            <pc:docMk/>
            <pc:sldMk cId="3216435660" sldId="442"/>
            <ac:spMk id="11" creationId="{9FD45A6E-C6BD-4A8E-9559-23F4CE5F8A68}"/>
          </ac:spMkLst>
        </pc:spChg>
        <pc:cxnChg chg="mod">
          <ac:chgData name="help desk" userId="076106f8-e622-4bba-bf8d-41b4b1aaf204" providerId="ADAL" clId="{BABD225F-C1F7-483D-9235-38E66B77A6D6}" dt="2026-08-07T19:55:24.530" v="190" actId="20577"/>
          <ac:cxnSpMkLst>
            <pc:docMk/>
            <pc:sldMk cId="3216435660" sldId="442"/>
            <ac:cxnSpMk id="16" creationId="{F148A9E2-E4CC-45F7-B84C-48FECBA34E72}"/>
          </ac:cxnSpMkLst>
        </pc:cxnChg>
      </pc:sldChg>
      <pc:sldChg chg="modSp mod">
        <pc:chgData name="help desk" userId="076106f8-e622-4bba-bf8d-41b4b1aaf204" providerId="ADAL" clId="{BABD225F-C1F7-483D-9235-38E66B77A6D6}" dt="2026-08-07T15:26:35.658" v="47" actId="113"/>
        <pc:sldMkLst>
          <pc:docMk/>
          <pc:sldMk cId="2844479180" sldId="445"/>
        </pc:sldMkLst>
        <pc:spChg chg="mod">
          <ac:chgData name="help desk" userId="076106f8-e622-4bba-bf8d-41b4b1aaf204" providerId="ADAL" clId="{BABD225F-C1F7-483D-9235-38E66B77A6D6}" dt="2026-08-07T15:26:35.658" v="47" actId="113"/>
          <ac:spMkLst>
            <pc:docMk/>
            <pc:sldMk cId="2844479180" sldId="445"/>
            <ac:spMk id="12" creationId="{00000000-0000-0000-0000-000000000000}"/>
          </ac:spMkLst>
        </pc:spChg>
        <pc:spChg chg="mod">
          <ac:chgData name="help desk" userId="076106f8-e622-4bba-bf8d-41b4b1aaf204" providerId="ADAL" clId="{BABD225F-C1F7-483D-9235-38E66B77A6D6}" dt="2026-08-07T15:25:55.889" v="44" actId="14100"/>
          <ac:spMkLst>
            <pc:docMk/>
            <pc:sldMk cId="2844479180" sldId="445"/>
            <ac:spMk id="33" creationId="{5DB9A398-C84D-4449-9352-C1E739664B68}"/>
          </ac:spMkLst>
        </pc:spChg>
        <pc:cxnChg chg="mod">
          <ac:chgData name="help desk" userId="076106f8-e622-4bba-bf8d-41b4b1aaf204" providerId="ADAL" clId="{BABD225F-C1F7-483D-9235-38E66B77A6D6}" dt="2026-08-07T15:26:21.932" v="45" actId="14100"/>
          <ac:cxnSpMkLst>
            <pc:docMk/>
            <pc:sldMk cId="2844479180" sldId="445"/>
            <ac:cxnSpMk id="14" creationId="{00000000-0000-0000-0000-000000000000}"/>
          </ac:cxnSpMkLst>
        </pc:cxnChg>
        <pc:cxnChg chg="mod">
          <ac:chgData name="help desk" userId="076106f8-e622-4bba-bf8d-41b4b1aaf204" providerId="ADAL" clId="{BABD225F-C1F7-483D-9235-38E66B77A6D6}" dt="2026-08-07T15:25:55.889" v="44" actId="14100"/>
          <ac:cxnSpMkLst>
            <pc:docMk/>
            <pc:sldMk cId="2844479180" sldId="445"/>
            <ac:cxnSpMk id="28" creationId="{097A4A68-D550-47A6-BF5B-2438723E89BA}"/>
          </ac:cxnSpMkLst>
        </pc:cxnChg>
      </pc:sldChg>
      <pc:sldChg chg="modSp mod">
        <pc:chgData name="help desk" userId="076106f8-e622-4bba-bf8d-41b4b1aaf204" providerId="ADAL" clId="{BABD225F-C1F7-483D-9235-38E66B77A6D6}" dt="2026-08-07T19:48:26.398" v="115" actId="20577"/>
        <pc:sldMkLst>
          <pc:docMk/>
          <pc:sldMk cId="3388514283" sldId="446"/>
        </pc:sldMkLst>
        <pc:spChg chg="mod">
          <ac:chgData name="help desk" userId="076106f8-e622-4bba-bf8d-41b4b1aaf204" providerId="ADAL" clId="{BABD225F-C1F7-483D-9235-38E66B77A6D6}" dt="2026-08-07T19:48:01.928" v="108" actId="20577"/>
          <ac:spMkLst>
            <pc:docMk/>
            <pc:sldMk cId="3388514283" sldId="446"/>
            <ac:spMk id="9" creationId="{BD8F0987-C929-43F3-9856-776EF2A384F6}"/>
          </ac:spMkLst>
        </pc:spChg>
        <pc:spChg chg="mod">
          <ac:chgData name="help desk" userId="076106f8-e622-4bba-bf8d-41b4b1aaf204" providerId="ADAL" clId="{BABD225F-C1F7-483D-9235-38E66B77A6D6}" dt="2026-08-07T19:48:26.398" v="115" actId="20577"/>
          <ac:spMkLst>
            <pc:docMk/>
            <pc:sldMk cId="3388514283" sldId="446"/>
            <ac:spMk id="13" creationId="{8D36539E-1A46-4552-AC23-F807A66964F3}"/>
          </ac:spMkLst>
        </pc:spChg>
      </pc:sldChg>
      <pc:sldChg chg="modSp">
        <pc:chgData name="help desk" userId="076106f8-e622-4bba-bf8d-41b4b1aaf204" providerId="ADAL" clId="{BABD225F-C1F7-483D-9235-38E66B77A6D6}" dt="2026-08-07T19:46:31.871" v="89" actId="20577"/>
        <pc:sldMkLst>
          <pc:docMk/>
          <pc:sldMk cId="3115115803" sldId="451"/>
        </pc:sldMkLst>
        <pc:spChg chg="mod">
          <ac:chgData name="help desk" userId="076106f8-e622-4bba-bf8d-41b4b1aaf204" providerId="ADAL" clId="{BABD225F-C1F7-483D-9235-38E66B77A6D6}" dt="2026-08-07T19:46:31.871" v="89" actId="20577"/>
          <ac:spMkLst>
            <pc:docMk/>
            <pc:sldMk cId="3115115803" sldId="451"/>
            <ac:spMk id="40" creationId="{EC423D02-476D-46CC-98E3-57C6876E243A}"/>
          </ac:spMkLst>
        </pc:spChg>
      </pc:sldChg>
      <pc:sldChg chg="modSp mod">
        <pc:chgData name="help desk" userId="076106f8-e622-4bba-bf8d-41b4b1aaf204" providerId="ADAL" clId="{BABD225F-C1F7-483D-9235-38E66B77A6D6}" dt="2026-08-07T15:28:32.091" v="49" actId="14100"/>
        <pc:sldMkLst>
          <pc:docMk/>
          <pc:sldMk cId="603869954" sldId="456"/>
        </pc:sldMkLst>
        <pc:cxnChg chg="mod">
          <ac:chgData name="help desk" userId="076106f8-e622-4bba-bf8d-41b4b1aaf204" providerId="ADAL" clId="{BABD225F-C1F7-483D-9235-38E66B77A6D6}" dt="2026-08-07T15:28:32.091" v="49" actId="14100"/>
          <ac:cxnSpMkLst>
            <pc:docMk/>
            <pc:sldMk cId="603869954" sldId="456"/>
            <ac:cxnSpMk id="7" creationId="{00000000-0000-0000-0000-000000000000}"/>
          </ac:cxnSpMkLst>
        </pc:cxnChg>
      </pc:sldChg>
      <pc:sldChg chg="modSp">
        <pc:chgData name="help desk" userId="076106f8-e622-4bba-bf8d-41b4b1aaf204" providerId="ADAL" clId="{BABD225F-C1F7-483D-9235-38E66B77A6D6}" dt="2026-08-07T19:42:10.104" v="59" actId="20577"/>
        <pc:sldMkLst>
          <pc:docMk/>
          <pc:sldMk cId="1146341848" sldId="463"/>
        </pc:sldMkLst>
        <pc:spChg chg="mod">
          <ac:chgData name="help desk" userId="076106f8-e622-4bba-bf8d-41b4b1aaf204" providerId="ADAL" clId="{BABD225F-C1F7-483D-9235-38E66B77A6D6}" dt="2026-08-07T19:42:10.104" v="59" actId="20577"/>
          <ac:spMkLst>
            <pc:docMk/>
            <pc:sldMk cId="1146341848" sldId="463"/>
            <ac:spMk id="24" creationId="{00000000-0000-0000-0000-000000000000}"/>
          </ac:spMkLst>
        </pc:spChg>
      </pc:sldChg>
      <pc:sldChg chg="modSp">
        <pc:chgData name="help desk" userId="076106f8-e622-4bba-bf8d-41b4b1aaf204" providerId="ADAL" clId="{BABD225F-C1F7-483D-9235-38E66B77A6D6}" dt="2026-08-07T19:47:35.638" v="106" actId="20577"/>
        <pc:sldMkLst>
          <pc:docMk/>
          <pc:sldMk cId="1966334146" sldId="472"/>
        </pc:sldMkLst>
        <pc:spChg chg="mod">
          <ac:chgData name="help desk" userId="076106f8-e622-4bba-bf8d-41b4b1aaf204" providerId="ADAL" clId="{BABD225F-C1F7-483D-9235-38E66B77A6D6}" dt="2026-08-07T19:47:35.638" v="106" actId="20577"/>
          <ac:spMkLst>
            <pc:docMk/>
            <pc:sldMk cId="1966334146" sldId="472"/>
            <ac:spMk id="50" creationId="{6D95CD6E-4531-41EE-BC7E-8A337C205EE5}"/>
          </ac:spMkLst>
        </pc:spChg>
      </pc:sldChg>
      <pc:sldChg chg="modSp">
        <pc:chgData name="help desk" userId="076106f8-e622-4bba-bf8d-41b4b1aaf204" providerId="ADAL" clId="{BABD225F-C1F7-483D-9235-38E66B77A6D6}" dt="2026-08-07T19:52:29.493" v="179" actId="20577"/>
        <pc:sldMkLst>
          <pc:docMk/>
          <pc:sldMk cId="1393511897" sldId="473"/>
        </pc:sldMkLst>
        <pc:spChg chg="mod">
          <ac:chgData name="help desk" userId="076106f8-e622-4bba-bf8d-41b4b1aaf204" providerId="ADAL" clId="{BABD225F-C1F7-483D-9235-38E66B77A6D6}" dt="2026-08-07T19:52:13.076" v="161" actId="20577"/>
          <ac:spMkLst>
            <pc:docMk/>
            <pc:sldMk cId="1393511897" sldId="473"/>
            <ac:spMk id="2" creationId="{FCBC9BA5-B451-436A-ACD3-191F7F4BBF89}"/>
          </ac:spMkLst>
        </pc:spChg>
        <pc:spChg chg="mod">
          <ac:chgData name="help desk" userId="076106f8-e622-4bba-bf8d-41b4b1aaf204" providerId="ADAL" clId="{BABD225F-C1F7-483D-9235-38E66B77A6D6}" dt="2026-08-07T19:52:29.493" v="179" actId="20577"/>
          <ac:spMkLst>
            <pc:docMk/>
            <pc:sldMk cId="1393511897" sldId="473"/>
            <ac:spMk id="3" creationId="{3F53132E-B6F7-4BD6-A0F8-D59ECD43CD33}"/>
          </ac:spMkLst>
        </pc:spChg>
      </pc:sldChg>
    </pc:docChg>
  </pc:docChgLst>
  <pc:docChgLst>
    <pc:chgData name="help desk" userId="076106f8-e622-4bba-bf8d-41b4b1aaf204" providerId="ADAL" clId="{2B0C240B-BBBB-402F-946C-8A9D084C0A5F}"/>
    <pc:docChg chg="delSld modSld">
      <pc:chgData name="help desk" userId="076106f8-e622-4bba-bf8d-41b4b1aaf204" providerId="ADAL" clId="{2B0C240B-BBBB-402F-946C-8A9D084C0A5F}" dt="2024-06-28T15:29:52.583" v="3" actId="1035"/>
      <pc:docMkLst>
        <pc:docMk/>
      </pc:docMkLst>
      <pc:sldChg chg="del">
        <pc:chgData name="help desk" userId="076106f8-e622-4bba-bf8d-41b4b1aaf204" providerId="ADAL" clId="{2B0C240B-BBBB-402F-946C-8A9D084C0A5F}" dt="2024-06-28T15:18:16.379" v="0" actId="47"/>
        <pc:sldMkLst>
          <pc:docMk/>
          <pc:sldMk cId="1625631789" sldId="256"/>
        </pc:sldMkLst>
      </pc:sldChg>
      <pc:sldChg chg="del">
        <pc:chgData name="help desk" userId="076106f8-e622-4bba-bf8d-41b4b1aaf204" providerId="ADAL" clId="{2B0C240B-BBBB-402F-946C-8A9D084C0A5F}" dt="2024-06-28T15:18:16.379" v="0" actId="47"/>
        <pc:sldMkLst>
          <pc:docMk/>
          <pc:sldMk cId="3038758337" sldId="263"/>
        </pc:sldMkLst>
      </pc:sldChg>
      <pc:sldChg chg="del">
        <pc:chgData name="help desk" userId="076106f8-e622-4bba-bf8d-41b4b1aaf204" providerId="ADAL" clId="{2B0C240B-BBBB-402F-946C-8A9D084C0A5F}" dt="2024-06-28T15:18:16.379" v="0" actId="47"/>
        <pc:sldMkLst>
          <pc:docMk/>
          <pc:sldMk cId="1538006657" sldId="264"/>
        </pc:sldMkLst>
      </pc:sldChg>
      <pc:sldChg chg="del">
        <pc:chgData name="help desk" userId="076106f8-e622-4bba-bf8d-41b4b1aaf204" providerId="ADAL" clId="{2B0C240B-BBBB-402F-946C-8A9D084C0A5F}" dt="2024-06-28T15:18:16.379" v="0" actId="47"/>
        <pc:sldMkLst>
          <pc:docMk/>
          <pc:sldMk cId="2521371328" sldId="265"/>
        </pc:sldMkLst>
      </pc:sldChg>
      <pc:sldChg chg="del">
        <pc:chgData name="help desk" userId="076106f8-e622-4bba-bf8d-41b4b1aaf204" providerId="ADAL" clId="{2B0C240B-BBBB-402F-946C-8A9D084C0A5F}" dt="2024-06-28T15:18:16.379" v="0" actId="47"/>
        <pc:sldMkLst>
          <pc:docMk/>
          <pc:sldMk cId="212212897" sldId="266"/>
        </pc:sldMkLst>
      </pc:sldChg>
      <pc:sldChg chg="del">
        <pc:chgData name="help desk" userId="076106f8-e622-4bba-bf8d-41b4b1aaf204" providerId="ADAL" clId="{2B0C240B-BBBB-402F-946C-8A9D084C0A5F}" dt="2024-06-28T15:18:16.379" v="0" actId="47"/>
        <pc:sldMkLst>
          <pc:docMk/>
          <pc:sldMk cId="2651532878" sldId="267"/>
        </pc:sldMkLst>
      </pc:sldChg>
      <pc:sldChg chg="del">
        <pc:chgData name="help desk" userId="076106f8-e622-4bba-bf8d-41b4b1aaf204" providerId="ADAL" clId="{2B0C240B-BBBB-402F-946C-8A9D084C0A5F}" dt="2024-06-28T15:18:16.379" v="0" actId="47"/>
        <pc:sldMkLst>
          <pc:docMk/>
          <pc:sldMk cId="2314503019" sldId="415"/>
        </pc:sldMkLst>
      </pc:sldChg>
      <pc:sldChg chg="del">
        <pc:chgData name="help desk" userId="076106f8-e622-4bba-bf8d-41b4b1aaf204" providerId="ADAL" clId="{2B0C240B-BBBB-402F-946C-8A9D084C0A5F}" dt="2024-06-28T15:18:16.379" v="0" actId="47"/>
        <pc:sldMkLst>
          <pc:docMk/>
          <pc:sldMk cId="528791687" sldId="416"/>
        </pc:sldMkLst>
      </pc:sldChg>
      <pc:sldChg chg="del">
        <pc:chgData name="help desk" userId="076106f8-e622-4bba-bf8d-41b4b1aaf204" providerId="ADAL" clId="{2B0C240B-BBBB-402F-946C-8A9D084C0A5F}" dt="2024-06-28T15:18:16.379" v="0" actId="47"/>
        <pc:sldMkLst>
          <pc:docMk/>
          <pc:sldMk cId="3318881279" sldId="417"/>
        </pc:sldMkLst>
      </pc:sldChg>
      <pc:sldChg chg="del">
        <pc:chgData name="help desk" userId="076106f8-e622-4bba-bf8d-41b4b1aaf204" providerId="ADAL" clId="{2B0C240B-BBBB-402F-946C-8A9D084C0A5F}" dt="2024-06-28T15:18:16.379" v="0" actId="47"/>
        <pc:sldMkLst>
          <pc:docMk/>
          <pc:sldMk cId="3816924526" sldId="418"/>
        </pc:sldMkLst>
      </pc:sldChg>
      <pc:sldChg chg="del">
        <pc:chgData name="help desk" userId="076106f8-e622-4bba-bf8d-41b4b1aaf204" providerId="ADAL" clId="{2B0C240B-BBBB-402F-946C-8A9D084C0A5F}" dt="2024-06-28T15:18:16.379" v="0" actId="47"/>
        <pc:sldMkLst>
          <pc:docMk/>
          <pc:sldMk cId="1332410728" sldId="419"/>
        </pc:sldMkLst>
      </pc:sldChg>
      <pc:sldChg chg="modSp mod">
        <pc:chgData name="help desk" userId="076106f8-e622-4bba-bf8d-41b4b1aaf204" providerId="ADAL" clId="{2B0C240B-BBBB-402F-946C-8A9D084C0A5F}" dt="2024-06-28T15:29:52.583" v="3" actId="1035"/>
        <pc:sldMkLst>
          <pc:docMk/>
          <pc:sldMk cId="142194725" sldId="435"/>
        </pc:sldMkLst>
        <pc:spChg chg="mod">
          <ac:chgData name="help desk" userId="076106f8-e622-4bba-bf8d-41b4b1aaf204" providerId="ADAL" clId="{2B0C240B-BBBB-402F-946C-8A9D084C0A5F}" dt="2024-06-28T15:29:52.583" v="3" actId="1035"/>
          <ac:spMkLst>
            <pc:docMk/>
            <pc:sldMk cId="142194725" sldId="435"/>
            <ac:spMk id="13" creationId="{64FEBF6B-E943-465C-BBCE-63CEFB32ECD0}"/>
          </ac:spMkLst>
        </pc:spChg>
        <pc:cxnChg chg="mod">
          <ac:chgData name="help desk" userId="076106f8-e622-4bba-bf8d-41b4b1aaf204" providerId="ADAL" clId="{2B0C240B-BBBB-402F-946C-8A9D084C0A5F}" dt="2024-06-28T15:29:23.203" v="1" actId="14100"/>
          <ac:cxnSpMkLst>
            <pc:docMk/>
            <pc:sldMk cId="142194725" sldId="435"/>
            <ac:cxnSpMk id="19" creationId="{00000000-0000-0000-0000-000000000000}"/>
          </ac:cxnSpMkLst>
        </pc:cxnChg>
      </pc:sldChg>
    </pc:docChg>
  </pc:docChgLst>
  <pc:docChgLst>
    <pc:chgData name="help desk" userId="076106f8-e622-4bba-bf8d-41b4b1aaf204" providerId="ADAL" clId="{4F7A4618-D9AC-4EBD-BAAB-1390415FE900}"/>
    <pc:docChg chg="undo custSel modSld">
      <pc:chgData name="help desk" userId="076106f8-e622-4bba-bf8d-41b4b1aaf204" providerId="ADAL" clId="{4F7A4618-D9AC-4EBD-BAAB-1390415FE900}" dt="2025-05-14T21:00:16.593" v="40" actId="14100"/>
      <pc:docMkLst>
        <pc:docMk/>
      </pc:docMkLst>
      <pc:sldChg chg="modSp">
        <pc:chgData name="help desk" userId="076106f8-e622-4bba-bf8d-41b4b1aaf204" providerId="ADAL" clId="{4F7A4618-D9AC-4EBD-BAAB-1390415FE900}" dt="2025-05-14T20:57:18.931" v="8" actId="179"/>
        <pc:sldMkLst>
          <pc:docMk/>
          <pc:sldMk cId="1520329860" sldId="381"/>
        </pc:sldMkLst>
        <pc:spChg chg="mod">
          <ac:chgData name="help desk" userId="076106f8-e622-4bba-bf8d-41b4b1aaf204" providerId="ADAL" clId="{4F7A4618-D9AC-4EBD-BAAB-1390415FE900}" dt="2025-05-14T20:57:18.931" v="8" actId="179"/>
          <ac:spMkLst>
            <pc:docMk/>
            <pc:sldMk cId="1520329860" sldId="381"/>
            <ac:spMk id="9" creationId="{00000000-0000-0000-0000-000000000000}"/>
          </ac:spMkLst>
        </pc:spChg>
      </pc:sldChg>
      <pc:sldChg chg="modSp mod">
        <pc:chgData name="help desk" userId="076106f8-e622-4bba-bf8d-41b4b1aaf204" providerId="ADAL" clId="{4F7A4618-D9AC-4EBD-BAAB-1390415FE900}" dt="2025-05-14T21:00:16.593" v="40" actId="14100"/>
        <pc:sldMkLst>
          <pc:docMk/>
          <pc:sldMk cId="603869954" sldId="456"/>
        </pc:sldMkLst>
        <pc:spChg chg="mod">
          <ac:chgData name="help desk" userId="076106f8-e622-4bba-bf8d-41b4b1aaf204" providerId="ADAL" clId="{4F7A4618-D9AC-4EBD-BAAB-1390415FE900}" dt="2025-05-14T21:00:16.593" v="40" actId="14100"/>
          <ac:spMkLst>
            <pc:docMk/>
            <pc:sldMk cId="603869954" sldId="456"/>
            <ac:spMk id="18" creationId="{00000000-0000-0000-0000-000000000000}"/>
          </ac:spMkLst>
        </pc:spChg>
        <pc:picChg chg="mod">
          <ac:chgData name="help desk" userId="076106f8-e622-4bba-bf8d-41b4b1aaf204" providerId="ADAL" clId="{4F7A4618-D9AC-4EBD-BAAB-1390415FE900}" dt="2025-05-14T20:43:21.482" v="6" actId="1076"/>
          <ac:picMkLst>
            <pc:docMk/>
            <pc:sldMk cId="603869954" sldId="456"/>
            <ac:picMk id="6" creationId="{E8AF72E8-6BC4-4D73-949B-D51D1EF0609C}"/>
          </ac:picMkLst>
        </pc:picChg>
        <pc:cxnChg chg="mod">
          <ac:chgData name="help desk" userId="076106f8-e622-4bba-bf8d-41b4b1aaf204" providerId="ADAL" clId="{4F7A4618-D9AC-4EBD-BAAB-1390415FE900}" dt="2025-05-14T20:43:18.770" v="4" actId="14100"/>
          <ac:cxnSpMkLst>
            <pc:docMk/>
            <pc:sldMk cId="603869954" sldId="456"/>
            <ac:cxnSpMk id="7" creationId="{00000000-0000-0000-0000-000000000000}"/>
          </ac:cxnSpMkLst>
        </pc:cxnChg>
        <pc:cxnChg chg="mod">
          <ac:chgData name="help desk" userId="076106f8-e622-4bba-bf8d-41b4b1aaf204" providerId="ADAL" clId="{4F7A4618-D9AC-4EBD-BAAB-1390415FE900}" dt="2025-05-14T21:00:16.593" v="40" actId="14100"/>
          <ac:cxnSpMkLst>
            <pc:docMk/>
            <pc:sldMk cId="603869954" sldId="456"/>
            <ac:cxnSpMk id="21" creationId="{00000000-0000-0000-0000-000000000000}"/>
          </ac:cxnSpMkLst>
        </pc:cxnChg>
        <pc:cxnChg chg="mod">
          <ac:chgData name="help desk" userId="076106f8-e622-4bba-bf8d-41b4b1aaf204" providerId="ADAL" clId="{4F7A4618-D9AC-4EBD-BAAB-1390415FE900}" dt="2025-05-14T20:59:11.262" v="10" actId="14100"/>
          <ac:cxnSpMkLst>
            <pc:docMk/>
            <pc:sldMk cId="603869954" sldId="456"/>
            <ac:cxnSpMk id="38" creationId="{B3A27246-5BC1-4C7E-871A-F15F5640BE63}"/>
          </ac:cxnSpMkLst>
        </pc:cxnChg>
      </pc:sldChg>
    </pc:docChg>
  </pc:docChgLst>
  <pc:docChgLst>
    <pc:chgData name="help desk" userId="076106f8-e622-4bba-bf8d-41b4b1aaf204" providerId="ADAL" clId="{C59A7D99-5327-4639-8A6E-4F4018212D56}"/>
    <pc:docChg chg="custSel addSld delSld modSld">
      <pc:chgData name="help desk" userId="076106f8-e622-4bba-bf8d-41b4b1aaf204" providerId="ADAL" clId="{C59A7D99-5327-4639-8A6E-4F4018212D56}" dt="2025-01-27T15:06:56.489" v="26" actId="478"/>
      <pc:docMkLst>
        <pc:docMk/>
      </pc:docMkLst>
      <pc:sldChg chg="addSp delSp modSp mod">
        <pc:chgData name="help desk" userId="076106f8-e622-4bba-bf8d-41b4b1aaf204" providerId="ADAL" clId="{C59A7D99-5327-4639-8A6E-4F4018212D56}" dt="2025-01-27T15:06:56.489" v="26" actId="478"/>
        <pc:sldMkLst>
          <pc:docMk/>
          <pc:sldMk cId="2847858403" sldId="257"/>
        </pc:sldMkLst>
        <pc:spChg chg="del mod">
          <ac:chgData name="help desk" userId="076106f8-e622-4bba-bf8d-41b4b1aaf204" providerId="ADAL" clId="{C59A7D99-5327-4639-8A6E-4F4018212D56}" dt="2025-01-27T15:06:56.489" v="26" actId="478"/>
          <ac:spMkLst>
            <pc:docMk/>
            <pc:sldMk cId="2847858403" sldId="257"/>
            <ac:spMk id="2" creationId="{00000000-0000-0000-0000-000000000000}"/>
          </ac:spMkLst>
        </pc:spChg>
        <pc:spChg chg="add mod">
          <ac:chgData name="help desk" userId="076106f8-e622-4bba-bf8d-41b4b1aaf204" providerId="ADAL" clId="{C59A7D99-5327-4639-8A6E-4F4018212D56}" dt="2025-01-27T15:06:21.901" v="25" actId="20577"/>
          <ac:spMkLst>
            <pc:docMk/>
            <pc:sldMk cId="2847858403" sldId="257"/>
            <ac:spMk id="6" creationId="{51D3B00E-97A9-43D8-976B-8BEA943B2FF1}"/>
          </ac:spMkLst>
        </pc:spChg>
      </pc:sldChg>
      <pc:sldChg chg="modSp">
        <pc:chgData name="help desk" userId="076106f8-e622-4bba-bf8d-41b4b1aaf204" providerId="ADAL" clId="{C59A7D99-5327-4639-8A6E-4F4018212D56}" dt="2025-01-14T21:48:32.406" v="2"/>
        <pc:sldMkLst>
          <pc:docMk/>
          <pc:sldMk cId="3125298073" sldId="258"/>
        </pc:sldMkLst>
        <pc:spChg chg="mod">
          <ac:chgData name="help desk" userId="076106f8-e622-4bba-bf8d-41b4b1aaf204" providerId="ADAL" clId="{C59A7D99-5327-4639-8A6E-4F4018212D56}" dt="2025-01-14T21:48:32.406" v="2"/>
          <ac:spMkLst>
            <pc:docMk/>
            <pc:sldMk cId="3125298073" sldId="258"/>
            <ac:spMk id="4" creationId="{AD148FFB-0773-4F1D-987F-DFDD48FB2726}"/>
          </ac:spMkLst>
        </pc:spChg>
      </pc:sldChg>
      <pc:sldChg chg="del">
        <pc:chgData name="help desk" userId="076106f8-e622-4bba-bf8d-41b4b1aaf204" providerId="ADAL" clId="{C59A7D99-5327-4639-8A6E-4F4018212D56}" dt="2025-01-10T14:53:51.409" v="1" actId="47"/>
        <pc:sldMkLst>
          <pc:docMk/>
          <pc:sldMk cId="4268497802" sldId="260"/>
        </pc:sldMkLst>
      </pc:sldChg>
      <pc:sldChg chg="add">
        <pc:chgData name="help desk" userId="076106f8-e622-4bba-bf8d-41b4b1aaf204" providerId="ADAL" clId="{C59A7D99-5327-4639-8A6E-4F4018212D56}" dt="2025-01-10T14:53:49.404" v="0"/>
        <pc:sldMkLst>
          <pc:docMk/>
          <pc:sldMk cId="3112941966" sldId="479"/>
        </pc:sldMkLst>
      </pc:sldChg>
    </pc:docChg>
  </pc:docChgLst>
  <pc:docChgLst>
    <pc:chgData name="help desk" userId="076106f8-e622-4bba-bf8d-41b4b1aaf204" providerId="ADAL" clId="{6B69319B-15C7-4567-BAC5-328FB91ADA15}"/>
    <pc:docChg chg="undo custSel modSld">
      <pc:chgData name="help desk" userId="076106f8-e622-4bba-bf8d-41b4b1aaf204" providerId="ADAL" clId="{6B69319B-15C7-4567-BAC5-328FB91ADA15}" dt="2024-11-14T16:45:03.460" v="440" actId="1076"/>
      <pc:docMkLst>
        <pc:docMk/>
      </pc:docMkLst>
      <pc:sldChg chg="modAnim">
        <pc:chgData name="help desk" userId="076106f8-e622-4bba-bf8d-41b4b1aaf204" providerId="ADAL" clId="{6B69319B-15C7-4567-BAC5-328FB91ADA15}" dt="2024-11-14T14:58:38.844" v="1"/>
        <pc:sldMkLst>
          <pc:docMk/>
          <pc:sldMk cId="3443636487" sldId="259"/>
        </pc:sldMkLst>
      </pc:sldChg>
      <pc:sldChg chg="addSp delSp modSp mod addAnim delAnim">
        <pc:chgData name="help desk" userId="076106f8-e622-4bba-bf8d-41b4b1aaf204" providerId="ADAL" clId="{6B69319B-15C7-4567-BAC5-328FB91ADA15}" dt="2024-11-14T16:45:03.460" v="440" actId="1076"/>
        <pc:sldMkLst>
          <pc:docMk/>
          <pc:sldMk cId="52974774" sldId="404"/>
        </pc:sldMkLst>
        <pc:spChg chg="add del mod">
          <ac:chgData name="help desk" userId="076106f8-e622-4bba-bf8d-41b4b1aaf204" providerId="ADAL" clId="{6B69319B-15C7-4567-BAC5-328FB91ADA15}" dt="2024-11-14T16:45:03.460" v="440" actId="1076"/>
          <ac:spMkLst>
            <pc:docMk/>
            <pc:sldMk cId="52974774" sldId="404"/>
            <ac:spMk id="5" creationId="{CC04EC95-3D80-49DB-8EF5-742FD3FB9880}"/>
          </ac:spMkLst>
        </pc:spChg>
        <pc:spChg chg="mod">
          <ac:chgData name="help desk" userId="076106f8-e622-4bba-bf8d-41b4b1aaf204" providerId="ADAL" clId="{6B69319B-15C7-4567-BAC5-328FB91ADA15}" dt="2024-11-14T16:45:01.676" v="439" actId="14100"/>
          <ac:spMkLst>
            <pc:docMk/>
            <pc:sldMk cId="52974774" sldId="404"/>
            <ac:spMk id="7" creationId="{00000000-0000-0000-0000-000000000000}"/>
          </ac:spMkLst>
        </pc:spChg>
        <pc:spChg chg="mod">
          <ac:chgData name="help desk" userId="076106f8-e622-4bba-bf8d-41b4b1aaf204" providerId="ADAL" clId="{6B69319B-15C7-4567-BAC5-328FB91ADA15}" dt="2024-11-14T15:59:07.161" v="252" actId="1036"/>
          <ac:spMkLst>
            <pc:docMk/>
            <pc:sldMk cId="52974774" sldId="404"/>
            <ac:spMk id="17" creationId="{00000000-0000-0000-0000-000000000000}"/>
          </ac:spMkLst>
        </pc:spChg>
        <pc:spChg chg="mod">
          <ac:chgData name="help desk" userId="076106f8-e622-4bba-bf8d-41b4b1aaf204" providerId="ADAL" clId="{6B69319B-15C7-4567-BAC5-328FB91ADA15}" dt="2024-11-14T15:59:42.354" v="265" actId="1036"/>
          <ac:spMkLst>
            <pc:docMk/>
            <pc:sldMk cId="52974774" sldId="404"/>
            <ac:spMk id="18" creationId="{00000000-0000-0000-0000-000000000000}"/>
          </ac:spMkLst>
        </pc:spChg>
        <pc:spChg chg="mod">
          <ac:chgData name="help desk" userId="076106f8-e622-4bba-bf8d-41b4b1aaf204" providerId="ADAL" clId="{6B69319B-15C7-4567-BAC5-328FB91ADA15}" dt="2024-11-14T15:59:08.960" v="253" actId="1036"/>
          <ac:spMkLst>
            <pc:docMk/>
            <pc:sldMk cId="52974774" sldId="404"/>
            <ac:spMk id="19" creationId="{00000000-0000-0000-0000-000000000000}"/>
          </ac:spMkLst>
        </pc:spChg>
        <pc:spChg chg="mod">
          <ac:chgData name="help desk" userId="076106f8-e622-4bba-bf8d-41b4b1aaf204" providerId="ADAL" clId="{6B69319B-15C7-4567-BAC5-328FB91ADA15}" dt="2024-11-14T15:59:10.310" v="254" actId="1036"/>
          <ac:spMkLst>
            <pc:docMk/>
            <pc:sldMk cId="52974774" sldId="404"/>
            <ac:spMk id="20" creationId="{00000000-0000-0000-0000-000000000000}"/>
          </ac:spMkLst>
        </pc:spChg>
        <pc:spChg chg="mod">
          <ac:chgData name="help desk" userId="076106f8-e622-4bba-bf8d-41b4b1aaf204" providerId="ADAL" clId="{6B69319B-15C7-4567-BAC5-328FB91ADA15}" dt="2024-11-14T15:59:11.374" v="255" actId="1036"/>
          <ac:spMkLst>
            <pc:docMk/>
            <pc:sldMk cId="52974774" sldId="404"/>
            <ac:spMk id="21" creationId="{00000000-0000-0000-0000-000000000000}"/>
          </ac:spMkLst>
        </pc:spChg>
        <pc:spChg chg="mod">
          <ac:chgData name="help desk" userId="076106f8-e622-4bba-bf8d-41b4b1aaf204" providerId="ADAL" clId="{6B69319B-15C7-4567-BAC5-328FB91ADA15}" dt="2024-11-14T16:44:56.966" v="438" actId="1035"/>
          <ac:spMkLst>
            <pc:docMk/>
            <pc:sldMk cId="52974774" sldId="404"/>
            <ac:spMk id="22" creationId="{00000000-0000-0000-0000-000000000000}"/>
          </ac:spMkLst>
        </pc:spChg>
      </pc:sldChg>
      <pc:sldChg chg="modSp mod">
        <pc:chgData name="help desk" userId="076106f8-e622-4bba-bf8d-41b4b1aaf204" providerId="ADAL" clId="{6B69319B-15C7-4567-BAC5-328FB91ADA15}" dt="2024-11-14T15:36:11.489" v="227" actId="20577"/>
        <pc:sldMkLst>
          <pc:docMk/>
          <pc:sldMk cId="3115115803" sldId="451"/>
        </pc:sldMkLst>
        <pc:spChg chg="mod">
          <ac:chgData name="help desk" userId="076106f8-e622-4bba-bf8d-41b4b1aaf204" providerId="ADAL" clId="{6B69319B-15C7-4567-BAC5-328FB91ADA15}" dt="2024-11-14T15:36:11.489" v="227" actId="20577"/>
          <ac:spMkLst>
            <pc:docMk/>
            <pc:sldMk cId="3115115803" sldId="451"/>
            <ac:spMk id="40" creationId="{EC423D02-476D-46CC-98E3-57C6876E243A}"/>
          </ac:spMkLst>
        </pc:spChg>
        <pc:picChg chg="mod">
          <ac:chgData name="help desk" userId="076106f8-e622-4bba-bf8d-41b4b1aaf204" providerId="ADAL" clId="{6B69319B-15C7-4567-BAC5-328FB91ADA15}" dt="2024-11-14T15:20:53.799" v="117" actId="1076"/>
          <ac:picMkLst>
            <pc:docMk/>
            <pc:sldMk cId="3115115803" sldId="451"/>
            <ac:picMk id="20" creationId="{E8DFF217-A028-4BD1-8DAA-0B1F8FDEE2CC}"/>
          </ac:picMkLst>
        </pc:picChg>
      </pc:sldChg>
      <pc:sldChg chg="modSp mod">
        <pc:chgData name="help desk" userId="076106f8-e622-4bba-bf8d-41b4b1aaf204" providerId="ADAL" clId="{6B69319B-15C7-4567-BAC5-328FB91ADA15}" dt="2024-11-14T15:41:10.727" v="248" actId="20577"/>
        <pc:sldMkLst>
          <pc:docMk/>
          <pc:sldMk cId="1966334146" sldId="472"/>
        </pc:sldMkLst>
        <pc:spChg chg="mod">
          <ac:chgData name="help desk" userId="076106f8-e622-4bba-bf8d-41b4b1aaf204" providerId="ADAL" clId="{6B69319B-15C7-4567-BAC5-328FB91ADA15}" dt="2024-11-14T15:41:10.727" v="248" actId="20577"/>
          <ac:spMkLst>
            <pc:docMk/>
            <pc:sldMk cId="1966334146" sldId="472"/>
            <ac:spMk id="50" creationId="{6D95CD6E-4531-41EE-BC7E-8A337C205EE5}"/>
          </ac:spMkLst>
        </pc:spChg>
        <pc:picChg chg="mod">
          <ac:chgData name="help desk" userId="076106f8-e622-4bba-bf8d-41b4b1aaf204" providerId="ADAL" clId="{6B69319B-15C7-4567-BAC5-328FB91ADA15}" dt="2024-11-14T15:40:53.341" v="242" actId="1076"/>
          <ac:picMkLst>
            <pc:docMk/>
            <pc:sldMk cId="1966334146" sldId="472"/>
            <ac:picMk id="74" creationId="{7482F6A7-3BA7-416B-8D96-18A33FD63A6F}"/>
          </ac:picMkLst>
        </pc:picChg>
      </pc:sldChg>
    </pc:docChg>
  </pc:docChgLst>
  <pc:docChgLst>
    <pc:chgData name="help desk" userId="076106f8-e622-4bba-bf8d-41b4b1aaf204" providerId="ADAL" clId="{830AA0FA-7FCA-4EFC-AE83-5BEF59B18A13}"/>
    <pc:docChg chg="custSel addSld delSld modSld">
      <pc:chgData name="help desk" userId="076106f8-e622-4bba-bf8d-41b4b1aaf204" providerId="ADAL" clId="{830AA0FA-7FCA-4EFC-AE83-5BEF59B18A13}" dt="2026-04-28T20:00:20.751" v="39" actId="47"/>
      <pc:docMkLst>
        <pc:docMk/>
      </pc:docMkLst>
      <pc:sldChg chg="addSp delSp modSp add mod">
        <pc:chgData name="help desk" userId="076106f8-e622-4bba-bf8d-41b4b1aaf204" providerId="ADAL" clId="{830AA0FA-7FCA-4EFC-AE83-5BEF59B18A13}" dt="2026-04-28T20:00:06.177" v="38" actId="1076"/>
        <pc:sldMkLst>
          <pc:docMk/>
          <pc:sldMk cId="1576177480" sldId="256"/>
        </pc:sldMkLst>
        <pc:spChg chg="mod">
          <ac:chgData name="help desk" userId="076106f8-e622-4bba-bf8d-41b4b1aaf204" providerId="ADAL" clId="{830AA0FA-7FCA-4EFC-AE83-5BEF59B18A13}" dt="2026-04-28T19:59:49.827" v="33" actId="20577"/>
          <ac:spMkLst>
            <pc:docMk/>
            <pc:sldMk cId="1576177480" sldId="256"/>
            <ac:spMk id="2" creationId="{2FC3E90C-15F8-4D2E-8C40-759E6203ED1D}"/>
          </ac:spMkLst>
        </pc:spChg>
        <pc:picChg chg="add mod">
          <ac:chgData name="help desk" userId="076106f8-e622-4bba-bf8d-41b4b1aaf204" providerId="ADAL" clId="{830AA0FA-7FCA-4EFC-AE83-5BEF59B18A13}" dt="2026-04-28T20:00:06.177" v="38" actId="1076"/>
          <ac:picMkLst>
            <pc:docMk/>
            <pc:sldMk cId="1576177480" sldId="256"/>
            <ac:picMk id="6" creationId="{D73845A6-0220-49BE-ADDA-8C3BF1678F7B}"/>
          </ac:picMkLst>
        </pc:picChg>
        <pc:picChg chg="del">
          <ac:chgData name="help desk" userId="076106f8-e622-4bba-bf8d-41b4b1aaf204" providerId="ADAL" clId="{830AA0FA-7FCA-4EFC-AE83-5BEF59B18A13}" dt="2026-04-28T19:59:52.578" v="34" actId="478"/>
          <ac:picMkLst>
            <pc:docMk/>
            <pc:sldMk cId="1576177480" sldId="256"/>
            <ac:picMk id="8" creationId="{B7C72A99-B08A-4A0F-BCB7-BAD67C9ED020}"/>
          </ac:picMkLst>
        </pc:picChg>
      </pc:sldChg>
      <pc:sldChg chg="del">
        <pc:chgData name="help desk" userId="076106f8-e622-4bba-bf8d-41b4b1aaf204" providerId="ADAL" clId="{830AA0FA-7FCA-4EFC-AE83-5BEF59B18A13}" dt="2026-04-28T20:00:20.751" v="39" actId="47"/>
        <pc:sldMkLst>
          <pc:docMk/>
          <pc:sldMk cId="2847858403" sldId="257"/>
        </pc:sldMkLst>
      </pc:sldChg>
    </pc:docChg>
  </pc:docChgLst>
  <pc:docChgLst>
    <pc:chgData name="help desk" userId="076106f8-e622-4bba-bf8d-41b4b1aaf204" providerId="ADAL" clId="{A2EF4079-3D31-468C-8B2A-2D8988F480A8}"/>
    <pc:docChg chg="modSld">
      <pc:chgData name="help desk" userId="076106f8-e622-4bba-bf8d-41b4b1aaf204" providerId="ADAL" clId="{A2EF4079-3D31-468C-8B2A-2D8988F480A8}" dt="2026-03-30T19:34:29.180" v="2" actId="14100"/>
      <pc:docMkLst>
        <pc:docMk/>
      </pc:docMkLst>
      <pc:sldChg chg="modSp">
        <pc:chgData name="help desk" userId="076106f8-e622-4bba-bf8d-41b4b1aaf204" providerId="ADAL" clId="{A2EF4079-3D31-468C-8B2A-2D8988F480A8}" dt="2026-03-30T17:03:18.002" v="0" actId="1076"/>
        <pc:sldMkLst>
          <pc:docMk/>
          <pc:sldMk cId="2847858403" sldId="257"/>
        </pc:sldMkLst>
        <pc:picChg chg="mod">
          <ac:chgData name="help desk" userId="076106f8-e622-4bba-bf8d-41b4b1aaf204" providerId="ADAL" clId="{A2EF4079-3D31-468C-8B2A-2D8988F480A8}" dt="2026-03-30T17:03:18.002" v="0" actId="1076"/>
          <ac:picMkLst>
            <pc:docMk/>
            <pc:sldMk cId="2847858403" sldId="257"/>
            <ac:picMk id="15362" creationId="{00000000-0000-0000-0000-000000000000}"/>
          </ac:picMkLst>
        </pc:picChg>
      </pc:sldChg>
      <pc:sldChg chg="modSp mod">
        <pc:chgData name="help desk" userId="076106f8-e622-4bba-bf8d-41b4b1aaf204" providerId="ADAL" clId="{A2EF4079-3D31-468C-8B2A-2D8988F480A8}" dt="2026-03-30T19:34:29.180" v="2" actId="14100"/>
        <pc:sldMkLst>
          <pc:docMk/>
          <pc:sldMk cId="1545874171" sldId="408"/>
        </pc:sldMkLst>
        <pc:spChg chg="mod">
          <ac:chgData name="help desk" userId="076106f8-e622-4bba-bf8d-41b4b1aaf204" providerId="ADAL" clId="{A2EF4079-3D31-468C-8B2A-2D8988F480A8}" dt="2026-03-30T19:34:29.180" v="2" actId="14100"/>
          <ac:spMkLst>
            <pc:docMk/>
            <pc:sldMk cId="1545874171" sldId="408"/>
            <ac:spMk id="47" creationId="{ADA1BE9D-FCC3-4EF3-BE95-FC29B1546700}"/>
          </ac:spMkLst>
        </pc:spChg>
      </pc:sldChg>
    </pc:docChg>
  </pc:docChgLst>
  <pc:docChgLst>
    <pc:chgData name="help" userId="076106f8-e622-4bba-bf8d-41b4b1aaf204" providerId="ADAL" clId="{830AA0FA-7FCA-4EFC-AE83-5BEF59B18A13}"/>
    <pc:docChg chg="addSld delSld modSld">
      <pc:chgData name="help" userId="076106f8-e622-4bba-bf8d-41b4b1aaf204" providerId="ADAL" clId="{830AA0FA-7FCA-4EFC-AE83-5BEF59B18A13}" dt="2026-04-29T18:59:17.439" v="22"/>
      <pc:docMkLst>
        <pc:docMk/>
      </pc:docMkLst>
      <pc:sldChg chg="addSp modSp mod modAnim">
        <pc:chgData name="help" userId="076106f8-e622-4bba-bf8d-41b4b1aaf204" providerId="ADAL" clId="{830AA0FA-7FCA-4EFC-AE83-5BEF59B18A13}" dt="2026-04-29T18:56:51.380" v="7"/>
        <pc:sldMkLst>
          <pc:docMk/>
          <pc:sldMk cId="1576177480" sldId="256"/>
        </pc:sldMkLst>
        <pc:spChg chg="mod">
          <ac:chgData name="help" userId="076106f8-e622-4bba-bf8d-41b4b1aaf204" providerId="ADAL" clId="{830AA0FA-7FCA-4EFC-AE83-5BEF59B18A13}" dt="2026-04-29T18:55:54.976" v="0" actId="21"/>
          <ac:spMkLst>
            <pc:docMk/>
            <pc:sldMk cId="1576177480" sldId="256"/>
            <ac:spMk id="2" creationId="{2FC3E90C-15F8-4D2E-8C40-759E6203ED1D}"/>
          </ac:spMkLst>
        </pc:spChg>
        <pc:spChg chg="add mod">
          <ac:chgData name="help" userId="076106f8-e622-4bba-bf8d-41b4b1aaf204" providerId="ADAL" clId="{830AA0FA-7FCA-4EFC-AE83-5BEF59B18A13}" dt="2026-04-29T18:56:16.958" v="5" actId="122"/>
          <ac:spMkLst>
            <pc:docMk/>
            <pc:sldMk cId="1576177480" sldId="256"/>
            <ac:spMk id="3" creationId="{63DED160-EEB6-4E90-81DB-59640FE29D5D}"/>
          </ac:spMkLst>
        </pc:spChg>
      </pc:sldChg>
      <pc:sldChg chg="del">
        <pc:chgData name="help" userId="076106f8-e622-4bba-bf8d-41b4b1aaf204" providerId="ADAL" clId="{830AA0FA-7FCA-4EFC-AE83-5BEF59B18A13}" dt="2026-04-29T18:57:23.223" v="9" actId="47"/>
        <pc:sldMkLst>
          <pc:docMk/>
          <pc:sldMk cId="3125298073" sldId="258"/>
        </pc:sldMkLst>
      </pc:sldChg>
      <pc:sldChg chg="modSp mod modAnim">
        <pc:chgData name="help" userId="076106f8-e622-4bba-bf8d-41b4b1aaf204" providerId="ADAL" clId="{830AA0FA-7FCA-4EFC-AE83-5BEF59B18A13}" dt="2026-04-29T18:59:17.439" v="22"/>
        <pc:sldMkLst>
          <pc:docMk/>
          <pc:sldMk cId="3443636487" sldId="259"/>
        </pc:sldMkLst>
        <pc:spChg chg="mod">
          <ac:chgData name="help" userId="076106f8-e622-4bba-bf8d-41b4b1aaf204" providerId="ADAL" clId="{830AA0FA-7FCA-4EFC-AE83-5BEF59B18A13}" dt="2026-04-29T18:58:49.298" v="17" actId="207"/>
          <ac:spMkLst>
            <pc:docMk/>
            <pc:sldMk cId="3443636487" sldId="259"/>
            <ac:spMk id="6" creationId="{00000000-0000-0000-0000-000000000000}"/>
          </ac:spMkLst>
        </pc:spChg>
      </pc:sldChg>
      <pc:sldChg chg="del">
        <pc:chgData name="help" userId="076106f8-e622-4bba-bf8d-41b4b1aaf204" providerId="ADAL" clId="{830AA0FA-7FCA-4EFC-AE83-5BEF59B18A13}" dt="2026-04-29T18:57:38.999" v="12" actId="47"/>
        <pc:sldMkLst>
          <pc:docMk/>
          <pc:sldMk cId="3148168845" sldId="261"/>
        </pc:sldMkLst>
      </pc:sldChg>
      <pc:sldChg chg="del">
        <pc:chgData name="help" userId="076106f8-e622-4bba-bf8d-41b4b1aaf204" providerId="ADAL" clId="{830AA0FA-7FCA-4EFC-AE83-5BEF59B18A13}" dt="2026-04-29T18:57:38.999" v="12" actId="47"/>
        <pc:sldMkLst>
          <pc:docMk/>
          <pc:sldMk cId="3112941966" sldId="479"/>
        </pc:sldMkLst>
      </pc:sldChg>
      <pc:sldChg chg="add modAnim">
        <pc:chgData name="help" userId="076106f8-e622-4bba-bf8d-41b4b1aaf204" providerId="ADAL" clId="{830AA0FA-7FCA-4EFC-AE83-5BEF59B18A13}" dt="2026-04-29T18:58:17.177" v="14"/>
        <pc:sldMkLst>
          <pc:docMk/>
          <pc:sldMk cId="2716035184" sldId="503"/>
        </pc:sldMkLst>
      </pc:sldChg>
      <pc:sldChg chg="add">
        <pc:chgData name="help" userId="076106f8-e622-4bba-bf8d-41b4b1aaf204" providerId="ADAL" clId="{830AA0FA-7FCA-4EFC-AE83-5BEF59B18A13}" dt="2026-04-29T18:57:29.496" v="10"/>
        <pc:sldMkLst>
          <pc:docMk/>
          <pc:sldMk cId="1562939174" sldId="504"/>
        </pc:sldMkLst>
      </pc:sldChg>
      <pc:sldChg chg="add">
        <pc:chgData name="help" userId="076106f8-e622-4bba-bf8d-41b4b1aaf204" providerId="ADAL" clId="{830AA0FA-7FCA-4EFC-AE83-5BEF59B18A13}" dt="2026-04-29T18:57:35.516" v="11"/>
        <pc:sldMkLst>
          <pc:docMk/>
          <pc:sldMk cId="33441867" sldId="50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2026-08-13</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Question 1: </a:t>
            </a:r>
            <a:r>
              <a:rPr lang="en-CA" sz="1800" dirty="0">
                <a:effectLst/>
                <a:latin typeface="Calibri" panose="020F0502020204030204" pitchFamily="34" charset="0"/>
                <a:ea typeface="Calibri" panose="020F0502020204030204" pitchFamily="34" charset="0"/>
                <a:cs typeface="Times New Roman" panose="02020603050405020304" pitchFamily="18" charset="0"/>
              </a:rPr>
              <a:t>On what ribbon and group do you start a new slide? (select two) (Slide 10)</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r>
              <a:rPr lang="en-CA" dirty="0"/>
              <a:t>Answer 1:</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nSpc>
                <a:spcPct val="107000"/>
              </a:lnSpc>
              <a:buFont typeface="+mj-lt"/>
              <a:buNone/>
            </a:pPr>
            <a:r>
              <a:rPr lang="en-CA" sz="1800" dirty="0">
                <a:effectLst/>
                <a:latin typeface="Calibri" panose="020F0502020204030204" pitchFamily="34" charset="0"/>
                <a:ea typeface="Calibri" panose="020F0502020204030204" pitchFamily="34" charset="0"/>
                <a:cs typeface="Times New Roman" panose="02020603050405020304" pitchFamily="18" charset="0"/>
              </a:rPr>
              <a:t>b. Home / Slides</a:t>
            </a:r>
          </a:p>
          <a:p>
            <a:pPr marL="457200" lvl="1" indent="0">
              <a:lnSpc>
                <a:spcPct val="107000"/>
              </a:lnSpc>
              <a:buFont typeface="+mj-lt"/>
              <a:buNone/>
            </a:pPr>
            <a:r>
              <a:rPr lang="en-CA" sz="1800" dirty="0">
                <a:effectLst/>
                <a:latin typeface="Calibri" panose="020F0502020204030204" pitchFamily="34" charset="0"/>
                <a:ea typeface="Calibri" panose="020F0502020204030204" pitchFamily="34" charset="0"/>
                <a:cs typeface="Times New Roman" panose="02020603050405020304" pitchFamily="18" charset="0"/>
              </a:rPr>
              <a:t>c.  Insert / Slides</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10</a:t>
            </a:fld>
            <a:endParaRPr lang="en-CA"/>
          </a:p>
        </p:txBody>
      </p:sp>
    </p:spTree>
    <p:extLst>
      <p:ext uri="{BB962C8B-B14F-4D97-AF65-F5344CB8AC3E}">
        <p14:creationId xmlns:p14="http://schemas.microsoft.com/office/powerpoint/2010/main" val="2673269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mj-lt"/>
              <a:buAutoNum type="arabi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You can use tab stops in your project, but only in certain types of object.  What are those object types? (check all that apply) (slide 12)</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Text box</a:t>
            </a:r>
          </a:p>
          <a:p>
            <a:pPr marL="742950" lvl="1" indent="-285750">
              <a:lnSpc>
                <a:spcPct val="107000"/>
              </a:lnSpc>
              <a:buFont typeface="+mj-lt"/>
              <a:buAutoNum type="alphaLcPeriod"/>
            </a:pPr>
            <a:r>
              <a:rPr lang="en-CA" sz="1100" strike="dblStrike" baseline="0" dirty="0">
                <a:effectLst/>
                <a:latin typeface="Calibri" panose="020F0502020204030204" pitchFamily="34" charset="0"/>
                <a:ea typeface="Calibri" panose="020F0502020204030204" pitchFamily="34" charset="0"/>
                <a:cs typeface="Times New Roman" panose="02020603050405020304" pitchFamily="18" charset="0"/>
              </a:rPr>
              <a:t>An arrow line shape</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Many of the shapes</a:t>
            </a:r>
          </a:p>
          <a:p>
            <a:pPr marL="742950" lvl="1" indent="-285750">
              <a:lnSpc>
                <a:spcPct val="107000"/>
              </a:lnSpc>
              <a:spcAft>
                <a:spcPts val="800"/>
              </a:spcAft>
              <a:buFont typeface="+mj-lt"/>
              <a:buAutoNum type="alphaLcPeriod"/>
            </a:pPr>
            <a:r>
              <a:rPr lang="en-CA" sz="1100" dirty="0" err="1">
                <a:effectLst/>
                <a:latin typeface="Calibri" panose="020F0502020204030204" pitchFamily="34" charset="0"/>
                <a:ea typeface="Calibri" panose="020F0502020204030204" pitchFamily="34" charset="0"/>
                <a:cs typeface="Times New Roman" panose="02020603050405020304" pitchFamily="18" charset="0"/>
              </a:rPr>
              <a:t>Wordart</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12</a:t>
            </a:fld>
            <a:endParaRPr lang="en-CA"/>
          </a:p>
        </p:txBody>
      </p:sp>
    </p:spTree>
    <p:extLst>
      <p:ext uri="{BB962C8B-B14F-4D97-AF65-F5344CB8AC3E}">
        <p14:creationId xmlns:p14="http://schemas.microsoft.com/office/powerpoint/2010/main" val="2269348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CA" dirty="0"/>
              <a:t>Question 3: </a:t>
            </a:r>
            <a:r>
              <a:rPr lang="en-CA" sz="1100" dirty="0">
                <a:effectLst/>
                <a:latin typeface="Calibri" panose="020F0502020204030204" pitchFamily="34" charset="0"/>
                <a:ea typeface="Calibri" panose="020F0502020204030204" pitchFamily="34" charset="0"/>
                <a:cs typeface="Times New Roman" panose="02020603050405020304" pitchFamily="18" charset="0"/>
              </a:rPr>
              <a:t>Where do you go to add a video to your project? (Slide 27)</a:t>
            </a:r>
          </a:p>
          <a:p>
            <a:pPr marL="0" lvl="0"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Answer 3:  d.  Insert / media</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27</a:t>
            </a:fld>
            <a:endParaRPr lang="en-CA"/>
          </a:p>
        </p:txBody>
      </p:sp>
    </p:spTree>
    <p:extLst>
      <p:ext uri="{BB962C8B-B14F-4D97-AF65-F5344CB8AC3E}">
        <p14:creationId xmlns:p14="http://schemas.microsoft.com/office/powerpoint/2010/main" val="816047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CA" dirty="0"/>
              <a:t>Question 4: </a:t>
            </a:r>
            <a:r>
              <a:rPr lang="en-CA" sz="1100" dirty="0">
                <a:effectLst/>
                <a:latin typeface="Calibri" panose="020F0502020204030204" pitchFamily="34" charset="0"/>
                <a:ea typeface="Calibri" panose="020F0502020204030204" pitchFamily="34" charset="0"/>
                <a:cs typeface="Times New Roman" panose="02020603050405020304" pitchFamily="18" charset="0"/>
              </a:rPr>
              <a:t>On the Formatting panel that snaps in to the right side of the slide work area has three lines along the top of the panel.  What are they? (Select all that apply) (Slide 30)</a:t>
            </a:r>
          </a:p>
          <a:p>
            <a:pPr marL="457200" lvl="1"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ALL four are correct.</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The name of the type of object being formatted</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Select to which the options be applied; to the shape, or to the text</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Select the type of options you wish to apply to the object</a:t>
            </a:r>
          </a:p>
          <a:p>
            <a:pPr marL="742950" lvl="1" indent="-285750">
              <a:lnSpc>
                <a:spcPct val="107000"/>
              </a:lnSpc>
              <a:spcAft>
                <a:spcPts val="800"/>
              </a:spcAft>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Adjust the settings available to the selected type of option</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30</a:t>
            </a:fld>
            <a:endParaRPr lang="en-CA"/>
          </a:p>
        </p:txBody>
      </p:sp>
    </p:spTree>
    <p:extLst>
      <p:ext uri="{BB962C8B-B14F-4D97-AF65-F5344CB8AC3E}">
        <p14:creationId xmlns:p14="http://schemas.microsoft.com/office/powerpoint/2010/main" val="3408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Question 5: In order to further adjust options in an animation that is added to your project.</a:t>
            </a:r>
            <a:br>
              <a:rPr lang="en-CA" sz="1100" dirty="0">
                <a:effectLst/>
                <a:latin typeface="Calibri" panose="020F0502020204030204" pitchFamily="34" charset="0"/>
                <a:ea typeface="Calibri" panose="020F0502020204030204" pitchFamily="34" charset="0"/>
                <a:cs typeface="Times New Roman" panose="02020603050405020304" pitchFamily="18" charset="0"/>
              </a:rPr>
            </a:br>
            <a:r>
              <a:rPr lang="en-CA" sz="1100" dirty="0">
                <a:effectLst/>
                <a:latin typeface="Calibri" panose="020F0502020204030204" pitchFamily="34" charset="0"/>
                <a:ea typeface="Calibri" panose="020F0502020204030204" pitchFamily="34" charset="0"/>
                <a:cs typeface="Times New Roman" panose="02020603050405020304" pitchFamily="18" charset="0"/>
              </a:rPr>
              <a:t>(Select all that apply) (Slide 46) ALL ARE CORRECT</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Open the Animation pane</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Select the animation from that panel or click on the animation number on the slide.</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Right click on the animation from panel</a:t>
            </a:r>
          </a:p>
          <a:p>
            <a:pPr marL="742950" lvl="1" indent="-285750">
              <a:lnSpc>
                <a:spcPct val="107000"/>
              </a:lnSpc>
              <a:spcAft>
                <a:spcPts val="800"/>
              </a:spcAft>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Select the option of your choice and change it.</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46</a:t>
            </a:fld>
            <a:endParaRPr lang="en-CA"/>
          </a:p>
        </p:txBody>
      </p:sp>
    </p:spTree>
    <p:extLst>
      <p:ext uri="{BB962C8B-B14F-4D97-AF65-F5344CB8AC3E}">
        <p14:creationId xmlns:p14="http://schemas.microsoft.com/office/powerpoint/2010/main" val="1899720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5B3571E-5757-4613-A54E-249D2601DE4E}" type="datetime1">
              <a:rPr lang="en-US" smtClean="0"/>
              <a:t>8/13/2026</a:t>
            </a:fld>
            <a:endParaRPr lang="en-CA"/>
          </a:p>
        </p:txBody>
      </p:sp>
      <p:sp>
        <p:nvSpPr>
          <p:cNvPr id="5" name="Footer Placeholder 4"/>
          <p:cNvSpPr>
            <a:spLocks noGrp="1"/>
          </p:cNvSpPr>
          <p:nvPr>
            <p:ph type="ftr" sz="quarter" idx="11"/>
          </p:nvPr>
        </p:nvSpPr>
        <p:spPr/>
        <p:txBody>
          <a:bodyPr/>
          <a:lstStyle/>
          <a:p>
            <a:r>
              <a:rPr lang="en-CA"/>
              <a:t>This is a footer</a:t>
            </a:r>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2B268AE-8062-40C2-BCC7-F806B7121234}" type="datetime1">
              <a:rPr lang="en-US" smtClean="0"/>
              <a:t>8/13/2026</a:t>
            </a:fld>
            <a:endParaRPr lang="en-CA"/>
          </a:p>
        </p:txBody>
      </p:sp>
      <p:sp>
        <p:nvSpPr>
          <p:cNvPr id="5" name="Footer Placeholder 4"/>
          <p:cNvSpPr>
            <a:spLocks noGrp="1"/>
          </p:cNvSpPr>
          <p:nvPr>
            <p:ph type="ftr" sz="quarter" idx="11"/>
          </p:nvPr>
        </p:nvSpPr>
        <p:spPr/>
        <p:txBody>
          <a:bodyPr/>
          <a:lstStyle/>
          <a:p>
            <a:r>
              <a:rPr lang="en-CA"/>
              <a:t>This is a footer</a:t>
            </a:r>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FA7AC282-C2F9-4393-888F-FE0CD4ADA87D}" type="datetime1">
              <a:rPr lang="en-US" smtClean="0"/>
              <a:t>8/13/2026</a:t>
            </a:fld>
            <a:endParaRPr lang="en-CA"/>
          </a:p>
        </p:txBody>
      </p:sp>
      <p:sp>
        <p:nvSpPr>
          <p:cNvPr id="5" name="Footer Placeholder 4"/>
          <p:cNvSpPr>
            <a:spLocks noGrp="1"/>
          </p:cNvSpPr>
          <p:nvPr>
            <p:ph type="ftr" sz="quarter" idx="11"/>
          </p:nvPr>
        </p:nvSpPr>
        <p:spPr/>
        <p:txBody>
          <a:bodyPr/>
          <a:lstStyle/>
          <a:p>
            <a:r>
              <a:rPr lang="en-CA"/>
              <a:t>This is a footer</a:t>
            </a:r>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fld id="{3C17991A-A729-4752-B983-A3209F9F3AE8}" type="datetime1">
              <a:rPr lang="en-US" smtClean="0"/>
              <a:t>8/13/2026</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This is a footer</a:t>
            </a:r>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811D14AE-72C2-4F75-AEC2-4E5B03FF11C5}" type="datetime1">
              <a:rPr lang="en-US" smtClean="0"/>
              <a:t>8/13/2026</a:t>
            </a:fld>
            <a:endParaRPr lang="en-CA"/>
          </a:p>
        </p:txBody>
      </p:sp>
      <p:sp>
        <p:nvSpPr>
          <p:cNvPr id="5" name="Footer Placeholder 4"/>
          <p:cNvSpPr>
            <a:spLocks noGrp="1"/>
          </p:cNvSpPr>
          <p:nvPr>
            <p:ph type="ftr" sz="quarter" idx="11"/>
          </p:nvPr>
        </p:nvSpPr>
        <p:spPr/>
        <p:txBody>
          <a:bodyPr/>
          <a:lstStyle/>
          <a:p>
            <a:r>
              <a:rPr lang="en-CA"/>
              <a:t>This is a footer</a:t>
            </a:r>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8BEC37-0CCB-4A87-B3E1-68059CD775C4}" type="datetime1">
              <a:rPr lang="en-US" smtClean="0"/>
              <a:t>8/13/2026</a:t>
            </a:fld>
            <a:endParaRPr lang="en-CA"/>
          </a:p>
        </p:txBody>
      </p:sp>
      <p:sp>
        <p:nvSpPr>
          <p:cNvPr id="5" name="Footer Placeholder 4"/>
          <p:cNvSpPr>
            <a:spLocks noGrp="1"/>
          </p:cNvSpPr>
          <p:nvPr>
            <p:ph type="ftr" sz="quarter" idx="11"/>
          </p:nvPr>
        </p:nvSpPr>
        <p:spPr/>
        <p:txBody>
          <a:bodyPr/>
          <a:lstStyle/>
          <a:p>
            <a:r>
              <a:rPr lang="en-CA"/>
              <a:t>This is a footer</a:t>
            </a:r>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3A2A5DD2-78A0-4460-BE00-01E88DBE42DC}" type="datetime1">
              <a:rPr lang="en-US" smtClean="0"/>
              <a:t>8/13/2026</a:t>
            </a:fld>
            <a:endParaRPr lang="en-CA"/>
          </a:p>
        </p:txBody>
      </p:sp>
      <p:sp>
        <p:nvSpPr>
          <p:cNvPr id="6" name="Footer Placeholder 5"/>
          <p:cNvSpPr>
            <a:spLocks noGrp="1"/>
          </p:cNvSpPr>
          <p:nvPr>
            <p:ph type="ftr" sz="quarter" idx="11"/>
          </p:nvPr>
        </p:nvSpPr>
        <p:spPr/>
        <p:txBody>
          <a:bodyPr/>
          <a:lstStyle/>
          <a:p>
            <a:r>
              <a:rPr lang="en-CA"/>
              <a:t>This is a footer</a:t>
            </a:r>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984D931D-4A4B-44E7-A640-0BCD17463B0E}" type="datetime1">
              <a:rPr lang="en-US" smtClean="0"/>
              <a:t>8/13/2026</a:t>
            </a:fld>
            <a:endParaRPr lang="en-CA"/>
          </a:p>
        </p:txBody>
      </p:sp>
      <p:sp>
        <p:nvSpPr>
          <p:cNvPr id="8" name="Footer Placeholder 7"/>
          <p:cNvSpPr>
            <a:spLocks noGrp="1"/>
          </p:cNvSpPr>
          <p:nvPr>
            <p:ph type="ftr" sz="quarter" idx="11"/>
          </p:nvPr>
        </p:nvSpPr>
        <p:spPr/>
        <p:txBody>
          <a:bodyPr/>
          <a:lstStyle/>
          <a:p>
            <a:r>
              <a:rPr lang="en-CA"/>
              <a:t>This is a footer</a:t>
            </a:r>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CCD0A1CE-A379-4620-B4F1-1012371ABFE4}" type="datetime1">
              <a:rPr lang="en-US" smtClean="0"/>
              <a:t>8/13/2026</a:t>
            </a:fld>
            <a:endParaRPr lang="en-CA"/>
          </a:p>
        </p:txBody>
      </p:sp>
      <p:sp>
        <p:nvSpPr>
          <p:cNvPr id="4" name="Footer Placeholder 3"/>
          <p:cNvSpPr>
            <a:spLocks noGrp="1"/>
          </p:cNvSpPr>
          <p:nvPr>
            <p:ph type="ftr" sz="quarter" idx="11"/>
          </p:nvPr>
        </p:nvSpPr>
        <p:spPr/>
        <p:txBody>
          <a:bodyPr/>
          <a:lstStyle/>
          <a:p>
            <a:r>
              <a:rPr lang="en-CA"/>
              <a:t>This is a footer</a:t>
            </a:r>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A19DF7-A2F7-48B4-B4BF-DCB685847789}" type="datetime1">
              <a:rPr lang="en-US" smtClean="0"/>
              <a:t>8/13/2026</a:t>
            </a:fld>
            <a:endParaRPr lang="en-CA"/>
          </a:p>
        </p:txBody>
      </p:sp>
      <p:sp>
        <p:nvSpPr>
          <p:cNvPr id="3" name="Footer Placeholder 2"/>
          <p:cNvSpPr>
            <a:spLocks noGrp="1"/>
          </p:cNvSpPr>
          <p:nvPr>
            <p:ph type="ftr" sz="quarter" idx="11"/>
          </p:nvPr>
        </p:nvSpPr>
        <p:spPr/>
        <p:txBody>
          <a:bodyPr/>
          <a:lstStyle/>
          <a:p>
            <a:r>
              <a:rPr lang="en-CA"/>
              <a:t>This is a footer</a:t>
            </a:r>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3B1D30-CDCA-4040-B985-EDDE5473082D}" type="datetime1">
              <a:rPr lang="en-US" smtClean="0"/>
              <a:t>8/13/2026</a:t>
            </a:fld>
            <a:endParaRPr lang="en-CA"/>
          </a:p>
        </p:txBody>
      </p:sp>
      <p:sp>
        <p:nvSpPr>
          <p:cNvPr id="6" name="Footer Placeholder 5"/>
          <p:cNvSpPr>
            <a:spLocks noGrp="1"/>
          </p:cNvSpPr>
          <p:nvPr>
            <p:ph type="ftr" sz="quarter" idx="11"/>
          </p:nvPr>
        </p:nvSpPr>
        <p:spPr/>
        <p:txBody>
          <a:bodyPr/>
          <a:lstStyle/>
          <a:p>
            <a:r>
              <a:rPr lang="en-CA"/>
              <a:t>This is a footer</a:t>
            </a:r>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656A5C-742E-4356-86E8-D1C826B2EDFB}" type="datetime1">
              <a:rPr lang="en-US" smtClean="0"/>
              <a:t>8/13/2026</a:t>
            </a:fld>
            <a:endParaRPr lang="en-CA"/>
          </a:p>
        </p:txBody>
      </p:sp>
      <p:sp>
        <p:nvSpPr>
          <p:cNvPr id="6" name="Footer Placeholder 5"/>
          <p:cNvSpPr>
            <a:spLocks noGrp="1"/>
          </p:cNvSpPr>
          <p:nvPr>
            <p:ph type="ftr" sz="quarter" idx="11"/>
          </p:nvPr>
        </p:nvSpPr>
        <p:spPr/>
        <p:txBody>
          <a:bodyPr/>
          <a:lstStyle/>
          <a:p>
            <a:r>
              <a:rPr lang="en-CA"/>
              <a:t>This is a footer</a:t>
            </a:r>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3EE394-13D8-419E-9940-D7E54BDB0012}" type="datetime1">
              <a:rPr lang="en-US" smtClean="0"/>
              <a:t>8/13/2026</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CA"/>
              <a:t>This is a footer</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png"/><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png"/><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png"/><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18" Type="http://schemas.openxmlformats.org/officeDocument/2006/relationships/image" Target="../media/image46.png"/><Relationship Id="rId3" Type="http://schemas.openxmlformats.org/officeDocument/2006/relationships/image" Target="../media/image31.png"/><Relationship Id="rId21" Type="http://schemas.openxmlformats.org/officeDocument/2006/relationships/image" Target="../media/image49.png"/><Relationship Id="rId7" Type="http://schemas.openxmlformats.org/officeDocument/2006/relationships/image" Target="../media/image35.png"/><Relationship Id="rId12" Type="http://schemas.openxmlformats.org/officeDocument/2006/relationships/image" Target="../media/image40.png"/><Relationship Id="rId17" Type="http://schemas.openxmlformats.org/officeDocument/2006/relationships/image" Target="../media/image45.png"/><Relationship Id="rId2" Type="http://schemas.openxmlformats.org/officeDocument/2006/relationships/image" Target="../media/image30.png"/><Relationship Id="rId16" Type="http://schemas.openxmlformats.org/officeDocument/2006/relationships/image" Target="../media/image44.png"/><Relationship Id="rId20" Type="http://schemas.openxmlformats.org/officeDocument/2006/relationships/image" Target="../media/image48.png"/><Relationship Id="rId1" Type="http://schemas.openxmlformats.org/officeDocument/2006/relationships/slideLayout" Target="../slideLayouts/slideLayout1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png"/><Relationship Id="rId19" Type="http://schemas.openxmlformats.org/officeDocument/2006/relationships/image" Target="../media/image47.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 Id="rId22"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2.xml"/><Relationship Id="rId5" Type="http://schemas.openxmlformats.org/officeDocument/2006/relationships/image" Target="../media/image55.png"/><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2.png"/><Relationship Id="rId7" Type="http://schemas.openxmlformats.org/officeDocument/2006/relationships/image" Target="../media/image6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57.png"/><Relationship Id="rId10" Type="http://schemas.openxmlformats.org/officeDocument/2006/relationships/image" Target="../media/image67.png"/><Relationship Id="rId4" Type="http://schemas.openxmlformats.org/officeDocument/2006/relationships/image" Target="../media/image56.png"/><Relationship Id="rId9" Type="http://schemas.openxmlformats.org/officeDocument/2006/relationships/image" Target="../media/image66.png"/></Relationships>
</file>

<file path=ppt/slides/_rels/slide2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2.xml"/><Relationship Id="rId5" Type="http://schemas.openxmlformats.org/officeDocument/2006/relationships/image" Target="../media/image72.png"/><Relationship Id="rId4" Type="http://schemas.openxmlformats.org/officeDocument/2006/relationships/image" Target="../media/image71.png"/></Relationships>
</file>

<file path=ppt/slides/_rels/slide2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2.xml"/><Relationship Id="rId4" Type="http://schemas.openxmlformats.org/officeDocument/2006/relationships/image" Target="../media/image86.png"/></Relationships>
</file>

<file path=ppt/slides/_rels/slide4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2.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4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2.xml"/><Relationship Id="rId4" Type="http://schemas.openxmlformats.org/officeDocument/2006/relationships/image" Target="../media/image94.png"/></Relationships>
</file>

<file path=ppt/slides/_rels/slide4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93.png"/><Relationship Id="rId5" Type="http://schemas.openxmlformats.org/officeDocument/2006/relationships/image" Target="../media/image94.png"/><Relationship Id="rId4" Type="http://schemas.openxmlformats.org/officeDocument/2006/relationships/image" Target="../media/image95.png"/></Relationships>
</file>

<file path=ppt/slides/_rels/slide4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2.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12.xml"/><Relationship Id="rId4" Type="http://schemas.openxmlformats.org/officeDocument/2006/relationships/image" Target="../media/image96.png"/></Relationships>
</file>

<file path=ppt/slides/_rels/slide4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29" y="980902"/>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4" name="TextBox 3">
            <a:extLst>
              <a:ext uri="{FF2B5EF4-FFF2-40B4-BE49-F238E27FC236}">
                <a16:creationId xmlns:a16="http://schemas.microsoft.com/office/drawing/2014/main" id="{24C85F65-DB85-4182-8096-C15FF31740A5}"/>
              </a:ext>
            </a:extLst>
          </p:cNvPr>
          <p:cNvSpPr txBox="1"/>
          <p:nvPr/>
        </p:nvSpPr>
        <p:spPr>
          <a:xfrm>
            <a:off x="5244678" y="3248680"/>
            <a:ext cx="2060998" cy="523220"/>
          </a:xfrm>
          <a:prstGeom prst="rect">
            <a:avLst/>
          </a:prstGeom>
          <a:noFill/>
        </p:spPr>
        <p:txBody>
          <a:bodyPr wrap="square" rtlCol="0">
            <a:spAutoFit/>
          </a:bodyPr>
          <a:lstStyle/>
          <a:p>
            <a:r>
              <a:rPr lang="en-CA" sz="2800" dirty="0">
                <a:latin typeface="Script MT Bold" panose="03040602040607080904" pitchFamily="66" charset="0"/>
              </a:rPr>
              <a:t>Entry Level</a:t>
            </a:r>
          </a:p>
        </p:txBody>
      </p:sp>
      <p:pic>
        <p:nvPicPr>
          <p:cNvPr id="6" name="Picture 5">
            <a:extLst>
              <a:ext uri="{FF2B5EF4-FFF2-40B4-BE49-F238E27FC236}">
                <a16:creationId xmlns:a16="http://schemas.microsoft.com/office/drawing/2014/main" id="{D73845A6-0220-49BE-ADDA-8C3BF1678F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0161" y="2161152"/>
            <a:ext cx="940926" cy="923989"/>
          </a:xfrm>
          <a:prstGeom prst="rect">
            <a:avLst/>
          </a:prstGeom>
        </p:spPr>
      </p:pic>
      <p:sp>
        <p:nvSpPr>
          <p:cNvPr id="3" name="TextBox 2">
            <a:extLst>
              <a:ext uri="{FF2B5EF4-FFF2-40B4-BE49-F238E27FC236}">
                <a16:creationId xmlns:a16="http://schemas.microsoft.com/office/drawing/2014/main" id="{63DED160-EEB6-4E90-81DB-59640FE29D5D}"/>
              </a:ext>
            </a:extLst>
          </p:cNvPr>
          <p:cNvSpPr txBox="1"/>
          <p:nvPr/>
        </p:nvSpPr>
        <p:spPr>
          <a:xfrm>
            <a:off x="2560320" y="1016000"/>
            <a:ext cx="7305040" cy="830997"/>
          </a:xfrm>
          <a:prstGeom prst="rect">
            <a:avLst/>
          </a:prstGeom>
          <a:noFill/>
        </p:spPr>
        <p:txBody>
          <a:bodyPr wrap="square" rtlCol="0">
            <a:spAutoFit/>
          </a:bodyPr>
          <a:lstStyle/>
          <a:p>
            <a:pPr algn="ctr"/>
            <a:r>
              <a:rPr lang="en-CA" sz="4800" dirty="0">
                <a:solidFill>
                  <a:schemeClr val="tx1"/>
                </a:solidFill>
              </a:rPr>
              <a:t>PowerPoint 2021 Intro </a:t>
            </a:r>
          </a:p>
        </p:txBody>
      </p:sp>
    </p:spTree>
    <p:extLst>
      <p:ext uri="{BB962C8B-B14F-4D97-AF65-F5344CB8AC3E}">
        <p14:creationId xmlns:p14="http://schemas.microsoft.com/office/powerpoint/2010/main" val="15761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AF72E8-6BC4-4D73-949B-D51D1EF060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8326" y="1345892"/>
            <a:ext cx="9110857" cy="5468174"/>
          </a:xfrm>
          <a:prstGeom prst="rect">
            <a:avLst/>
          </a:prstGeom>
        </p:spPr>
      </p:pic>
      <p:sp>
        <p:nvSpPr>
          <p:cNvPr id="3" name="TextBox 2"/>
          <p:cNvSpPr txBox="1"/>
          <p:nvPr/>
        </p:nvSpPr>
        <p:spPr>
          <a:xfrm>
            <a:off x="124236" y="133062"/>
            <a:ext cx="4223320"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PowerPoint - Navigation Panel</a:t>
            </a:r>
          </a:p>
        </p:txBody>
      </p:sp>
      <p:sp>
        <p:nvSpPr>
          <p:cNvPr id="24" name="Rectangle 23"/>
          <p:cNvSpPr/>
          <p:nvPr/>
        </p:nvSpPr>
        <p:spPr>
          <a:xfrm>
            <a:off x="3037683" y="2718728"/>
            <a:ext cx="628230" cy="3861536"/>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Slide Number Placeholder 61">
            <a:extLst>
              <a:ext uri="{FF2B5EF4-FFF2-40B4-BE49-F238E27FC236}">
                <a16:creationId xmlns:a16="http://schemas.microsoft.com/office/drawing/2014/main" id="{2B53A528-1981-42EE-BE76-16E178AFE5A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10</a:t>
            </a:fld>
            <a:endParaRPr lang="en-US" altLang="en-US" dirty="0">
              <a:solidFill>
                <a:schemeClr val="tx1"/>
              </a:solidFill>
            </a:endParaRPr>
          </a:p>
        </p:txBody>
      </p:sp>
      <p:sp>
        <p:nvSpPr>
          <p:cNvPr id="29" name="TextBox 28">
            <a:extLst>
              <a:ext uri="{FF2B5EF4-FFF2-40B4-BE49-F238E27FC236}">
                <a16:creationId xmlns:a16="http://schemas.microsoft.com/office/drawing/2014/main" id="{FFFD8CCB-7A05-4CF8-B5D7-6C7F5BDC2D7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6" name="TextBox 25">
            <a:extLst>
              <a:ext uri="{FF2B5EF4-FFF2-40B4-BE49-F238E27FC236}">
                <a16:creationId xmlns:a16="http://schemas.microsoft.com/office/drawing/2014/main" id="{5A37F0C0-F42C-41DF-B67F-9D7F96970FD4}"/>
              </a:ext>
            </a:extLst>
          </p:cNvPr>
          <p:cNvSpPr txBox="1"/>
          <p:nvPr/>
        </p:nvSpPr>
        <p:spPr>
          <a:xfrm>
            <a:off x="5717725" y="5214576"/>
            <a:ext cx="5994907"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2. Right-clicking a slide icon in the Slides Navigation Panel displays this menu.</a:t>
            </a:r>
          </a:p>
        </p:txBody>
      </p:sp>
      <p:pic>
        <p:nvPicPr>
          <p:cNvPr id="9" name="Picture 8">
            <a:extLst>
              <a:ext uri="{FF2B5EF4-FFF2-40B4-BE49-F238E27FC236}">
                <a16:creationId xmlns:a16="http://schemas.microsoft.com/office/drawing/2014/main" id="{C9BEFDAC-46AB-47A1-8E6E-300DD9376E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5660" y="1099981"/>
            <a:ext cx="1503649" cy="3497251"/>
          </a:xfrm>
          <a:prstGeom prst="rect">
            <a:avLst/>
          </a:prstGeom>
          <a:ln w="12700">
            <a:solidFill>
              <a:schemeClr val="accent2"/>
            </a:solidFill>
          </a:ln>
        </p:spPr>
      </p:pic>
      <p:cxnSp>
        <p:nvCxnSpPr>
          <p:cNvPr id="11" name="Straight Arrow Connector 10">
            <a:extLst>
              <a:ext uri="{FF2B5EF4-FFF2-40B4-BE49-F238E27FC236}">
                <a16:creationId xmlns:a16="http://schemas.microsoft.com/office/drawing/2014/main" id="{AEA63DBD-34EF-4773-B65B-2C6A5298AD24}"/>
              </a:ext>
            </a:extLst>
          </p:cNvPr>
          <p:cNvCxnSpPr>
            <a:cxnSpLocks/>
            <a:endCxn id="9" idx="1"/>
          </p:cNvCxnSpPr>
          <p:nvPr/>
        </p:nvCxnSpPr>
        <p:spPr>
          <a:xfrm flipV="1">
            <a:off x="3399905" y="2848607"/>
            <a:ext cx="1095755" cy="1187589"/>
          </a:xfrm>
          <a:prstGeom prst="straightConnector1">
            <a:avLst/>
          </a:prstGeom>
          <a:ln w="19050">
            <a:gradFill>
              <a:gsLst>
                <a:gs pos="48000">
                  <a:srgbClr val="00B050"/>
                </a:gs>
                <a:gs pos="54000">
                  <a:schemeClr val="accent2"/>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93747EEC-CB54-4B91-A257-6612A1AD4C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4281" y="5187674"/>
            <a:ext cx="1082757" cy="1065839"/>
          </a:xfrm>
          <a:prstGeom prst="rect">
            <a:avLst/>
          </a:prstGeom>
        </p:spPr>
      </p:pic>
      <p:cxnSp>
        <p:nvCxnSpPr>
          <p:cNvPr id="32" name="Straight Arrow Connector 31">
            <a:extLst>
              <a:ext uri="{FF2B5EF4-FFF2-40B4-BE49-F238E27FC236}">
                <a16:creationId xmlns:a16="http://schemas.microsoft.com/office/drawing/2014/main" id="{8A729A06-81F7-4C97-8F1B-97EF1FEBE6DE}"/>
              </a:ext>
            </a:extLst>
          </p:cNvPr>
          <p:cNvCxnSpPr>
            <a:cxnSpLocks/>
          </p:cNvCxnSpPr>
          <p:nvPr/>
        </p:nvCxnSpPr>
        <p:spPr>
          <a:xfrm flipH="1">
            <a:off x="3341716" y="612800"/>
            <a:ext cx="1509960" cy="2105928"/>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E5BCF085-3582-4EBD-ABEB-4BB9F24AC756}"/>
              </a:ext>
            </a:extLst>
          </p:cNvPr>
          <p:cNvSpPr txBox="1"/>
          <p:nvPr/>
        </p:nvSpPr>
        <p:spPr>
          <a:xfrm>
            <a:off x="4851676" y="212690"/>
            <a:ext cx="6233912"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There are three points of interest on the </a:t>
            </a:r>
            <a:r>
              <a:rPr lang="en-CA" sz="2000" b="1" dirty="0"/>
              <a:t>Navigation Panel</a:t>
            </a:r>
            <a:r>
              <a:rPr lang="en-CA" sz="2000" dirty="0"/>
              <a:t>.</a:t>
            </a:r>
          </a:p>
        </p:txBody>
      </p:sp>
      <p:sp>
        <p:nvSpPr>
          <p:cNvPr id="39" name="TextBox 38">
            <a:extLst>
              <a:ext uri="{FF2B5EF4-FFF2-40B4-BE49-F238E27FC236}">
                <a16:creationId xmlns:a16="http://schemas.microsoft.com/office/drawing/2014/main" id="{CA39F0A5-8348-49E5-82BA-0D1457EF2B24}"/>
              </a:ext>
            </a:extLst>
          </p:cNvPr>
          <p:cNvSpPr txBox="1"/>
          <p:nvPr/>
        </p:nvSpPr>
        <p:spPr>
          <a:xfrm>
            <a:off x="196692" y="1099981"/>
            <a:ext cx="2310424" cy="163121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1. The slides.</a:t>
            </a:r>
          </a:p>
          <a:p>
            <a:r>
              <a:rPr lang="en-CA" dirty="0"/>
              <a:t>This is where you can select the slide upon which you craft your message.</a:t>
            </a:r>
          </a:p>
        </p:txBody>
      </p:sp>
      <p:cxnSp>
        <p:nvCxnSpPr>
          <p:cNvPr id="17" name="Straight Arrow Connector 16">
            <a:extLst>
              <a:ext uri="{FF2B5EF4-FFF2-40B4-BE49-F238E27FC236}">
                <a16:creationId xmlns:a16="http://schemas.microsoft.com/office/drawing/2014/main" id="{1ECE6945-1958-4267-A63B-4009D0E60C88}"/>
              </a:ext>
            </a:extLst>
          </p:cNvPr>
          <p:cNvCxnSpPr>
            <a:cxnSpLocks/>
          </p:cNvCxnSpPr>
          <p:nvPr/>
        </p:nvCxnSpPr>
        <p:spPr>
          <a:xfrm>
            <a:off x="2493819" y="2718728"/>
            <a:ext cx="814646" cy="196354"/>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E48C31A4-90DB-4E25-876A-EAFAFF07A23F}"/>
              </a:ext>
            </a:extLst>
          </p:cNvPr>
          <p:cNvCxnSpPr>
            <a:cxnSpLocks/>
          </p:cNvCxnSpPr>
          <p:nvPr/>
        </p:nvCxnSpPr>
        <p:spPr>
          <a:xfrm>
            <a:off x="2507116" y="2731197"/>
            <a:ext cx="801349" cy="435952"/>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5B6F264-6DAD-4EF7-B7EA-3E8690E61ADE}"/>
              </a:ext>
            </a:extLst>
          </p:cNvPr>
          <p:cNvCxnSpPr>
            <a:cxnSpLocks/>
          </p:cNvCxnSpPr>
          <p:nvPr/>
        </p:nvCxnSpPr>
        <p:spPr>
          <a:xfrm>
            <a:off x="2503176" y="2731197"/>
            <a:ext cx="838540" cy="697603"/>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0AB9E243-5095-4D21-A67C-3F2ED5510D32}"/>
              </a:ext>
            </a:extLst>
          </p:cNvPr>
          <p:cNvCxnSpPr>
            <a:cxnSpLocks/>
          </p:cNvCxnSpPr>
          <p:nvPr/>
        </p:nvCxnSpPr>
        <p:spPr>
          <a:xfrm>
            <a:off x="2503176" y="2718728"/>
            <a:ext cx="825243" cy="980436"/>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AB7FD4CF-FE28-47B1-9961-ACC76E1D1D70}"/>
              </a:ext>
            </a:extLst>
          </p:cNvPr>
          <p:cNvCxnSpPr>
            <a:cxnSpLocks/>
          </p:cNvCxnSpPr>
          <p:nvPr/>
        </p:nvCxnSpPr>
        <p:spPr>
          <a:xfrm>
            <a:off x="2503176" y="2731197"/>
            <a:ext cx="805289" cy="1181152"/>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D5BA6B43-80FF-4AE3-A324-07E1FA7296F0}"/>
              </a:ext>
            </a:extLst>
          </p:cNvPr>
          <p:cNvGrpSpPr/>
          <p:nvPr/>
        </p:nvGrpSpPr>
        <p:grpSpPr>
          <a:xfrm>
            <a:off x="3389159" y="4036196"/>
            <a:ext cx="2328566" cy="1560358"/>
            <a:chOff x="3389159" y="4008161"/>
            <a:chExt cx="2328566" cy="1560358"/>
          </a:xfrm>
        </p:grpSpPr>
        <p:cxnSp>
          <p:nvCxnSpPr>
            <p:cNvPr id="57" name="Straight Arrow Connector 56">
              <a:extLst>
                <a:ext uri="{FF2B5EF4-FFF2-40B4-BE49-F238E27FC236}">
                  <a16:creationId xmlns:a16="http://schemas.microsoft.com/office/drawing/2014/main" id="{46E0414D-363C-433D-A93B-E526EE0312E8}"/>
                </a:ext>
              </a:extLst>
            </p:cNvPr>
            <p:cNvCxnSpPr>
              <a:cxnSpLocks/>
              <a:stCxn id="26" idx="1"/>
            </p:cNvCxnSpPr>
            <p:nvPr/>
          </p:nvCxnSpPr>
          <p:spPr>
            <a:xfrm flipH="1" flipV="1">
              <a:off x="3399905" y="4008161"/>
              <a:ext cx="2317820" cy="1560358"/>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D91AD424-066C-4004-B891-D3644B5AD4D5}"/>
                </a:ext>
              </a:extLst>
            </p:cNvPr>
            <p:cNvSpPr txBox="1"/>
            <p:nvPr/>
          </p:nvSpPr>
          <p:spPr>
            <a:xfrm rot="2129920">
              <a:off x="3389159" y="4146173"/>
              <a:ext cx="1262104" cy="369332"/>
            </a:xfrm>
            <a:prstGeom prst="rect">
              <a:avLst/>
            </a:prstGeom>
            <a:noFill/>
          </p:spPr>
          <p:txBody>
            <a:bodyPr wrap="square" rtlCol="0">
              <a:spAutoFit/>
            </a:bodyPr>
            <a:lstStyle/>
            <a:p>
              <a:r>
                <a:rPr lang="en-CA" dirty="0"/>
                <a:t>Right-click</a:t>
              </a:r>
            </a:p>
          </p:txBody>
        </p:sp>
      </p:grpSp>
      <p:sp>
        <p:nvSpPr>
          <p:cNvPr id="68" name="TextBox 67">
            <a:extLst>
              <a:ext uri="{FF2B5EF4-FFF2-40B4-BE49-F238E27FC236}">
                <a16:creationId xmlns:a16="http://schemas.microsoft.com/office/drawing/2014/main" id="{45FC7E15-FC36-47CC-8326-3EB4FF2AD0B7}"/>
              </a:ext>
            </a:extLst>
          </p:cNvPr>
          <p:cNvSpPr txBox="1"/>
          <p:nvPr/>
        </p:nvSpPr>
        <p:spPr>
          <a:xfrm>
            <a:off x="194974" y="4615291"/>
            <a:ext cx="2392726"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3. Right-clicking the panel where there is no slide icon displays this menu.</a:t>
            </a:r>
          </a:p>
        </p:txBody>
      </p:sp>
      <p:cxnSp>
        <p:nvCxnSpPr>
          <p:cNvPr id="69" name="Straight Arrow Connector 68">
            <a:extLst>
              <a:ext uri="{FF2B5EF4-FFF2-40B4-BE49-F238E27FC236}">
                <a16:creationId xmlns:a16="http://schemas.microsoft.com/office/drawing/2014/main" id="{611674BA-FD07-42DC-80D2-3742C234BB14}"/>
              </a:ext>
            </a:extLst>
          </p:cNvPr>
          <p:cNvCxnSpPr>
            <a:cxnSpLocks/>
          </p:cNvCxnSpPr>
          <p:nvPr/>
        </p:nvCxnSpPr>
        <p:spPr>
          <a:xfrm>
            <a:off x="3336056" y="4597232"/>
            <a:ext cx="613828" cy="835221"/>
          </a:xfrm>
          <a:prstGeom prst="straightConnector1">
            <a:avLst/>
          </a:prstGeom>
          <a:ln w="19050">
            <a:gradFill>
              <a:gsLst>
                <a:gs pos="48000">
                  <a:srgbClr val="00B050"/>
                </a:gs>
                <a:gs pos="54000">
                  <a:schemeClr val="accent2"/>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2DC297C1-5213-44CE-817D-E72C9CC530C6}"/>
              </a:ext>
            </a:extLst>
          </p:cNvPr>
          <p:cNvGrpSpPr/>
          <p:nvPr/>
        </p:nvGrpSpPr>
        <p:grpSpPr>
          <a:xfrm>
            <a:off x="2597057" y="4252522"/>
            <a:ext cx="739676" cy="1146274"/>
            <a:chOff x="2485611" y="4769090"/>
            <a:chExt cx="739676" cy="1146274"/>
          </a:xfrm>
        </p:grpSpPr>
        <p:cxnSp>
          <p:nvCxnSpPr>
            <p:cNvPr id="71" name="Straight Arrow Connector 70">
              <a:extLst>
                <a:ext uri="{FF2B5EF4-FFF2-40B4-BE49-F238E27FC236}">
                  <a16:creationId xmlns:a16="http://schemas.microsoft.com/office/drawing/2014/main" id="{1BF19E5F-C27F-4480-BBF0-12E2AD262CDD}"/>
                </a:ext>
              </a:extLst>
            </p:cNvPr>
            <p:cNvCxnSpPr>
              <a:cxnSpLocks/>
            </p:cNvCxnSpPr>
            <p:nvPr/>
          </p:nvCxnSpPr>
          <p:spPr>
            <a:xfrm flipV="1">
              <a:off x="2485611" y="5099938"/>
              <a:ext cx="739676" cy="776557"/>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2A13ADAF-C3FA-43BE-B055-26B7CCCD2AE4}"/>
                </a:ext>
              </a:extLst>
            </p:cNvPr>
            <p:cNvSpPr txBox="1"/>
            <p:nvPr/>
          </p:nvSpPr>
          <p:spPr>
            <a:xfrm rot="18863907">
              <a:off x="2323088" y="5188338"/>
              <a:ext cx="1146274" cy="307777"/>
            </a:xfrm>
            <a:prstGeom prst="rect">
              <a:avLst/>
            </a:prstGeom>
            <a:noFill/>
          </p:spPr>
          <p:txBody>
            <a:bodyPr wrap="square" rtlCol="0">
              <a:spAutoFit/>
            </a:bodyPr>
            <a:lstStyle/>
            <a:p>
              <a:r>
                <a:rPr lang="en-CA" sz="1400" dirty="0"/>
                <a:t>Right-click</a:t>
              </a:r>
            </a:p>
          </p:txBody>
        </p:sp>
      </p:grpSp>
    </p:spTree>
    <p:extLst>
      <p:ext uri="{BB962C8B-B14F-4D97-AF65-F5344CB8AC3E}">
        <p14:creationId xmlns:p14="http://schemas.microsoft.com/office/powerpoint/2010/main" val="3884350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1+#ppt_w/2"/>
                                          </p:val>
                                        </p:tav>
                                        <p:tav tm="100000">
                                          <p:val>
                                            <p:strVal val="#ppt_x"/>
                                          </p:val>
                                        </p:tav>
                                      </p:tavLst>
                                    </p:anim>
                                    <p:anim calcmode="lin" valueType="num">
                                      <p:cBhvr additive="base">
                                        <p:cTn id="8" dur="500" fill="hold"/>
                                        <p:tgtEl>
                                          <p:spTgt spid="3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up)">
                                      <p:cBhvr>
                                        <p:cTn id="12" dur="500"/>
                                        <p:tgtEl>
                                          <p:spTgt spid="32"/>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up)">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500" fill="hold"/>
                                        <p:tgtEl>
                                          <p:spTgt spid="39"/>
                                        </p:tgtEl>
                                        <p:attrNameLst>
                                          <p:attrName>ppt_x</p:attrName>
                                        </p:attrNameLst>
                                      </p:cBhvr>
                                      <p:tavLst>
                                        <p:tav tm="0">
                                          <p:val>
                                            <p:strVal val="0-#ppt_w/2"/>
                                          </p:val>
                                        </p:tav>
                                        <p:tav tm="100000">
                                          <p:val>
                                            <p:strVal val="#ppt_x"/>
                                          </p:val>
                                        </p:tav>
                                      </p:tavLst>
                                    </p:anim>
                                    <p:anim calcmode="lin" valueType="num">
                                      <p:cBhvr additive="base">
                                        <p:cTn id="22" dur="500" fill="hold"/>
                                        <p:tgtEl>
                                          <p:spTgt spid="39"/>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par>
                                <p:cTn id="27" presetID="22" presetClass="entr" presetSubtype="8" fill="hold" nodeType="with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wipe(left)">
                                      <p:cBhvr>
                                        <p:cTn id="29" dur="500"/>
                                        <p:tgtEl>
                                          <p:spTgt spid="43"/>
                                        </p:tgtEl>
                                      </p:cBhvr>
                                    </p:animEffect>
                                  </p:childTnLst>
                                </p:cTn>
                              </p:par>
                              <p:par>
                                <p:cTn id="30" presetID="22" presetClass="entr" presetSubtype="8" fill="hold" nodeType="with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wipe(left)">
                                      <p:cBhvr>
                                        <p:cTn id="32" dur="500"/>
                                        <p:tgtEl>
                                          <p:spTgt spid="47"/>
                                        </p:tgtEl>
                                      </p:cBhvr>
                                    </p:animEffect>
                                  </p:childTnLst>
                                </p:cTn>
                              </p:par>
                              <p:par>
                                <p:cTn id="33" presetID="22" presetClass="entr" presetSubtype="8" fill="hold" nodeType="with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wipe(left)">
                                      <p:cBhvr>
                                        <p:cTn id="35" dur="500"/>
                                        <p:tgtEl>
                                          <p:spTgt spid="50"/>
                                        </p:tgtEl>
                                      </p:cBhvr>
                                    </p:animEffect>
                                  </p:childTnLst>
                                </p:cTn>
                              </p:par>
                              <p:par>
                                <p:cTn id="36" presetID="22" presetClass="entr" presetSubtype="8" fill="hold" nodeType="withEffect">
                                  <p:stCondLst>
                                    <p:cond delay="0"/>
                                  </p:stCondLst>
                                  <p:childTnLst>
                                    <p:set>
                                      <p:cBhvr>
                                        <p:cTn id="37" dur="1" fill="hold">
                                          <p:stCondLst>
                                            <p:cond delay="0"/>
                                          </p:stCondLst>
                                        </p:cTn>
                                        <p:tgtEl>
                                          <p:spTgt spid="53"/>
                                        </p:tgtEl>
                                        <p:attrNameLst>
                                          <p:attrName>style.visibility</p:attrName>
                                        </p:attrNameLst>
                                      </p:cBhvr>
                                      <p:to>
                                        <p:strVal val="visible"/>
                                      </p:to>
                                    </p:set>
                                    <p:animEffect transition="in" filter="wipe(left)">
                                      <p:cBhvr>
                                        <p:cTn id="38" dur="500"/>
                                        <p:tgtEl>
                                          <p:spTgt spid="53"/>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1+#ppt_w/2"/>
                                          </p:val>
                                        </p:tav>
                                        <p:tav tm="100000">
                                          <p:val>
                                            <p:strVal val="#ppt_x"/>
                                          </p:val>
                                        </p:tav>
                                      </p:tavLst>
                                    </p:anim>
                                    <p:anim calcmode="lin" valueType="num">
                                      <p:cBhvr additive="base">
                                        <p:cTn id="44" dur="500" fill="hold"/>
                                        <p:tgtEl>
                                          <p:spTgt spid="26"/>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22" presetClass="entr" presetSubtype="2" fill="hold" nodeType="afterEffect">
                                  <p:stCondLst>
                                    <p:cond delay="0"/>
                                  </p:stCondLst>
                                  <p:childTnLst>
                                    <p:set>
                                      <p:cBhvr>
                                        <p:cTn id="47" dur="1" fill="hold">
                                          <p:stCondLst>
                                            <p:cond delay="0"/>
                                          </p:stCondLst>
                                        </p:cTn>
                                        <p:tgtEl>
                                          <p:spTgt spid="61"/>
                                        </p:tgtEl>
                                        <p:attrNameLst>
                                          <p:attrName>style.visibility</p:attrName>
                                        </p:attrNameLst>
                                      </p:cBhvr>
                                      <p:to>
                                        <p:strVal val="visible"/>
                                      </p:to>
                                    </p:set>
                                    <p:animEffect transition="in" filter="wipe(right)">
                                      <p:cBhvr>
                                        <p:cTn id="48" dur="500"/>
                                        <p:tgtEl>
                                          <p:spTgt spid="61"/>
                                        </p:tgtEl>
                                      </p:cBhvr>
                                    </p:animEffect>
                                  </p:childTnLst>
                                </p:cTn>
                              </p:par>
                            </p:childTnLst>
                          </p:cTn>
                        </p:par>
                        <p:par>
                          <p:cTn id="49" fill="hold">
                            <p:stCondLst>
                              <p:cond delay="1000"/>
                            </p:stCondLst>
                            <p:childTnLst>
                              <p:par>
                                <p:cTn id="50" presetID="22" presetClass="entr" presetSubtype="8"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left)">
                                      <p:cBhvr>
                                        <p:cTn id="52" dur="500"/>
                                        <p:tgtEl>
                                          <p:spTgt spid="11"/>
                                        </p:tgtEl>
                                      </p:cBhvr>
                                    </p:animEffect>
                                  </p:childTnLst>
                                </p:cTn>
                              </p:par>
                            </p:childTnLst>
                          </p:cTn>
                        </p:par>
                        <p:par>
                          <p:cTn id="53" fill="hold">
                            <p:stCondLst>
                              <p:cond delay="1500"/>
                            </p:stCondLst>
                            <p:childTnLst>
                              <p:par>
                                <p:cTn id="54" presetID="22" presetClass="entr" presetSubtype="8" fill="hold" nodeType="after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wipe(left)">
                                      <p:cBhvr>
                                        <p:cTn id="56" dur="500"/>
                                        <p:tgtEl>
                                          <p:spTgt spid="9"/>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68"/>
                                        </p:tgtEl>
                                        <p:attrNameLst>
                                          <p:attrName>style.visibility</p:attrName>
                                        </p:attrNameLst>
                                      </p:cBhvr>
                                      <p:to>
                                        <p:strVal val="visible"/>
                                      </p:to>
                                    </p:set>
                                    <p:anim calcmode="lin" valueType="num">
                                      <p:cBhvr additive="base">
                                        <p:cTn id="61" dur="500" fill="hold"/>
                                        <p:tgtEl>
                                          <p:spTgt spid="68"/>
                                        </p:tgtEl>
                                        <p:attrNameLst>
                                          <p:attrName>ppt_x</p:attrName>
                                        </p:attrNameLst>
                                      </p:cBhvr>
                                      <p:tavLst>
                                        <p:tav tm="0">
                                          <p:val>
                                            <p:strVal val="0-#ppt_w/2"/>
                                          </p:val>
                                        </p:tav>
                                        <p:tav tm="100000">
                                          <p:val>
                                            <p:strVal val="#ppt_x"/>
                                          </p:val>
                                        </p:tav>
                                      </p:tavLst>
                                    </p:anim>
                                    <p:anim calcmode="lin" valueType="num">
                                      <p:cBhvr additive="base">
                                        <p:cTn id="62" dur="500" fill="hold"/>
                                        <p:tgtEl>
                                          <p:spTgt spid="68"/>
                                        </p:tgtEl>
                                        <p:attrNameLst>
                                          <p:attrName>ppt_y</p:attrName>
                                        </p:attrNameLst>
                                      </p:cBhvr>
                                      <p:tavLst>
                                        <p:tav tm="0">
                                          <p:val>
                                            <p:strVal val="#ppt_y"/>
                                          </p:val>
                                        </p:tav>
                                        <p:tav tm="100000">
                                          <p:val>
                                            <p:strVal val="#ppt_y"/>
                                          </p:val>
                                        </p:tav>
                                      </p:tavLst>
                                    </p:anim>
                                  </p:childTnLst>
                                </p:cTn>
                              </p:par>
                            </p:childTnLst>
                          </p:cTn>
                        </p:par>
                        <p:par>
                          <p:cTn id="63" fill="hold">
                            <p:stCondLst>
                              <p:cond delay="500"/>
                            </p:stCondLst>
                            <p:childTnLst>
                              <p:par>
                                <p:cTn id="64" presetID="22" presetClass="entr" presetSubtype="4" fill="hold" nodeType="afterEffect">
                                  <p:stCondLst>
                                    <p:cond delay="0"/>
                                  </p:stCondLst>
                                  <p:childTnLst>
                                    <p:set>
                                      <p:cBhvr>
                                        <p:cTn id="65" dur="1" fill="hold">
                                          <p:stCondLst>
                                            <p:cond delay="0"/>
                                          </p:stCondLst>
                                        </p:cTn>
                                        <p:tgtEl>
                                          <p:spTgt spid="75"/>
                                        </p:tgtEl>
                                        <p:attrNameLst>
                                          <p:attrName>style.visibility</p:attrName>
                                        </p:attrNameLst>
                                      </p:cBhvr>
                                      <p:to>
                                        <p:strVal val="visible"/>
                                      </p:to>
                                    </p:set>
                                    <p:animEffect transition="in" filter="wipe(down)">
                                      <p:cBhvr>
                                        <p:cTn id="66" dur="500"/>
                                        <p:tgtEl>
                                          <p:spTgt spid="75"/>
                                        </p:tgtEl>
                                      </p:cBhvr>
                                    </p:animEffect>
                                  </p:childTnLst>
                                </p:cTn>
                              </p:par>
                            </p:childTnLst>
                          </p:cTn>
                        </p:par>
                        <p:par>
                          <p:cTn id="67" fill="hold">
                            <p:stCondLst>
                              <p:cond delay="1000"/>
                            </p:stCondLst>
                            <p:childTnLst>
                              <p:par>
                                <p:cTn id="68" presetID="22" presetClass="entr" presetSubtype="1" fill="hold" nodeType="afterEffect">
                                  <p:stCondLst>
                                    <p:cond delay="0"/>
                                  </p:stCondLst>
                                  <p:childTnLst>
                                    <p:set>
                                      <p:cBhvr>
                                        <p:cTn id="69" dur="1" fill="hold">
                                          <p:stCondLst>
                                            <p:cond delay="0"/>
                                          </p:stCondLst>
                                        </p:cTn>
                                        <p:tgtEl>
                                          <p:spTgt spid="69"/>
                                        </p:tgtEl>
                                        <p:attrNameLst>
                                          <p:attrName>style.visibility</p:attrName>
                                        </p:attrNameLst>
                                      </p:cBhvr>
                                      <p:to>
                                        <p:strVal val="visible"/>
                                      </p:to>
                                    </p:set>
                                    <p:animEffect transition="in" filter="wipe(up)">
                                      <p:cBhvr>
                                        <p:cTn id="70" dur="500"/>
                                        <p:tgtEl>
                                          <p:spTgt spid="69"/>
                                        </p:tgtEl>
                                      </p:cBhvr>
                                    </p:animEffect>
                                  </p:childTnLst>
                                </p:cTn>
                              </p:par>
                            </p:childTnLst>
                          </p:cTn>
                        </p:par>
                        <p:par>
                          <p:cTn id="71" fill="hold">
                            <p:stCondLst>
                              <p:cond delay="1500"/>
                            </p:stCondLst>
                            <p:childTnLst>
                              <p:par>
                                <p:cTn id="72" presetID="22" presetClass="entr" presetSubtype="1" fill="hold" nodeType="after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wipe(up)">
                                      <p:cBhvr>
                                        <p:cTn id="74" dur="500"/>
                                        <p:tgtEl>
                                          <p:spTgt spid="30"/>
                                        </p:tgtEl>
                                      </p:cBhvr>
                                    </p:animEffect>
                                  </p:childTnLst>
                                </p:cTn>
                              </p:par>
                            </p:childTnLst>
                          </p:cTn>
                        </p:par>
                      </p:childTnLst>
                    </p:cTn>
                  </p:par>
                  <p:par>
                    <p:cTn id="75" fill="hold">
                      <p:stCondLst>
                        <p:cond delay="indefinite"/>
                      </p:stCondLst>
                      <p:childTnLst>
                        <p:par>
                          <p:cTn id="76" fill="hold">
                            <p:stCondLst>
                              <p:cond delay="0"/>
                            </p:stCondLst>
                            <p:childTnLst>
                              <p:par>
                                <p:cTn id="77" presetID="14" presetClass="exit" presetSubtype="10" fill="hold" grpId="1" nodeType="clickEffect">
                                  <p:stCondLst>
                                    <p:cond delay="0"/>
                                  </p:stCondLst>
                                  <p:childTnLst>
                                    <p:animEffect transition="out" filter="randombar(horizontal)">
                                      <p:cBhvr>
                                        <p:cTn id="78" dur="500"/>
                                        <p:tgtEl>
                                          <p:spTgt spid="38"/>
                                        </p:tgtEl>
                                      </p:cBhvr>
                                    </p:animEffect>
                                    <p:set>
                                      <p:cBhvr>
                                        <p:cTn id="79" dur="1" fill="hold">
                                          <p:stCondLst>
                                            <p:cond delay="499"/>
                                          </p:stCondLst>
                                        </p:cTn>
                                        <p:tgtEl>
                                          <p:spTgt spid="38"/>
                                        </p:tgtEl>
                                        <p:attrNameLst>
                                          <p:attrName>style.visibility</p:attrName>
                                        </p:attrNameLst>
                                      </p:cBhvr>
                                      <p:to>
                                        <p:strVal val="hidden"/>
                                      </p:to>
                                    </p:set>
                                  </p:childTnLst>
                                </p:cTn>
                              </p:par>
                              <p:par>
                                <p:cTn id="80" presetID="14" presetClass="exit" presetSubtype="10" fill="hold" nodeType="withEffect">
                                  <p:stCondLst>
                                    <p:cond delay="0"/>
                                  </p:stCondLst>
                                  <p:childTnLst>
                                    <p:animEffect transition="out" filter="randombar(horizontal)">
                                      <p:cBhvr>
                                        <p:cTn id="81" dur="500"/>
                                        <p:tgtEl>
                                          <p:spTgt spid="32"/>
                                        </p:tgtEl>
                                      </p:cBhvr>
                                    </p:animEffect>
                                    <p:set>
                                      <p:cBhvr>
                                        <p:cTn id="82" dur="1" fill="hold">
                                          <p:stCondLst>
                                            <p:cond delay="499"/>
                                          </p:stCondLst>
                                        </p:cTn>
                                        <p:tgtEl>
                                          <p:spTgt spid="32"/>
                                        </p:tgtEl>
                                        <p:attrNameLst>
                                          <p:attrName>style.visibility</p:attrName>
                                        </p:attrNameLst>
                                      </p:cBhvr>
                                      <p:to>
                                        <p:strVal val="hidden"/>
                                      </p:to>
                                    </p:set>
                                  </p:childTnLst>
                                </p:cTn>
                              </p:par>
                              <p:par>
                                <p:cTn id="83" presetID="14" presetClass="exit" presetSubtype="10" fill="hold" grpId="1" nodeType="withEffect">
                                  <p:stCondLst>
                                    <p:cond delay="0"/>
                                  </p:stCondLst>
                                  <p:childTnLst>
                                    <p:animEffect transition="out" filter="randombar(horizontal)">
                                      <p:cBhvr>
                                        <p:cTn id="84" dur="500"/>
                                        <p:tgtEl>
                                          <p:spTgt spid="24"/>
                                        </p:tgtEl>
                                      </p:cBhvr>
                                    </p:animEffect>
                                    <p:set>
                                      <p:cBhvr>
                                        <p:cTn id="85" dur="1" fill="hold">
                                          <p:stCondLst>
                                            <p:cond delay="499"/>
                                          </p:stCondLst>
                                        </p:cTn>
                                        <p:tgtEl>
                                          <p:spTgt spid="24"/>
                                        </p:tgtEl>
                                        <p:attrNameLst>
                                          <p:attrName>style.visibility</p:attrName>
                                        </p:attrNameLst>
                                      </p:cBhvr>
                                      <p:to>
                                        <p:strVal val="hidden"/>
                                      </p:to>
                                    </p:set>
                                  </p:childTnLst>
                                </p:cTn>
                              </p:par>
                              <p:par>
                                <p:cTn id="86" presetID="14" presetClass="exit" presetSubtype="10" fill="hold" grpId="1" nodeType="withEffect">
                                  <p:stCondLst>
                                    <p:cond delay="0"/>
                                  </p:stCondLst>
                                  <p:childTnLst>
                                    <p:animEffect transition="out" filter="randombar(horizontal)">
                                      <p:cBhvr>
                                        <p:cTn id="87" dur="500"/>
                                        <p:tgtEl>
                                          <p:spTgt spid="39"/>
                                        </p:tgtEl>
                                      </p:cBhvr>
                                    </p:animEffect>
                                    <p:set>
                                      <p:cBhvr>
                                        <p:cTn id="88" dur="1" fill="hold">
                                          <p:stCondLst>
                                            <p:cond delay="499"/>
                                          </p:stCondLst>
                                        </p:cTn>
                                        <p:tgtEl>
                                          <p:spTgt spid="39"/>
                                        </p:tgtEl>
                                        <p:attrNameLst>
                                          <p:attrName>style.visibility</p:attrName>
                                        </p:attrNameLst>
                                      </p:cBhvr>
                                      <p:to>
                                        <p:strVal val="hidden"/>
                                      </p:to>
                                    </p:set>
                                  </p:childTnLst>
                                </p:cTn>
                              </p:par>
                              <p:par>
                                <p:cTn id="89" presetID="14" presetClass="exit" presetSubtype="10" fill="hold" nodeType="withEffect">
                                  <p:stCondLst>
                                    <p:cond delay="0"/>
                                  </p:stCondLst>
                                  <p:childTnLst>
                                    <p:animEffect transition="out" filter="randombar(horizontal)">
                                      <p:cBhvr>
                                        <p:cTn id="90" dur="500"/>
                                        <p:tgtEl>
                                          <p:spTgt spid="17"/>
                                        </p:tgtEl>
                                      </p:cBhvr>
                                    </p:animEffect>
                                    <p:set>
                                      <p:cBhvr>
                                        <p:cTn id="91" dur="1" fill="hold">
                                          <p:stCondLst>
                                            <p:cond delay="499"/>
                                          </p:stCondLst>
                                        </p:cTn>
                                        <p:tgtEl>
                                          <p:spTgt spid="17"/>
                                        </p:tgtEl>
                                        <p:attrNameLst>
                                          <p:attrName>style.visibility</p:attrName>
                                        </p:attrNameLst>
                                      </p:cBhvr>
                                      <p:to>
                                        <p:strVal val="hidden"/>
                                      </p:to>
                                    </p:set>
                                  </p:childTnLst>
                                </p:cTn>
                              </p:par>
                              <p:par>
                                <p:cTn id="92" presetID="14" presetClass="exit" presetSubtype="10" fill="hold" nodeType="withEffect">
                                  <p:stCondLst>
                                    <p:cond delay="0"/>
                                  </p:stCondLst>
                                  <p:childTnLst>
                                    <p:animEffect transition="out" filter="randombar(horizontal)">
                                      <p:cBhvr>
                                        <p:cTn id="93" dur="500"/>
                                        <p:tgtEl>
                                          <p:spTgt spid="43"/>
                                        </p:tgtEl>
                                      </p:cBhvr>
                                    </p:animEffect>
                                    <p:set>
                                      <p:cBhvr>
                                        <p:cTn id="94" dur="1" fill="hold">
                                          <p:stCondLst>
                                            <p:cond delay="499"/>
                                          </p:stCondLst>
                                        </p:cTn>
                                        <p:tgtEl>
                                          <p:spTgt spid="43"/>
                                        </p:tgtEl>
                                        <p:attrNameLst>
                                          <p:attrName>style.visibility</p:attrName>
                                        </p:attrNameLst>
                                      </p:cBhvr>
                                      <p:to>
                                        <p:strVal val="hidden"/>
                                      </p:to>
                                    </p:set>
                                  </p:childTnLst>
                                </p:cTn>
                              </p:par>
                              <p:par>
                                <p:cTn id="95" presetID="14" presetClass="exit" presetSubtype="10" fill="hold" nodeType="withEffect">
                                  <p:stCondLst>
                                    <p:cond delay="0"/>
                                  </p:stCondLst>
                                  <p:childTnLst>
                                    <p:animEffect transition="out" filter="randombar(horizontal)">
                                      <p:cBhvr>
                                        <p:cTn id="96" dur="500"/>
                                        <p:tgtEl>
                                          <p:spTgt spid="47"/>
                                        </p:tgtEl>
                                      </p:cBhvr>
                                    </p:animEffect>
                                    <p:set>
                                      <p:cBhvr>
                                        <p:cTn id="97" dur="1" fill="hold">
                                          <p:stCondLst>
                                            <p:cond delay="499"/>
                                          </p:stCondLst>
                                        </p:cTn>
                                        <p:tgtEl>
                                          <p:spTgt spid="47"/>
                                        </p:tgtEl>
                                        <p:attrNameLst>
                                          <p:attrName>style.visibility</p:attrName>
                                        </p:attrNameLst>
                                      </p:cBhvr>
                                      <p:to>
                                        <p:strVal val="hidden"/>
                                      </p:to>
                                    </p:set>
                                  </p:childTnLst>
                                </p:cTn>
                              </p:par>
                              <p:par>
                                <p:cTn id="98" presetID="14" presetClass="exit" presetSubtype="10" fill="hold" nodeType="withEffect">
                                  <p:stCondLst>
                                    <p:cond delay="0"/>
                                  </p:stCondLst>
                                  <p:childTnLst>
                                    <p:animEffect transition="out" filter="randombar(horizontal)">
                                      <p:cBhvr>
                                        <p:cTn id="99" dur="500"/>
                                        <p:tgtEl>
                                          <p:spTgt spid="50"/>
                                        </p:tgtEl>
                                      </p:cBhvr>
                                    </p:animEffect>
                                    <p:set>
                                      <p:cBhvr>
                                        <p:cTn id="100" dur="1" fill="hold">
                                          <p:stCondLst>
                                            <p:cond delay="499"/>
                                          </p:stCondLst>
                                        </p:cTn>
                                        <p:tgtEl>
                                          <p:spTgt spid="50"/>
                                        </p:tgtEl>
                                        <p:attrNameLst>
                                          <p:attrName>style.visibility</p:attrName>
                                        </p:attrNameLst>
                                      </p:cBhvr>
                                      <p:to>
                                        <p:strVal val="hidden"/>
                                      </p:to>
                                    </p:set>
                                  </p:childTnLst>
                                </p:cTn>
                              </p:par>
                              <p:par>
                                <p:cTn id="101" presetID="14" presetClass="exit" presetSubtype="10" fill="hold" nodeType="withEffect">
                                  <p:stCondLst>
                                    <p:cond delay="0"/>
                                  </p:stCondLst>
                                  <p:childTnLst>
                                    <p:animEffect transition="out" filter="randombar(horizontal)">
                                      <p:cBhvr>
                                        <p:cTn id="102" dur="500"/>
                                        <p:tgtEl>
                                          <p:spTgt spid="53"/>
                                        </p:tgtEl>
                                      </p:cBhvr>
                                    </p:animEffect>
                                    <p:set>
                                      <p:cBhvr>
                                        <p:cTn id="103" dur="1" fill="hold">
                                          <p:stCondLst>
                                            <p:cond delay="499"/>
                                          </p:stCondLst>
                                        </p:cTn>
                                        <p:tgtEl>
                                          <p:spTgt spid="53"/>
                                        </p:tgtEl>
                                        <p:attrNameLst>
                                          <p:attrName>style.visibility</p:attrName>
                                        </p:attrNameLst>
                                      </p:cBhvr>
                                      <p:to>
                                        <p:strVal val="hidden"/>
                                      </p:to>
                                    </p:set>
                                  </p:childTnLst>
                                </p:cTn>
                              </p:par>
                              <p:par>
                                <p:cTn id="104" presetID="14" presetClass="exit" presetSubtype="10" fill="hold" grpId="1" nodeType="withEffect">
                                  <p:stCondLst>
                                    <p:cond delay="0"/>
                                  </p:stCondLst>
                                  <p:childTnLst>
                                    <p:animEffect transition="out" filter="randombar(horizontal)">
                                      <p:cBhvr>
                                        <p:cTn id="105" dur="500"/>
                                        <p:tgtEl>
                                          <p:spTgt spid="26"/>
                                        </p:tgtEl>
                                      </p:cBhvr>
                                    </p:animEffect>
                                    <p:set>
                                      <p:cBhvr>
                                        <p:cTn id="106" dur="1" fill="hold">
                                          <p:stCondLst>
                                            <p:cond delay="499"/>
                                          </p:stCondLst>
                                        </p:cTn>
                                        <p:tgtEl>
                                          <p:spTgt spid="26"/>
                                        </p:tgtEl>
                                        <p:attrNameLst>
                                          <p:attrName>style.visibility</p:attrName>
                                        </p:attrNameLst>
                                      </p:cBhvr>
                                      <p:to>
                                        <p:strVal val="hidden"/>
                                      </p:to>
                                    </p:set>
                                  </p:childTnLst>
                                </p:cTn>
                              </p:par>
                              <p:par>
                                <p:cTn id="107" presetID="14" presetClass="exit" presetSubtype="10" fill="hold" nodeType="withEffect">
                                  <p:stCondLst>
                                    <p:cond delay="0"/>
                                  </p:stCondLst>
                                  <p:childTnLst>
                                    <p:animEffect transition="out" filter="randombar(horizontal)">
                                      <p:cBhvr>
                                        <p:cTn id="108" dur="500"/>
                                        <p:tgtEl>
                                          <p:spTgt spid="61"/>
                                        </p:tgtEl>
                                      </p:cBhvr>
                                    </p:animEffect>
                                    <p:set>
                                      <p:cBhvr>
                                        <p:cTn id="109" dur="1" fill="hold">
                                          <p:stCondLst>
                                            <p:cond delay="499"/>
                                          </p:stCondLst>
                                        </p:cTn>
                                        <p:tgtEl>
                                          <p:spTgt spid="61"/>
                                        </p:tgtEl>
                                        <p:attrNameLst>
                                          <p:attrName>style.visibility</p:attrName>
                                        </p:attrNameLst>
                                      </p:cBhvr>
                                      <p:to>
                                        <p:strVal val="hidden"/>
                                      </p:to>
                                    </p:set>
                                  </p:childTnLst>
                                </p:cTn>
                              </p:par>
                              <p:par>
                                <p:cTn id="110" presetID="14" presetClass="exit" presetSubtype="10" fill="hold" nodeType="withEffect">
                                  <p:stCondLst>
                                    <p:cond delay="0"/>
                                  </p:stCondLst>
                                  <p:childTnLst>
                                    <p:animEffect transition="out" filter="randombar(horizontal)">
                                      <p:cBhvr>
                                        <p:cTn id="111" dur="500"/>
                                        <p:tgtEl>
                                          <p:spTgt spid="11"/>
                                        </p:tgtEl>
                                      </p:cBhvr>
                                    </p:animEffect>
                                    <p:set>
                                      <p:cBhvr>
                                        <p:cTn id="112" dur="1" fill="hold">
                                          <p:stCondLst>
                                            <p:cond delay="499"/>
                                          </p:stCondLst>
                                        </p:cTn>
                                        <p:tgtEl>
                                          <p:spTgt spid="11"/>
                                        </p:tgtEl>
                                        <p:attrNameLst>
                                          <p:attrName>style.visibility</p:attrName>
                                        </p:attrNameLst>
                                      </p:cBhvr>
                                      <p:to>
                                        <p:strVal val="hidden"/>
                                      </p:to>
                                    </p:set>
                                  </p:childTnLst>
                                </p:cTn>
                              </p:par>
                              <p:par>
                                <p:cTn id="113" presetID="14" presetClass="exit" presetSubtype="10" fill="hold" nodeType="withEffect">
                                  <p:stCondLst>
                                    <p:cond delay="0"/>
                                  </p:stCondLst>
                                  <p:childTnLst>
                                    <p:animEffect transition="out" filter="randombar(horizontal)">
                                      <p:cBhvr>
                                        <p:cTn id="114" dur="500"/>
                                        <p:tgtEl>
                                          <p:spTgt spid="9"/>
                                        </p:tgtEl>
                                      </p:cBhvr>
                                    </p:animEffect>
                                    <p:set>
                                      <p:cBhvr>
                                        <p:cTn id="115" dur="1" fill="hold">
                                          <p:stCondLst>
                                            <p:cond delay="499"/>
                                          </p:stCondLst>
                                        </p:cTn>
                                        <p:tgtEl>
                                          <p:spTgt spid="9"/>
                                        </p:tgtEl>
                                        <p:attrNameLst>
                                          <p:attrName>style.visibility</p:attrName>
                                        </p:attrNameLst>
                                      </p:cBhvr>
                                      <p:to>
                                        <p:strVal val="hidden"/>
                                      </p:to>
                                    </p:set>
                                  </p:childTnLst>
                                </p:cTn>
                              </p:par>
                              <p:par>
                                <p:cTn id="116" presetID="14" presetClass="exit" presetSubtype="10" fill="hold" grpId="1" nodeType="withEffect">
                                  <p:stCondLst>
                                    <p:cond delay="0"/>
                                  </p:stCondLst>
                                  <p:childTnLst>
                                    <p:animEffect transition="out" filter="randombar(horizontal)">
                                      <p:cBhvr>
                                        <p:cTn id="117" dur="500"/>
                                        <p:tgtEl>
                                          <p:spTgt spid="68"/>
                                        </p:tgtEl>
                                      </p:cBhvr>
                                    </p:animEffect>
                                    <p:set>
                                      <p:cBhvr>
                                        <p:cTn id="118" dur="1" fill="hold">
                                          <p:stCondLst>
                                            <p:cond delay="499"/>
                                          </p:stCondLst>
                                        </p:cTn>
                                        <p:tgtEl>
                                          <p:spTgt spid="68"/>
                                        </p:tgtEl>
                                        <p:attrNameLst>
                                          <p:attrName>style.visibility</p:attrName>
                                        </p:attrNameLst>
                                      </p:cBhvr>
                                      <p:to>
                                        <p:strVal val="hidden"/>
                                      </p:to>
                                    </p:set>
                                  </p:childTnLst>
                                </p:cTn>
                              </p:par>
                              <p:par>
                                <p:cTn id="119" presetID="14" presetClass="exit" presetSubtype="10" fill="hold" nodeType="withEffect">
                                  <p:stCondLst>
                                    <p:cond delay="0"/>
                                  </p:stCondLst>
                                  <p:childTnLst>
                                    <p:animEffect transition="out" filter="randombar(horizontal)">
                                      <p:cBhvr>
                                        <p:cTn id="120" dur="500"/>
                                        <p:tgtEl>
                                          <p:spTgt spid="75"/>
                                        </p:tgtEl>
                                      </p:cBhvr>
                                    </p:animEffect>
                                    <p:set>
                                      <p:cBhvr>
                                        <p:cTn id="121" dur="1" fill="hold">
                                          <p:stCondLst>
                                            <p:cond delay="499"/>
                                          </p:stCondLst>
                                        </p:cTn>
                                        <p:tgtEl>
                                          <p:spTgt spid="75"/>
                                        </p:tgtEl>
                                        <p:attrNameLst>
                                          <p:attrName>style.visibility</p:attrName>
                                        </p:attrNameLst>
                                      </p:cBhvr>
                                      <p:to>
                                        <p:strVal val="hidden"/>
                                      </p:to>
                                    </p:set>
                                  </p:childTnLst>
                                </p:cTn>
                              </p:par>
                              <p:par>
                                <p:cTn id="122" presetID="14" presetClass="exit" presetSubtype="10" fill="hold" nodeType="withEffect">
                                  <p:stCondLst>
                                    <p:cond delay="0"/>
                                  </p:stCondLst>
                                  <p:childTnLst>
                                    <p:animEffect transition="out" filter="randombar(horizontal)">
                                      <p:cBhvr>
                                        <p:cTn id="123" dur="500"/>
                                        <p:tgtEl>
                                          <p:spTgt spid="69"/>
                                        </p:tgtEl>
                                      </p:cBhvr>
                                    </p:animEffect>
                                    <p:set>
                                      <p:cBhvr>
                                        <p:cTn id="124" dur="1" fill="hold">
                                          <p:stCondLst>
                                            <p:cond delay="499"/>
                                          </p:stCondLst>
                                        </p:cTn>
                                        <p:tgtEl>
                                          <p:spTgt spid="69"/>
                                        </p:tgtEl>
                                        <p:attrNameLst>
                                          <p:attrName>style.visibility</p:attrName>
                                        </p:attrNameLst>
                                      </p:cBhvr>
                                      <p:to>
                                        <p:strVal val="hidden"/>
                                      </p:to>
                                    </p:set>
                                  </p:childTnLst>
                                </p:cTn>
                              </p:par>
                              <p:par>
                                <p:cTn id="125" presetID="14" presetClass="exit" presetSubtype="10" fill="hold" nodeType="withEffect">
                                  <p:stCondLst>
                                    <p:cond delay="0"/>
                                  </p:stCondLst>
                                  <p:childTnLst>
                                    <p:animEffect transition="out" filter="randombar(horizontal)">
                                      <p:cBhvr>
                                        <p:cTn id="126" dur="500"/>
                                        <p:tgtEl>
                                          <p:spTgt spid="30"/>
                                        </p:tgtEl>
                                      </p:cBhvr>
                                    </p:animEffect>
                                    <p:set>
                                      <p:cBhvr>
                                        <p:cTn id="127"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6" grpId="0" animBg="1"/>
      <p:bldP spid="26" grpId="1" animBg="1"/>
      <p:bldP spid="38" grpId="0" animBg="1"/>
      <p:bldP spid="38" grpId="1" animBg="1"/>
      <p:bldP spid="39" grpId="0" animBg="1"/>
      <p:bldP spid="39" grpId="1" animBg="1"/>
      <p:bldP spid="68" grpId="0" animBg="1"/>
      <p:bldP spid="6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E86BFBC-5B82-491E-970B-EA9D81EB5C1E}"/>
              </a:ext>
            </a:extLst>
          </p:cNvPr>
          <p:cNvSpPr txBox="1"/>
          <p:nvPr/>
        </p:nvSpPr>
        <p:spPr>
          <a:xfrm>
            <a:off x="124237" y="133062"/>
            <a:ext cx="47132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PowerPoint – Slide Panel – Ruler</a:t>
            </a:r>
          </a:p>
        </p:txBody>
      </p:sp>
      <p:sp>
        <p:nvSpPr>
          <p:cNvPr id="6" name="Slide Number Placeholder 61">
            <a:extLst>
              <a:ext uri="{FF2B5EF4-FFF2-40B4-BE49-F238E27FC236}">
                <a16:creationId xmlns:a16="http://schemas.microsoft.com/office/drawing/2014/main" id="{6CC3F0F4-9D0E-43A6-B588-0BE0F6CDC9C0}"/>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11</a:t>
            </a:fld>
            <a:endParaRPr lang="en-US" altLang="en-US" dirty="0">
              <a:solidFill>
                <a:schemeClr val="tx1"/>
              </a:solidFill>
            </a:endParaRPr>
          </a:p>
        </p:txBody>
      </p:sp>
      <p:sp>
        <p:nvSpPr>
          <p:cNvPr id="7" name="TextBox 6">
            <a:extLst>
              <a:ext uri="{FF2B5EF4-FFF2-40B4-BE49-F238E27FC236}">
                <a16:creationId xmlns:a16="http://schemas.microsoft.com/office/drawing/2014/main" id="{D82C67AF-0646-469B-9ACD-15790056E360}"/>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9" name="Picture 8">
            <a:extLst>
              <a:ext uri="{FF2B5EF4-FFF2-40B4-BE49-F238E27FC236}">
                <a16:creationId xmlns:a16="http://schemas.microsoft.com/office/drawing/2014/main" id="{F8013DB1-F779-4CF1-8650-6802AAA9B9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37686"/>
            <a:ext cx="12192000" cy="1786089"/>
          </a:xfrm>
          <a:prstGeom prst="rect">
            <a:avLst/>
          </a:prstGeom>
        </p:spPr>
      </p:pic>
      <p:sp>
        <p:nvSpPr>
          <p:cNvPr id="11" name="TextBox 10">
            <a:extLst>
              <a:ext uri="{FF2B5EF4-FFF2-40B4-BE49-F238E27FC236}">
                <a16:creationId xmlns:a16="http://schemas.microsoft.com/office/drawing/2014/main" id="{BB34B116-C741-4EDC-BE8C-EE09EDA55E71}"/>
              </a:ext>
            </a:extLst>
          </p:cNvPr>
          <p:cNvSpPr txBox="1"/>
          <p:nvPr/>
        </p:nvSpPr>
        <p:spPr>
          <a:xfrm>
            <a:off x="1924113" y="790352"/>
            <a:ext cx="8395854" cy="707886"/>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The </a:t>
            </a:r>
            <a:r>
              <a:rPr lang="en-CA" sz="2000" b="1" dirty="0"/>
              <a:t>ruler</a:t>
            </a:r>
            <a:r>
              <a:rPr lang="en-CA" sz="2000" dirty="0"/>
              <a:t> is a useful tool when designing slides with your content.</a:t>
            </a:r>
          </a:p>
          <a:p>
            <a:r>
              <a:rPr lang="en-CA" sz="2000" dirty="0"/>
              <a:t>This is how you add the ruler to the </a:t>
            </a:r>
            <a:r>
              <a:rPr lang="en-CA" sz="2000" b="1" dirty="0"/>
              <a:t>Slide Panel </a:t>
            </a:r>
            <a:r>
              <a:rPr lang="en-CA" sz="2000" dirty="0"/>
              <a:t>should it not currently be there.</a:t>
            </a:r>
          </a:p>
        </p:txBody>
      </p:sp>
      <p:cxnSp>
        <p:nvCxnSpPr>
          <p:cNvPr id="12" name="Straight Arrow Connector 11">
            <a:extLst>
              <a:ext uri="{FF2B5EF4-FFF2-40B4-BE49-F238E27FC236}">
                <a16:creationId xmlns:a16="http://schemas.microsoft.com/office/drawing/2014/main" id="{FEED3D07-C4C5-4F2C-BDCC-ACA88659E6B0}"/>
              </a:ext>
            </a:extLst>
          </p:cNvPr>
          <p:cNvCxnSpPr>
            <a:cxnSpLocks/>
            <a:stCxn id="13" idx="1"/>
          </p:cNvCxnSpPr>
          <p:nvPr/>
        </p:nvCxnSpPr>
        <p:spPr>
          <a:xfrm flipH="1" flipV="1">
            <a:off x="7049193" y="2468880"/>
            <a:ext cx="1471352" cy="210854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5754F56-04F6-47B9-8E44-493D9242E32F}"/>
              </a:ext>
            </a:extLst>
          </p:cNvPr>
          <p:cNvSpPr txBox="1"/>
          <p:nvPr/>
        </p:nvSpPr>
        <p:spPr>
          <a:xfrm>
            <a:off x="8520545" y="4377366"/>
            <a:ext cx="2947428"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1. Select the </a:t>
            </a:r>
            <a:r>
              <a:rPr lang="en-CA" sz="2000" b="1" dirty="0"/>
              <a:t>View</a:t>
            </a:r>
            <a:r>
              <a:rPr lang="en-CA" sz="2000" dirty="0"/>
              <a:t> ribbon.</a:t>
            </a:r>
          </a:p>
        </p:txBody>
      </p:sp>
      <p:cxnSp>
        <p:nvCxnSpPr>
          <p:cNvPr id="16" name="Straight Arrow Connector 15">
            <a:extLst>
              <a:ext uri="{FF2B5EF4-FFF2-40B4-BE49-F238E27FC236}">
                <a16:creationId xmlns:a16="http://schemas.microsoft.com/office/drawing/2014/main" id="{65FC2643-DF38-4929-B347-C78747EBA78E}"/>
              </a:ext>
            </a:extLst>
          </p:cNvPr>
          <p:cNvCxnSpPr>
            <a:cxnSpLocks/>
          </p:cNvCxnSpPr>
          <p:nvPr/>
        </p:nvCxnSpPr>
        <p:spPr>
          <a:xfrm flipH="1" flipV="1">
            <a:off x="4563687" y="2784764"/>
            <a:ext cx="282634" cy="15926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F41E0C8-6EDF-496F-81BF-1C23129F76B6}"/>
              </a:ext>
            </a:extLst>
          </p:cNvPr>
          <p:cNvSpPr txBox="1"/>
          <p:nvPr/>
        </p:nvSpPr>
        <p:spPr>
          <a:xfrm>
            <a:off x="4837441" y="4377366"/>
            <a:ext cx="2569199"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2. Check the </a:t>
            </a:r>
            <a:r>
              <a:rPr lang="en-CA" sz="2000" b="1" dirty="0"/>
              <a:t>Ruler</a:t>
            </a:r>
            <a:r>
              <a:rPr lang="en-CA" sz="2000" dirty="0"/>
              <a:t> box.</a:t>
            </a:r>
          </a:p>
        </p:txBody>
      </p:sp>
    </p:spTree>
    <p:extLst>
      <p:ext uri="{BB962C8B-B14F-4D97-AF65-F5344CB8AC3E}">
        <p14:creationId xmlns:p14="http://schemas.microsoft.com/office/powerpoint/2010/main" val="3274484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1+#ppt_w/2"/>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2" presetClass="entr" presetSubtype="4"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ppt_x"/>
                                          </p:val>
                                        </p:tav>
                                        <p:tav tm="100000">
                                          <p:val>
                                            <p:strVal val="#ppt_x"/>
                                          </p:val>
                                        </p:tav>
                                      </p:tavLst>
                                    </p:anim>
                                    <p:anim calcmode="lin" valueType="num">
                                      <p:cBhvr additive="base">
                                        <p:cTn id="28" dur="500" fill="hold"/>
                                        <p:tgtEl>
                                          <p:spTgt spid="17"/>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1" nodeType="clickEffect">
                                  <p:stCondLst>
                                    <p:cond delay="0"/>
                                  </p:stCondLst>
                                  <p:childTnLst>
                                    <p:animEffect transition="out" filter="randombar(horizontal)">
                                      <p:cBhvr>
                                        <p:cTn id="36" dur="500"/>
                                        <p:tgtEl>
                                          <p:spTgt spid="11"/>
                                        </p:tgtEl>
                                      </p:cBhvr>
                                    </p:animEffect>
                                    <p:set>
                                      <p:cBhvr>
                                        <p:cTn id="37" dur="1" fill="hold">
                                          <p:stCondLst>
                                            <p:cond delay="499"/>
                                          </p:stCondLst>
                                        </p:cTn>
                                        <p:tgtEl>
                                          <p:spTgt spid="11"/>
                                        </p:tgtEl>
                                        <p:attrNameLst>
                                          <p:attrName>style.visibility</p:attrName>
                                        </p:attrNameLst>
                                      </p:cBhvr>
                                      <p:to>
                                        <p:strVal val="hidden"/>
                                      </p:to>
                                    </p:set>
                                  </p:childTnLst>
                                </p:cTn>
                              </p:par>
                              <p:par>
                                <p:cTn id="38" presetID="14" presetClass="exit" presetSubtype="10" fill="hold" nodeType="withEffect">
                                  <p:stCondLst>
                                    <p:cond delay="0"/>
                                  </p:stCondLst>
                                  <p:childTnLst>
                                    <p:animEffect transition="out" filter="randombar(horizontal)">
                                      <p:cBhvr>
                                        <p:cTn id="39" dur="500"/>
                                        <p:tgtEl>
                                          <p:spTgt spid="9"/>
                                        </p:tgtEl>
                                      </p:cBhvr>
                                    </p:animEffect>
                                    <p:set>
                                      <p:cBhvr>
                                        <p:cTn id="40" dur="1" fill="hold">
                                          <p:stCondLst>
                                            <p:cond delay="499"/>
                                          </p:stCondLst>
                                        </p:cTn>
                                        <p:tgtEl>
                                          <p:spTgt spid="9"/>
                                        </p:tgtEl>
                                        <p:attrNameLst>
                                          <p:attrName>style.visibility</p:attrName>
                                        </p:attrNameLst>
                                      </p:cBhvr>
                                      <p:to>
                                        <p:strVal val="hidden"/>
                                      </p:to>
                                    </p:set>
                                  </p:childTnLst>
                                </p:cTn>
                              </p:par>
                              <p:par>
                                <p:cTn id="41" presetID="14" presetClass="exit" presetSubtype="10" fill="hold" grpId="1" nodeType="withEffect">
                                  <p:stCondLst>
                                    <p:cond delay="0"/>
                                  </p:stCondLst>
                                  <p:childTnLst>
                                    <p:animEffect transition="out" filter="randombar(horizontal)">
                                      <p:cBhvr>
                                        <p:cTn id="42" dur="500"/>
                                        <p:tgtEl>
                                          <p:spTgt spid="13"/>
                                        </p:tgtEl>
                                      </p:cBhvr>
                                    </p:animEffect>
                                    <p:set>
                                      <p:cBhvr>
                                        <p:cTn id="43" dur="1" fill="hold">
                                          <p:stCondLst>
                                            <p:cond delay="499"/>
                                          </p:stCondLst>
                                        </p:cTn>
                                        <p:tgtEl>
                                          <p:spTgt spid="13"/>
                                        </p:tgtEl>
                                        <p:attrNameLst>
                                          <p:attrName>style.visibility</p:attrName>
                                        </p:attrNameLst>
                                      </p:cBhvr>
                                      <p:to>
                                        <p:strVal val="hidden"/>
                                      </p:to>
                                    </p:set>
                                  </p:childTnLst>
                                </p:cTn>
                              </p:par>
                              <p:par>
                                <p:cTn id="44" presetID="14" presetClass="exit" presetSubtype="10" fill="hold" nodeType="withEffect">
                                  <p:stCondLst>
                                    <p:cond delay="0"/>
                                  </p:stCondLst>
                                  <p:childTnLst>
                                    <p:animEffect transition="out" filter="randombar(horizontal)">
                                      <p:cBhvr>
                                        <p:cTn id="45" dur="500"/>
                                        <p:tgtEl>
                                          <p:spTgt spid="12"/>
                                        </p:tgtEl>
                                      </p:cBhvr>
                                    </p:animEffect>
                                    <p:set>
                                      <p:cBhvr>
                                        <p:cTn id="46" dur="1" fill="hold">
                                          <p:stCondLst>
                                            <p:cond delay="499"/>
                                          </p:stCondLst>
                                        </p:cTn>
                                        <p:tgtEl>
                                          <p:spTgt spid="12"/>
                                        </p:tgtEl>
                                        <p:attrNameLst>
                                          <p:attrName>style.visibility</p:attrName>
                                        </p:attrNameLst>
                                      </p:cBhvr>
                                      <p:to>
                                        <p:strVal val="hidden"/>
                                      </p:to>
                                    </p:set>
                                  </p:childTnLst>
                                </p:cTn>
                              </p:par>
                              <p:par>
                                <p:cTn id="47" presetID="14" presetClass="exit" presetSubtype="10" fill="hold" grpId="1" nodeType="withEffect">
                                  <p:stCondLst>
                                    <p:cond delay="0"/>
                                  </p:stCondLst>
                                  <p:childTnLst>
                                    <p:animEffect transition="out" filter="randombar(horizontal)">
                                      <p:cBhvr>
                                        <p:cTn id="48" dur="500"/>
                                        <p:tgtEl>
                                          <p:spTgt spid="17"/>
                                        </p:tgtEl>
                                      </p:cBhvr>
                                    </p:animEffect>
                                    <p:set>
                                      <p:cBhvr>
                                        <p:cTn id="49" dur="1" fill="hold">
                                          <p:stCondLst>
                                            <p:cond delay="499"/>
                                          </p:stCondLst>
                                        </p:cTn>
                                        <p:tgtEl>
                                          <p:spTgt spid="17"/>
                                        </p:tgtEl>
                                        <p:attrNameLst>
                                          <p:attrName>style.visibility</p:attrName>
                                        </p:attrNameLst>
                                      </p:cBhvr>
                                      <p:to>
                                        <p:strVal val="hidden"/>
                                      </p:to>
                                    </p:set>
                                  </p:childTnLst>
                                </p:cTn>
                              </p:par>
                              <p:par>
                                <p:cTn id="50" presetID="14" presetClass="exit" presetSubtype="10" fill="hold" nodeType="withEffect">
                                  <p:stCondLst>
                                    <p:cond delay="0"/>
                                  </p:stCondLst>
                                  <p:childTnLst>
                                    <p:animEffect transition="out" filter="randombar(horizontal)">
                                      <p:cBhvr>
                                        <p:cTn id="51" dur="500"/>
                                        <p:tgtEl>
                                          <p:spTgt spid="16"/>
                                        </p:tgtEl>
                                      </p:cBhvr>
                                    </p:animEffect>
                                    <p:set>
                                      <p:cBhvr>
                                        <p:cTn id="52"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P spid="13" grpId="1" animBg="1"/>
      <p:bldP spid="17" grpId="0" animBg="1"/>
      <p:bldP spid="1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AF72E8-6BC4-4D73-949B-D51D1EF060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8326" y="1345892"/>
            <a:ext cx="9110857" cy="5468174"/>
          </a:xfrm>
          <a:prstGeom prst="rect">
            <a:avLst/>
          </a:prstGeom>
        </p:spPr>
      </p:pic>
      <p:sp>
        <p:nvSpPr>
          <p:cNvPr id="3" name="TextBox 2"/>
          <p:cNvSpPr txBox="1"/>
          <p:nvPr/>
        </p:nvSpPr>
        <p:spPr>
          <a:xfrm>
            <a:off x="124236" y="133062"/>
            <a:ext cx="4406199"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PowerPoint – Slide Panel - Ruler</a:t>
            </a:r>
          </a:p>
        </p:txBody>
      </p:sp>
      <p:sp>
        <p:nvSpPr>
          <p:cNvPr id="4" name="TextBox 3"/>
          <p:cNvSpPr txBox="1"/>
          <p:nvPr/>
        </p:nvSpPr>
        <p:spPr>
          <a:xfrm>
            <a:off x="4904510" y="459421"/>
            <a:ext cx="5120640"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The </a:t>
            </a:r>
            <a:r>
              <a:rPr lang="en-CA" sz="2000" b="1" dirty="0"/>
              <a:t>Slide Panel</a:t>
            </a:r>
            <a:r>
              <a:rPr lang="en-CA" sz="2000" dirty="0"/>
              <a:t>, where the creativity happens!</a:t>
            </a:r>
          </a:p>
        </p:txBody>
      </p:sp>
      <p:cxnSp>
        <p:nvCxnSpPr>
          <p:cNvPr id="7" name="Straight Arrow Connector 6"/>
          <p:cNvCxnSpPr>
            <a:cxnSpLocks/>
          </p:cNvCxnSpPr>
          <p:nvPr/>
        </p:nvCxnSpPr>
        <p:spPr>
          <a:xfrm flipH="1">
            <a:off x="5857030" y="782320"/>
            <a:ext cx="117050" cy="2367407"/>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cxnSpLocks/>
            <a:stCxn id="18" idx="2"/>
          </p:cNvCxnSpPr>
          <p:nvPr/>
        </p:nvCxnSpPr>
        <p:spPr>
          <a:xfrm flipH="1">
            <a:off x="8236315" y="3149727"/>
            <a:ext cx="1151334" cy="1231080"/>
          </a:xfrm>
          <a:prstGeom prst="straightConnector1">
            <a:avLst/>
          </a:prstGeom>
          <a:ln w="19050">
            <a:gradFill>
              <a:gsLst>
                <a:gs pos="0">
                  <a:schemeClr val="accent2"/>
                </a:gs>
                <a:gs pos="86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3683237" y="2718725"/>
            <a:ext cx="8455754" cy="3607259"/>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Slide Number Placeholder 61">
            <a:extLst>
              <a:ext uri="{FF2B5EF4-FFF2-40B4-BE49-F238E27FC236}">
                <a16:creationId xmlns:a16="http://schemas.microsoft.com/office/drawing/2014/main" id="{2B53A528-1981-42EE-BE76-16E178AFE5AC}"/>
              </a:ext>
            </a:extLst>
          </p:cNvPr>
          <p:cNvSpPr>
            <a:spLocks noGrp="1"/>
          </p:cNvSpPr>
          <p:nvPr>
            <p:ph type="sldNum" sz="quarter" idx="12"/>
          </p:nvPr>
        </p:nvSpPr>
        <p:spPr>
          <a:xfrm>
            <a:off x="304054" y="6453445"/>
            <a:ext cx="476250" cy="387350"/>
          </a:xfrm>
        </p:spPr>
        <p:txBody>
          <a:bodyPr/>
          <a:lstStyle/>
          <a:p>
            <a:pPr algn="ctr"/>
            <a:fld id="{42E2B24C-DC2C-4712-9D60-04BFC1B335EB}" type="slidenum">
              <a:rPr lang="en-US" altLang="en-US" smtClean="0">
                <a:solidFill>
                  <a:schemeClr val="tx1"/>
                </a:solidFill>
              </a:rPr>
              <a:pPr algn="ctr"/>
              <a:t>12</a:t>
            </a:fld>
            <a:endParaRPr lang="en-US" altLang="en-US" dirty="0">
              <a:solidFill>
                <a:schemeClr val="tx1"/>
              </a:solidFill>
            </a:endParaRPr>
          </a:p>
        </p:txBody>
      </p:sp>
      <p:sp>
        <p:nvSpPr>
          <p:cNvPr id="29" name="TextBox 28">
            <a:extLst>
              <a:ext uri="{FF2B5EF4-FFF2-40B4-BE49-F238E27FC236}">
                <a16:creationId xmlns:a16="http://schemas.microsoft.com/office/drawing/2014/main" id="{FFFD8CCB-7A05-4CF8-B5D7-6C7F5BDC2D7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8" name="TextBox 17"/>
          <p:cNvSpPr txBox="1"/>
          <p:nvPr/>
        </p:nvSpPr>
        <p:spPr>
          <a:xfrm>
            <a:off x="6973052" y="2134064"/>
            <a:ext cx="4829194"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When the cursor is located </a:t>
            </a:r>
            <a:r>
              <a:rPr lang="en-CA" b="1" dirty="0"/>
              <a:t>within an object that can contain text</a:t>
            </a:r>
            <a:r>
              <a:rPr lang="en-CA" dirty="0"/>
              <a:t>, such as a text box, the ruler becomes able </a:t>
            </a:r>
            <a:r>
              <a:rPr lang="en-CA"/>
              <a:t>to hold </a:t>
            </a:r>
            <a:r>
              <a:rPr lang="en-CA" dirty="0"/>
              <a:t>tab stops …</a:t>
            </a:r>
          </a:p>
        </p:txBody>
      </p:sp>
      <p:grpSp>
        <p:nvGrpSpPr>
          <p:cNvPr id="32" name="Group 31">
            <a:extLst>
              <a:ext uri="{FF2B5EF4-FFF2-40B4-BE49-F238E27FC236}">
                <a16:creationId xmlns:a16="http://schemas.microsoft.com/office/drawing/2014/main" id="{2B69790F-E9CD-4580-A712-0FFE6AA7F39D}"/>
              </a:ext>
            </a:extLst>
          </p:cNvPr>
          <p:cNvGrpSpPr/>
          <p:nvPr/>
        </p:nvGrpSpPr>
        <p:grpSpPr>
          <a:xfrm>
            <a:off x="3804943" y="2785662"/>
            <a:ext cx="4431372" cy="1595145"/>
            <a:chOff x="3804943" y="2785662"/>
            <a:chExt cx="4431372" cy="1595145"/>
          </a:xfrm>
        </p:grpSpPr>
        <p:cxnSp>
          <p:nvCxnSpPr>
            <p:cNvPr id="38" name="Straight Arrow Connector 37">
              <a:extLst>
                <a:ext uri="{FF2B5EF4-FFF2-40B4-BE49-F238E27FC236}">
                  <a16:creationId xmlns:a16="http://schemas.microsoft.com/office/drawing/2014/main" id="{B3A27246-5BC1-4C7E-871A-F15F5640BE63}"/>
                </a:ext>
              </a:extLst>
            </p:cNvPr>
            <p:cNvCxnSpPr>
              <a:cxnSpLocks/>
            </p:cNvCxnSpPr>
            <p:nvPr/>
          </p:nvCxnSpPr>
          <p:spPr>
            <a:xfrm flipH="1" flipV="1">
              <a:off x="3804943" y="2785662"/>
              <a:ext cx="4431372" cy="1595145"/>
            </a:xfrm>
            <a:prstGeom prst="straightConnector1">
              <a:avLst/>
            </a:prstGeom>
            <a:ln w="19050">
              <a:gradFill>
                <a:gsLst>
                  <a:gs pos="48000">
                    <a:srgbClr val="00B050"/>
                  </a:gs>
                  <a:gs pos="54000">
                    <a:schemeClr val="accent2"/>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644358B5-D41E-4D15-9097-4A4E422B5B09}"/>
                </a:ext>
              </a:extLst>
            </p:cNvPr>
            <p:cNvSpPr txBox="1"/>
            <p:nvPr/>
          </p:nvSpPr>
          <p:spPr>
            <a:xfrm rot="1168707">
              <a:off x="3940770" y="3128578"/>
              <a:ext cx="3383100" cy="369332"/>
            </a:xfrm>
            <a:prstGeom prst="rect">
              <a:avLst/>
            </a:prstGeom>
            <a:noFill/>
          </p:spPr>
          <p:txBody>
            <a:bodyPr wrap="square" rtlCol="0">
              <a:spAutoFit/>
            </a:bodyPr>
            <a:lstStyle/>
            <a:p>
              <a:r>
                <a:rPr lang="en-CA" dirty="0"/>
                <a:t>… the </a:t>
              </a:r>
              <a:r>
                <a:rPr lang="en-CA" b="1" dirty="0"/>
                <a:t>Tab Stop</a:t>
              </a:r>
              <a:r>
                <a:rPr lang="en-CA" dirty="0"/>
                <a:t> icon is displayed ...</a:t>
              </a:r>
            </a:p>
          </p:txBody>
        </p:sp>
      </p:grpSp>
      <p:sp>
        <p:nvSpPr>
          <p:cNvPr id="43" name="TextBox 42">
            <a:extLst>
              <a:ext uri="{FF2B5EF4-FFF2-40B4-BE49-F238E27FC236}">
                <a16:creationId xmlns:a16="http://schemas.microsoft.com/office/drawing/2014/main" id="{4366078B-305F-411F-AF03-AE4060410077}"/>
              </a:ext>
            </a:extLst>
          </p:cNvPr>
          <p:cNvSpPr txBox="1"/>
          <p:nvPr/>
        </p:nvSpPr>
        <p:spPr>
          <a:xfrm>
            <a:off x="593658" y="4716340"/>
            <a:ext cx="4127972"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 which allows you to set tab stops and paragraph markers in that object similar to the way you can in Word.</a:t>
            </a:r>
          </a:p>
        </p:txBody>
      </p:sp>
      <p:cxnSp>
        <p:nvCxnSpPr>
          <p:cNvPr id="46" name="Straight Arrow Connector 45">
            <a:extLst>
              <a:ext uri="{FF2B5EF4-FFF2-40B4-BE49-F238E27FC236}">
                <a16:creationId xmlns:a16="http://schemas.microsoft.com/office/drawing/2014/main" id="{63F2BB88-8C51-4CCB-B6FA-F7E0B82493D9}"/>
              </a:ext>
            </a:extLst>
          </p:cNvPr>
          <p:cNvCxnSpPr>
            <a:cxnSpLocks/>
            <a:endCxn id="43" idx="0"/>
          </p:cNvCxnSpPr>
          <p:nvPr/>
        </p:nvCxnSpPr>
        <p:spPr>
          <a:xfrm flipH="1">
            <a:off x="2657644" y="2851265"/>
            <a:ext cx="1147300" cy="18650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386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up)">
                                      <p:cBhvr>
                                        <p:cTn id="16" dur="5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0-#ppt_w/2"/>
                                          </p:val>
                                        </p:tav>
                                        <p:tav tm="100000">
                                          <p:val>
                                            <p:strVal val="#ppt_x"/>
                                          </p:val>
                                        </p:tav>
                                      </p:tavLst>
                                    </p:anim>
                                    <p:anim calcmode="lin" valueType="num">
                                      <p:cBhvr additive="base">
                                        <p:cTn id="22" dur="500" fill="hold"/>
                                        <p:tgtEl>
                                          <p:spTgt spid="18"/>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1" fill="hold"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up)">
                                      <p:cBhvr>
                                        <p:cTn id="26" dur="500"/>
                                        <p:tgtEl>
                                          <p:spTgt spid="21"/>
                                        </p:tgtEl>
                                      </p:cBhvr>
                                    </p:animEffect>
                                  </p:childTnLst>
                                </p:cTn>
                              </p:par>
                            </p:childTnLst>
                          </p:cTn>
                        </p:par>
                        <p:par>
                          <p:cTn id="27" fill="hold">
                            <p:stCondLst>
                              <p:cond delay="1000"/>
                            </p:stCondLst>
                            <p:childTnLst>
                              <p:par>
                                <p:cTn id="28" presetID="22" presetClass="entr" presetSubtype="2" fill="hold" nodeType="after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wipe(right)">
                                      <p:cBhvr>
                                        <p:cTn id="30" dur="500"/>
                                        <p:tgtEl>
                                          <p:spTgt spid="32"/>
                                        </p:tgtEl>
                                      </p:cBhvr>
                                    </p:animEffect>
                                  </p:childTnLst>
                                </p:cTn>
                              </p:par>
                            </p:childTnLst>
                          </p:cTn>
                        </p:par>
                        <p:par>
                          <p:cTn id="31" fill="hold">
                            <p:stCondLst>
                              <p:cond delay="1500"/>
                            </p:stCondLst>
                            <p:childTnLst>
                              <p:par>
                                <p:cTn id="32" presetID="22" presetClass="entr" presetSubtype="1" fill="hold" nodeType="after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wipe(up)">
                                      <p:cBhvr>
                                        <p:cTn id="34" dur="500"/>
                                        <p:tgtEl>
                                          <p:spTgt spid="46"/>
                                        </p:tgtEl>
                                      </p:cBhvr>
                                    </p:animEffect>
                                  </p:childTnLst>
                                </p:cTn>
                              </p:par>
                            </p:childTnLst>
                          </p:cTn>
                        </p:par>
                        <p:par>
                          <p:cTn id="35" fill="hold">
                            <p:stCondLst>
                              <p:cond delay="2000"/>
                            </p:stCondLst>
                            <p:childTnLst>
                              <p:par>
                                <p:cTn id="36" presetID="22" presetClass="entr" presetSubtype="1" fill="hold" grpId="0" nodeType="after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wipe(up)">
                                      <p:cBhvr>
                                        <p:cTn id="38"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1" grpId="0" animBg="1"/>
      <p:bldP spid="18" grpId="0" animBg="1"/>
      <p:bldP spid="4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2809546" y="3929070"/>
            <a:ext cx="9190658" cy="2769905"/>
          </a:xfrm>
          <a:prstGeom prst="rect">
            <a:avLst/>
          </a:prstGeom>
          <a:solidFill>
            <a:srgbClr val="7030A0">
              <a:alpha val="30000"/>
            </a:srgbClr>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p:cNvSpPr txBox="1"/>
          <p:nvPr/>
        </p:nvSpPr>
        <p:spPr>
          <a:xfrm>
            <a:off x="61081" y="160303"/>
            <a:ext cx="2083603" cy="1015663"/>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PowerPoint</a:t>
            </a:r>
          </a:p>
          <a:p>
            <a:pPr algn="ctr"/>
            <a:r>
              <a:rPr lang="en-CA" sz="2000" dirty="0"/>
              <a:t>The Ruler’s Rules</a:t>
            </a:r>
          </a:p>
        </p:txBody>
      </p:sp>
      <p:grpSp>
        <p:nvGrpSpPr>
          <p:cNvPr id="5" name="Group 4"/>
          <p:cNvGrpSpPr/>
          <p:nvPr/>
        </p:nvGrpSpPr>
        <p:grpSpPr>
          <a:xfrm>
            <a:off x="2252466" y="51757"/>
            <a:ext cx="9614501" cy="6788989"/>
            <a:chOff x="116095" y="1"/>
            <a:chExt cx="9614501" cy="6788989"/>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095" y="1"/>
              <a:ext cx="9614501" cy="34071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96" y="340714"/>
              <a:ext cx="277464" cy="6448276"/>
            </a:xfrm>
            <a:prstGeom prst="rect">
              <a:avLst/>
            </a:prstGeom>
          </p:spPr>
        </p:pic>
      </p:grpSp>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9209" y="85751"/>
            <a:ext cx="270000" cy="259201"/>
          </a:xfrm>
          <a:prstGeom prst="rect">
            <a:avLst/>
          </a:prstGeom>
        </p:spPr>
      </p:pic>
      <p:grpSp>
        <p:nvGrpSpPr>
          <p:cNvPr id="37" name="Group 36"/>
          <p:cNvGrpSpPr/>
          <p:nvPr/>
        </p:nvGrpSpPr>
        <p:grpSpPr>
          <a:xfrm>
            <a:off x="2914321" y="4031166"/>
            <a:ext cx="9190658" cy="369332"/>
            <a:chOff x="539938" y="442018"/>
            <a:chExt cx="6490596" cy="369332"/>
          </a:xfrm>
        </p:grpSpPr>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938" y="511030"/>
              <a:ext cx="270000" cy="259201"/>
            </a:xfrm>
            <a:prstGeom prst="rect">
              <a:avLst/>
            </a:prstGeom>
          </p:spPr>
        </p:pic>
        <p:sp>
          <p:nvSpPr>
            <p:cNvPr id="27" name="TextBox 26"/>
            <p:cNvSpPr txBox="1"/>
            <p:nvPr/>
          </p:nvSpPr>
          <p:spPr>
            <a:xfrm>
              <a:off x="836770" y="442018"/>
              <a:ext cx="6193764" cy="369332"/>
            </a:xfrm>
            <a:prstGeom prst="rect">
              <a:avLst/>
            </a:prstGeom>
            <a:noFill/>
          </p:spPr>
          <p:txBody>
            <a:bodyPr wrap="square" rtlCol="0">
              <a:spAutoFit/>
            </a:bodyPr>
            <a:lstStyle/>
            <a:p>
              <a:r>
                <a:rPr lang="en-CA" b="1" dirty="0"/>
                <a:t>Left Tab </a:t>
              </a:r>
              <a:r>
                <a:rPr lang="en-CA" dirty="0"/>
                <a:t>– Aligns to the first character of the text that starts with this marker.</a:t>
              </a:r>
            </a:p>
          </p:txBody>
        </p:sp>
      </p:grpSp>
      <p:grpSp>
        <p:nvGrpSpPr>
          <p:cNvPr id="38" name="Group 37"/>
          <p:cNvGrpSpPr/>
          <p:nvPr/>
        </p:nvGrpSpPr>
        <p:grpSpPr>
          <a:xfrm>
            <a:off x="2914321" y="4392130"/>
            <a:ext cx="9190658" cy="369332"/>
            <a:chOff x="539938" y="802982"/>
            <a:chExt cx="6490596" cy="369332"/>
          </a:xfrm>
        </p:grpSpPr>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938" y="865636"/>
              <a:ext cx="270000" cy="259200"/>
            </a:xfrm>
            <a:prstGeom prst="rect">
              <a:avLst/>
            </a:prstGeom>
          </p:spPr>
        </p:pic>
        <p:sp>
          <p:nvSpPr>
            <p:cNvPr id="31" name="TextBox 30"/>
            <p:cNvSpPr txBox="1"/>
            <p:nvPr/>
          </p:nvSpPr>
          <p:spPr>
            <a:xfrm>
              <a:off x="836770" y="802982"/>
              <a:ext cx="6193764" cy="369332"/>
            </a:xfrm>
            <a:prstGeom prst="rect">
              <a:avLst/>
            </a:prstGeom>
            <a:noFill/>
          </p:spPr>
          <p:txBody>
            <a:bodyPr wrap="square" rtlCol="0">
              <a:spAutoFit/>
            </a:bodyPr>
            <a:lstStyle/>
            <a:p>
              <a:r>
                <a:rPr lang="en-CA" b="1" dirty="0"/>
                <a:t>Center Tab </a:t>
              </a:r>
              <a:r>
                <a:rPr lang="en-CA" dirty="0"/>
                <a:t>– The center of the text is aligned with this marker.</a:t>
              </a:r>
            </a:p>
          </p:txBody>
        </p:sp>
      </p:grpSp>
      <p:grpSp>
        <p:nvGrpSpPr>
          <p:cNvPr id="39" name="Group 38"/>
          <p:cNvGrpSpPr/>
          <p:nvPr/>
        </p:nvGrpSpPr>
        <p:grpSpPr>
          <a:xfrm>
            <a:off x="2914321" y="4765473"/>
            <a:ext cx="9190658" cy="369332"/>
            <a:chOff x="539938" y="1176325"/>
            <a:chExt cx="6490596" cy="369332"/>
          </a:xfrm>
        </p:grpSpPr>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938" y="1250362"/>
              <a:ext cx="270000" cy="259200"/>
            </a:xfrm>
            <a:prstGeom prst="rect">
              <a:avLst/>
            </a:prstGeom>
          </p:spPr>
        </p:pic>
        <p:sp>
          <p:nvSpPr>
            <p:cNvPr id="32" name="TextBox 31"/>
            <p:cNvSpPr txBox="1"/>
            <p:nvPr/>
          </p:nvSpPr>
          <p:spPr>
            <a:xfrm>
              <a:off x="836770" y="1176325"/>
              <a:ext cx="6193764" cy="369332"/>
            </a:xfrm>
            <a:prstGeom prst="rect">
              <a:avLst/>
            </a:prstGeom>
            <a:noFill/>
          </p:spPr>
          <p:txBody>
            <a:bodyPr wrap="square" rtlCol="0">
              <a:spAutoFit/>
            </a:bodyPr>
            <a:lstStyle/>
            <a:p>
              <a:r>
                <a:rPr lang="en-CA" b="1" dirty="0"/>
                <a:t>Right Tab </a:t>
              </a:r>
              <a:r>
                <a:rPr lang="en-CA" dirty="0"/>
                <a:t>– The last character of the text is aligned with this marker.</a:t>
              </a:r>
            </a:p>
          </p:txBody>
        </p:sp>
      </p:grpSp>
      <p:grpSp>
        <p:nvGrpSpPr>
          <p:cNvPr id="40" name="Group 39"/>
          <p:cNvGrpSpPr/>
          <p:nvPr/>
        </p:nvGrpSpPr>
        <p:grpSpPr>
          <a:xfrm>
            <a:off x="2914321" y="5135063"/>
            <a:ext cx="9190658" cy="369332"/>
            <a:chOff x="539938" y="1545915"/>
            <a:chExt cx="6490596" cy="369332"/>
          </a:xfrm>
        </p:grpSpPr>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9938" y="1617296"/>
              <a:ext cx="270000" cy="259200"/>
            </a:xfrm>
            <a:prstGeom prst="rect">
              <a:avLst/>
            </a:prstGeom>
          </p:spPr>
        </p:pic>
        <p:sp>
          <p:nvSpPr>
            <p:cNvPr id="33" name="TextBox 32"/>
            <p:cNvSpPr txBox="1"/>
            <p:nvPr/>
          </p:nvSpPr>
          <p:spPr>
            <a:xfrm>
              <a:off x="836770" y="1545915"/>
              <a:ext cx="6193764" cy="369332"/>
            </a:xfrm>
            <a:prstGeom prst="rect">
              <a:avLst/>
            </a:prstGeom>
            <a:noFill/>
          </p:spPr>
          <p:txBody>
            <a:bodyPr wrap="square" rtlCol="0">
              <a:spAutoFit/>
            </a:bodyPr>
            <a:lstStyle/>
            <a:p>
              <a:r>
                <a:rPr lang="en-CA" b="1" dirty="0"/>
                <a:t>Decimal Tab </a:t>
              </a:r>
              <a:r>
                <a:rPr lang="en-CA" dirty="0"/>
                <a:t>– The decimal point is aligned with this marker. Used primarily with currency.</a:t>
              </a:r>
            </a:p>
          </p:txBody>
        </p:sp>
      </p:grpSp>
      <p:grpSp>
        <p:nvGrpSpPr>
          <p:cNvPr id="41" name="Group 40"/>
          <p:cNvGrpSpPr/>
          <p:nvPr/>
        </p:nvGrpSpPr>
        <p:grpSpPr>
          <a:xfrm>
            <a:off x="2914321" y="5506739"/>
            <a:ext cx="9190658" cy="369332"/>
            <a:chOff x="539938" y="1917591"/>
            <a:chExt cx="6490596" cy="369332"/>
          </a:xfrm>
        </p:grpSpPr>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9938" y="1984230"/>
              <a:ext cx="270000" cy="259200"/>
            </a:xfrm>
            <a:prstGeom prst="rect">
              <a:avLst/>
            </a:prstGeom>
          </p:spPr>
        </p:pic>
        <p:sp>
          <p:nvSpPr>
            <p:cNvPr id="34" name="TextBox 33"/>
            <p:cNvSpPr txBox="1"/>
            <p:nvPr/>
          </p:nvSpPr>
          <p:spPr>
            <a:xfrm>
              <a:off x="836770" y="1917591"/>
              <a:ext cx="6193764" cy="369332"/>
            </a:xfrm>
            <a:prstGeom prst="rect">
              <a:avLst/>
            </a:prstGeom>
            <a:noFill/>
          </p:spPr>
          <p:txBody>
            <a:bodyPr wrap="square" rtlCol="0">
              <a:spAutoFit/>
            </a:bodyPr>
            <a:lstStyle/>
            <a:p>
              <a:r>
                <a:rPr lang="en-CA" b="1" dirty="0"/>
                <a:t>Bar Tab </a:t>
              </a:r>
              <a:r>
                <a:rPr lang="en-CA" dirty="0"/>
                <a:t>– Inserts a vertical bar in the text where the cursor is at the point of the marker.</a:t>
              </a:r>
            </a:p>
          </p:txBody>
        </p:sp>
      </p:grpSp>
      <p:grpSp>
        <p:nvGrpSpPr>
          <p:cNvPr id="42" name="Group 41"/>
          <p:cNvGrpSpPr/>
          <p:nvPr/>
        </p:nvGrpSpPr>
        <p:grpSpPr>
          <a:xfrm>
            <a:off x="2914321" y="5885246"/>
            <a:ext cx="9190658" cy="369332"/>
            <a:chOff x="539938" y="2296098"/>
            <a:chExt cx="6490596" cy="369332"/>
          </a:xfrm>
        </p:grpSpPr>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9938" y="2351164"/>
              <a:ext cx="270000" cy="259200"/>
            </a:xfrm>
            <a:prstGeom prst="rect">
              <a:avLst/>
            </a:prstGeom>
          </p:spPr>
        </p:pic>
        <p:sp>
          <p:nvSpPr>
            <p:cNvPr id="35" name="TextBox 34"/>
            <p:cNvSpPr txBox="1"/>
            <p:nvPr/>
          </p:nvSpPr>
          <p:spPr>
            <a:xfrm>
              <a:off x="836770" y="2296098"/>
              <a:ext cx="6193764" cy="369332"/>
            </a:xfrm>
            <a:prstGeom prst="rect">
              <a:avLst/>
            </a:prstGeom>
            <a:noFill/>
          </p:spPr>
          <p:txBody>
            <a:bodyPr wrap="square" rtlCol="0">
              <a:spAutoFit/>
            </a:bodyPr>
            <a:lstStyle/>
            <a:p>
              <a:r>
                <a:rPr lang="en-CA" b="1" dirty="0"/>
                <a:t>First Line Indent </a:t>
              </a:r>
              <a:r>
                <a:rPr lang="en-CA" dirty="0"/>
                <a:t>– The first character of the first line of the paragraph starts at this marker.</a:t>
              </a:r>
            </a:p>
          </p:txBody>
        </p:sp>
      </p:grpSp>
      <p:grpSp>
        <p:nvGrpSpPr>
          <p:cNvPr id="43" name="Group 42"/>
          <p:cNvGrpSpPr/>
          <p:nvPr/>
        </p:nvGrpSpPr>
        <p:grpSpPr>
          <a:xfrm>
            <a:off x="2914321" y="6215343"/>
            <a:ext cx="9190658" cy="369332"/>
            <a:chOff x="539938" y="2626195"/>
            <a:chExt cx="6490596" cy="369332"/>
          </a:xfrm>
        </p:grpSpPr>
        <p:pic>
          <p:nvPicPr>
            <p:cNvPr id="10" name="Picture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9938" y="2718098"/>
              <a:ext cx="270000" cy="259200"/>
            </a:xfrm>
            <a:prstGeom prst="rect">
              <a:avLst/>
            </a:prstGeom>
          </p:spPr>
        </p:pic>
        <p:sp>
          <p:nvSpPr>
            <p:cNvPr id="36" name="TextBox 35"/>
            <p:cNvSpPr txBox="1"/>
            <p:nvPr/>
          </p:nvSpPr>
          <p:spPr>
            <a:xfrm>
              <a:off x="836769" y="2626195"/>
              <a:ext cx="6193765" cy="369332"/>
            </a:xfrm>
            <a:prstGeom prst="rect">
              <a:avLst/>
            </a:prstGeom>
            <a:noFill/>
          </p:spPr>
          <p:txBody>
            <a:bodyPr wrap="square" rtlCol="0">
              <a:spAutoFit/>
            </a:bodyPr>
            <a:lstStyle/>
            <a:p>
              <a:r>
                <a:rPr lang="en-CA" b="1" dirty="0"/>
                <a:t>Hanging Indent </a:t>
              </a:r>
              <a:r>
                <a:rPr lang="en-CA" dirty="0"/>
                <a:t>– All lines in the paragraph except the first line align with this marker.</a:t>
              </a:r>
            </a:p>
          </p:txBody>
        </p:sp>
      </p:grp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7835" y="84475"/>
            <a:ext cx="270000" cy="259200"/>
          </a:xfrm>
          <a:prstGeom prst="rect">
            <a:avLst/>
          </a:prstGeom>
        </p:spPr>
      </p:pic>
      <p:pic>
        <p:nvPicPr>
          <p:cNvPr id="26" name="Picture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65952" y="84475"/>
            <a:ext cx="270000" cy="259200"/>
          </a:xfrm>
          <a:prstGeom prst="rect">
            <a:avLst/>
          </a:prstGeom>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69697" y="92513"/>
            <a:ext cx="270000" cy="259200"/>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69710" y="84475"/>
            <a:ext cx="270000" cy="259200"/>
          </a:xfrm>
          <a:prstGeom prst="rect">
            <a:avLst/>
          </a:prstGeom>
        </p:spPr>
      </p:pic>
      <p:pic>
        <p:nvPicPr>
          <p:cNvPr id="23" name="Picture 2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65932" y="90494"/>
            <a:ext cx="270000" cy="259200"/>
          </a:xfrm>
          <a:prstGeom prst="rect">
            <a:avLst/>
          </a:prstGeom>
        </p:spPr>
      </p:pic>
      <p:pic>
        <p:nvPicPr>
          <p:cNvPr id="24" name="Picture 2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69363" y="87158"/>
            <a:ext cx="270000" cy="259200"/>
          </a:xfrm>
          <a:prstGeom prst="rect">
            <a:avLst/>
          </a:prstGeom>
        </p:spPr>
      </p:pic>
      <p:sp>
        <p:nvSpPr>
          <p:cNvPr id="44" name="TextBox 43"/>
          <p:cNvSpPr txBox="1"/>
          <p:nvPr/>
        </p:nvSpPr>
        <p:spPr>
          <a:xfrm>
            <a:off x="2809546" y="838566"/>
            <a:ext cx="9190658"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 tab stop is a location on the page at which text is aligned to the tab, the manner of alignment is based upon the type of tab stop selected.</a:t>
            </a:r>
          </a:p>
        </p:txBody>
      </p:sp>
      <p:sp>
        <p:nvSpPr>
          <p:cNvPr id="46" name="TextBox 45"/>
          <p:cNvSpPr txBox="1"/>
          <p:nvPr/>
        </p:nvSpPr>
        <p:spPr>
          <a:xfrm>
            <a:off x="2809546" y="3149731"/>
            <a:ext cx="9190658"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There are five different tab stops in PowerPoint and two markers for paragraph indent types. They are …</a:t>
            </a:r>
          </a:p>
        </p:txBody>
      </p:sp>
      <p:sp>
        <p:nvSpPr>
          <p:cNvPr id="47" name="TextBox 46"/>
          <p:cNvSpPr txBox="1"/>
          <p:nvPr/>
        </p:nvSpPr>
        <p:spPr>
          <a:xfrm>
            <a:off x="2809545" y="411855"/>
            <a:ext cx="3192243"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Tab alignment select button</a:t>
            </a:r>
          </a:p>
        </p:txBody>
      </p:sp>
      <p:cxnSp>
        <p:nvCxnSpPr>
          <p:cNvPr id="49" name="Straight Arrow Connector 48"/>
          <p:cNvCxnSpPr>
            <a:cxnSpLocks/>
            <a:stCxn id="47" idx="1"/>
          </p:cNvCxnSpPr>
          <p:nvPr/>
        </p:nvCxnSpPr>
        <p:spPr>
          <a:xfrm flipH="1" flipV="1">
            <a:off x="2527621" y="276898"/>
            <a:ext cx="281924" cy="3350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2809546" y="1570622"/>
            <a:ext cx="9190658"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More than one tab stop can be placed at different points on one line.</a:t>
            </a:r>
          </a:p>
        </p:txBody>
      </p:sp>
      <p:sp>
        <p:nvSpPr>
          <p:cNvPr id="51" name="TextBox 50"/>
          <p:cNvSpPr txBox="1"/>
          <p:nvPr/>
        </p:nvSpPr>
        <p:spPr>
          <a:xfrm>
            <a:off x="2809546" y="1993036"/>
            <a:ext cx="9190658"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 new set of one or more tab stops can be defined for each paragraph.</a:t>
            </a:r>
          </a:p>
        </p:txBody>
      </p:sp>
      <p:sp>
        <p:nvSpPr>
          <p:cNvPr id="52" name="TextBox 51"/>
          <p:cNvSpPr txBox="1"/>
          <p:nvPr/>
        </p:nvSpPr>
        <p:spPr>
          <a:xfrm>
            <a:off x="2809546" y="2417483"/>
            <a:ext cx="9190658"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If no new set of tab stops are defined, the next paragraph you type will carry through the tabs stops from the previous paragraph.</a:t>
            </a:r>
          </a:p>
        </p:txBody>
      </p:sp>
      <p:sp>
        <p:nvSpPr>
          <p:cNvPr id="45" name="Slide Number Placeholder 61">
            <a:extLst>
              <a:ext uri="{FF2B5EF4-FFF2-40B4-BE49-F238E27FC236}">
                <a16:creationId xmlns:a16="http://schemas.microsoft.com/office/drawing/2014/main" id="{6283D2E1-4EC0-4B6B-A0F2-142B85CE00B5}"/>
              </a:ext>
            </a:extLst>
          </p:cNvPr>
          <p:cNvSpPr>
            <a:spLocks noGrp="1"/>
          </p:cNvSpPr>
          <p:nvPr>
            <p:ph type="sldNum" sz="quarter" idx="12"/>
          </p:nvPr>
        </p:nvSpPr>
        <p:spPr>
          <a:xfrm>
            <a:off x="304054" y="6453445"/>
            <a:ext cx="476250" cy="387350"/>
          </a:xfrm>
        </p:spPr>
        <p:txBody>
          <a:bodyPr/>
          <a:lstStyle/>
          <a:p>
            <a:pPr algn="ctr"/>
            <a:fld id="{42E2B24C-DC2C-4712-9D60-04BFC1B335EB}" type="slidenum">
              <a:rPr lang="en-US" altLang="en-US" smtClean="0">
                <a:solidFill>
                  <a:schemeClr val="tx1"/>
                </a:solidFill>
              </a:rPr>
              <a:pPr algn="ctr"/>
              <a:t>13</a:t>
            </a:fld>
            <a:endParaRPr lang="en-US" altLang="en-US" dirty="0">
              <a:solidFill>
                <a:schemeClr val="tx1"/>
              </a:solidFill>
            </a:endParaRPr>
          </a:p>
        </p:txBody>
      </p:sp>
      <p:sp>
        <p:nvSpPr>
          <p:cNvPr id="48" name="TextBox 47">
            <a:extLst>
              <a:ext uri="{FF2B5EF4-FFF2-40B4-BE49-F238E27FC236}">
                <a16:creationId xmlns:a16="http://schemas.microsoft.com/office/drawing/2014/main" id="{E33B77B2-ACB9-4CF4-9AA1-6A632329CE45}"/>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3320919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500" fill="hold"/>
                                        <p:tgtEl>
                                          <p:spTgt spid="47"/>
                                        </p:tgtEl>
                                        <p:attrNameLst>
                                          <p:attrName>ppt_x</p:attrName>
                                        </p:attrNameLst>
                                      </p:cBhvr>
                                      <p:tavLst>
                                        <p:tav tm="0">
                                          <p:val>
                                            <p:strVal val="#ppt_x"/>
                                          </p:val>
                                        </p:tav>
                                        <p:tav tm="100000">
                                          <p:val>
                                            <p:strVal val="#ppt_x"/>
                                          </p:val>
                                        </p:tav>
                                      </p:tavLst>
                                    </p:anim>
                                    <p:anim calcmode="lin" valueType="num">
                                      <p:cBhvr additive="base">
                                        <p:cTn id="8" dur="500" fill="hold"/>
                                        <p:tgtEl>
                                          <p:spTgt spid="4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wipe(down)">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4"/>
                                        </p:tgtEl>
                                        <p:attrNameLst>
                                          <p:attrName>style.visibility</p:attrName>
                                        </p:attrNameLst>
                                      </p:cBhvr>
                                      <p:to>
                                        <p:strVal val="visible"/>
                                      </p:to>
                                    </p:set>
                                    <p:anim calcmode="lin" valueType="num">
                                      <p:cBhvr additive="base">
                                        <p:cTn id="17" dur="500" fill="hold"/>
                                        <p:tgtEl>
                                          <p:spTgt spid="44"/>
                                        </p:tgtEl>
                                        <p:attrNameLst>
                                          <p:attrName>ppt_x</p:attrName>
                                        </p:attrNameLst>
                                      </p:cBhvr>
                                      <p:tavLst>
                                        <p:tav tm="0">
                                          <p:val>
                                            <p:strVal val="#ppt_x"/>
                                          </p:val>
                                        </p:tav>
                                        <p:tav tm="100000">
                                          <p:val>
                                            <p:strVal val="#ppt_x"/>
                                          </p:val>
                                        </p:tav>
                                      </p:tavLst>
                                    </p:anim>
                                    <p:anim calcmode="lin" valueType="num">
                                      <p:cBhvr additive="base">
                                        <p:cTn id="1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0"/>
                                        </p:tgtEl>
                                        <p:attrNameLst>
                                          <p:attrName>style.visibility</p:attrName>
                                        </p:attrNameLst>
                                      </p:cBhvr>
                                      <p:to>
                                        <p:strVal val="visible"/>
                                      </p:to>
                                    </p:set>
                                    <p:anim calcmode="lin" valueType="num">
                                      <p:cBhvr additive="base">
                                        <p:cTn id="23" dur="500" fill="hold"/>
                                        <p:tgtEl>
                                          <p:spTgt spid="50"/>
                                        </p:tgtEl>
                                        <p:attrNameLst>
                                          <p:attrName>ppt_x</p:attrName>
                                        </p:attrNameLst>
                                      </p:cBhvr>
                                      <p:tavLst>
                                        <p:tav tm="0">
                                          <p:val>
                                            <p:strVal val="#ppt_x"/>
                                          </p:val>
                                        </p:tav>
                                        <p:tav tm="100000">
                                          <p:val>
                                            <p:strVal val="#ppt_x"/>
                                          </p:val>
                                        </p:tav>
                                      </p:tavLst>
                                    </p:anim>
                                    <p:anim calcmode="lin" valueType="num">
                                      <p:cBhvr additive="base">
                                        <p:cTn id="24"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1"/>
                                        </p:tgtEl>
                                        <p:attrNameLst>
                                          <p:attrName>style.visibility</p:attrName>
                                        </p:attrNameLst>
                                      </p:cBhvr>
                                      <p:to>
                                        <p:strVal val="visible"/>
                                      </p:to>
                                    </p:set>
                                    <p:anim calcmode="lin" valueType="num">
                                      <p:cBhvr additive="base">
                                        <p:cTn id="29" dur="500" fill="hold"/>
                                        <p:tgtEl>
                                          <p:spTgt spid="51"/>
                                        </p:tgtEl>
                                        <p:attrNameLst>
                                          <p:attrName>ppt_x</p:attrName>
                                        </p:attrNameLst>
                                      </p:cBhvr>
                                      <p:tavLst>
                                        <p:tav tm="0">
                                          <p:val>
                                            <p:strVal val="#ppt_x"/>
                                          </p:val>
                                        </p:tav>
                                        <p:tav tm="100000">
                                          <p:val>
                                            <p:strVal val="#ppt_x"/>
                                          </p:val>
                                        </p:tav>
                                      </p:tavLst>
                                    </p:anim>
                                    <p:anim calcmode="lin" valueType="num">
                                      <p:cBhvr additive="base">
                                        <p:cTn id="30"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2"/>
                                        </p:tgtEl>
                                        <p:attrNameLst>
                                          <p:attrName>style.visibility</p:attrName>
                                        </p:attrNameLst>
                                      </p:cBhvr>
                                      <p:to>
                                        <p:strVal val="visible"/>
                                      </p:to>
                                    </p:set>
                                    <p:anim calcmode="lin" valueType="num">
                                      <p:cBhvr additive="base">
                                        <p:cTn id="35" dur="500" fill="hold"/>
                                        <p:tgtEl>
                                          <p:spTgt spid="52"/>
                                        </p:tgtEl>
                                        <p:attrNameLst>
                                          <p:attrName>ppt_x</p:attrName>
                                        </p:attrNameLst>
                                      </p:cBhvr>
                                      <p:tavLst>
                                        <p:tav tm="0">
                                          <p:val>
                                            <p:strVal val="#ppt_x"/>
                                          </p:val>
                                        </p:tav>
                                        <p:tav tm="100000">
                                          <p:val>
                                            <p:strVal val="#ppt_x"/>
                                          </p:val>
                                        </p:tav>
                                      </p:tavLst>
                                    </p:anim>
                                    <p:anim calcmode="lin" valueType="num">
                                      <p:cBhvr additive="base">
                                        <p:cTn id="36"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6"/>
                                        </p:tgtEl>
                                        <p:attrNameLst>
                                          <p:attrName>style.visibility</p:attrName>
                                        </p:attrNameLst>
                                      </p:cBhvr>
                                      <p:to>
                                        <p:strVal val="visible"/>
                                      </p:to>
                                    </p:set>
                                    <p:anim calcmode="lin" valueType="num">
                                      <p:cBhvr additive="base">
                                        <p:cTn id="41" dur="500" fill="hold"/>
                                        <p:tgtEl>
                                          <p:spTgt spid="46"/>
                                        </p:tgtEl>
                                        <p:attrNameLst>
                                          <p:attrName>ppt_x</p:attrName>
                                        </p:attrNameLst>
                                      </p:cBhvr>
                                      <p:tavLst>
                                        <p:tav tm="0">
                                          <p:val>
                                            <p:strVal val="#ppt_x"/>
                                          </p:val>
                                        </p:tav>
                                        <p:tav tm="100000">
                                          <p:val>
                                            <p:strVal val="#ppt_x"/>
                                          </p:val>
                                        </p:tav>
                                      </p:tavLst>
                                    </p:anim>
                                    <p:anim calcmode="lin" valueType="num">
                                      <p:cBhvr additive="base">
                                        <p:cTn id="42"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53"/>
                                        </p:tgtEl>
                                        <p:attrNameLst>
                                          <p:attrName>style.visibility</p:attrName>
                                        </p:attrNameLst>
                                      </p:cBhvr>
                                      <p:to>
                                        <p:strVal val="visible"/>
                                      </p:to>
                                    </p:set>
                                    <p:anim calcmode="lin" valueType="num">
                                      <p:cBhvr additive="base">
                                        <p:cTn id="47" dur="500" fill="hold"/>
                                        <p:tgtEl>
                                          <p:spTgt spid="53"/>
                                        </p:tgtEl>
                                        <p:attrNameLst>
                                          <p:attrName>ppt_x</p:attrName>
                                        </p:attrNameLst>
                                      </p:cBhvr>
                                      <p:tavLst>
                                        <p:tav tm="0">
                                          <p:val>
                                            <p:strVal val="#ppt_x"/>
                                          </p:val>
                                        </p:tav>
                                        <p:tav tm="100000">
                                          <p:val>
                                            <p:strVal val="#ppt_x"/>
                                          </p:val>
                                        </p:tav>
                                      </p:tavLst>
                                    </p:anim>
                                    <p:anim calcmode="lin" valueType="num">
                                      <p:cBhvr additive="base">
                                        <p:cTn id="48" dur="500" fill="hold"/>
                                        <p:tgtEl>
                                          <p:spTgt spid="53"/>
                                        </p:tgtEl>
                                        <p:attrNameLst>
                                          <p:attrName>ppt_y</p:attrName>
                                        </p:attrNameLst>
                                      </p:cBhvr>
                                      <p:tavLst>
                                        <p:tav tm="0">
                                          <p:val>
                                            <p:strVal val="1+#ppt_h/2"/>
                                          </p:val>
                                        </p:tav>
                                        <p:tav tm="100000">
                                          <p:val>
                                            <p:strVal val="#ppt_y"/>
                                          </p:val>
                                        </p:tav>
                                      </p:tavLst>
                                    </p:anim>
                                  </p:childTnLst>
                                </p:cTn>
                              </p:par>
                              <p:par>
                                <p:cTn id="49" presetID="2" presetClass="entr" presetSubtype="8" fill="hold" nodeType="withEffect">
                                  <p:stCondLst>
                                    <p:cond delay="0"/>
                                  </p:stCondLst>
                                  <p:childTnLst>
                                    <p:set>
                                      <p:cBhvr>
                                        <p:cTn id="50" dur="1" fill="hold">
                                          <p:stCondLst>
                                            <p:cond delay="0"/>
                                          </p:stCondLst>
                                        </p:cTn>
                                        <p:tgtEl>
                                          <p:spTgt spid="37"/>
                                        </p:tgtEl>
                                        <p:attrNameLst>
                                          <p:attrName>style.visibility</p:attrName>
                                        </p:attrNameLst>
                                      </p:cBhvr>
                                      <p:to>
                                        <p:strVal val="visible"/>
                                      </p:to>
                                    </p:set>
                                    <p:anim calcmode="lin" valueType="num">
                                      <p:cBhvr additive="base">
                                        <p:cTn id="51" dur="500" fill="hold"/>
                                        <p:tgtEl>
                                          <p:spTgt spid="37"/>
                                        </p:tgtEl>
                                        <p:attrNameLst>
                                          <p:attrName>ppt_x</p:attrName>
                                        </p:attrNameLst>
                                      </p:cBhvr>
                                      <p:tavLst>
                                        <p:tav tm="0">
                                          <p:val>
                                            <p:strVal val="0-#ppt_w/2"/>
                                          </p:val>
                                        </p:tav>
                                        <p:tav tm="100000">
                                          <p:val>
                                            <p:strVal val="#ppt_x"/>
                                          </p:val>
                                        </p:tav>
                                      </p:tavLst>
                                    </p:anim>
                                    <p:anim calcmode="lin" valueType="num">
                                      <p:cBhvr additive="base">
                                        <p:cTn id="52" dur="500" fill="hold"/>
                                        <p:tgtEl>
                                          <p:spTgt spid="37"/>
                                        </p:tgtEl>
                                        <p:attrNameLst>
                                          <p:attrName>ppt_y</p:attrName>
                                        </p:attrNameLst>
                                      </p:cBhvr>
                                      <p:tavLst>
                                        <p:tav tm="0">
                                          <p:val>
                                            <p:strVal val="#ppt_y"/>
                                          </p:val>
                                        </p:tav>
                                        <p:tav tm="100000">
                                          <p:val>
                                            <p:strVal val="#ppt_y"/>
                                          </p:val>
                                        </p:tav>
                                      </p:tavLst>
                                    </p:anim>
                                  </p:childTnLst>
                                </p:cTn>
                              </p:par>
                            </p:childTnLst>
                          </p:cTn>
                        </p:par>
                        <p:par>
                          <p:cTn id="53" fill="hold">
                            <p:stCondLst>
                              <p:cond delay="500"/>
                            </p:stCondLst>
                            <p:childTnLst>
                              <p:par>
                                <p:cTn id="54" presetID="1" presetClass="entr" presetSubtype="0" fill="hold" nodeType="afterEffect">
                                  <p:stCondLst>
                                    <p:cond delay="0"/>
                                  </p:stCondLst>
                                  <p:childTnLst>
                                    <p:set>
                                      <p:cBhvr>
                                        <p:cTn id="55" dur="1" fill="hold">
                                          <p:stCondLst>
                                            <p:cond delay="0"/>
                                          </p:stCondLst>
                                        </p:cTn>
                                        <p:tgtEl>
                                          <p:spTgt spid="25"/>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2" presetClass="entr" presetSubtype="2" fill="hold" nodeType="clickEffect">
                                  <p:stCondLst>
                                    <p:cond delay="0"/>
                                  </p:stCondLst>
                                  <p:childTnLst>
                                    <p:set>
                                      <p:cBhvr>
                                        <p:cTn id="59" dur="1" fill="hold">
                                          <p:stCondLst>
                                            <p:cond delay="0"/>
                                          </p:stCondLst>
                                        </p:cTn>
                                        <p:tgtEl>
                                          <p:spTgt spid="38"/>
                                        </p:tgtEl>
                                        <p:attrNameLst>
                                          <p:attrName>style.visibility</p:attrName>
                                        </p:attrNameLst>
                                      </p:cBhvr>
                                      <p:to>
                                        <p:strVal val="visible"/>
                                      </p:to>
                                    </p:set>
                                    <p:anim calcmode="lin" valueType="num">
                                      <p:cBhvr additive="base">
                                        <p:cTn id="60" dur="500" fill="hold"/>
                                        <p:tgtEl>
                                          <p:spTgt spid="38"/>
                                        </p:tgtEl>
                                        <p:attrNameLst>
                                          <p:attrName>ppt_x</p:attrName>
                                        </p:attrNameLst>
                                      </p:cBhvr>
                                      <p:tavLst>
                                        <p:tav tm="0">
                                          <p:val>
                                            <p:strVal val="1+#ppt_w/2"/>
                                          </p:val>
                                        </p:tav>
                                        <p:tav tm="100000">
                                          <p:val>
                                            <p:strVal val="#ppt_x"/>
                                          </p:val>
                                        </p:tav>
                                      </p:tavLst>
                                    </p:anim>
                                    <p:anim calcmode="lin" valueType="num">
                                      <p:cBhvr additive="base">
                                        <p:cTn id="61" dur="500" fill="hold"/>
                                        <p:tgtEl>
                                          <p:spTgt spid="38"/>
                                        </p:tgtEl>
                                        <p:attrNameLst>
                                          <p:attrName>ppt_y</p:attrName>
                                        </p:attrNameLst>
                                      </p:cBhvr>
                                      <p:tavLst>
                                        <p:tav tm="0">
                                          <p:val>
                                            <p:strVal val="#ppt_y"/>
                                          </p:val>
                                        </p:tav>
                                        <p:tav tm="100000">
                                          <p:val>
                                            <p:strVal val="#ppt_y"/>
                                          </p:val>
                                        </p:tav>
                                      </p:tavLst>
                                    </p:anim>
                                  </p:childTnLst>
                                </p:cTn>
                              </p:par>
                            </p:childTnLst>
                          </p:cTn>
                        </p:par>
                        <p:par>
                          <p:cTn id="62" fill="hold">
                            <p:stCondLst>
                              <p:cond delay="500"/>
                            </p:stCondLst>
                            <p:childTnLst>
                              <p:par>
                                <p:cTn id="63" presetID="1" presetClass="entr" presetSubtype="0" fill="hold" nodeType="afterEffect">
                                  <p:stCondLst>
                                    <p:cond delay="0"/>
                                  </p:stCondLst>
                                  <p:childTnLst>
                                    <p:set>
                                      <p:cBhvr>
                                        <p:cTn id="64" dur="1" fill="hold">
                                          <p:stCondLst>
                                            <p:cond delay="0"/>
                                          </p:stCondLst>
                                        </p:cTn>
                                        <p:tgtEl>
                                          <p:spTgt spid="2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nodeType="clickEffect">
                                  <p:stCondLst>
                                    <p:cond delay="0"/>
                                  </p:stCondLst>
                                  <p:childTnLst>
                                    <p:set>
                                      <p:cBhvr>
                                        <p:cTn id="68" dur="1" fill="hold">
                                          <p:stCondLst>
                                            <p:cond delay="0"/>
                                          </p:stCondLst>
                                        </p:cTn>
                                        <p:tgtEl>
                                          <p:spTgt spid="39"/>
                                        </p:tgtEl>
                                        <p:attrNameLst>
                                          <p:attrName>style.visibility</p:attrName>
                                        </p:attrNameLst>
                                      </p:cBhvr>
                                      <p:to>
                                        <p:strVal val="visible"/>
                                      </p:to>
                                    </p:set>
                                    <p:anim calcmode="lin" valueType="num">
                                      <p:cBhvr additive="base">
                                        <p:cTn id="69" dur="500" fill="hold"/>
                                        <p:tgtEl>
                                          <p:spTgt spid="39"/>
                                        </p:tgtEl>
                                        <p:attrNameLst>
                                          <p:attrName>ppt_x</p:attrName>
                                        </p:attrNameLst>
                                      </p:cBhvr>
                                      <p:tavLst>
                                        <p:tav tm="0">
                                          <p:val>
                                            <p:strVal val="0-#ppt_w/2"/>
                                          </p:val>
                                        </p:tav>
                                        <p:tav tm="100000">
                                          <p:val>
                                            <p:strVal val="#ppt_x"/>
                                          </p:val>
                                        </p:tav>
                                      </p:tavLst>
                                    </p:anim>
                                    <p:anim calcmode="lin" valueType="num">
                                      <p:cBhvr additive="base">
                                        <p:cTn id="70" dur="500" fill="hold"/>
                                        <p:tgtEl>
                                          <p:spTgt spid="39"/>
                                        </p:tgtEl>
                                        <p:attrNameLst>
                                          <p:attrName>ppt_y</p:attrName>
                                        </p:attrNameLst>
                                      </p:cBhvr>
                                      <p:tavLst>
                                        <p:tav tm="0">
                                          <p:val>
                                            <p:strVal val="#ppt_y"/>
                                          </p:val>
                                        </p:tav>
                                        <p:tav tm="100000">
                                          <p:val>
                                            <p:strVal val="#ppt_y"/>
                                          </p:val>
                                        </p:tav>
                                      </p:tavLst>
                                    </p:anim>
                                  </p:childTnLst>
                                </p:cTn>
                              </p:par>
                            </p:childTnLst>
                          </p:cTn>
                        </p:par>
                        <p:par>
                          <p:cTn id="71" fill="hold">
                            <p:stCondLst>
                              <p:cond delay="500"/>
                            </p:stCondLst>
                            <p:childTnLst>
                              <p:par>
                                <p:cTn id="72" presetID="1" presetClass="entr" presetSubtype="0" fill="hold" nodeType="afterEffect">
                                  <p:stCondLst>
                                    <p:cond delay="0"/>
                                  </p:stCondLst>
                                  <p:childTnLst>
                                    <p:set>
                                      <p:cBhvr>
                                        <p:cTn id="73" dur="1" fill="hold">
                                          <p:stCondLst>
                                            <p:cond delay="0"/>
                                          </p:stCondLst>
                                        </p:cTn>
                                        <p:tgtEl>
                                          <p:spTgt spid="26"/>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2" presetClass="entr" presetSubtype="2" fill="hold" nodeType="clickEffect">
                                  <p:stCondLst>
                                    <p:cond delay="0"/>
                                  </p:stCondLst>
                                  <p:childTnLst>
                                    <p:set>
                                      <p:cBhvr>
                                        <p:cTn id="77" dur="1" fill="hold">
                                          <p:stCondLst>
                                            <p:cond delay="0"/>
                                          </p:stCondLst>
                                        </p:cTn>
                                        <p:tgtEl>
                                          <p:spTgt spid="40"/>
                                        </p:tgtEl>
                                        <p:attrNameLst>
                                          <p:attrName>style.visibility</p:attrName>
                                        </p:attrNameLst>
                                      </p:cBhvr>
                                      <p:to>
                                        <p:strVal val="visible"/>
                                      </p:to>
                                    </p:set>
                                    <p:anim calcmode="lin" valueType="num">
                                      <p:cBhvr additive="base">
                                        <p:cTn id="78" dur="500" fill="hold"/>
                                        <p:tgtEl>
                                          <p:spTgt spid="40"/>
                                        </p:tgtEl>
                                        <p:attrNameLst>
                                          <p:attrName>ppt_x</p:attrName>
                                        </p:attrNameLst>
                                      </p:cBhvr>
                                      <p:tavLst>
                                        <p:tav tm="0">
                                          <p:val>
                                            <p:strVal val="1+#ppt_w/2"/>
                                          </p:val>
                                        </p:tav>
                                        <p:tav tm="100000">
                                          <p:val>
                                            <p:strVal val="#ppt_x"/>
                                          </p:val>
                                        </p:tav>
                                      </p:tavLst>
                                    </p:anim>
                                    <p:anim calcmode="lin" valueType="num">
                                      <p:cBhvr additive="base">
                                        <p:cTn id="79" dur="500" fill="hold"/>
                                        <p:tgtEl>
                                          <p:spTgt spid="40"/>
                                        </p:tgtEl>
                                        <p:attrNameLst>
                                          <p:attrName>ppt_y</p:attrName>
                                        </p:attrNameLst>
                                      </p:cBhvr>
                                      <p:tavLst>
                                        <p:tav tm="0">
                                          <p:val>
                                            <p:strVal val="#ppt_y"/>
                                          </p:val>
                                        </p:tav>
                                        <p:tav tm="100000">
                                          <p:val>
                                            <p:strVal val="#ppt_y"/>
                                          </p:val>
                                        </p:tav>
                                      </p:tavLst>
                                    </p:anim>
                                  </p:childTnLst>
                                </p:cTn>
                              </p:par>
                            </p:childTnLst>
                          </p:cTn>
                        </p:par>
                        <p:par>
                          <p:cTn id="80" fill="hold">
                            <p:stCondLst>
                              <p:cond delay="500"/>
                            </p:stCondLst>
                            <p:childTnLst>
                              <p:par>
                                <p:cTn id="81" presetID="1" presetClass="entr" presetSubtype="0" fill="hold" nodeType="afterEffect">
                                  <p:stCondLst>
                                    <p:cond delay="0"/>
                                  </p:stCondLst>
                                  <p:childTnLst>
                                    <p:set>
                                      <p:cBhvr>
                                        <p:cTn id="82" dur="1" fill="hold">
                                          <p:stCondLst>
                                            <p:cond delay="0"/>
                                          </p:stCondLst>
                                        </p:cTn>
                                        <p:tgtEl>
                                          <p:spTgt spid="2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2" presetClass="entr" presetSubtype="8" fill="hold" nodeType="clickEffect">
                                  <p:stCondLst>
                                    <p:cond delay="0"/>
                                  </p:stCondLst>
                                  <p:childTnLst>
                                    <p:set>
                                      <p:cBhvr>
                                        <p:cTn id="86" dur="1" fill="hold">
                                          <p:stCondLst>
                                            <p:cond delay="0"/>
                                          </p:stCondLst>
                                        </p:cTn>
                                        <p:tgtEl>
                                          <p:spTgt spid="41"/>
                                        </p:tgtEl>
                                        <p:attrNameLst>
                                          <p:attrName>style.visibility</p:attrName>
                                        </p:attrNameLst>
                                      </p:cBhvr>
                                      <p:to>
                                        <p:strVal val="visible"/>
                                      </p:to>
                                    </p:set>
                                    <p:anim calcmode="lin" valueType="num">
                                      <p:cBhvr additive="base">
                                        <p:cTn id="87" dur="500" fill="hold"/>
                                        <p:tgtEl>
                                          <p:spTgt spid="41"/>
                                        </p:tgtEl>
                                        <p:attrNameLst>
                                          <p:attrName>ppt_x</p:attrName>
                                        </p:attrNameLst>
                                      </p:cBhvr>
                                      <p:tavLst>
                                        <p:tav tm="0">
                                          <p:val>
                                            <p:strVal val="0-#ppt_w/2"/>
                                          </p:val>
                                        </p:tav>
                                        <p:tav tm="100000">
                                          <p:val>
                                            <p:strVal val="#ppt_x"/>
                                          </p:val>
                                        </p:tav>
                                      </p:tavLst>
                                    </p:anim>
                                    <p:anim calcmode="lin" valueType="num">
                                      <p:cBhvr additive="base">
                                        <p:cTn id="88" dur="500" fill="hold"/>
                                        <p:tgtEl>
                                          <p:spTgt spid="41"/>
                                        </p:tgtEl>
                                        <p:attrNameLst>
                                          <p:attrName>ppt_y</p:attrName>
                                        </p:attrNameLst>
                                      </p:cBhvr>
                                      <p:tavLst>
                                        <p:tav tm="0">
                                          <p:val>
                                            <p:strVal val="#ppt_y"/>
                                          </p:val>
                                        </p:tav>
                                        <p:tav tm="100000">
                                          <p:val>
                                            <p:strVal val="#ppt_y"/>
                                          </p:val>
                                        </p:tav>
                                      </p:tavLst>
                                    </p:anim>
                                  </p:childTnLst>
                                </p:cTn>
                              </p:par>
                            </p:childTnLst>
                          </p:cTn>
                        </p:par>
                        <p:par>
                          <p:cTn id="89" fill="hold">
                            <p:stCondLst>
                              <p:cond delay="500"/>
                            </p:stCondLst>
                            <p:childTnLst>
                              <p:par>
                                <p:cTn id="90" presetID="1" presetClass="entr" presetSubtype="0" fill="hold" nodeType="afterEffect">
                                  <p:stCondLst>
                                    <p:cond delay="0"/>
                                  </p:stCondLst>
                                  <p:childTnLst>
                                    <p:set>
                                      <p:cBhvr>
                                        <p:cTn id="91" dur="1" fill="hold">
                                          <p:stCondLst>
                                            <p:cond delay="0"/>
                                          </p:stCondLst>
                                        </p:cTn>
                                        <p:tgtEl>
                                          <p:spTgt spid="20"/>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2" presetClass="entr" presetSubtype="2" fill="hold" nodeType="clickEffect">
                                  <p:stCondLst>
                                    <p:cond delay="0"/>
                                  </p:stCondLst>
                                  <p:childTnLst>
                                    <p:set>
                                      <p:cBhvr>
                                        <p:cTn id="95" dur="1" fill="hold">
                                          <p:stCondLst>
                                            <p:cond delay="0"/>
                                          </p:stCondLst>
                                        </p:cTn>
                                        <p:tgtEl>
                                          <p:spTgt spid="42"/>
                                        </p:tgtEl>
                                        <p:attrNameLst>
                                          <p:attrName>style.visibility</p:attrName>
                                        </p:attrNameLst>
                                      </p:cBhvr>
                                      <p:to>
                                        <p:strVal val="visible"/>
                                      </p:to>
                                    </p:set>
                                    <p:anim calcmode="lin" valueType="num">
                                      <p:cBhvr additive="base">
                                        <p:cTn id="96" dur="500" fill="hold"/>
                                        <p:tgtEl>
                                          <p:spTgt spid="42"/>
                                        </p:tgtEl>
                                        <p:attrNameLst>
                                          <p:attrName>ppt_x</p:attrName>
                                        </p:attrNameLst>
                                      </p:cBhvr>
                                      <p:tavLst>
                                        <p:tav tm="0">
                                          <p:val>
                                            <p:strVal val="1+#ppt_w/2"/>
                                          </p:val>
                                        </p:tav>
                                        <p:tav tm="100000">
                                          <p:val>
                                            <p:strVal val="#ppt_x"/>
                                          </p:val>
                                        </p:tav>
                                      </p:tavLst>
                                    </p:anim>
                                    <p:anim calcmode="lin" valueType="num">
                                      <p:cBhvr additive="base">
                                        <p:cTn id="97" dur="500" fill="hold"/>
                                        <p:tgtEl>
                                          <p:spTgt spid="42"/>
                                        </p:tgtEl>
                                        <p:attrNameLst>
                                          <p:attrName>ppt_y</p:attrName>
                                        </p:attrNameLst>
                                      </p:cBhvr>
                                      <p:tavLst>
                                        <p:tav tm="0">
                                          <p:val>
                                            <p:strVal val="#ppt_y"/>
                                          </p:val>
                                        </p:tav>
                                        <p:tav tm="100000">
                                          <p:val>
                                            <p:strVal val="#ppt_y"/>
                                          </p:val>
                                        </p:tav>
                                      </p:tavLst>
                                    </p:anim>
                                  </p:childTnLst>
                                </p:cTn>
                              </p:par>
                            </p:childTnLst>
                          </p:cTn>
                        </p:par>
                        <p:par>
                          <p:cTn id="98" fill="hold">
                            <p:stCondLst>
                              <p:cond delay="500"/>
                            </p:stCondLst>
                            <p:childTnLst>
                              <p:par>
                                <p:cTn id="99" presetID="1" presetClass="entr" presetSubtype="0" fill="hold" nodeType="afterEffect">
                                  <p:stCondLst>
                                    <p:cond delay="0"/>
                                  </p:stCondLst>
                                  <p:childTnLst>
                                    <p:set>
                                      <p:cBhvr>
                                        <p:cTn id="100" dur="1" fill="hold">
                                          <p:stCondLst>
                                            <p:cond delay="0"/>
                                          </p:stCondLst>
                                        </p:cTn>
                                        <p:tgtEl>
                                          <p:spTgt spid="23"/>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2" presetClass="entr" presetSubtype="8" fill="hold" nodeType="clickEffect">
                                  <p:stCondLst>
                                    <p:cond delay="0"/>
                                  </p:stCondLst>
                                  <p:childTnLst>
                                    <p:set>
                                      <p:cBhvr>
                                        <p:cTn id="104" dur="1" fill="hold">
                                          <p:stCondLst>
                                            <p:cond delay="0"/>
                                          </p:stCondLst>
                                        </p:cTn>
                                        <p:tgtEl>
                                          <p:spTgt spid="43"/>
                                        </p:tgtEl>
                                        <p:attrNameLst>
                                          <p:attrName>style.visibility</p:attrName>
                                        </p:attrNameLst>
                                      </p:cBhvr>
                                      <p:to>
                                        <p:strVal val="visible"/>
                                      </p:to>
                                    </p:set>
                                    <p:anim calcmode="lin" valueType="num">
                                      <p:cBhvr additive="base">
                                        <p:cTn id="105" dur="500" fill="hold"/>
                                        <p:tgtEl>
                                          <p:spTgt spid="43"/>
                                        </p:tgtEl>
                                        <p:attrNameLst>
                                          <p:attrName>ppt_x</p:attrName>
                                        </p:attrNameLst>
                                      </p:cBhvr>
                                      <p:tavLst>
                                        <p:tav tm="0">
                                          <p:val>
                                            <p:strVal val="0-#ppt_w/2"/>
                                          </p:val>
                                        </p:tav>
                                        <p:tav tm="100000">
                                          <p:val>
                                            <p:strVal val="#ppt_x"/>
                                          </p:val>
                                        </p:tav>
                                      </p:tavLst>
                                    </p:anim>
                                    <p:anim calcmode="lin" valueType="num">
                                      <p:cBhvr additive="base">
                                        <p:cTn id="106" dur="500" fill="hold"/>
                                        <p:tgtEl>
                                          <p:spTgt spid="43"/>
                                        </p:tgtEl>
                                        <p:attrNameLst>
                                          <p:attrName>ppt_y</p:attrName>
                                        </p:attrNameLst>
                                      </p:cBhvr>
                                      <p:tavLst>
                                        <p:tav tm="0">
                                          <p:val>
                                            <p:strVal val="#ppt_y"/>
                                          </p:val>
                                        </p:tav>
                                        <p:tav tm="100000">
                                          <p:val>
                                            <p:strVal val="#ppt_y"/>
                                          </p:val>
                                        </p:tav>
                                      </p:tavLst>
                                    </p:anim>
                                  </p:childTnLst>
                                </p:cTn>
                              </p:par>
                            </p:childTnLst>
                          </p:cTn>
                        </p:par>
                        <p:par>
                          <p:cTn id="107" fill="hold">
                            <p:stCondLst>
                              <p:cond delay="500"/>
                            </p:stCondLst>
                            <p:childTnLst>
                              <p:par>
                                <p:cTn id="108" presetID="1" presetClass="entr" presetSubtype="0" fill="hold" nodeType="afterEffect">
                                  <p:stCondLst>
                                    <p:cond delay="0"/>
                                  </p:stCondLst>
                                  <p:childTnLst>
                                    <p:set>
                                      <p:cBhvr>
                                        <p:cTn id="109"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44" grpId="0" animBg="1"/>
      <p:bldP spid="46" grpId="0" animBg="1"/>
      <p:bldP spid="47" grpId="0" animBg="1"/>
      <p:bldP spid="50" grpId="0" animBg="1"/>
      <p:bldP spid="51" grpId="0" animBg="1"/>
      <p:bldP spid="5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4828124" y="5523768"/>
            <a:ext cx="4390691" cy="1233848"/>
          </a:xfrm>
          <a:prstGeom prst="roundRect">
            <a:avLst/>
          </a:prstGeom>
          <a:solidFill>
            <a:srgbClr val="9A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9" name="TextBox 8"/>
          <p:cNvSpPr txBox="1"/>
          <p:nvPr/>
        </p:nvSpPr>
        <p:spPr>
          <a:xfrm>
            <a:off x="4079639" y="5464099"/>
            <a:ext cx="5164113" cy="1323439"/>
          </a:xfrm>
          <a:prstGeom prst="rect">
            <a:avLst/>
          </a:prstGeom>
          <a:noFill/>
        </p:spPr>
        <p:txBody>
          <a:bodyPr wrap="square" rtlCol="0">
            <a:spAutoFit/>
          </a:bodyPr>
          <a:lstStyle/>
          <a:p>
            <a:r>
              <a:rPr lang="en-CA" sz="2000" b="1" dirty="0">
                <a:solidFill>
                  <a:srgbClr val="C00000"/>
                </a:solidFill>
              </a:rPr>
              <a:t>NOTE</a:t>
            </a:r>
            <a:r>
              <a:rPr lang="en-CA" sz="2000" dirty="0"/>
              <a:t>:  There can only be;</a:t>
            </a:r>
          </a:p>
          <a:p>
            <a:pPr marL="806450"/>
            <a:r>
              <a:rPr lang="en-CA" sz="2000" dirty="0"/>
              <a:t>one </a:t>
            </a:r>
            <a:r>
              <a:rPr lang="en-CA" sz="2000" b="1" i="1" dirty="0"/>
              <a:t>first line indent</a:t>
            </a:r>
            <a:r>
              <a:rPr lang="en-CA" sz="2000" dirty="0"/>
              <a:t>,</a:t>
            </a:r>
          </a:p>
          <a:p>
            <a:pPr marL="806450"/>
            <a:r>
              <a:rPr lang="en-CA" sz="2000" dirty="0"/>
              <a:t>one </a:t>
            </a:r>
            <a:r>
              <a:rPr lang="en-CA" sz="2000" b="1" i="1" dirty="0"/>
              <a:t>hanging indent</a:t>
            </a:r>
            <a:r>
              <a:rPr lang="en-CA" sz="2000" dirty="0"/>
              <a:t>,</a:t>
            </a:r>
          </a:p>
          <a:p>
            <a:pPr marL="806450"/>
            <a:r>
              <a:rPr lang="en-CA" sz="2000" dirty="0"/>
              <a:t>and one </a:t>
            </a:r>
            <a:r>
              <a:rPr lang="en-CA" sz="2000" b="1" i="1" dirty="0"/>
              <a:t>left indent </a:t>
            </a:r>
            <a:r>
              <a:rPr lang="en-CA" sz="2000" dirty="0"/>
              <a:t>for each paragraph.</a:t>
            </a:r>
          </a:p>
        </p:txBody>
      </p:sp>
      <p:grpSp>
        <p:nvGrpSpPr>
          <p:cNvPr id="2" name="Group 1"/>
          <p:cNvGrpSpPr/>
          <p:nvPr/>
        </p:nvGrpSpPr>
        <p:grpSpPr>
          <a:xfrm>
            <a:off x="2244151" y="51757"/>
            <a:ext cx="9614501" cy="6788989"/>
            <a:chOff x="116095" y="1"/>
            <a:chExt cx="9614501" cy="6788989"/>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095" y="1"/>
              <a:ext cx="9614501" cy="34071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96" y="340714"/>
              <a:ext cx="277464" cy="6448276"/>
            </a:xfrm>
            <a:prstGeom prst="rect">
              <a:avLst/>
            </a:prstGeom>
          </p:spPr>
        </p:pic>
      </p:grpSp>
      <p:sp>
        <p:nvSpPr>
          <p:cNvPr id="5" name="TextBox 4"/>
          <p:cNvSpPr txBox="1"/>
          <p:nvPr/>
        </p:nvSpPr>
        <p:spPr>
          <a:xfrm>
            <a:off x="3957473" y="532468"/>
            <a:ext cx="6219830" cy="400110"/>
          </a:xfrm>
          <a:prstGeom prst="rect">
            <a:avLst/>
          </a:prstGeom>
          <a:solidFill>
            <a:srgbClr val="FADBC6"/>
          </a:solidFill>
          <a:effectLst>
            <a:glow rad="101600">
              <a:schemeClr val="accent5">
                <a:satMod val="175000"/>
                <a:alpha val="40000"/>
              </a:schemeClr>
            </a:glow>
            <a:softEdge rad="31750"/>
          </a:effectLst>
        </p:spPr>
        <p:txBody>
          <a:bodyPr wrap="square" rtlCol="0">
            <a:spAutoFit/>
          </a:bodyPr>
          <a:lstStyle/>
          <a:p>
            <a:pPr algn="ctr"/>
            <a:r>
              <a:rPr lang="en-CA" sz="2000" dirty="0"/>
              <a:t>How do you go about </a:t>
            </a:r>
            <a:r>
              <a:rPr lang="en-CA" sz="2000" b="1" i="1" dirty="0"/>
              <a:t>adding</a:t>
            </a:r>
            <a:r>
              <a:rPr lang="en-CA" sz="2000" dirty="0"/>
              <a:t> a tab stop using the mouse?</a:t>
            </a:r>
          </a:p>
        </p:txBody>
      </p:sp>
      <p:sp>
        <p:nvSpPr>
          <p:cNvPr id="6" name="TextBox 5"/>
          <p:cNvSpPr txBox="1"/>
          <p:nvPr/>
        </p:nvSpPr>
        <p:spPr>
          <a:xfrm>
            <a:off x="2766231" y="1095718"/>
            <a:ext cx="9345411" cy="400110"/>
          </a:xfrm>
          <a:prstGeom prst="rect">
            <a:avLst/>
          </a:prstGeom>
          <a:solidFill>
            <a:schemeClr val="accent2">
              <a:lumMod val="20000"/>
              <a:lumOff val="80000"/>
            </a:schemeClr>
          </a:solidFill>
          <a:ln w="19050">
            <a:solidFill>
              <a:schemeClr val="accent2"/>
            </a:solidFill>
          </a:ln>
        </p:spPr>
        <p:txBody>
          <a:bodyPr wrap="square" rtlCol="0">
            <a:spAutoFit/>
          </a:bodyPr>
          <a:lstStyle/>
          <a:p>
            <a:pPr marL="342900" indent="-342900">
              <a:buFont typeface="+mj-lt"/>
              <a:buAutoNum type="arabicPeriod"/>
            </a:pPr>
            <a:r>
              <a:rPr lang="en-CA" sz="2000" dirty="0"/>
              <a:t>Click on the </a:t>
            </a:r>
            <a:r>
              <a:rPr lang="en-CA" sz="2000" b="1" i="1" dirty="0"/>
              <a:t>Tab alignment </a:t>
            </a:r>
            <a:r>
              <a:rPr lang="en-CA" sz="2000" dirty="0"/>
              <a:t>select button until you find the one you want. </a:t>
            </a:r>
          </a:p>
        </p:txBody>
      </p:sp>
      <p:grpSp>
        <p:nvGrpSpPr>
          <p:cNvPr id="12" name="Group 11"/>
          <p:cNvGrpSpPr/>
          <p:nvPr/>
        </p:nvGrpSpPr>
        <p:grpSpPr>
          <a:xfrm>
            <a:off x="2766231" y="1596852"/>
            <a:ext cx="9345411" cy="707886"/>
            <a:chOff x="638176" y="1729859"/>
            <a:chExt cx="9092420" cy="707886"/>
          </a:xfrm>
          <a:solidFill>
            <a:schemeClr val="accent2">
              <a:lumMod val="20000"/>
              <a:lumOff val="80000"/>
            </a:schemeClr>
          </a:solidFill>
        </p:grpSpPr>
        <p:sp>
          <p:nvSpPr>
            <p:cNvPr id="7" name="TextBox 6"/>
            <p:cNvSpPr txBox="1"/>
            <p:nvPr/>
          </p:nvSpPr>
          <p:spPr>
            <a:xfrm>
              <a:off x="638176" y="1729859"/>
              <a:ext cx="9092420" cy="707886"/>
            </a:xfrm>
            <a:prstGeom prst="rect">
              <a:avLst/>
            </a:prstGeom>
            <a:grpFill/>
            <a:ln w="19050">
              <a:solidFill>
                <a:schemeClr val="accent2"/>
              </a:solidFill>
            </a:ln>
          </p:spPr>
          <p:txBody>
            <a:bodyPr wrap="square" rtlCol="0">
              <a:spAutoFit/>
            </a:bodyPr>
            <a:lstStyle/>
            <a:p>
              <a:pPr marL="342900" indent="-342900">
                <a:buFont typeface="+mj-lt"/>
                <a:buAutoNum type="arabicPeriod" startAt="2"/>
              </a:pPr>
              <a:r>
                <a:rPr lang="en-CA" sz="2000" dirty="0"/>
                <a:t>Select an object, then click in the </a:t>
              </a:r>
              <a:r>
                <a:rPr lang="en-CA" sz="2000" b="1" dirty="0"/>
                <a:t>lower half </a:t>
              </a:r>
              <a:r>
                <a:rPr lang="en-CA" sz="2000" dirty="0"/>
                <a:t>of</a:t>
              </a:r>
            </a:p>
            <a:p>
              <a:r>
                <a:rPr lang="en-CA" sz="2000" dirty="0"/>
                <a:t>the ruler over the spot where you want the tab stop to be. </a:t>
              </a:r>
            </a:p>
          </p:txBody>
        </p:sp>
        <p:grpSp>
          <p:nvGrpSpPr>
            <p:cNvPr id="11" name="Group 10"/>
            <p:cNvGrpSpPr/>
            <p:nvPr/>
          </p:nvGrpSpPr>
          <p:grpSpPr>
            <a:xfrm>
              <a:off x="5970381" y="1751215"/>
              <a:ext cx="3648074" cy="465602"/>
              <a:chOff x="6126151" y="1798301"/>
              <a:chExt cx="3667124" cy="465602"/>
            </a:xfrm>
            <a:grpFill/>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6151" y="1798301"/>
                <a:ext cx="2866667" cy="371429"/>
              </a:xfrm>
              <a:prstGeom prst="rect">
                <a:avLst/>
              </a:prstGeom>
              <a:grpFill/>
              <a:ln>
                <a:solidFill>
                  <a:schemeClr val="accent2"/>
                </a:solidFill>
              </a:ln>
            </p:spPr>
          </p:pic>
          <p:sp>
            <p:nvSpPr>
              <p:cNvPr id="10" name="TextBox 9"/>
              <p:cNvSpPr txBox="1"/>
              <p:nvPr/>
            </p:nvSpPr>
            <p:spPr>
              <a:xfrm>
                <a:off x="6754799" y="1956126"/>
                <a:ext cx="3038476" cy="307777"/>
              </a:xfrm>
              <a:prstGeom prst="rect">
                <a:avLst/>
              </a:prstGeom>
              <a:noFill/>
              <a:ln>
                <a:solidFill>
                  <a:schemeClr val="accent2"/>
                </a:solidFill>
              </a:ln>
            </p:spPr>
            <p:txBody>
              <a:bodyPr wrap="square" rtlCol="0">
                <a:spAutoFit/>
              </a:bodyPr>
              <a:lstStyle/>
              <a:p>
                <a:r>
                  <a:rPr lang="en-CA" sz="1400" dirty="0"/>
                  <a:t>                                   lower half of ruler</a:t>
                </a:r>
              </a:p>
            </p:txBody>
          </p:sp>
        </p:grpSp>
      </p:grpSp>
      <p:cxnSp>
        <p:nvCxnSpPr>
          <p:cNvPr id="14" name="Straight Arrow Connector 13"/>
          <p:cNvCxnSpPr/>
          <p:nvPr/>
        </p:nvCxnSpPr>
        <p:spPr>
          <a:xfrm flipH="1" flipV="1">
            <a:off x="2521616" y="304800"/>
            <a:ext cx="244615" cy="92392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699828" y="2661208"/>
            <a:ext cx="4735120" cy="400110"/>
          </a:xfrm>
          <a:prstGeom prst="rect">
            <a:avLst/>
          </a:prstGeom>
          <a:solidFill>
            <a:srgbClr val="FADBC6"/>
          </a:solidFill>
          <a:effectLst>
            <a:glow rad="101600">
              <a:schemeClr val="accent5">
                <a:satMod val="175000"/>
                <a:alpha val="40000"/>
              </a:schemeClr>
            </a:glow>
            <a:softEdge rad="31750"/>
          </a:effectLst>
        </p:spPr>
        <p:txBody>
          <a:bodyPr wrap="square" rtlCol="0">
            <a:spAutoFit/>
          </a:bodyPr>
          <a:lstStyle/>
          <a:p>
            <a:pPr algn="ctr"/>
            <a:r>
              <a:rPr lang="en-CA" sz="2000" dirty="0"/>
              <a:t>How do you go about </a:t>
            </a:r>
            <a:r>
              <a:rPr lang="en-CA" sz="2000" b="1" i="1" dirty="0"/>
              <a:t>moving</a:t>
            </a:r>
            <a:r>
              <a:rPr lang="en-CA" sz="2000" dirty="0"/>
              <a:t> a tab stop?</a:t>
            </a:r>
          </a:p>
        </p:txBody>
      </p:sp>
      <p:sp>
        <p:nvSpPr>
          <p:cNvPr id="16" name="TextBox 15"/>
          <p:cNvSpPr txBox="1"/>
          <p:nvPr/>
        </p:nvSpPr>
        <p:spPr>
          <a:xfrm>
            <a:off x="2601884" y="3182738"/>
            <a:ext cx="9509759" cy="384721"/>
          </a:xfrm>
          <a:prstGeom prst="rect">
            <a:avLst/>
          </a:prstGeom>
          <a:solidFill>
            <a:schemeClr val="accent2">
              <a:lumMod val="20000"/>
              <a:lumOff val="80000"/>
            </a:schemeClr>
          </a:solidFill>
          <a:ln w="19050">
            <a:solidFill>
              <a:schemeClr val="accent2"/>
            </a:solidFill>
          </a:ln>
        </p:spPr>
        <p:txBody>
          <a:bodyPr wrap="square" rtlCol="0">
            <a:spAutoFit/>
          </a:bodyPr>
          <a:lstStyle/>
          <a:p>
            <a:pPr marL="342900" indent="-342900">
              <a:buFont typeface="+mj-lt"/>
              <a:buAutoNum type="arabicPeriod"/>
            </a:pPr>
            <a:r>
              <a:rPr lang="en-CA" sz="1900" dirty="0"/>
              <a:t>Hover your mouse pointer over the marker then press and hold down your mouse button.</a:t>
            </a:r>
          </a:p>
        </p:txBody>
      </p:sp>
      <p:sp>
        <p:nvSpPr>
          <p:cNvPr id="17" name="TextBox 16"/>
          <p:cNvSpPr txBox="1"/>
          <p:nvPr/>
        </p:nvSpPr>
        <p:spPr>
          <a:xfrm>
            <a:off x="2601884" y="3685840"/>
            <a:ext cx="9509757" cy="384721"/>
          </a:xfrm>
          <a:prstGeom prst="rect">
            <a:avLst/>
          </a:prstGeom>
          <a:solidFill>
            <a:schemeClr val="accent2">
              <a:lumMod val="20000"/>
              <a:lumOff val="80000"/>
            </a:schemeClr>
          </a:solidFill>
          <a:ln w="19050">
            <a:solidFill>
              <a:schemeClr val="accent2"/>
            </a:solidFill>
          </a:ln>
        </p:spPr>
        <p:txBody>
          <a:bodyPr wrap="square" rtlCol="0">
            <a:spAutoFit/>
          </a:bodyPr>
          <a:lstStyle/>
          <a:p>
            <a:pPr marL="342900" indent="-342900">
              <a:buFont typeface="+mj-lt"/>
              <a:buAutoNum type="arabicPeriod" startAt="2"/>
            </a:pPr>
            <a:r>
              <a:rPr lang="en-CA" sz="1900" dirty="0"/>
              <a:t>Drag the marker left or right on ruler to the new location and release the mouse button.</a:t>
            </a:r>
          </a:p>
        </p:txBody>
      </p:sp>
      <p:sp>
        <p:nvSpPr>
          <p:cNvPr id="18" name="TextBox 17"/>
          <p:cNvSpPr txBox="1"/>
          <p:nvPr/>
        </p:nvSpPr>
        <p:spPr>
          <a:xfrm>
            <a:off x="4699828" y="4490007"/>
            <a:ext cx="4735120" cy="400110"/>
          </a:xfrm>
          <a:prstGeom prst="rect">
            <a:avLst/>
          </a:prstGeom>
          <a:solidFill>
            <a:srgbClr val="FADBC6"/>
          </a:solidFill>
          <a:effectLst>
            <a:glow rad="101600">
              <a:schemeClr val="accent5">
                <a:satMod val="175000"/>
                <a:alpha val="40000"/>
              </a:schemeClr>
            </a:glow>
            <a:softEdge rad="31750"/>
          </a:effectLst>
        </p:spPr>
        <p:txBody>
          <a:bodyPr wrap="square" rtlCol="0">
            <a:spAutoFit/>
          </a:bodyPr>
          <a:lstStyle/>
          <a:p>
            <a:pPr algn="ctr"/>
            <a:r>
              <a:rPr lang="en-CA" sz="2000" dirty="0"/>
              <a:t>How do you go about </a:t>
            </a:r>
            <a:r>
              <a:rPr lang="en-CA" sz="2000" b="1" i="1" dirty="0"/>
              <a:t>removing</a:t>
            </a:r>
            <a:r>
              <a:rPr lang="en-CA" sz="2000" dirty="0"/>
              <a:t> a tab stop?</a:t>
            </a:r>
          </a:p>
        </p:txBody>
      </p:sp>
      <p:sp>
        <p:nvSpPr>
          <p:cNvPr id="20" name="TextBox 19"/>
          <p:cNvSpPr txBox="1"/>
          <p:nvPr/>
        </p:nvSpPr>
        <p:spPr>
          <a:xfrm>
            <a:off x="2601884" y="5014016"/>
            <a:ext cx="9509757" cy="400110"/>
          </a:xfrm>
          <a:prstGeom prst="rect">
            <a:avLst/>
          </a:prstGeom>
          <a:solidFill>
            <a:schemeClr val="accent2">
              <a:lumMod val="20000"/>
              <a:lumOff val="80000"/>
            </a:schemeClr>
          </a:solidFill>
          <a:ln w="19050">
            <a:solidFill>
              <a:schemeClr val="accent2"/>
            </a:solidFill>
          </a:ln>
        </p:spPr>
        <p:txBody>
          <a:bodyPr wrap="square" rtlCol="0">
            <a:spAutoFit/>
          </a:bodyPr>
          <a:lstStyle/>
          <a:p>
            <a:pPr algn="ctr"/>
            <a:r>
              <a:rPr lang="en-CA" sz="2000" dirty="0"/>
              <a:t>Do step </a:t>
            </a:r>
            <a:r>
              <a:rPr lang="en-CA" sz="2000" b="1" dirty="0"/>
              <a:t>one</a:t>
            </a:r>
            <a:r>
              <a:rPr lang="en-CA" sz="2000" dirty="0"/>
              <a:t> for </a:t>
            </a:r>
            <a:r>
              <a:rPr lang="en-CA" sz="2000" b="1" i="1" dirty="0"/>
              <a:t>moving</a:t>
            </a:r>
            <a:r>
              <a:rPr lang="en-CA" sz="2000" dirty="0"/>
              <a:t> the marker, but drag it down off the ruler instead of left or right.</a:t>
            </a:r>
          </a:p>
        </p:txBody>
      </p:sp>
      <p:sp>
        <p:nvSpPr>
          <p:cNvPr id="22" name="Slide Number Placeholder 61">
            <a:extLst>
              <a:ext uri="{FF2B5EF4-FFF2-40B4-BE49-F238E27FC236}">
                <a16:creationId xmlns:a16="http://schemas.microsoft.com/office/drawing/2014/main" id="{4B52E18A-6196-43F1-8479-05046D7165D0}"/>
              </a:ext>
            </a:extLst>
          </p:cNvPr>
          <p:cNvSpPr>
            <a:spLocks noGrp="1"/>
          </p:cNvSpPr>
          <p:nvPr>
            <p:ph type="sldNum" sz="quarter" idx="12"/>
          </p:nvPr>
        </p:nvSpPr>
        <p:spPr>
          <a:xfrm>
            <a:off x="304054" y="6453445"/>
            <a:ext cx="476250" cy="387350"/>
          </a:xfrm>
        </p:spPr>
        <p:txBody>
          <a:bodyPr/>
          <a:lstStyle/>
          <a:p>
            <a:pPr algn="ctr"/>
            <a:fld id="{42E2B24C-DC2C-4712-9D60-04BFC1B335EB}" type="slidenum">
              <a:rPr lang="en-US" altLang="en-US" smtClean="0">
                <a:solidFill>
                  <a:schemeClr val="tx1"/>
                </a:solidFill>
              </a:rPr>
              <a:pPr algn="ctr"/>
              <a:t>14</a:t>
            </a:fld>
            <a:endParaRPr lang="en-US" altLang="en-US" dirty="0">
              <a:solidFill>
                <a:schemeClr val="tx1"/>
              </a:solidFill>
            </a:endParaRPr>
          </a:p>
        </p:txBody>
      </p:sp>
      <p:sp>
        <p:nvSpPr>
          <p:cNvPr id="23" name="TextBox 22">
            <a:extLst>
              <a:ext uri="{FF2B5EF4-FFF2-40B4-BE49-F238E27FC236}">
                <a16:creationId xmlns:a16="http://schemas.microsoft.com/office/drawing/2014/main" id="{4B017B4D-1D11-4503-8802-D526CF1F8732}"/>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5" name="TextBox 24">
            <a:extLst>
              <a:ext uri="{FF2B5EF4-FFF2-40B4-BE49-F238E27FC236}">
                <a16:creationId xmlns:a16="http://schemas.microsoft.com/office/drawing/2014/main" id="{B128F257-7588-4832-A50F-5ABFA84A616E}"/>
              </a:ext>
            </a:extLst>
          </p:cNvPr>
          <p:cNvSpPr txBox="1"/>
          <p:nvPr/>
        </p:nvSpPr>
        <p:spPr>
          <a:xfrm>
            <a:off x="61081" y="160303"/>
            <a:ext cx="2083603" cy="1015663"/>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PowerPoint</a:t>
            </a:r>
          </a:p>
          <a:p>
            <a:pPr algn="ctr"/>
            <a:r>
              <a:rPr lang="en-CA" sz="2000" dirty="0"/>
              <a:t>The Ruler’s Rules</a:t>
            </a:r>
          </a:p>
        </p:txBody>
      </p:sp>
    </p:spTree>
    <p:extLst>
      <p:ext uri="{BB962C8B-B14F-4D97-AF65-F5344CB8AC3E}">
        <p14:creationId xmlns:p14="http://schemas.microsoft.com/office/powerpoint/2010/main" val="152032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1+#ppt_w/2"/>
                                          </p:val>
                                        </p:tav>
                                        <p:tav tm="100000">
                                          <p:val>
                                            <p:strVal val="#ppt_x"/>
                                          </p:val>
                                        </p:tav>
                                      </p:tavLst>
                                    </p:anim>
                                    <p:anim calcmode="lin" valueType="num">
                                      <p:cBhvr additive="base">
                                        <p:cTn id="15" dur="500" fill="hold"/>
                                        <p:tgtEl>
                                          <p:spTgt spid="6"/>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22" presetClass="entr" presetSubtype="4"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0-#ppt_w/2"/>
                                          </p:val>
                                        </p:tav>
                                        <p:tav tm="100000">
                                          <p:val>
                                            <p:strVal val="#ppt_x"/>
                                          </p:val>
                                        </p:tav>
                                      </p:tavLst>
                                    </p:anim>
                                    <p:anim calcmode="lin" valueType="num">
                                      <p:cBhvr additive="base">
                                        <p:cTn id="25"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additive="base">
                                        <p:cTn id="30" dur="500" fill="hold"/>
                                        <p:tgtEl>
                                          <p:spTgt spid="15"/>
                                        </p:tgtEl>
                                        <p:attrNameLst>
                                          <p:attrName>ppt_x</p:attrName>
                                        </p:attrNameLst>
                                      </p:cBhvr>
                                      <p:tavLst>
                                        <p:tav tm="0">
                                          <p:val>
                                            <p:strVal val="#ppt_x"/>
                                          </p:val>
                                        </p:tav>
                                        <p:tav tm="100000">
                                          <p:val>
                                            <p:strVal val="#ppt_x"/>
                                          </p:val>
                                        </p:tav>
                                      </p:tavLst>
                                    </p:anim>
                                    <p:anim calcmode="lin" valueType="num">
                                      <p:cBhvr additive="base">
                                        <p:cTn id="3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1+#ppt_w/2"/>
                                          </p:val>
                                        </p:tav>
                                        <p:tav tm="100000">
                                          <p:val>
                                            <p:strVal val="#ppt_x"/>
                                          </p:val>
                                        </p:tav>
                                      </p:tavLst>
                                    </p:anim>
                                    <p:anim calcmode="lin" valueType="num">
                                      <p:cBhvr additive="base">
                                        <p:cTn id="37"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0-#ppt_w/2"/>
                                          </p:val>
                                        </p:tav>
                                        <p:tav tm="100000">
                                          <p:val>
                                            <p:strVal val="#ppt_x"/>
                                          </p:val>
                                        </p:tav>
                                      </p:tavLst>
                                    </p:anim>
                                    <p:anim calcmode="lin" valueType="num">
                                      <p:cBhvr additive="base">
                                        <p:cTn id="43"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additive="base">
                                        <p:cTn id="48" dur="500" fill="hold"/>
                                        <p:tgtEl>
                                          <p:spTgt spid="18"/>
                                        </p:tgtEl>
                                        <p:attrNameLst>
                                          <p:attrName>ppt_x</p:attrName>
                                        </p:attrNameLst>
                                      </p:cBhvr>
                                      <p:tavLst>
                                        <p:tav tm="0">
                                          <p:val>
                                            <p:strVal val="#ppt_x"/>
                                          </p:val>
                                        </p:tav>
                                        <p:tav tm="100000">
                                          <p:val>
                                            <p:strVal val="#ppt_x"/>
                                          </p:val>
                                        </p:tav>
                                      </p:tavLst>
                                    </p:anim>
                                    <p:anim calcmode="lin" valueType="num">
                                      <p:cBhvr additive="base">
                                        <p:cTn id="4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2" fill="hold" grpId="0" nodeType="clickEffect">
                                  <p:stCondLst>
                                    <p:cond delay="0"/>
                                  </p:stCondLst>
                                  <p:childTnLst>
                                    <p:set>
                                      <p:cBhvr>
                                        <p:cTn id="53" dur="1" fill="hold">
                                          <p:stCondLst>
                                            <p:cond delay="0"/>
                                          </p:stCondLst>
                                        </p:cTn>
                                        <p:tgtEl>
                                          <p:spTgt spid="20"/>
                                        </p:tgtEl>
                                        <p:attrNameLst>
                                          <p:attrName>style.visibility</p:attrName>
                                        </p:attrNameLst>
                                      </p:cBhvr>
                                      <p:to>
                                        <p:strVal val="visible"/>
                                      </p:to>
                                    </p:set>
                                    <p:anim calcmode="lin" valueType="num">
                                      <p:cBhvr additive="base">
                                        <p:cTn id="54" dur="500" fill="hold"/>
                                        <p:tgtEl>
                                          <p:spTgt spid="20"/>
                                        </p:tgtEl>
                                        <p:attrNameLst>
                                          <p:attrName>ppt_x</p:attrName>
                                        </p:attrNameLst>
                                      </p:cBhvr>
                                      <p:tavLst>
                                        <p:tav tm="0">
                                          <p:val>
                                            <p:strVal val="1+#ppt_w/2"/>
                                          </p:val>
                                        </p:tav>
                                        <p:tav tm="100000">
                                          <p:val>
                                            <p:strVal val="#ppt_x"/>
                                          </p:val>
                                        </p:tav>
                                      </p:tavLst>
                                    </p:anim>
                                    <p:anim calcmode="lin" valueType="num">
                                      <p:cBhvr additive="base">
                                        <p:cTn id="55"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9"/>
                                        </p:tgtEl>
                                        <p:attrNameLst>
                                          <p:attrName>style.visibility</p:attrName>
                                        </p:attrNameLst>
                                      </p:cBhvr>
                                      <p:to>
                                        <p:strVal val="visible"/>
                                      </p:to>
                                    </p:set>
                                    <p:anim calcmode="lin" valueType="num">
                                      <p:cBhvr additive="base">
                                        <p:cTn id="60" dur="500" fill="hold"/>
                                        <p:tgtEl>
                                          <p:spTgt spid="9"/>
                                        </p:tgtEl>
                                        <p:attrNameLst>
                                          <p:attrName>ppt_x</p:attrName>
                                        </p:attrNameLst>
                                      </p:cBhvr>
                                      <p:tavLst>
                                        <p:tav tm="0">
                                          <p:val>
                                            <p:strVal val="#ppt_x"/>
                                          </p:val>
                                        </p:tav>
                                        <p:tav tm="100000">
                                          <p:val>
                                            <p:strVal val="#ppt_x"/>
                                          </p:val>
                                        </p:tav>
                                      </p:tavLst>
                                    </p:anim>
                                    <p:anim calcmode="lin" valueType="num">
                                      <p:cBhvr additive="base">
                                        <p:cTn id="61" dur="500" fill="hold"/>
                                        <p:tgtEl>
                                          <p:spTgt spid="9"/>
                                        </p:tgtEl>
                                        <p:attrNameLst>
                                          <p:attrName>ppt_y</p:attrName>
                                        </p:attrNameLst>
                                      </p:cBhvr>
                                      <p:tavLst>
                                        <p:tav tm="0">
                                          <p:val>
                                            <p:strVal val="1+#ppt_h/2"/>
                                          </p:val>
                                        </p:tav>
                                        <p:tav tm="100000">
                                          <p:val>
                                            <p:strVal val="#ppt_y"/>
                                          </p:val>
                                        </p:tav>
                                      </p:tavLst>
                                    </p:anim>
                                  </p:childTnLst>
                                </p:cTn>
                              </p:par>
                              <p:par>
                                <p:cTn id="62" presetID="53" presetClass="entr" presetSubtype="16" fill="hold" grpId="0" nodeType="withEffect">
                                  <p:stCondLst>
                                    <p:cond delay="0"/>
                                  </p:stCondLst>
                                  <p:childTnLst>
                                    <p:set>
                                      <p:cBhvr>
                                        <p:cTn id="63" dur="1" fill="hold">
                                          <p:stCondLst>
                                            <p:cond delay="0"/>
                                          </p:stCondLst>
                                        </p:cTn>
                                        <p:tgtEl>
                                          <p:spTgt spid="13"/>
                                        </p:tgtEl>
                                        <p:attrNameLst>
                                          <p:attrName>style.visibility</p:attrName>
                                        </p:attrNameLst>
                                      </p:cBhvr>
                                      <p:to>
                                        <p:strVal val="visible"/>
                                      </p:to>
                                    </p:set>
                                    <p:anim calcmode="lin" valueType="num">
                                      <p:cBhvr>
                                        <p:cTn id="64" dur="500" fill="hold"/>
                                        <p:tgtEl>
                                          <p:spTgt spid="13"/>
                                        </p:tgtEl>
                                        <p:attrNameLst>
                                          <p:attrName>ppt_w</p:attrName>
                                        </p:attrNameLst>
                                      </p:cBhvr>
                                      <p:tavLst>
                                        <p:tav tm="0">
                                          <p:val>
                                            <p:fltVal val="0"/>
                                          </p:val>
                                        </p:tav>
                                        <p:tav tm="100000">
                                          <p:val>
                                            <p:strVal val="#ppt_w"/>
                                          </p:val>
                                        </p:tav>
                                      </p:tavLst>
                                    </p:anim>
                                    <p:anim calcmode="lin" valueType="num">
                                      <p:cBhvr>
                                        <p:cTn id="65" dur="500" fill="hold"/>
                                        <p:tgtEl>
                                          <p:spTgt spid="13"/>
                                        </p:tgtEl>
                                        <p:attrNameLst>
                                          <p:attrName>ppt_h</p:attrName>
                                        </p:attrNameLst>
                                      </p:cBhvr>
                                      <p:tavLst>
                                        <p:tav tm="0">
                                          <p:val>
                                            <p:fltVal val="0"/>
                                          </p:val>
                                        </p:tav>
                                        <p:tav tm="100000">
                                          <p:val>
                                            <p:strVal val="#ppt_h"/>
                                          </p:val>
                                        </p:tav>
                                      </p:tavLst>
                                    </p:anim>
                                    <p:animEffect transition="in" filter="fade">
                                      <p:cBhvr>
                                        <p:cTn id="6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p:bldP spid="5" grpId="0" animBg="1"/>
      <p:bldP spid="6" grpId="0" animBg="1"/>
      <p:bldP spid="15" grpId="0" animBg="1"/>
      <p:bldP spid="16" grpId="0" animBg="1"/>
      <p:bldP spid="17" grpId="0" animBg="1"/>
      <p:bldP spid="18" grpId="0" animBg="1"/>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3A5852D-9E28-466C-87EF-123BA3405A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0659" y="2775738"/>
            <a:ext cx="4736508" cy="3517460"/>
          </a:xfrm>
          <a:prstGeom prst="rect">
            <a:avLst/>
          </a:prstGeom>
        </p:spPr>
      </p:pic>
      <p:grpSp>
        <p:nvGrpSpPr>
          <p:cNvPr id="5" name="Group 4"/>
          <p:cNvGrpSpPr/>
          <p:nvPr/>
        </p:nvGrpSpPr>
        <p:grpSpPr>
          <a:xfrm>
            <a:off x="2244148" y="51757"/>
            <a:ext cx="9614501" cy="6788989"/>
            <a:chOff x="116095" y="1"/>
            <a:chExt cx="9614501" cy="6788989"/>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95" y="1"/>
              <a:ext cx="9614501" cy="34071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096" y="340714"/>
              <a:ext cx="277464" cy="6448276"/>
            </a:xfrm>
            <a:prstGeom prst="rect">
              <a:avLst/>
            </a:prstGeom>
          </p:spPr>
        </p:pic>
      </p:grpSp>
      <p:sp>
        <p:nvSpPr>
          <p:cNvPr id="8" name="TextBox 7"/>
          <p:cNvSpPr txBox="1"/>
          <p:nvPr/>
        </p:nvSpPr>
        <p:spPr>
          <a:xfrm>
            <a:off x="2680659" y="496203"/>
            <a:ext cx="9342573" cy="400110"/>
          </a:xfrm>
          <a:prstGeom prst="rect">
            <a:avLst/>
          </a:prstGeom>
          <a:solidFill>
            <a:srgbClr val="FADBC6"/>
          </a:solidFill>
          <a:effectLst>
            <a:glow rad="101600">
              <a:schemeClr val="accent5">
                <a:satMod val="175000"/>
                <a:alpha val="40000"/>
              </a:schemeClr>
            </a:glow>
            <a:softEdge rad="31750"/>
          </a:effectLst>
        </p:spPr>
        <p:txBody>
          <a:bodyPr wrap="square" rtlCol="0">
            <a:spAutoFit/>
          </a:bodyPr>
          <a:lstStyle>
            <a:defPPr>
              <a:defRPr lang="en-US"/>
            </a:defPPr>
            <a:lvl1pPr algn="ctr"/>
          </a:lstStyle>
          <a:p>
            <a:r>
              <a:rPr lang="en-CA" sz="2000" dirty="0"/>
              <a:t>You can also </a:t>
            </a:r>
            <a:r>
              <a:rPr lang="en-CA" sz="2000" b="1" dirty="0"/>
              <a:t>adjust</a:t>
            </a:r>
            <a:r>
              <a:rPr lang="en-CA" sz="2000" dirty="0"/>
              <a:t> the tab stops using a dialog box if you prefer the keyboard method.</a:t>
            </a:r>
          </a:p>
        </p:txBody>
      </p:sp>
      <p:sp>
        <p:nvSpPr>
          <p:cNvPr id="12" name="TextBox 11"/>
          <p:cNvSpPr txBox="1"/>
          <p:nvPr/>
        </p:nvSpPr>
        <p:spPr>
          <a:xfrm>
            <a:off x="7647708" y="2751947"/>
            <a:ext cx="3699165"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marL="342900" indent="-342900">
              <a:buFont typeface="+mj-lt"/>
              <a:buAutoNum type="arabicPeriod" startAt="2"/>
              <a:defRPr sz="2000"/>
            </a:lvl1pPr>
          </a:lstStyle>
          <a:p>
            <a:pPr marL="0" indent="0">
              <a:buNone/>
            </a:pPr>
            <a:r>
              <a:rPr lang="en-CA" dirty="0"/>
              <a:t>Tab stop position</a:t>
            </a:r>
          </a:p>
        </p:txBody>
      </p:sp>
      <p:sp>
        <p:nvSpPr>
          <p:cNvPr id="13" name="TextBox 12"/>
          <p:cNvSpPr txBox="1"/>
          <p:nvPr/>
        </p:nvSpPr>
        <p:spPr>
          <a:xfrm>
            <a:off x="7647709" y="3266776"/>
            <a:ext cx="3973484"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marL="342900" indent="-342900">
              <a:buFont typeface="+mj-lt"/>
              <a:buAutoNum type="arabicPeriod" startAt="2"/>
              <a:defRPr sz="2000"/>
            </a:lvl1pPr>
          </a:lstStyle>
          <a:p>
            <a:pPr marL="0" indent="0">
              <a:buNone/>
            </a:pPr>
            <a:r>
              <a:rPr lang="en-CA" dirty="0"/>
              <a:t>Tab stop default distance setting</a:t>
            </a:r>
          </a:p>
        </p:txBody>
      </p:sp>
      <p:sp>
        <p:nvSpPr>
          <p:cNvPr id="14" name="TextBox 13"/>
          <p:cNvSpPr txBox="1"/>
          <p:nvPr/>
        </p:nvSpPr>
        <p:spPr>
          <a:xfrm>
            <a:off x="7647708" y="3778637"/>
            <a:ext cx="2369128"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marL="342900" indent="-342900">
              <a:buFont typeface="+mj-lt"/>
              <a:buAutoNum type="arabicPeriod" startAt="2"/>
              <a:defRPr sz="2000"/>
            </a:lvl1pPr>
          </a:lstStyle>
          <a:p>
            <a:pPr marL="0" indent="0">
              <a:buNone/>
            </a:pPr>
            <a:r>
              <a:rPr lang="en-CA" dirty="0"/>
              <a:t>Tab stop list box</a:t>
            </a:r>
          </a:p>
        </p:txBody>
      </p:sp>
      <p:sp>
        <p:nvSpPr>
          <p:cNvPr id="15" name="TextBox 14"/>
          <p:cNvSpPr txBox="1"/>
          <p:nvPr/>
        </p:nvSpPr>
        <p:spPr>
          <a:xfrm>
            <a:off x="7647708" y="4317586"/>
            <a:ext cx="4544292"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marL="342900" indent="-342900">
              <a:buFont typeface="+mj-lt"/>
              <a:buAutoNum type="arabicPeriod" startAt="2"/>
              <a:defRPr sz="2000"/>
            </a:lvl1pPr>
          </a:lstStyle>
          <a:p>
            <a:pPr marL="0" indent="0">
              <a:buNone/>
            </a:pPr>
            <a:r>
              <a:rPr lang="en-CA" dirty="0"/>
              <a:t>Alignment setting for selected tab stop</a:t>
            </a:r>
          </a:p>
        </p:txBody>
      </p:sp>
      <p:sp>
        <p:nvSpPr>
          <p:cNvPr id="17" name="TextBox 16"/>
          <p:cNvSpPr txBox="1"/>
          <p:nvPr/>
        </p:nvSpPr>
        <p:spPr>
          <a:xfrm>
            <a:off x="7647708" y="4903249"/>
            <a:ext cx="3528948"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marL="342900" indent="-342900">
              <a:buFont typeface="+mj-lt"/>
              <a:buAutoNum type="arabicPeriod" startAt="2"/>
              <a:defRPr sz="2000"/>
            </a:lvl1pPr>
          </a:lstStyle>
          <a:p>
            <a:pPr marL="0" indent="0">
              <a:buNone/>
            </a:pPr>
            <a:r>
              <a:rPr lang="en-CA" dirty="0"/>
              <a:t>Set button commits changes</a:t>
            </a:r>
          </a:p>
        </p:txBody>
      </p:sp>
      <p:sp>
        <p:nvSpPr>
          <p:cNvPr id="18" name="TextBox 17"/>
          <p:cNvSpPr txBox="1"/>
          <p:nvPr/>
        </p:nvSpPr>
        <p:spPr>
          <a:xfrm>
            <a:off x="7647708" y="5441634"/>
            <a:ext cx="2909456"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marL="342900" indent="-342900">
              <a:buFont typeface="+mj-lt"/>
              <a:buAutoNum type="arabicPeriod" startAt="2"/>
              <a:defRPr sz="2000"/>
            </a:lvl1pPr>
          </a:lstStyle>
          <a:p>
            <a:pPr marL="0" indent="0">
              <a:buNone/>
            </a:pPr>
            <a:r>
              <a:rPr lang="en-CA" dirty="0"/>
              <a:t>Clear selected tab stop</a:t>
            </a:r>
          </a:p>
        </p:txBody>
      </p:sp>
      <p:sp>
        <p:nvSpPr>
          <p:cNvPr id="19" name="TextBox 18"/>
          <p:cNvSpPr txBox="1"/>
          <p:nvPr/>
        </p:nvSpPr>
        <p:spPr>
          <a:xfrm>
            <a:off x="7647707" y="5976240"/>
            <a:ext cx="2493820"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marL="342900" indent="-342900">
              <a:buFont typeface="+mj-lt"/>
              <a:buAutoNum type="arabicPeriod" startAt="2"/>
              <a:defRPr sz="2000"/>
            </a:lvl1pPr>
          </a:lstStyle>
          <a:p>
            <a:pPr marL="0" indent="0">
              <a:buNone/>
            </a:pPr>
            <a:r>
              <a:rPr lang="en-CA" dirty="0"/>
              <a:t>Clear all tab stops</a:t>
            </a:r>
          </a:p>
        </p:txBody>
      </p:sp>
      <p:cxnSp>
        <p:nvCxnSpPr>
          <p:cNvPr id="21" name="Straight Arrow Connector 20"/>
          <p:cNvCxnSpPr>
            <a:cxnSpLocks/>
            <a:stCxn id="12" idx="1"/>
          </p:cNvCxnSpPr>
          <p:nvPr/>
        </p:nvCxnSpPr>
        <p:spPr>
          <a:xfrm flipH="1">
            <a:off x="4605251" y="2952002"/>
            <a:ext cx="3042457" cy="3560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cxnSpLocks/>
            <a:stCxn id="13" idx="1"/>
          </p:cNvCxnSpPr>
          <p:nvPr/>
        </p:nvCxnSpPr>
        <p:spPr>
          <a:xfrm flipH="1" flipV="1">
            <a:off x="7036717" y="3450087"/>
            <a:ext cx="610992" cy="1674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cxnSpLocks/>
          </p:cNvCxnSpPr>
          <p:nvPr/>
        </p:nvCxnSpPr>
        <p:spPr>
          <a:xfrm flipH="1" flipV="1">
            <a:off x="4222865" y="3877681"/>
            <a:ext cx="3424844" cy="7035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cxnSpLocks/>
            <a:stCxn id="15" idx="1"/>
          </p:cNvCxnSpPr>
          <p:nvPr/>
        </p:nvCxnSpPr>
        <p:spPr>
          <a:xfrm flipH="1">
            <a:off x="4315732" y="4517641"/>
            <a:ext cx="3331976" cy="55444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cxnSpLocks/>
            <a:stCxn id="17" idx="1"/>
          </p:cNvCxnSpPr>
          <p:nvPr/>
        </p:nvCxnSpPr>
        <p:spPr>
          <a:xfrm flipH="1">
            <a:off x="5079076" y="5103304"/>
            <a:ext cx="2568632" cy="54278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cxnSpLocks/>
          </p:cNvCxnSpPr>
          <p:nvPr/>
        </p:nvCxnSpPr>
        <p:spPr>
          <a:xfrm flipH="1">
            <a:off x="6209607" y="5441634"/>
            <a:ext cx="1438101" cy="14452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cxnSpLocks/>
          </p:cNvCxnSpPr>
          <p:nvPr/>
        </p:nvCxnSpPr>
        <p:spPr>
          <a:xfrm flipH="1" flipV="1">
            <a:off x="7173884" y="5773098"/>
            <a:ext cx="473823" cy="21132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Slide Number Placeholder 61">
            <a:extLst>
              <a:ext uri="{FF2B5EF4-FFF2-40B4-BE49-F238E27FC236}">
                <a16:creationId xmlns:a16="http://schemas.microsoft.com/office/drawing/2014/main" id="{BC867049-3939-47C9-A868-E6F5D4F5915B}"/>
              </a:ext>
            </a:extLst>
          </p:cNvPr>
          <p:cNvSpPr>
            <a:spLocks noGrp="1"/>
          </p:cNvSpPr>
          <p:nvPr>
            <p:ph type="sldNum" sz="quarter" idx="12"/>
          </p:nvPr>
        </p:nvSpPr>
        <p:spPr>
          <a:xfrm>
            <a:off x="304054" y="6453445"/>
            <a:ext cx="476250" cy="387350"/>
          </a:xfrm>
        </p:spPr>
        <p:txBody>
          <a:bodyPr/>
          <a:lstStyle/>
          <a:p>
            <a:pPr algn="ctr"/>
            <a:fld id="{42E2B24C-DC2C-4712-9D60-04BFC1B335EB}" type="slidenum">
              <a:rPr lang="en-US" altLang="en-US" smtClean="0">
                <a:solidFill>
                  <a:schemeClr val="tx1"/>
                </a:solidFill>
              </a:rPr>
              <a:pPr algn="ctr"/>
              <a:t>15</a:t>
            </a:fld>
            <a:endParaRPr lang="en-US" altLang="en-US" dirty="0">
              <a:solidFill>
                <a:schemeClr val="tx1"/>
              </a:solidFill>
            </a:endParaRPr>
          </a:p>
        </p:txBody>
      </p:sp>
      <p:sp>
        <p:nvSpPr>
          <p:cNvPr id="27" name="TextBox 26">
            <a:extLst>
              <a:ext uri="{FF2B5EF4-FFF2-40B4-BE49-F238E27FC236}">
                <a16:creationId xmlns:a16="http://schemas.microsoft.com/office/drawing/2014/main" id="{0E71083D-251B-4F10-96CE-31D5C5FF8C40}"/>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70" name="TextBox 69">
            <a:extLst>
              <a:ext uri="{FF2B5EF4-FFF2-40B4-BE49-F238E27FC236}">
                <a16:creationId xmlns:a16="http://schemas.microsoft.com/office/drawing/2014/main" id="{04B009E5-A885-4EA4-884E-EEA07853DF41}"/>
              </a:ext>
            </a:extLst>
          </p:cNvPr>
          <p:cNvSpPr txBox="1"/>
          <p:nvPr/>
        </p:nvSpPr>
        <p:spPr>
          <a:xfrm>
            <a:off x="3510606" y="2007031"/>
            <a:ext cx="670573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marL="342900" indent="-342900">
              <a:buFont typeface="+mj-lt"/>
              <a:buAutoNum type="arabicPeriod" startAt="2"/>
              <a:defRPr sz="2000"/>
            </a:lvl1pPr>
          </a:lstStyle>
          <a:p>
            <a:pPr>
              <a:buFont typeface="+mj-lt"/>
              <a:buAutoNum type="arabicPeriod"/>
            </a:pPr>
            <a:r>
              <a:rPr lang="en-CA" dirty="0"/>
              <a:t>Launch the </a:t>
            </a:r>
            <a:r>
              <a:rPr lang="en-CA" b="1" dirty="0"/>
              <a:t>Paragraph</a:t>
            </a:r>
            <a:r>
              <a:rPr lang="en-CA" dirty="0"/>
              <a:t> dialog box from the Home ribbon.</a:t>
            </a:r>
          </a:p>
          <a:p>
            <a:pPr>
              <a:buAutoNum type="arabicPeriod"/>
            </a:pPr>
            <a:r>
              <a:rPr lang="en-CA" dirty="0"/>
              <a:t>Then click on the </a:t>
            </a:r>
            <a:r>
              <a:rPr lang="en-CA" b="1" dirty="0"/>
              <a:t>Tabs</a:t>
            </a:r>
            <a:r>
              <a:rPr lang="en-CA" dirty="0"/>
              <a:t> button to launch the </a:t>
            </a:r>
            <a:r>
              <a:rPr lang="en-CA" b="1" dirty="0"/>
              <a:t>Tabs</a:t>
            </a:r>
            <a:r>
              <a:rPr lang="en-CA" dirty="0"/>
              <a:t> dialog box.</a:t>
            </a:r>
          </a:p>
        </p:txBody>
      </p:sp>
      <p:pic>
        <p:nvPicPr>
          <p:cNvPr id="73" name="Picture 72">
            <a:extLst>
              <a:ext uri="{FF2B5EF4-FFF2-40B4-BE49-F238E27FC236}">
                <a16:creationId xmlns:a16="http://schemas.microsoft.com/office/drawing/2014/main" id="{A826CDD2-8FA2-48B4-B888-E9037D6CC4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15747" y="1169779"/>
            <a:ext cx="1931960" cy="698413"/>
          </a:xfrm>
          <a:prstGeom prst="rect">
            <a:avLst/>
          </a:prstGeom>
          <a:ln w="25400">
            <a:solidFill>
              <a:srgbClr val="C00000"/>
            </a:solidFill>
            <a:prstDash val="dash"/>
          </a:ln>
        </p:spPr>
      </p:pic>
      <p:cxnSp>
        <p:nvCxnSpPr>
          <p:cNvPr id="75" name="Straight Arrow Connector 74">
            <a:extLst>
              <a:ext uri="{FF2B5EF4-FFF2-40B4-BE49-F238E27FC236}">
                <a16:creationId xmlns:a16="http://schemas.microsoft.com/office/drawing/2014/main" id="{8067DC2F-4FD9-4085-86A0-F312473446E8}"/>
              </a:ext>
            </a:extLst>
          </p:cNvPr>
          <p:cNvCxnSpPr>
            <a:cxnSpLocks/>
          </p:cNvCxnSpPr>
          <p:nvPr/>
        </p:nvCxnSpPr>
        <p:spPr>
          <a:xfrm flipV="1">
            <a:off x="6126479" y="1620810"/>
            <a:ext cx="1290688" cy="52084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89B4FBCC-7510-4AC7-9493-26A6F1CE0906}"/>
              </a:ext>
            </a:extLst>
          </p:cNvPr>
          <p:cNvSpPr txBox="1"/>
          <p:nvPr/>
        </p:nvSpPr>
        <p:spPr>
          <a:xfrm>
            <a:off x="61081" y="160303"/>
            <a:ext cx="2083603" cy="1015663"/>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PowerPoint</a:t>
            </a:r>
          </a:p>
          <a:p>
            <a:pPr algn="ctr"/>
            <a:r>
              <a:rPr lang="en-CA" sz="2000" dirty="0"/>
              <a:t>The Ruler’s Rules</a:t>
            </a:r>
          </a:p>
        </p:txBody>
      </p:sp>
    </p:spTree>
    <p:extLst>
      <p:ext uri="{BB962C8B-B14F-4D97-AF65-F5344CB8AC3E}">
        <p14:creationId xmlns:p14="http://schemas.microsoft.com/office/powerpoint/2010/main" val="295212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grpId="0" nodeType="afterEffect">
                                  <p:stCondLst>
                                    <p:cond delay="0"/>
                                  </p:stCondLst>
                                  <p:childTnLst>
                                    <p:set>
                                      <p:cBhvr>
                                        <p:cTn id="12" dur="1" fill="hold">
                                          <p:stCondLst>
                                            <p:cond delay="0"/>
                                          </p:stCondLst>
                                        </p:cTn>
                                        <p:tgtEl>
                                          <p:spTgt spid="70"/>
                                        </p:tgtEl>
                                        <p:attrNameLst>
                                          <p:attrName>style.visibility</p:attrName>
                                        </p:attrNameLst>
                                      </p:cBhvr>
                                      <p:to>
                                        <p:strVal val="visible"/>
                                      </p:to>
                                    </p:set>
                                    <p:anim calcmode="lin" valueType="num">
                                      <p:cBhvr additive="base">
                                        <p:cTn id="13" dur="500" fill="hold"/>
                                        <p:tgtEl>
                                          <p:spTgt spid="70"/>
                                        </p:tgtEl>
                                        <p:attrNameLst>
                                          <p:attrName>ppt_x</p:attrName>
                                        </p:attrNameLst>
                                      </p:cBhvr>
                                      <p:tavLst>
                                        <p:tav tm="0">
                                          <p:val>
                                            <p:strVal val="0-#ppt_w/2"/>
                                          </p:val>
                                        </p:tav>
                                        <p:tav tm="100000">
                                          <p:val>
                                            <p:strVal val="#ppt_x"/>
                                          </p:val>
                                        </p:tav>
                                      </p:tavLst>
                                    </p:anim>
                                    <p:anim calcmode="lin" valueType="num">
                                      <p:cBhvr additive="base">
                                        <p:cTn id="14" dur="500" fill="hold"/>
                                        <p:tgtEl>
                                          <p:spTgt spid="70"/>
                                        </p:tgtEl>
                                        <p:attrNameLst>
                                          <p:attrName>ppt_y</p:attrName>
                                        </p:attrNameLst>
                                      </p:cBhvr>
                                      <p:tavLst>
                                        <p:tav tm="0">
                                          <p:val>
                                            <p:strVal val="#ppt_y"/>
                                          </p:val>
                                        </p:tav>
                                        <p:tav tm="100000">
                                          <p:val>
                                            <p:strVal val="#ppt_y"/>
                                          </p:val>
                                        </p:tav>
                                      </p:tavLst>
                                    </p:anim>
                                  </p:childTnLst>
                                </p:cTn>
                              </p:par>
                              <p:par>
                                <p:cTn id="15" presetID="22" presetClass="entr" presetSubtype="4" fill="hold" nodeType="withEffect">
                                  <p:stCondLst>
                                    <p:cond delay="500"/>
                                  </p:stCondLst>
                                  <p:childTnLst>
                                    <p:set>
                                      <p:cBhvr>
                                        <p:cTn id="16" dur="1" fill="hold">
                                          <p:stCondLst>
                                            <p:cond delay="0"/>
                                          </p:stCondLst>
                                        </p:cTn>
                                        <p:tgtEl>
                                          <p:spTgt spid="75"/>
                                        </p:tgtEl>
                                        <p:attrNameLst>
                                          <p:attrName>style.visibility</p:attrName>
                                        </p:attrNameLst>
                                      </p:cBhvr>
                                      <p:to>
                                        <p:strVal val="visible"/>
                                      </p:to>
                                    </p:set>
                                    <p:animEffect transition="in" filter="wipe(down)">
                                      <p:cBhvr>
                                        <p:cTn id="17" dur="1000"/>
                                        <p:tgtEl>
                                          <p:spTgt spid="75"/>
                                        </p:tgtEl>
                                      </p:cBhvr>
                                    </p:animEffect>
                                  </p:childTnLst>
                                </p:cTn>
                              </p:par>
                              <p:par>
                                <p:cTn id="18" presetID="14" presetClass="entr" presetSubtype="10" fill="hold" nodeType="withEffect">
                                  <p:stCondLst>
                                    <p:cond delay="0"/>
                                  </p:stCondLst>
                                  <p:childTnLst>
                                    <p:set>
                                      <p:cBhvr>
                                        <p:cTn id="19" dur="1" fill="hold">
                                          <p:stCondLst>
                                            <p:cond delay="0"/>
                                          </p:stCondLst>
                                        </p:cTn>
                                        <p:tgtEl>
                                          <p:spTgt spid="73"/>
                                        </p:tgtEl>
                                        <p:attrNameLst>
                                          <p:attrName>style.visibility</p:attrName>
                                        </p:attrNameLst>
                                      </p:cBhvr>
                                      <p:to>
                                        <p:strVal val="visible"/>
                                      </p:to>
                                    </p:set>
                                    <p:animEffect transition="in" filter="randombar(horizontal)">
                                      <p:cBhvr>
                                        <p:cTn id="20" dur="500"/>
                                        <p:tgtEl>
                                          <p:spTgt spid="73"/>
                                        </p:tgtEl>
                                      </p:cBhvr>
                                    </p:animEffect>
                                  </p:childTnLst>
                                </p:cTn>
                              </p:par>
                            </p:childTnLst>
                          </p:cTn>
                        </p:par>
                        <p:par>
                          <p:cTn id="21" fill="hold">
                            <p:stCondLst>
                              <p:cond delay="2500"/>
                            </p:stCondLst>
                            <p:childTnLst>
                              <p:par>
                                <p:cTn id="22" presetID="22" presetClass="entr" presetSubtype="1" fill="hold" nodeType="after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wipe(up)">
                                      <p:cBhvr>
                                        <p:cTn id="24" dur="5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2" presetClass="entr" presetSubtype="2" fill="hold" nodeType="after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right)">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1+#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2" presetClass="entr" presetSubtype="2"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right)">
                                      <p:cBhvr>
                                        <p:cTn id="44" dur="50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1+#ppt_w/2"/>
                                          </p:val>
                                        </p:tav>
                                        <p:tav tm="100000">
                                          <p:val>
                                            <p:strVal val="#ppt_x"/>
                                          </p:val>
                                        </p:tav>
                                      </p:tavLst>
                                    </p:anim>
                                    <p:anim calcmode="lin" valueType="num">
                                      <p:cBhvr additive="base">
                                        <p:cTn id="50" dur="500" fill="hold"/>
                                        <p:tgtEl>
                                          <p:spTgt spid="14"/>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2" fill="hold" nodeType="after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wipe(right)">
                                      <p:cBhvr>
                                        <p:cTn id="54" dur="500"/>
                                        <p:tgtEl>
                                          <p:spTgt spid="26"/>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additive="base">
                                        <p:cTn id="59" dur="500" fill="hold"/>
                                        <p:tgtEl>
                                          <p:spTgt spid="15"/>
                                        </p:tgtEl>
                                        <p:attrNameLst>
                                          <p:attrName>ppt_x</p:attrName>
                                        </p:attrNameLst>
                                      </p:cBhvr>
                                      <p:tavLst>
                                        <p:tav tm="0">
                                          <p:val>
                                            <p:strVal val="1+#ppt_w/2"/>
                                          </p:val>
                                        </p:tav>
                                        <p:tav tm="100000">
                                          <p:val>
                                            <p:strVal val="#ppt_x"/>
                                          </p:val>
                                        </p:tav>
                                      </p:tavLst>
                                    </p:anim>
                                    <p:anim calcmode="lin" valueType="num">
                                      <p:cBhvr additive="base">
                                        <p:cTn id="60" dur="500" fill="hold"/>
                                        <p:tgtEl>
                                          <p:spTgt spid="15"/>
                                        </p:tgtEl>
                                        <p:attrNameLst>
                                          <p:attrName>ppt_y</p:attrName>
                                        </p:attrNameLst>
                                      </p:cBhvr>
                                      <p:tavLst>
                                        <p:tav tm="0">
                                          <p:val>
                                            <p:strVal val="#ppt_y"/>
                                          </p:val>
                                        </p:tav>
                                        <p:tav tm="100000">
                                          <p:val>
                                            <p:strVal val="#ppt_y"/>
                                          </p:val>
                                        </p:tav>
                                      </p:tavLst>
                                    </p:anim>
                                  </p:childTnLst>
                                </p:cTn>
                              </p:par>
                            </p:childTnLst>
                          </p:cTn>
                        </p:par>
                        <p:par>
                          <p:cTn id="61" fill="hold">
                            <p:stCondLst>
                              <p:cond delay="500"/>
                            </p:stCondLst>
                            <p:childTnLst>
                              <p:par>
                                <p:cTn id="62" presetID="22" presetClass="entr" presetSubtype="2" fill="hold" nodeType="after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wipe(right)">
                                      <p:cBhvr>
                                        <p:cTn id="64" dur="500"/>
                                        <p:tgtEl>
                                          <p:spTgt spid="29"/>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2" fill="hold" grpId="0" nodeType="click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additive="base">
                                        <p:cTn id="69" dur="500" fill="hold"/>
                                        <p:tgtEl>
                                          <p:spTgt spid="17"/>
                                        </p:tgtEl>
                                        <p:attrNameLst>
                                          <p:attrName>ppt_x</p:attrName>
                                        </p:attrNameLst>
                                      </p:cBhvr>
                                      <p:tavLst>
                                        <p:tav tm="0">
                                          <p:val>
                                            <p:strVal val="1+#ppt_w/2"/>
                                          </p:val>
                                        </p:tav>
                                        <p:tav tm="100000">
                                          <p:val>
                                            <p:strVal val="#ppt_x"/>
                                          </p:val>
                                        </p:tav>
                                      </p:tavLst>
                                    </p:anim>
                                    <p:anim calcmode="lin" valueType="num">
                                      <p:cBhvr additive="base">
                                        <p:cTn id="70" dur="500" fill="hold"/>
                                        <p:tgtEl>
                                          <p:spTgt spid="17"/>
                                        </p:tgtEl>
                                        <p:attrNameLst>
                                          <p:attrName>ppt_y</p:attrName>
                                        </p:attrNameLst>
                                      </p:cBhvr>
                                      <p:tavLst>
                                        <p:tav tm="0">
                                          <p:val>
                                            <p:strVal val="#ppt_y"/>
                                          </p:val>
                                        </p:tav>
                                        <p:tav tm="100000">
                                          <p:val>
                                            <p:strVal val="#ppt_y"/>
                                          </p:val>
                                        </p:tav>
                                      </p:tavLst>
                                    </p:anim>
                                  </p:childTnLst>
                                </p:cTn>
                              </p:par>
                            </p:childTnLst>
                          </p:cTn>
                        </p:par>
                        <p:par>
                          <p:cTn id="71" fill="hold">
                            <p:stCondLst>
                              <p:cond delay="500"/>
                            </p:stCondLst>
                            <p:childTnLst>
                              <p:par>
                                <p:cTn id="72" presetID="22" presetClass="entr" presetSubtype="2" fill="hold" nodeType="afterEffect">
                                  <p:stCondLst>
                                    <p:cond delay="0"/>
                                  </p:stCondLst>
                                  <p:childTnLst>
                                    <p:set>
                                      <p:cBhvr>
                                        <p:cTn id="73" dur="1" fill="hold">
                                          <p:stCondLst>
                                            <p:cond delay="0"/>
                                          </p:stCondLst>
                                        </p:cTn>
                                        <p:tgtEl>
                                          <p:spTgt spid="35"/>
                                        </p:tgtEl>
                                        <p:attrNameLst>
                                          <p:attrName>style.visibility</p:attrName>
                                        </p:attrNameLst>
                                      </p:cBhvr>
                                      <p:to>
                                        <p:strVal val="visible"/>
                                      </p:to>
                                    </p:set>
                                    <p:animEffect transition="in" filter="wipe(right)">
                                      <p:cBhvr>
                                        <p:cTn id="74" dur="500"/>
                                        <p:tgtEl>
                                          <p:spTgt spid="35"/>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2" fill="hold" grpId="0" nodeType="clickEffect">
                                  <p:stCondLst>
                                    <p:cond delay="0"/>
                                  </p:stCondLst>
                                  <p:childTnLst>
                                    <p:set>
                                      <p:cBhvr>
                                        <p:cTn id="78" dur="1" fill="hold">
                                          <p:stCondLst>
                                            <p:cond delay="0"/>
                                          </p:stCondLst>
                                        </p:cTn>
                                        <p:tgtEl>
                                          <p:spTgt spid="18"/>
                                        </p:tgtEl>
                                        <p:attrNameLst>
                                          <p:attrName>style.visibility</p:attrName>
                                        </p:attrNameLst>
                                      </p:cBhvr>
                                      <p:to>
                                        <p:strVal val="visible"/>
                                      </p:to>
                                    </p:set>
                                    <p:anim calcmode="lin" valueType="num">
                                      <p:cBhvr additive="base">
                                        <p:cTn id="79" dur="500" fill="hold"/>
                                        <p:tgtEl>
                                          <p:spTgt spid="18"/>
                                        </p:tgtEl>
                                        <p:attrNameLst>
                                          <p:attrName>ppt_x</p:attrName>
                                        </p:attrNameLst>
                                      </p:cBhvr>
                                      <p:tavLst>
                                        <p:tav tm="0">
                                          <p:val>
                                            <p:strVal val="1+#ppt_w/2"/>
                                          </p:val>
                                        </p:tav>
                                        <p:tav tm="100000">
                                          <p:val>
                                            <p:strVal val="#ppt_x"/>
                                          </p:val>
                                        </p:tav>
                                      </p:tavLst>
                                    </p:anim>
                                    <p:anim calcmode="lin" valueType="num">
                                      <p:cBhvr additive="base">
                                        <p:cTn id="80" dur="500" fill="hold"/>
                                        <p:tgtEl>
                                          <p:spTgt spid="18"/>
                                        </p:tgtEl>
                                        <p:attrNameLst>
                                          <p:attrName>ppt_y</p:attrName>
                                        </p:attrNameLst>
                                      </p:cBhvr>
                                      <p:tavLst>
                                        <p:tav tm="0">
                                          <p:val>
                                            <p:strVal val="#ppt_y"/>
                                          </p:val>
                                        </p:tav>
                                        <p:tav tm="100000">
                                          <p:val>
                                            <p:strVal val="#ppt_y"/>
                                          </p:val>
                                        </p:tav>
                                      </p:tavLst>
                                    </p:anim>
                                  </p:childTnLst>
                                </p:cTn>
                              </p:par>
                            </p:childTnLst>
                          </p:cTn>
                        </p:par>
                        <p:par>
                          <p:cTn id="81" fill="hold">
                            <p:stCondLst>
                              <p:cond delay="500"/>
                            </p:stCondLst>
                            <p:childTnLst>
                              <p:par>
                                <p:cTn id="82" presetID="22" presetClass="entr" presetSubtype="2" fill="hold" nodeType="afterEffect">
                                  <p:stCondLst>
                                    <p:cond delay="0"/>
                                  </p:stCondLst>
                                  <p:childTnLst>
                                    <p:set>
                                      <p:cBhvr>
                                        <p:cTn id="83" dur="1" fill="hold">
                                          <p:stCondLst>
                                            <p:cond delay="0"/>
                                          </p:stCondLst>
                                        </p:cTn>
                                        <p:tgtEl>
                                          <p:spTgt spid="38"/>
                                        </p:tgtEl>
                                        <p:attrNameLst>
                                          <p:attrName>style.visibility</p:attrName>
                                        </p:attrNameLst>
                                      </p:cBhvr>
                                      <p:to>
                                        <p:strVal val="visible"/>
                                      </p:to>
                                    </p:set>
                                    <p:animEffect transition="in" filter="wipe(right)">
                                      <p:cBhvr>
                                        <p:cTn id="84" dur="500"/>
                                        <p:tgtEl>
                                          <p:spTgt spid="38"/>
                                        </p:tgtEl>
                                      </p:cBhvr>
                                    </p:animEffect>
                                  </p:childTnLst>
                                </p:cTn>
                              </p:par>
                            </p:childTnLst>
                          </p:cTn>
                        </p:par>
                      </p:childTnLst>
                    </p:cTn>
                  </p:par>
                  <p:par>
                    <p:cTn id="85" fill="hold">
                      <p:stCondLst>
                        <p:cond delay="indefinite"/>
                      </p:stCondLst>
                      <p:childTnLst>
                        <p:par>
                          <p:cTn id="86" fill="hold">
                            <p:stCondLst>
                              <p:cond delay="0"/>
                            </p:stCondLst>
                            <p:childTnLst>
                              <p:par>
                                <p:cTn id="87" presetID="2" presetClass="entr" presetSubtype="2" fill="hold" grpId="0" nodeType="clickEffect">
                                  <p:stCondLst>
                                    <p:cond delay="0"/>
                                  </p:stCondLst>
                                  <p:childTnLst>
                                    <p:set>
                                      <p:cBhvr>
                                        <p:cTn id="88" dur="1" fill="hold">
                                          <p:stCondLst>
                                            <p:cond delay="0"/>
                                          </p:stCondLst>
                                        </p:cTn>
                                        <p:tgtEl>
                                          <p:spTgt spid="19"/>
                                        </p:tgtEl>
                                        <p:attrNameLst>
                                          <p:attrName>style.visibility</p:attrName>
                                        </p:attrNameLst>
                                      </p:cBhvr>
                                      <p:to>
                                        <p:strVal val="visible"/>
                                      </p:to>
                                    </p:set>
                                    <p:anim calcmode="lin" valueType="num">
                                      <p:cBhvr additive="base">
                                        <p:cTn id="89" dur="500" fill="hold"/>
                                        <p:tgtEl>
                                          <p:spTgt spid="19"/>
                                        </p:tgtEl>
                                        <p:attrNameLst>
                                          <p:attrName>ppt_x</p:attrName>
                                        </p:attrNameLst>
                                      </p:cBhvr>
                                      <p:tavLst>
                                        <p:tav tm="0">
                                          <p:val>
                                            <p:strVal val="1+#ppt_w/2"/>
                                          </p:val>
                                        </p:tav>
                                        <p:tav tm="100000">
                                          <p:val>
                                            <p:strVal val="#ppt_x"/>
                                          </p:val>
                                        </p:tav>
                                      </p:tavLst>
                                    </p:anim>
                                    <p:anim calcmode="lin" valueType="num">
                                      <p:cBhvr additive="base">
                                        <p:cTn id="90" dur="500" fill="hold"/>
                                        <p:tgtEl>
                                          <p:spTgt spid="19"/>
                                        </p:tgtEl>
                                        <p:attrNameLst>
                                          <p:attrName>ppt_y</p:attrName>
                                        </p:attrNameLst>
                                      </p:cBhvr>
                                      <p:tavLst>
                                        <p:tav tm="0">
                                          <p:val>
                                            <p:strVal val="#ppt_y"/>
                                          </p:val>
                                        </p:tav>
                                        <p:tav tm="100000">
                                          <p:val>
                                            <p:strVal val="#ppt_y"/>
                                          </p:val>
                                        </p:tav>
                                      </p:tavLst>
                                    </p:anim>
                                  </p:childTnLst>
                                </p:cTn>
                              </p:par>
                            </p:childTnLst>
                          </p:cTn>
                        </p:par>
                        <p:par>
                          <p:cTn id="91" fill="hold">
                            <p:stCondLst>
                              <p:cond delay="500"/>
                            </p:stCondLst>
                            <p:childTnLst>
                              <p:par>
                                <p:cTn id="92" presetID="22" presetClass="entr" presetSubtype="2" fill="hold" nodeType="afterEffect">
                                  <p:stCondLst>
                                    <p:cond delay="0"/>
                                  </p:stCondLst>
                                  <p:childTnLst>
                                    <p:set>
                                      <p:cBhvr>
                                        <p:cTn id="93" dur="1" fill="hold">
                                          <p:stCondLst>
                                            <p:cond delay="0"/>
                                          </p:stCondLst>
                                        </p:cTn>
                                        <p:tgtEl>
                                          <p:spTgt spid="41"/>
                                        </p:tgtEl>
                                        <p:attrNameLst>
                                          <p:attrName>style.visibility</p:attrName>
                                        </p:attrNameLst>
                                      </p:cBhvr>
                                      <p:to>
                                        <p:strVal val="visible"/>
                                      </p:to>
                                    </p:set>
                                    <p:animEffect transition="in" filter="wipe(right)">
                                      <p:cBhvr>
                                        <p:cTn id="9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3" grpId="0" animBg="1"/>
      <p:bldP spid="14" grpId="0" animBg="1"/>
      <p:bldP spid="15" grpId="0" animBg="1"/>
      <p:bldP spid="17" grpId="0" animBg="1"/>
      <p:bldP spid="18" grpId="0" animBg="1"/>
      <p:bldP spid="19" grpId="0" animBg="1"/>
      <p:bldP spid="7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573BAB51-2B03-4BD7-83FB-9B06ED9FCF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5539" y="1162050"/>
            <a:ext cx="4736508" cy="3517460"/>
          </a:xfrm>
          <a:prstGeom prst="rect">
            <a:avLst/>
          </a:prstGeom>
        </p:spPr>
      </p:pic>
      <p:grpSp>
        <p:nvGrpSpPr>
          <p:cNvPr id="5" name="Group 4"/>
          <p:cNvGrpSpPr/>
          <p:nvPr/>
        </p:nvGrpSpPr>
        <p:grpSpPr>
          <a:xfrm>
            <a:off x="2235844" y="51757"/>
            <a:ext cx="9614501" cy="6788989"/>
            <a:chOff x="116095" y="1"/>
            <a:chExt cx="9614501" cy="6788989"/>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95" y="1"/>
              <a:ext cx="9614501" cy="34071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096" y="340714"/>
              <a:ext cx="277464" cy="6448276"/>
            </a:xfrm>
            <a:prstGeom prst="rect">
              <a:avLst/>
            </a:prstGeom>
          </p:spPr>
        </p:pic>
      </p:grpSp>
      <p:sp>
        <p:nvSpPr>
          <p:cNvPr id="9" name="TextBox 8"/>
          <p:cNvSpPr txBox="1"/>
          <p:nvPr/>
        </p:nvSpPr>
        <p:spPr>
          <a:xfrm>
            <a:off x="6625074" y="536317"/>
            <a:ext cx="5453320" cy="400110"/>
          </a:xfrm>
          <a:prstGeom prst="rect">
            <a:avLst/>
          </a:prstGeom>
          <a:solidFill>
            <a:srgbClr val="FADBC6"/>
          </a:solidFill>
          <a:effectLst>
            <a:glow rad="101600">
              <a:schemeClr val="accent5">
                <a:satMod val="175000"/>
                <a:alpha val="40000"/>
              </a:schemeClr>
            </a:glow>
            <a:softEdge rad="31750"/>
          </a:effectLst>
        </p:spPr>
        <p:txBody>
          <a:bodyPr wrap="square" rtlCol="0">
            <a:spAutoFit/>
          </a:bodyPr>
          <a:lstStyle>
            <a:defPPr>
              <a:defRPr lang="en-US"/>
            </a:defPPr>
            <a:lvl1pPr algn="ctr"/>
          </a:lstStyle>
          <a:p>
            <a:r>
              <a:rPr lang="en-CA" sz="2000" dirty="0"/>
              <a:t>To </a:t>
            </a:r>
            <a:r>
              <a:rPr lang="en-CA" sz="2000" b="1" i="1" dirty="0"/>
              <a:t>set</a:t>
            </a:r>
            <a:r>
              <a:rPr lang="en-CA" sz="2000" dirty="0"/>
              <a:t> tab stops manually in the Tabs dialog …</a:t>
            </a:r>
          </a:p>
        </p:txBody>
      </p:sp>
      <p:sp>
        <p:nvSpPr>
          <p:cNvPr id="10" name="TextBox 9"/>
          <p:cNvSpPr txBox="1"/>
          <p:nvPr/>
        </p:nvSpPr>
        <p:spPr>
          <a:xfrm>
            <a:off x="7631083" y="1162050"/>
            <a:ext cx="4447309" cy="1631216"/>
          </a:xfrm>
          <a:prstGeom prst="rect">
            <a:avLst/>
          </a:prstGeom>
          <a:solidFill>
            <a:schemeClr val="accent2">
              <a:lumMod val="20000"/>
              <a:lumOff val="80000"/>
            </a:schemeClr>
          </a:solidFill>
          <a:ln w="19050">
            <a:solidFill>
              <a:schemeClr val="accent2"/>
            </a:solidFill>
          </a:ln>
        </p:spPr>
        <p:txBody>
          <a:bodyPr wrap="square" rtlCol="0">
            <a:spAutoFit/>
          </a:bodyPr>
          <a:lstStyle/>
          <a:p>
            <a:pPr marL="342900" indent="-342900">
              <a:buFont typeface="+mj-lt"/>
              <a:buAutoNum type="arabicPeriod"/>
            </a:pPr>
            <a:r>
              <a:rPr lang="en-CA" sz="2000" dirty="0"/>
              <a:t>Enter the distance from the left margin in centimeters in the Tab stop text box</a:t>
            </a:r>
          </a:p>
          <a:p>
            <a:pPr marL="182563"/>
            <a:r>
              <a:rPr lang="en-CA" sz="2000" dirty="0"/>
              <a:t>OR</a:t>
            </a:r>
          </a:p>
          <a:p>
            <a:pPr marL="357188"/>
            <a:r>
              <a:rPr lang="en-CA" sz="2000" dirty="0"/>
              <a:t>use the up/down scroll buttons.</a:t>
            </a:r>
          </a:p>
        </p:txBody>
      </p:sp>
      <p:sp>
        <p:nvSpPr>
          <p:cNvPr id="11" name="TextBox 10"/>
          <p:cNvSpPr txBox="1"/>
          <p:nvPr/>
        </p:nvSpPr>
        <p:spPr>
          <a:xfrm>
            <a:off x="7639397" y="2879865"/>
            <a:ext cx="1953492"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2"/>
            </a:pPr>
            <a:r>
              <a:rPr lang="en-CA" dirty="0"/>
              <a:t>Choose an alignment type.</a:t>
            </a:r>
          </a:p>
        </p:txBody>
      </p:sp>
      <p:sp>
        <p:nvSpPr>
          <p:cNvPr id="13" name="TextBox 12"/>
          <p:cNvSpPr txBox="1"/>
          <p:nvPr/>
        </p:nvSpPr>
        <p:spPr>
          <a:xfrm>
            <a:off x="7647709" y="4001202"/>
            <a:ext cx="1953492"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marL="342900" indent="-342900">
              <a:buFont typeface="+mj-lt"/>
              <a:buAutoNum type="arabicPeriod"/>
              <a:defRPr sz="2000"/>
            </a:lvl1pPr>
          </a:lstStyle>
          <a:p>
            <a:pPr>
              <a:buFont typeface="+mj-lt"/>
              <a:buAutoNum type="arabicPeriod" startAt="3"/>
            </a:pPr>
            <a:r>
              <a:rPr lang="en-CA" dirty="0"/>
              <a:t>Click on Set.</a:t>
            </a:r>
          </a:p>
        </p:txBody>
      </p:sp>
      <p:sp>
        <p:nvSpPr>
          <p:cNvPr id="14" name="TextBox 13"/>
          <p:cNvSpPr txBox="1"/>
          <p:nvPr/>
        </p:nvSpPr>
        <p:spPr>
          <a:xfrm>
            <a:off x="3968850" y="5609248"/>
            <a:ext cx="6554587" cy="400110"/>
          </a:xfrm>
          <a:prstGeom prst="rect">
            <a:avLst/>
          </a:prstGeom>
          <a:solidFill>
            <a:srgbClr val="FADBC6"/>
          </a:solidFill>
          <a:effectLst>
            <a:glow rad="101600">
              <a:schemeClr val="accent5">
                <a:satMod val="175000"/>
                <a:alpha val="40000"/>
              </a:schemeClr>
            </a:glow>
            <a:softEdge rad="31750"/>
          </a:effectLst>
        </p:spPr>
        <p:txBody>
          <a:bodyPr wrap="square" rtlCol="0">
            <a:spAutoFit/>
          </a:bodyPr>
          <a:lstStyle>
            <a:defPPr>
              <a:defRPr lang="en-US"/>
            </a:defPPr>
            <a:lvl1pPr algn="ctr"/>
          </a:lstStyle>
          <a:p>
            <a:r>
              <a:rPr lang="en-CA" sz="2000" dirty="0"/>
              <a:t>Repeat steps 1 through 3 for as many tabs stops as you want.</a:t>
            </a:r>
          </a:p>
        </p:txBody>
      </p:sp>
      <p:cxnSp>
        <p:nvCxnSpPr>
          <p:cNvPr id="16" name="Straight Arrow Connector 15"/>
          <p:cNvCxnSpPr>
            <a:cxnSpLocks/>
          </p:cNvCxnSpPr>
          <p:nvPr/>
        </p:nvCxnSpPr>
        <p:spPr>
          <a:xfrm flipH="1">
            <a:off x="4560918" y="1160972"/>
            <a:ext cx="3070165" cy="58470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cxnSpLocks/>
            <a:stCxn id="11" idx="1"/>
          </p:cNvCxnSpPr>
          <p:nvPr/>
        </p:nvCxnSpPr>
        <p:spPr>
          <a:xfrm flipH="1">
            <a:off x="4488873" y="3387697"/>
            <a:ext cx="3150524" cy="17096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cxnSpLocks/>
            <a:stCxn id="13" idx="1"/>
          </p:cNvCxnSpPr>
          <p:nvPr/>
        </p:nvCxnSpPr>
        <p:spPr>
          <a:xfrm flipH="1" flipV="1">
            <a:off x="5261957" y="4053936"/>
            <a:ext cx="2385752" cy="14732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Slide Number Placeholder 61">
            <a:extLst>
              <a:ext uri="{FF2B5EF4-FFF2-40B4-BE49-F238E27FC236}">
                <a16:creationId xmlns:a16="http://schemas.microsoft.com/office/drawing/2014/main" id="{BA40EF00-F81A-4447-8DF1-CD8E25AF83C2}"/>
              </a:ext>
            </a:extLst>
          </p:cNvPr>
          <p:cNvSpPr>
            <a:spLocks noGrp="1"/>
          </p:cNvSpPr>
          <p:nvPr>
            <p:ph type="sldNum" sz="quarter" idx="12"/>
          </p:nvPr>
        </p:nvSpPr>
        <p:spPr>
          <a:xfrm>
            <a:off x="304054" y="6453445"/>
            <a:ext cx="476250" cy="387350"/>
          </a:xfrm>
        </p:spPr>
        <p:txBody>
          <a:bodyPr/>
          <a:lstStyle/>
          <a:p>
            <a:pPr algn="ctr"/>
            <a:fld id="{42E2B24C-DC2C-4712-9D60-04BFC1B335EB}" type="slidenum">
              <a:rPr lang="en-US" altLang="en-US" smtClean="0">
                <a:solidFill>
                  <a:schemeClr val="tx1"/>
                </a:solidFill>
              </a:rPr>
              <a:pPr algn="ctr"/>
              <a:t>16</a:t>
            </a:fld>
            <a:endParaRPr lang="en-US" altLang="en-US" dirty="0">
              <a:solidFill>
                <a:schemeClr val="tx1"/>
              </a:solidFill>
            </a:endParaRPr>
          </a:p>
        </p:txBody>
      </p:sp>
      <p:sp>
        <p:nvSpPr>
          <p:cNvPr id="19" name="TextBox 18">
            <a:extLst>
              <a:ext uri="{FF2B5EF4-FFF2-40B4-BE49-F238E27FC236}">
                <a16:creationId xmlns:a16="http://schemas.microsoft.com/office/drawing/2014/main" id="{10C49E2B-EAF9-427A-9369-E60D175523F0}"/>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50" name="Rectangle 49">
            <a:extLst>
              <a:ext uri="{FF2B5EF4-FFF2-40B4-BE49-F238E27FC236}">
                <a16:creationId xmlns:a16="http://schemas.microsoft.com/office/drawing/2014/main" id="{03D8768C-98D2-4461-8FB1-B248BE1F7861}"/>
              </a:ext>
            </a:extLst>
          </p:cNvPr>
          <p:cNvSpPr/>
          <p:nvPr/>
        </p:nvSpPr>
        <p:spPr>
          <a:xfrm>
            <a:off x="2818014" y="1927115"/>
            <a:ext cx="1670858" cy="90752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1" name="Straight Arrow Connector 20">
            <a:extLst>
              <a:ext uri="{FF2B5EF4-FFF2-40B4-BE49-F238E27FC236}">
                <a16:creationId xmlns:a16="http://schemas.microsoft.com/office/drawing/2014/main" id="{62BBAD5D-FBB5-4FE1-A923-9B497558B88C}"/>
              </a:ext>
            </a:extLst>
          </p:cNvPr>
          <p:cNvCxnSpPr>
            <a:cxnSpLocks/>
          </p:cNvCxnSpPr>
          <p:nvPr/>
        </p:nvCxnSpPr>
        <p:spPr>
          <a:xfrm flipH="1" flipV="1">
            <a:off x="4995949" y="1837113"/>
            <a:ext cx="3067396" cy="75645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FCA5A377-80FB-41E9-8249-1142C1C8F6C0}"/>
              </a:ext>
            </a:extLst>
          </p:cNvPr>
          <p:cNvSpPr txBox="1"/>
          <p:nvPr/>
        </p:nvSpPr>
        <p:spPr>
          <a:xfrm>
            <a:off x="61081" y="160303"/>
            <a:ext cx="2083603" cy="1015663"/>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PowerPoint</a:t>
            </a:r>
          </a:p>
          <a:p>
            <a:pPr algn="ctr"/>
            <a:r>
              <a:rPr lang="en-CA" sz="2000" dirty="0"/>
              <a:t>The Ruler’s Rules</a:t>
            </a:r>
          </a:p>
        </p:txBody>
      </p:sp>
    </p:spTree>
    <p:extLst>
      <p:ext uri="{BB962C8B-B14F-4D97-AF65-F5344CB8AC3E}">
        <p14:creationId xmlns:p14="http://schemas.microsoft.com/office/powerpoint/2010/main" val="311876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randombar(horizontal)">
                                      <p:cBhvr>
                                        <p:cTn id="11" dur="500"/>
                                        <p:tgtEl>
                                          <p:spTgt spid="2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2" presetClass="entr" presetSubtype="2" fill="hold"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right)">
                                      <p:cBhvr>
                                        <p:cTn id="21" dur="500"/>
                                        <p:tgtEl>
                                          <p:spTgt spid="16"/>
                                        </p:tgtEl>
                                      </p:cBhvr>
                                    </p:animEffect>
                                  </p:childTnLst>
                                </p:cTn>
                              </p:par>
                            </p:childTnLst>
                          </p:cTn>
                        </p:par>
                        <p:par>
                          <p:cTn id="22" fill="hold">
                            <p:stCondLst>
                              <p:cond delay="1000"/>
                            </p:stCondLst>
                            <p:childTnLst>
                              <p:par>
                                <p:cTn id="23" presetID="22" presetClass="entr" presetSubtype="2"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right)">
                                      <p:cBhvr>
                                        <p:cTn id="25" dur="500"/>
                                        <p:tgtEl>
                                          <p:spTgt spid="21"/>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500" fill="hold"/>
                                        <p:tgtEl>
                                          <p:spTgt spid="11"/>
                                        </p:tgtEl>
                                        <p:attrNameLst>
                                          <p:attrName>ppt_x</p:attrName>
                                        </p:attrNameLst>
                                      </p:cBhvr>
                                      <p:tavLst>
                                        <p:tav tm="0">
                                          <p:val>
                                            <p:strVal val="1+#ppt_w/2"/>
                                          </p:val>
                                        </p:tav>
                                        <p:tav tm="100000">
                                          <p:val>
                                            <p:strVal val="#ppt_x"/>
                                          </p:val>
                                        </p:tav>
                                      </p:tavLst>
                                    </p:anim>
                                    <p:anim calcmode="lin" valueType="num">
                                      <p:cBhvr additive="base">
                                        <p:cTn id="31" dur="500" fill="hold"/>
                                        <p:tgtEl>
                                          <p:spTgt spid="11"/>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2" presetClass="entr" presetSubtype="2" fill="hold"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right)">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1+#ppt_w/2"/>
                                          </p:val>
                                        </p:tav>
                                        <p:tav tm="100000">
                                          <p:val>
                                            <p:strVal val="#ppt_x"/>
                                          </p:val>
                                        </p:tav>
                                      </p:tavLst>
                                    </p:anim>
                                    <p:anim calcmode="lin" valueType="num">
                                      <p:cBhvr additive="base">
                                        <p:cTn id="41" dur="500" fill="hold"/>
                                        <p:tgtEl>
                                          <p:spTgt spid="13"/>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2" presetClass="entr" presetSubtype="2" fill="hold" nodeType="after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ipe(right)">
                                      <p:cBhvr>
                                        <p:cTn id="45" dur="5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fltVal val="0"/>
                                          </p:val>
                                        </p:tav>
                                        <p:tav tm="100000">
                                          <p:val>
                                            <p:strVal val="#ppt_w"/>
                                          </p:val>
                                        </p:tav>
                                      </p:tavLst>
                                    </p:anim>
                                    <p:anim calcmode="lin" valueType="num">
                                      <p:cBhvr>
                                        <p:cTn id="51" dur="500" fill="hold"/>
                                        <p:tgtEl>
                                          <p:spTgt spid="14"/>
                                        </p:tgtEl>
                                        <p:attrNameLst>
                                          <p:attrName>ppt_h</p:attrName>
                                        </p:attrNameLst>
                                      </p:cBhvr>
                                      <p:tavLst>
                                        <p:tav tm="0">
                                          <p:val>
                                            <p:fltVal val="0"/>
                                          </p:val>
                                        </p:tav>
                                        <p:tav tm="100000">
                                          <p:val>
                                            <p:strVal val="#ppt_h"/>
                                          </p:val>
                                        </p:tav>
                                      </p:tavLst>
                                    </p:anim>
                                    <p:animEffect transition="in" filter="fade">
                                      <p:cBhvr>
                                        <p:cTn id="52" dur="500"/>
                                        <p:tgtEl>
                                          <p:spTgt spid="14"/>
                                        </p:tgtEl>
                                      </p:cBhvr>
                                    </p:animEffect>
                                  </p:childTnLst>
                                </p:cTn>
                              </p:par>
                              <p:par>
                                <p:cTn id="53" presetID="53" presetClass="entr" presetSubtype="16" fill="hold" grpId="0" nodeType="withEffect">
                                  <p:stCondLst>
                                    <p:cond delay="500"/>
                                  </p:stCondLst>
                                  <p:childTnLst>
                                    <p:set>
                                      <p:cBhvr>
                                        <p:cTn id="54" dur="1" fill="hold">
                                          <p:stCondLst>
                                            <p:cond delay="0"/>
                                          </p:stCondLst>
                                        </p:cTn>
                                        <p:tgtEl>
                                          <p:spTgt spid="50"/>
                                        </p:tgtEl>
                                        <p:attrNameLst>
                                          <p:attrName>style.visibility</p:attrName>
                                        </p:attrNameLst>
                                      </p:cBhvr>
                                      <p:to>
                                        <p:strVal val="visible"/>
                                      </p:to>
                                    </p:set>
                                    <p:anim calcmode="lin" valueType="num">
                                      <p:cBhvr>
                                        <p:cTn id="55" dur="500" fill="hold"/>
                                        <p:tgtEl>
                                          <p:spTgt spid="50"/>
                                        </p:tgtEl>
                                        <p:attrNameLst>
                                          <p:attrName>ppt_w</p:attrName>
                                        </p:attrNameLst>
                                      </p:cBhvr>
                                      <p:tavLst>
                                        <p:tav tm="0">
                                          <p:val>
                                            <p:fltVal val="0"/>
                                          </p:val>
                                        </p:tav>
                                        <p:tav tm="100000">
                                          <p:val>
                                            <p:strVal val="#ppt_w"/>
                                          </p:val>
                                        </p:tav>
                                      </p:tavLst>
                                    </p:anim>
                                    <p:anim calcmode="lin" valueType="num">
                                      <p:cBhvr>
                                        <p:cTn id="56" dur="500" fill="hold"/>
                                        <p:tgtEl>
                                          <p:spTgt spid="50"/>
                                        </p:tgtEl>
                                        <p:attrNameLst>
                                          <p:attrName>ppt_h</p:attrName>
                                        </p:attrNameLst>
                                      </p:cBhvr>
                                      <p:tavLst>
                                        <p:tav tm="0">
                                          <p:val>
                                            <p:fltVal val="0"/>
                                          </p:val>
                                        </p:tav>
                                        <p:tav tm="100000">
                                          <p:val>
                                            <p:strVal val="#ppt_h"/>
                                          </p:val>
                                        </p:tav>
                                      </p:tavLst>
                                    </p:anim>
                                    <p:animEffect transition="in" filter="fade">
                                      <p:cBhvr>
                                        <p:cTn id="57" dur="500"/>
                                        <p:tgtEl>
                                          <p:spTgt spid="50"/>
                                        </p:tgtEl>
                                      </p:cBhvr>
                                    </p:animEffect>
                                  </p:childTnLst>
                                </p:cTn>
                              </p:par>
                            </p:childTnLst>
                          </p:cTn>
                        </p:par>
                        <p:par>
                          <p:cTn id="58" fill="hold">
                            <p:stCondLst>
                              <p:cond delay="1000"/>
                            </p:stCondLst>
                            <p:childTnLst>
                              <p:par>
                                <p:cTn id="59" presetID="26" presetClass="emph" presetSubtype="0" fill="hold" grpId="1" nodeType="afterEffect">
                                  <p:stCondLst>
                                    <p:cond delay="0"/>
                                  </p:stCondLst>
                                  <p:childTnLst>
                                    <p:animEffect transition="out" filter="fade">
                                      <p:cBhvr>
                                        <p:cTn id="60" dur="500" tmFilter="0, 0; .2, .5; .8, .5; 1, 0"/>
                                        <p:tgtEl>
                                          <p:spTgt spid="50"/>
                                        </p:tgtEl>
                                      </p:cBhvr>
                                    </p:animEffect>
                                    <p:animScale>
                                      <p:cBhvr>
                                        <p:cTn id="61" dur="250" autoRev="1" fill="hold"/>
                                        <p:tgtEl>
                                          <p:spTgt spid="50"/>
                                        </p:tgtEl>
                                      </p:cBhvr>
                                      <p:by x="105000" y="105000"/>
                                    </p:animScale>
                                  </p:childTnLst>
                                </p:cTn>
                              </p:par>
                            </p:childTnLst>
                          </p:cTn>
                        </p:par>
                        <p:par>
                          <p:cTn id="62" fill="hold">
                            <p:stCondLst>
                              <p:cond delay="1500"/>
                            </p:stCondLst>
                            <p:childTnLst>
                              <p:par>
                                <p:cTn id="63" presetID="26" presetClass="emph" presetSubtype="0" fill="hold" grpId="2" nodeType="afterEffect">
                                  <p:stCondLst>
                                    <p:cond delay="0"/>
                                  </p:stCondLst>
                                  <p:childTnLst>
                                    <p:animEffect transition="out" filter="fade">
                                      <p:cBhvr>
                                        <p:cTn id="64" dur="500" tmFilter="0, 0; .2, .5; .8, .5; 1, 0"/>
                                        <p:tgtEl>
                                          <p:spTgt spid="50"/>
                                        </p:tgtEl>
                                      </p:cBhvr>
                                    </p:animEffect>
                                    <p:animScale>
                                      <p:cBhvr>
                                        <p:cTn id="65" dur="250" autoRev="1" fill="hold"/>
                                        <p:tgtEl>
                                          <p:spTgt spid="5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animBg="1"/>
      <p:bldP spid="14" grpId="0" animBg="1"/>
      <p:bldP spid="50" grpId="0" animBg="1"/>
      <p:bldP spid="50" grpId="1" animBg="1"/>
      <p:bldP spid="50" grpId="2"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21CA4B96-0280-4557-B504-C35B28BFE9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8554" y="1080801"/>
            <a:ext cx="4736508" cy="3517460"/>
          </a:xfrm>
          <a:prstGeom prst="rect">
            <a:avLst/>
          </a:prstGeom>
        </p:spPr>
      </p:pic>
      <p:grpSp>
        <p:nvGrpSpPr>
          <p:cNvPr id="5" name="Group 4"/>
          <p:cNvGrpSpPr/>
          <p:nvPr/>
        </p:nvGrpSpPr>
        <p:grpSpPr>
          <a:xfrm>
            <a:off x="2235841" y="51757"/>
            <a:ext cx="9614501" cy="6788989"/>
            <a:chOff x="116095" y="1"/>
            <a:chExt cx="9614501" cy="6788989"/>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095" y="1"/>
              <a:ext cx="9614501" cy="34071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096" y="340714"/>
              <a:ext cx="277464" cy="6448276"/>
            </a:xfrm>
            <a:prstGeom prst="rect">
              <a:avLst/>
            </a:prstGeom>
          </p:spPr>
        </p:pic>
      </p:grpSp>
      <p:sp>
        <p:nvSpPr>
          <p:cNvPr id="9" name="TextBox 8"/>
          <p:cNvSpPr txBox="1"/>
          <p:nvPr/>
        </p:nvSpPr>
        <p:spPr>
          <a:xfrm>
            <a:off x="6558567" y="529635"/>
            <a:ext cx="5486574" cy="400110"/>
          </a:xfrm>
          <a:prstGeom prst="rect">
            <a:avLst/>
          </a:prstGeom>
          <a:solidFill>
            <a:srgbClr val="FADBC6"/>
          </a:solidFill>
          <a:effectLst>
            <a:glow rad="101600">
              <a:schemeClr val="accent5">
                <a:satMod val="175000"/>
                <a:alpha val="40000"/>
              </a:schemeClr>
            </a:glow>
            <a:softEdge rad="31750"/>
          </a:effectLst>
        </p:spPr>
        <p:txBody>
          <a:bodyPr wrap="square" rtlCol="0">
            <a:spAutoFit/>
          </a:bodyPr>
          <a:lstStyle>
            <a:defPPr>
              <a:defRPr lang="en-US"/>
            </a:defPPr>
            <a:lvl1pPr algn="ctr"/>
          </a:lstStyle>
          <a:p>
            <a:r>
              <a:rPr lang="en-CA" sz="2000" dirty="0"/>
              <a:t>To </a:t>
            </a:r>
            <a:r>
              <a:rPr lang="en-CA" sz="2000" b="1" i="1" dirty="0"/>
              <a:t>change</a:t>
            </a:r>
            <a:r>
              <a:rPr lang="en-CA" sz="2000" dirty="0"/>
              <a:t> tab stops manually in the Tabs dialog …</a:t>
            </a:r>
          </a:p>
        </p:txBody>
      </p:sp>
      <p:sp>
        <p:nvSpPr>
          <p:cNvPr id="10" name="TextBox 9"/>
          <p:cNvSpPr txBox="1"/>
          <p:nvPr/>
        </p:nvSpPr>
        <p:spPr>
          <a:xfrm>
            <a:off x="7489767" y="1155551"/>
            <a:ext cx="4555374"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vl6pPr marL="2628900" lvl="5" indent="-342900">
              <a:buFont typeface="Arial" panose="020B0604020202020204" pitchFamily="34" charset="0"/>
              <a:buChar char="•"/>
            </a:lvl6pPr>
          </a:lstStyle>
          <a:p>
            <a:r>
              <a:rPr lang="en-CA" dirty="0"/>
              <a:t>Select the tab you want to change. </a:t>
            </a:r>
          </a:p>
        </p:txBody>
      </p:sp>
      <p:sp>
        <p:nvSpPr>
          <p:cNvPr id="11" name="TextBox 10"/>
          <p:cNvSpPr txBox="1"/>
          <p:nvPr/>
        </p:nvSpPr>
        <p:spPr>
          <a:xfrm>
            <a:off x="7489767" y="1703607"/>
            <a:ext cx="4555375"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vl6pPr marL="2628900" lvl="5" indent="-342900">
              <a:buFont typeface="Arial" panose="020B0604020202020204" pitchFamily="34" charset="0"/>
              <a:buChar char="•"/>
            </a:lvl6pPr>
          </a:lstStyle>
          <a:p>
            <a:r>
              <a:rPr lang="en-CA" dirty="0"/>
              <a:t>Change the alignment as desired.</a:t>
            </a:r>
          </a:p>
        </p:txBody>
      </p:sp>
      <p:sp>
        <p:nvSpPr>
          <p:cNvPr id="13" name="TextBox 12"/>
          <p:cNvSpPr txBox="1"/>
          <p:nvPr/>
        </p:nvSpPr>
        <p:spPr>
          <a:xfrm>
            <a:off x="7489766" y="2288884"/>
            <a:ext cx="4555375"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vl6pPr marL="2628900" lvl="5" indent="-342900">
              <a:buFont typeface="Arial" panose="020B0604020202020204" pitchFamily="34" charset="0"/>
              <a:buChar char="•"/>
            </a:lvl6pPr>
          </a:lstStyle>
          <a:p>
            <a:r>
              <a:rPr lang="en-CA" dirty="0"/>
              <a:t>Click on Set.</a:t>
            </a:r>
          </a:p>
        </p:txBody>
      </p:sp>
      <p:sp>
        <p:nvSpPr>
          <p:cNvPr id="14" name="TextBox 13"/>
          <p:cNvSpPr txBox="1"/>
          <p:nvPr/>
        </p:nvSpPr>
        <p:spPr>
          <a:xfrm>
            <a:off x="8045329" y="3429000"/>
            <a:ext cx="3480822" cy="707886"/>
          </a:xfrm>
          <a:prstGeom prst="rect">
            <a:avLst/>
          </a:prstGeom>
          <a:solidFill>
            <a:srgbClr val="FADBC6"/>
          </a:solidFill>
          <a:effectLst>
            <a:glow rad="101600">
              <a:schemeClr val="accent5">
                <a:satMod val="175000"/>
                <a:alpha val="40000"/>
              </a:schemeClr>
            </a:glow>
            <a:softEdge rad="31750"/>
          </a:effectLst>
        </p:spPr>
        <p:txBody>
          <a:bodyPr wrap="square" rtlCol="0">
            <a:spAutoFit/>
          </a:bodyPr>
          <a:lstStyle>
            <a:defPPr>
              <a:defRPr lang="en-US"/>
            </a:defPPr>
            <a:lvl1pPr algn="ctr"/>
          </a:lstStyle>
          <a:p>
            <a:r>
              <a:rPr lang="en-CA" sz="2000" dirty="0"/>
              <a:t>Repeat steps 1 through 3 all the changes you need to make.</a:t>
            </a:r>
          </a:p>
        </p:txBody>
      </p:sp>
      <p:cxnSp>
        <p:nvCxnSpPr>
          <p:cNvPr id="16" name="Straight Arrow Connector 15"/>
          <p:cNvCxnSpPr>
            <a:cxnSpLocks/>
            <a:stCxn id="10" idx="1"/>
          </p:cNvCxnSpPr>
          <p:nvPr/>
        </p:nvCxnSpPr>
        <p:spPr>
          <a:xfrm flipH="1">
            <a:off x="3968844" y="1355606"/>
            <a:ext cx="3520923" cy="61776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cxnSpLocks/>
            <a:stCxn id="11" idx="1"/>
          </p:cNvCxnSpPr>
          <p:nvPr/>
        </p:nvCxnSpPr>
        <p:spPr>
          <a:xfrm flipH="1">
            <a:off x="3790604" y="1903662"/>
            <a:ext cx="3699163" cy="133594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cxnSpLocks/>
            <a:stCxn id="13" idx="1"/>
          </p:cNvCxnSpPr>
          <p:nvPr/>
        </p:nvCxnSpPr>
        <p:spPr>
          <a:xfrm flipH="1">
            <a:off x="4702233" y="2488939"/>
            <a:ext cx="2787533" cy="152465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4305472" y="5458826"/>
            <a:ext cx="5965687" cy="1015663"/>
          </a:xfrm>
          <a:prstGeom prst="rect">
            <a:avLst/>
          </a:prstGeom>
          <a:solidFill>
            <a:srgbClr val="75FFB3">
              <a:alpha val="80000"/>
            </a:srgbClr>
          </a:solidFill>
          <a:effectLst>
            <a:glow rad="101600">
              <a:schemeClr val="accent5">
                <a:satMod val="175000"/>
                <a:alpha val="40000"/>
              </a:schemeClr>
            </a:glow>
            <a:softEdge rad="31750"/>
          </a:effectLst>
        </p:spPr>
        <p:txBody>
          <a:bodyPr wrap="square" rtlCol="0">
            <a:spAutoFit/>
          </a:bodyPr>
          <a:lstStyle>
            <a:defPPr>
              <a:defRPr lang="en-US"/>
            </a:defPPr>
            <a:lvl1pPr algn="ctr"/>
          </a:lstStyle>
          <a:p>
            <a:r>
              <a:rPr lang="en-CA" sz="2000" dirty="0"/>
              <a:t>Note that if you want to change the position of the tab stop, you have to make a new one and then delete the one you want to move to its’ new location.</a:t>
            </a:r>
          </a:p>
        </p:txBody>
      </p:sp>
      <p:sp>
        <p:nvSpPr>
          <p:cNvPr id="17" name="Slide Number Placeholder 61">
            <a:extLst>
              <a:ext uri="{FF2B5EF4-FFF2-40B4-BE49-F238E27FC236}">
                <a16:creationId xmlns:a16="http://schemas.microsoft.com/office/drawing/2014/main" id="{873209D8-728D-4E06-8FAE-3E556746548C}"/>
              </a:ext>
            </a:extLst>
          </p:cNvPr>
          <p:cNvSpPr>
            <a:spLocks noGrp="1"/>
          </p:cNvSpPr>
          <p:nvPr>
            <p:ph type="sldNum" sz="quarter" idx="12"/>
          </p:nvPr>
        </p:nvSpPr>
        <p:spPr>
          <a:xfrm>
            <a:off x="304054" y="6453445"/>
            <a:ext cx="476250" cy="387350"/>
          </a:xfrm>
        </p:spPr>
        <p:txBody>
          <a:bodyPr/>
          <a:lstStyle/>
          <a:p>
            <a:pPr algn="ctr"/>
            <a:fld id="{42E2B24C-DC2C-4712-9D60-04BFC1B335EB}" type="slidenum">
              <a:rPr lang="en-US" altLang="en-US" smtClean="0">
                <a:solidFill>
                  <a:schemeClr val="tx1"/>
                </a:solidFill>
              </a:rPr>
              <a:pPr algn="ctr"/>
              <a:t>17</a:t>
            </a:fld>
            <a:endParaRPr lang="en-US" altLang="en-US" dirty="0">
              <a:solidFill>
                <a:schemeClr val="tx1"/>
              </a:solidFill>
            </a:endParaRPr>
          </a:p>
        </p:txBody>
      </p:sp>
      <p:sp>
        <p:nvSpPr>
          <p:cNvPr id="19" name="TextBox 18">
            <a:extLst>
              <a:ext uri="{FF2B5EF4-FFF2-40B4-BE49-F238E27FC236}">
                <a16:creationId xmlns:a16="http://schemas.microsoft.com/office/drawing/2014/main" id="{414213F9-8E6D-41B5-9B81-1B06CC9AF138}"/>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3" name="TextBox 22">
            <a:extLst>
              <a:ext uri="{FF2B5EF4-FFF2-40B4-BE49-F238E27FC236}">
                <a16:creationId xmlns:a16="http://schemas.microsoft.com/office/drawing/2014/main" id="{36115B7F-DEAD-479D-8D71-1B9A114C7042}"/>
              </a:ext>
            </a:extLst>
          </p:cNvPr>
          <p:cNvSpPr txBox="1"/>
          <p:nvPr/>
        </p:nvSpPr>
        <p:spPr>
          <a:xfrm>
            <a:off x="61081" y="160303"/>
            <a:ext cx="2083603" cy="1015663"/>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PowerPoint</a:t>
            </a:r>
          </a:p>
          <a:p>
            <a:pPr algn="ctr"/>
            <a:r>
              <a:rPr lang="en-CA" sz="2000" dirty="0"/>
              <a:t>The Ruler’s Rules</a:t>
            </a:r>
          </a:p>
        </p:txBody>
      </p:sp>
    </p:spTree>
    <p:extLst>
      <p:ext uri="{BB962C8B-B14F-4D97-AF65-F5344CB8AC3E}">
        <p14:creationId xmlns:p14="http://schemas.microsoft.com/office/powerpoint/2010/main" val="114634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par>
                                <p:cTn id="8" presetID="2" presetClass="entr" presetSubtype="3"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1+#ppt_w/2"/>
                                          </p:val>
                                        </p:tav>
                                        <p:tav tm="100000">
                                          <p:val>
                                            <p:strVal val="#ppt_x"/>
                                          </p:val>
                                        </p:tav>
                                      </p:tavLst>
                                    </p:anim>
                                    <p:anim calcmode="lin" valueType="num">
                                      <p:cBhvr additive="base">
                                        <p:cTn id="11"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2" presetClass="entr" presetSubtype="2" fill="hold"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right)">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1+#ppt_w/2"/>
                                          </p:val>
                                        </p:tav>
                                        <p:tav tm="100000">
                                          <p:val>
                                            <p:strVal val="#ppt_x"/>
                                          </p:val>
                                        </p:tav>
                                      </p:tavLst>
                                    </p:anim>
                                    <p:anim calcmode="lin" valueType="num">
                                      <p:cBhvr additive="base">
                                        <p:cTn id="27" dur="500" fill="hold"/>
                                        <p:tgtEl>
                                          <p:spTgt spid="11"/>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22" presetClass="entr" presetSubtype="2"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right)">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500" fill="hold"/>
                                        <p:tgtEl>
                                          <p:spTgt spid="13"/>
                                        </p:tgtEl>
                                        <p:attrNameLst>
                                          <p:attrName>ppt_x</p:attrName>
                                        </p:attrNameLst>
                                      </p:cBhvr>
                                      <p:tavLst>
                                        <p:tav tm="0">
                                          <p:val>
                                            <p:strVal val="1+#ppt_w/2"/>
                                          </p:val>
                                        </p:tav>
                                        <p:tav tm="100000">
                                          <p:val>
                                            <p:strVal val="#ppt_x"/>
                                          </p:val>
                                        </p:tav>
                                      </p:tavLst>
                                    </p:anim>
                                    <p:anim calcmode="lin" valueType="num">
                                      <p:cBhvr additive="base">
                                        <p:cTn id="37" dur="500" fill="hold"/>
                                        <p:tgtEl>
                                          <p:spTgt spid="13"/>
                                        </p:tgtEl>
                                        <p:attrNameLst>
                                          <p:attrName>ppt_y</p:attrName>
                                        </p:attrNameLst>
                                      </p:cBhvr>
                                      <p:tavLst>
                                        <p:tav tm="0">
                                          <p:val>
                                            <p:strVal val="#ppt_y"/>
                                          </p:val>
                                        </p:tav>
                                        <p:tav tm="100000">
                                          <p:val>
                                            <p:strVal val="#ppt_y"/>
                                          </p:val>
                                        </p:tav>
                                      </p:tavLst>
                                    </p:anim>
                                  </p:childTnLst>
                                </p:cTn>
                              </p:par>
                            </p:childTnLst>
                          </p:cTn>
                        </p:par>
                        <p:par>
                          <p:cTn id="38" fill="hold">
                            <p:stCondLst>
                              <p:cond delay="500"/>
                            </p:stCondLst>
                            <p:childTnLst>
                              <p:par>
                                <p:cTn id="39" presetID="22" presetClass="entr" presetSubtype="2"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right)">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p:cTn id="46" dur="500" fill="hold"/>
                                        <p:tgtEl>
                                          <p:spTgt spid="14"/>
                                        </p:tgtEl>
                                        <p:attrNameLst>
                                          <p:attrName>ppt_w</p:attrName>
                                        </p:attrNameLst>
                                      </p:cBhvr>
                                      <p:tavLst>
                                        <p:tav tm="0">
                                          <p:val>
                                            <p:fltVal val="0"/>
                                          </p:val>
                                        </p:tav>
                                        <p:tav tm="100000">
                                          <p:val>
                                            <p:strVal val="#ppt_w"/>
                                          </p:val>
                                        </p:tav>
                                      </p:tavLst>
                                    </p:anim>
                                    <p:anim calcmode="lin" valueType="num">
                                      <p:cBhvr>
                                        <p:cTn id="47" dur="500" fill="hold"/>
                                        <p:tgtEl>
                                          <p:spTgt spid="14"/>
                                        </p:tgtEl>
                                        <p:attrNameLst>
                                          <p:attrName>ppt_h</p:attrName>
                                        </p:attrNameLst>
                                      </p:cBhvr>
                                      <p:tavLst>
                                        <p:tav tm="0">
                                          <p:val>
                                            <p:fltVal val="0"/>
                                          </p:val>
                                        </p:tav>
                                        <p:tav tm="100000">
                                          <p:val>
                                            <p:strVal val="#ppt_h"/>
                                          </p:val>
                                        </p:tav>
                                      </p:tavLst>
                                    </p:anim>
                                    <p:animEffect transition="in" filter="fade">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500" fill="hold"/>
                                        <p:tgtEl>
                                          <p:spTgt spid="24"/>
                                        </p:tgtEl>
                                        <p:attrNameLst>
                                          <p:attrName>ppt_w</p:attrName>
                                        </p:attrNameLst>
                                      </p:cBhvr>
                                      <p:tavLst>
                                        <p:tav tm="0">
                                          <p:val>
                                            <p:fltVal val="0"/>
                                          </p:val>
                                        </p:tav>
                                        <p:tav tm="100000">
                                          <p:val>
                                            <p:strVal val="#ppt_w"/>
                                          </p:val>
                                        </p:tav>
                                      </p:tavLst>
                                    </p:anim>
                                    <p:anim calcmode="lin" valueType="num">
                                      <p:cBhvr>
                                        <p:cTn id="54" dur="500" fill="hold"/>
                                        <p:tgtEl>
                                          <p:spTgt spid="24"/>
                                        </p:tgtEl>
                                        <p:attrNameLst>
                                          <p:attrName>ppt_h</p:attrName>
                                        </p:attrNameLst>
                                      </p:cBhvr>
                                      <p:tavLst>
                                        <p:tav tm="0">
                                          <p:val>
                                            <p:fltVal val="0"/>
                                          </p:val>
                                        </p:tav>
                                        <p:tav tm="100000">
                                          <p:val>
                                            <p:strVal val="#ppt_h"/>
                                          </p:val>
                                        </p:tav>
                                      </p:tavLst>
                                    </p:anim>
                                    <p:animEffect transition="in" filter="fade">
                                      <p:cBhvr>
                                        <p:cTn id="5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animBg="1"/>
      <p:bldP spid="14" grpId="0" animBg="1"/>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1">
            <a:extLst>
              <a:ext uri="{FF2B5EF4-FFF2-40B4-BE49-F238E27FC236}">
                <a16:creationId xmlns:a16="http://schemas.microsoft.com/office/drawing/2014/main" id="{10763F8D-6862-4938-9AE3-CBE877FA306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18</a:t>
            </a:fld>
            <a:endParaRPr lang="en-US" altLang="en-US" dirty="0">
              <a:solidFill>
                <a:schemeClr val="tx1"/>
              </a:solidFill>
            </a:endParaRPr>
          </a:p>
        </p:txBody>
      </p:sp>
      <p:sp>
        <p:nvSpPr>
          <p:cNvPr id="6" name="TextBox 5">
            <a:extLst>
              <a:ext uri="{FF2B5EF4-FFF2-40B4-BE49-F238E27FC236}">
                <a16:creationId xmlns:a16="http://schemas.microsoft.com/office/drawing/2014/main" id="{FB218553-378A-4792-9638-A6163A6CA2D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379FA190-9666-4758-8AEE-4EB458AC96BE}"/>
              </a:ext>
            </a:extLst>
          </p:cNvPr>
          <p:cNvSpPr txBox="1"/>
          <p:nvPr/>
        </p:nvSpPr>
        <p:spPr>
          <a:xfrm>
            <a:off x="61081" y="160303"/>
            <a:ext cx="374614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PowerPoint – Slide Panel</a:t>
            </a:r>
          </a:p>
        </p:txBody>
      </p:sp>
      <p:pic>
        <p:nvPicPr>
          <p:cNvPr id="7" name="Picture 6">
            <a:extLst>
              <a:ext uri="{FF2B5EF4-FFF2-40B4-BE49-F238E27FC236}">
                <a16:creationId xmlns:a16="http://schemas.microsoft.com/office/drawing/2014/main" id="{75750D10-8B86-4633-AADF-99E57741F3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8326" y="1345892"/>
            <a:ext cx="9110857" cy="5468174"/>
          </a:xfrm>
          <a:prstGeom prst="rect">
            <a:avLst/>
          </a:prstGeom>
        </p:spPr>
      </p:pic>
      <p:sp>
        <p:nvSpPr>
          <p:cNvPr id="8" name="Rectangle 7">
            <a:extLst>
              <a:ext uri="{FF2B5EF4-FFF2-40B4-BE49-F238E27FC236}">
                <a16:creationId xmlns:a16="http://schemas.microsoft.com/office/drawing/2014/main" id="{5FE1A2E4-53EF-4FAF-9918-400145370F46}"/>
              </a:ext>
            </a:extLst>
          </p:cNvPr>
          <p:cNvSpPr/>
          <p:nvPr/>
        </p:nvSpPr>
        <p:spPr>
          <a:xfrm>
            <a:off x="3649287" y="2701637"/>
            <a:ext cx="8489704" cy="3624348"/>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FEAFBE3D-A30E-4D23-8364-906554B1278C}"/>
              </a:ext>
            </a:extLst>
          </p:cNvPr>
          <p:cNvSpPr txBox="1"/>
          <p:nvPr/>
        </p:nvSpPr>
        <p:spPr>
          <a:xfrm>
            <a:off x="4904510" y="459421"/>
            <a:ext cx="5120640"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The </a:t>
            </a:r>
            <a:r>
              <a:rPr lang="en-CA" sz="2000" b="1" dirty="0"/>
              <a:t>Slide Panel</a:t>
            </a:r>
            <a:r>
              <a:rPr lang="en-CA" sz="2000" dirty="0"/>
              <a:t>, where the creativity happens!</a:t>
            </a:r>
          </a:p>
        </p:txBody>
      </p:sp>
      <p:cxnSp>
        <p:nvCxnSpPr>
          <p:cNvPr id="10" name="Straight Arrow Connector 9">
            <a:extLst>
              <a:ext uri="{FF2B5EF4-FFF2-40B4-BE49-F238E27FC236}">
                <a16:creationId xmlns:a16="http://schemas.microsoft.com/office/drawing/2014/main" id="{45385A16-DC6F-455C-B849-29CA457AD0F8}"/>
              </a:ext>
            </a:extLst>
          </p:cNvPr>
          <p:cNvCxnSpPr>
            <a:cxnSpLocks/>
          </p:cNvCxnSpPr>
          <p:nvPr/>
        </p:nvCxnSpPr>
        <p:spPr>
          <a:xfrm flipH="1">
            <a:off x="5835535" y="859531"/>
            <a:ext cx="199505" cy="1859194"/>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71C51AB-74F8-49E1-B124-C7F7E68AA4A8}"/>
              </a:ext>
            </a:extLst>
          </p:cNvPr>
          <p:cNvSpPr txBox="1"/>
          <p:nvPr/>
        </p:nvSpPr>
        <p:spPr>
          <a:xfrm>
            <a:off x="241067" y="3075057"/>
            <a:ext cx="3890357"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Everything that goes on to the slide you are crafting must be an object.</a:t>
            </a:r>
          </a:p>
        </p:txBody>
      </p:sp>
      <p:sp>
        <p:nvSpPr>
          <p:cNvPr id="12" name="TextBox 11">
            <a:extLst>
              <a:ext uri="{FF2B5EF4-FFF2-40B4-BE49-F238E27FC236}">
                <a16:creationId xmlns:a16="http://schemas.microsoft.com/office/drawing/2014/main" id="{0F3DE868-703B-4EEA-A1E6-BF46E06D9825}"/>
              </a:ext>
            </a:extLst>
          </p:cNvPr>
          <p:cNvSpPr txBox="1"/>
          <p:nvPr/>
        </p:nvSpPr>
        <p:spPr>
          <a:xfrm>
            <a:off x="656705" y="5197485"/>
            <a:ext cx="4821382"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The objects are located on the Insert ribbon.</a:t>
            </a:r>
            <a:endParaRPr lang="en-CA" dirty="0"/>
          </a:p>
        </p:txBody>
      </p:sp>
      <p:pic>
        <p:nvPicPr>
          <p:cNvPr id="15" name="Picture 14">
            <a:extLst>
              <a:ext uri="{FF2B5EF4-FFF2-40B4-BE49-F238E27FC236}">
                <a16:creationId xmlns:a16="http://schemas.microsoft.com/office/drawing/2014/main" id="{2EEFDEA0-0B65-41B4-8A2C-6AE5519369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5831" y="1633561"/>
            <a:ext cx="9110857" cy="1050913"/>
          </a:xfrm>
          <a:prstGeom prst="rect">
            <a:avLst/>
          </a:prstGeom>
        </p:spPr>
      </p:pic>
      <p:cxnSp>
        <p:nvCxnSpPr>
          <p:cNvPr id="17" name="Straight Arrow Connector 16">
            <a:extLst>
              <a:ext uri="{FF2B5EF4-FFF2-40B4-BE49-F238E27FC236}">
                <a16:creationId xmlns:a16="http://schemas.microsoft.com/office/drawing/2014/main" id="{7E13AF75-531F-497A-922B-CCC4C5D692E9}"/>
              </a:ext>
            </a:extLst>
          </p:cNvPr>
          <p:cNvCxnSpPr>
            <a:cxnSpLocks/>
          </p:cNvCxnSpPr>
          <p:nvPr/>
        </p:nvCxnSpPr>
        <p:spPr>
          <a:xfrm flipV="1">
            <a:off x="4297680" y="1858587"/>
            <a:ext cx="0" cy="33388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8362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4" presetClass="entr" presetSubtype="1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up)">
                                      <p:cBhvr>
                                        <p:cTn id="11" dur="500"/>
                                        <p:tgtEl>
                                          <p:spTgt spid="10"/>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0-#ppt_w/2"/>
                                          </p:val>
                                        </p:tav>
                                        <p:tav tm="100000">
                                          <p:val>
                                            <p:strVal val="#ppt_x"/>
                                          </p:val>
                                        </p:tav>
                                      </p:tavLst>
                                    </p:anim>
                                    <p:anim calcmode="lin" valueType="num">
                                      <p:cBhvr additive="base">
                                        <p:cTn id="21"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0-#ppt_w/2"/>
                                          </p:val>
                                        </p:tav>
                                        <p:tav tm="100000">
                                          <p:val>
                                            <p:strVal val="#ppt_x"/>
                                          </p:val>
                                        </p:tav>
                                      </p:tavLst>
                                    </p:anim>
                                    <p:anim calcmode="lin" valueType="num">
                                      <p:cBhvr additive="base">
                                        <p:cTn id="27" dur="500" fill="hold"/>
                                        <p:tgtEl>
                                          <p:spTgt spid="12"/>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22" presetClass="entr" presetSubtype="4"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00"/>
                                        <p:tgtEl>
                                          <p:spTgt spid="17"/>
                                        </p:tgtEl>
                                      </p:cBhvr>
                                    </p:animEffect>
                                  </p:childTnLst>
                                </p:cTn>
                              </p:par>
                              <p:par>
                                <p:cTn id="32" presetID="22" presetClass="entr" presetSubtype="4"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xit" presetSubtype="10" fill="hold" grpId="1" nodeType="clickEffect">
                                  <p:stCondLst>
                                    <p:cond delay="0"/>
                                  </p:stCondLst>
                                  <p:childTnLst>
                                    <p:animEffect transition="out" filter="randombar(horizontal)">
                                      <p:cBhvr>
                                        <p:cTn id="38" dur="500"/>
                                        <p:tgtEl>
                                          <p:spTgt spid="9"/>
                                        </p:tgtEl>
                                      </p:cBhvr>
                                    </p:animEffect>
                                    <p:set>
                                      <p:cBhvr>
                                        <p:cTn id="39" dur="1" fill="hold">
                                          <p:stCondLst>
                                            <p:cond delay="499"/>
                                          </p:stCondLst>
                                        </p:cTn>
                                        <p:tgtEl>
                                          <p:spTgt spid="9"/>
                                        </p:tgtEl>
                                        <p:attrNameLst>
                                          <p:attrName>style.visibility</p:attrName>
                                        </p:attrNameLst>
                                      </p:cBhvr>
                                      <p:to>
                                        <p:strVal val="hidden"/>
                                      </p:to>
                                    </p:set>
                                  </p:childTnLst>
                                </p:cTn>
                              </p:par>
                              <p:par>
                                <p:cTn id="40" presetID="14" presetClass="exit" presetSubtype="10" fill="hold" nodeType="withEffect">
                                  <p:stCondLst>
                                    <p:cond delay="0"/>
                                  </p:stCondLst>
                                  <p:childTnLst>
                                    <p:animEffect transition="out" filter="randombar(horizontal)">
                                      <p:cBhvr>
                                        <p:cTn id="41" dur="500"/>
                                        <p:tgtEl>
                                          <p:spTgt spid="10"/>
                                        </p:tgtEl>
                                      </p:cBhvr>
                                    </p:animEffect>
                                    <p:set>
                                      <p:cBhvr>
                                        <p:cTn id="42" dur="1" fill="hold">
                                          <p:stCondLst>
                                            <p:cond delay="499"/>
                                          </p:stCondLst>
                                        </p:cTn>
                                        <p:tgtEl>
                                          <p:spTgt spid="10"/>
                                        </p:tgtEl>
                                        <p:attrNameLst>
                                          <p:attrName>style.visibility</p:attrName>
                                        </p:attrNameLst>
                                      </p:cBhvr>
                                      <p:to>
                                        <p:strVal val="hidden"/>
                                      </p:to>
                                    </p:set>
                                  </p:childTnLst>
                                </p:cTn>
                              </p:par>
                              <p:par>
                                <p:cTn id="43" presetID="14" presetClass="exit" presetSubtype="10" fill="hold" grpId="1" nodeType="withEffect">
                                  <p:stCondLst>
                                    <p:cond delay="0"/>
                                  </p:stCondLst>
                                  <p:childTnLst>
                                    <p:animEffect transition="out" filter="randombar(horizontal)">
                                      <p:cBhvr>
                                        <p:cTn id="44" dur="500"/>
                                        <p:tgtEl>
                                          <p:spTgt spid="8"/>
                                        </p:tgtEl>
                                      </p:cBhvr>
                                    </p:animEffect>
                                    <p:set>
                                      <p:cBhvr>
                                        <p:cTn id="45" dur="1" fill="hold">
                                          <p:stCondLst>
                                            <p:cond delay="499"/>
                                          </p:stCondLst>
                                        </p:cTn>
                                        <p:tgtEl>
                                          <p:spTgt spid="8"/>
                                        </p:tgtEl>
                                        <p:attrNameLst>
                                          <p:attrName>style.visibility</p:attrName>
                                        </p:attrNameLst>
                                      </p:cBhvr>
                                      <p:to>
                                        <p:strVal val="hidden"/>
                                      </p:to>
                                    </p:set>
                                  </p:childTnLst>
                                </p:cTn>
                              </p:par>
                              <p:par>
                                <p:cTn id="46" presetID="14" presetClass="exit" presetSubtype="10" fill="hold" grpId="1" nodeType="withEffect">
                                  <p:stCondLst>
                                    <p:cond delay="0"/>
                                  </p:stCondLst>
                                  <p:childTnLst>
                                    <p:animEffect transition="out" filter="randombar(horizontal)">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par>
                                <p:cTn id="49" presetID="14" presetClass="exit" presetSubtype="10" fill="hold" grpId="1" nodeType="withEffect">
                                  <p:stCondLst>
                                    <p:cond delay="0"/>
                                  </p:stCondLst>
                                  <p:childTnLst>
                                    <p:animEffect transition="out" filter="randombar(horizontal)">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4" presetClass="exit" presetSubtype="10" fill="hold" nodeType="withEffect">
                                  <p:stCondLst>
                                    <p:cond delay="0"/>
                                  </p:stCondLst>
                                  <p:childTnLst>
                                    <p:animEffect transition="out" filter="randombar(horizontal)">
                                      <p:cBhvr>
                                        <p:cTn id="53" dur="500"/>
                                        <p:tgtEl>
                                          <p:spTgt spid="17"/>
                                        </p:tgtEl>
                                      </p:cBhvr>
                                    </p:animEffect>
                                    <p:set>
                                      <p:cBhvr>
                                        <p:cTn id="54" dur="1" fill="hold">
                                          <p:stCondLst>
                                            <p:cond delay="499"/>
                                          </p:stCondLst>
                                        </p:cTn>
                                        <p:tgtEl>
                                          <p:spTgt spid="17"/>
                                        </p:tgtEl>
                                        <p:attrNameLst>
                                          <p:attrName>style.visibility</p:attrName>
                                        </p:attrNameLst>
                                      </p:cBhvr>
                                      <p:to>
                                        <p:strVal val="hidden"/>
                                      </p:to>
                                    </p:set>
                                  </p:childTnLst>
                                </p:cTn>
                              </p:par>
                              <p:par>
                                <p:cTn id="55" presetID="14" presetClass="exit" presetSubtype="10" fill="hold" nodeType="withEffect">
                                  <p:stCondLst>
                                    <p:cond delay="0"/>
                                  </p:stCondLst>
                                  <p:childTnLst>
                                    <p:animEffect transition="out" filter="randombar(horizontal)">
                                      <p:cBhvr>
                                        <p:cTn id="56" dur="500"/>
                                        <p:tgtEl>
                                          <p:spTgt spid="15"/>
                                        </p:tgtEl>
                                      </p:cBhvr>
                                    </p:animEffect>
                                    <p:set>
                                      <p:cBhvr>
                                        <p:cTn id="57" dur="1" fill="hold">
                                          <p:stCondLst>
                                            <p:cond delay="499"/>
                                          </p:stCondLst>
                                        </p:cTn>
                                        <p:tgtEl>
                                          <p:spTgt spid="15"/>
                                        </p:tgtEl>
                                        <p:attrNameLst>
                                          <p:attrName>style.visibility</p:attrName>
                                        </p:attrNameLst>
                                      </p:cBhvr>
                                      <p:to>
                                        <p:strVal val="hidden"/>
                                      </p:to>
                                    </p:set>
                                  </p:childTnLst>
                                </p:cTn>
                              </p:par>
                              <p:par>
                                <p:cTn id="58" presetID="14" presetClass="exit" presetSubtype="10" fill="hold" nodeType="withEffect">
                                  <p:stCondLst>
                                    <p:cond delay="0"/>
                                  </p:stCondLst>
                                  <p:childTnLst>
                                    <p:animEffect transition="out" filter="randombar(horizontal)">
                                      <p:cBhvr>
                                        <p:cTn id="59" dur="500"/>
                                        <p:tgtEl>
                                          <p:spTgt spid="7"/>
                                        </p:tgtEl>
                                      </p:cBhvr>
                                    </p:animEffect>
                                    <p:set>
                                      <p:cBhvr>
                                        <p:cTn id="60"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1" grpId="0" animBg="1"/>
      <p:bldP spid="11" grpId="1" animBg="1"/>
      <p:bldP spid="12" grpId="0" animBg="1"/>
      <p:bldP spid="1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F8620D-C211-419A-9B6B-10675E2743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8326" y="1327437"/>
            <a:ext cx="9102593" cy="5474808"/>
          </a:xfrm>
          <a:prstGeom prst="rect">
            <a:avLst/>
          </a:prstGeom>
        </p:spPr>
      </p:pic>
      <p:sp>
        <p:nvSpPr>
          <p:cNvPr id="9" name="TextBox 8">
            <a:extLst>
              <a:ext uri="{FF2B5EF4-FFF2-40B4-BE49-F238E27FC236}">
                <a16:creationId xmlns:a16="http://schemas.microsoft.com/office/drawing/2014/main" id="{0707A074-7A3C-441D-9D74-4416FEB89C07}"/>
              </a:ext>
            </a:extLst>
          </p:cNvPr>
          <p:cNvSpPr txBox="1"/>
          <p:nvPr/>
        </p:nvSpPr>
        <p:spPr>
          <a:xfrm>
            <a:off x="424527" y="1573734"/>
            <a:ext cx="4480388"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stStyle>
          <a:p>
            <a:r>
              <a:rPr lang="en-CA" sz="2000" dirty="0"/>
              <a:t>One</a:t>
            </a:r>
            <a:r>
              <a:rPr lang="en-CA" sz="2000" b="1" dirty="0"/>
              <a:t> method </a:t>
            </a:r>
            <a:r>
              <a:rPr lang="en-CA" sz="2000" dirty="0"/>
              <a:t>to make a new slide is to right-click on a slide in the Slides Navigation Panel.</a:t>
            </a:r>
            <a:endParaRPr lang="en-GB" sz="2000" dirty="0"/>
          </a:p>
        </p:txBody>
      </p:sp>
      <p:cxnSp>
        <p:nvCxnSpPr>
          <p:cNvPr id="11" name="Straight Arrow Connector 10">
            <a:extLst>
              <a:ext uri="{FF2B5EF4-FFF2-40B4-BE49-F238E27FC236}">
                <a16:creationId xmlns:a16="http://schemas.microsoft.com/office/drawing/2014/main" id="{B958A717-C389-44AC-9A2E-A98DCA374F48}"/>
              </a:ext>
            </a:extLst>
          </p:cNvPr>
          <p:cNvCxnSpPr>
            <a:cxnSpLocks/>
            <a:stCxn id="9" idx="2"/>
            <a:endCxn id="12" idx="1"/>
          </p:cNvCxnSpPr>
          <p:nvPr/>
        </p:nvCxnSpPr>
        <p:spPr>
          <a:xfrm>
            <a:off x="2664721" y="2589397"/>
            <a:ext cx="449516" cy="4338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9248C4DA-47F8-46DC-9A5A-D08800DBEA0B}"/>
              </a:ext>
            </a:extLst>
          </p:cNvPr>
          <p:cNvSpPr/>
          <p:nvPr/>
        </p:nvSpPr>
        <p:spPr>
          <a:xfrm>
            <a:off x="3028326" y="2970321"/>
            <a:ext cx="586638" cy="36106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BD94E8B2-9C93-4E2F-BDE2-28C8B61C810F}"/>
              </a:ext>
            </a:extLst>
          </p:cNvPr>
          <p:cNvSpPr txBox="1"/>
          <p:nvPr/>
        </p:nvSpPr>
        <p:spPr>
          <a:xfrm>
            <a:off x="2589376" y="4490267"/>
            <a:ext cx="2367185"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 do the following …</a:t>
            </a:r>
            <a:endParaRPr lang="en-GB" dirty="0"/>
          </a:p>
        </p:txBody>
      </p:sp>
      <p:cxnSp>
        <p:nvCxnSpPr>
          <p:cNvPr id="16" name="Straight Arrow Connector 15">
            <a:extLst>
              <a:ext uri="{FF2B5EF4-FFF2-40B4-BE49-F238E27FC236}">
                <a16:creationId xmlns:a16="http://schemas.microsoft.com/office/drawing/2014/main" id="{97734894-82E8-464D-AA80-D3C088C0DA4F}"/>
              </a:ext>
            </a:extLst>
          </p:cNvPr>
          <p:cNvCxnSpPr>
            <a:cxnSpLocks/>
            <a:stCxn id="12" idx="4"/>
            <a:endCxn id="14" idx="0"/>
          </p:cNvCxnSpPr>
          <p:nvPr/>
        </p:nvCxnSpPr>
        <p:spPr>
          <a:xfrm>
            <a:off x="3321645" y="3331381"/>
            <a:ext cx="451324" cy="1158886"/>
          </a:xfrm>
          <a:prstGeom prst="straightConnector1">
            <a:avLst/>
          </a:prstGeom>
          <a:ln w="19050">
            <a:gradFill>
              <a:gsLst>
                <a:gs pos="0">
                  <a:schemeClr val="accent2"/>
                </a:gs>
                <a:gs pos="35224">
                  <a:schemeClr val="accent2"/>
                </a:gs>
                <a:gs pos="68000">
                  <a:srgbClr val="FF0000"/>
                </a:gs>
                <a:gs pos="100000">
                  <a:srgbClr val="C0000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7" name="Arrow: Down 16">
            <a:extLst>
              <a:ext uri="{FF2B5EF4-FFF2-40B4-BE49-F238E27FC236}">
                <a16:creationId xmlns:a16="http://schemas.microsoft.com/office/drawing/2014/main" id="{BD9A112E-4DDF-4FE0-A828-2CEE5963F7C4}"/>
              </a:ext>
            </a:extLst>
          </p:cNvPr>
          <p:cNvSpPr/>
          <p:nvPr/>
        </p:nvSpPr>
        <p:spPr>
          <a:xfrm>
            <a:off x="4185343" y="4890377"/>
            <a:ext cx="397300" cy="1967623"/>
          </a:xfrm>
          <a:prstGeom prst="downArrow">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Slide Number Placeholder 61">
            <a:extLst>
              <a:ext uri="{FF2B5EF4-FFF2-40B4-BE49-F238E27FC236}">
                <a16:creationId xmlns:a16="http://schemas.microsoft.com/office/drawing/2014/main" id="{A5EB67BB-5395-4FF6-9EC4-557F30CCA478}"/>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19</a:t>
            </a:fld>
            <a:endParaRPr lang="en-US" altLang="en-US" dirty="0">
              <a:solidFill>
                <a:schemeClr val="tx1"/>
              </a:solidFill>
            </a:endParaRPr>
          </a:p>
        </p:txBody>
      </p:sp>
      <p:sp>
        <p:nvSpPr>
          <p:cNvPr id="18" name="TextBox 17">
            <a:extLst>
              <a:ext uri="{FF2B5EF4-FFF2-40B4-BE49-F238E27FC236}">
                <a16:creationId xmlns:a16="http://schemas.microsoft.com/office/drawing/2014/main" id="{3837B52B-DAB0-4E3B-91B5-BA24DA57A6DF}"/>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9" name="TextBox 18">
            <a:extLst>
              <a:ext uri="{FF2B5EF4-FFF2-40B4-BE49-F238E27FC236}">
                <a16:creationId xmlns:a16="http://schemas.microsoft.com/office/drawing/2014/main" id="{B908D0FB-2018-4BBB-A6F8-AF4A0750A2BC}"/>
              </a:ext>
            </a:extLst>
          </p:cNvPr>
          <p:cNvSpPr txBox="1"/>
          <p:nvPr/>
        </p:nvSpPr>
        <p:spPr>
          <a:xfrm>
            <a:off x="124236" y="133062"/>
            <a:ext cx="3648733"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PowerPoint – New Slide</a:t>
            </a:r>
          </a:p>
        </p:txBody>
      </p:sp>
    </p:spTree>
    <p:extLst>
      <p:ext uri="{BB962C8B-B14F-4D97-AF65-F5344CB8AC3E}">
        <p14:creationId xmlns:p14="http://schemas.microsoft.com/office/powerpoint/2010/main" val="2320931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par>
                          <p:cTn id="8" fill="hold">
                            <p:stCondLst>
                              <p:cond delay="500"/>
                            </p:stCondLst>
                            <p:childTnLst>
                              <p:par>
                                <p:cTn id="9" presetID="2" presetClass="entr" presetSubtype="9"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0-#ppt_w/2"/>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500"/>
                                        <p:tgtEl>
                                          <p:spTgt spid="11"/>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par>
                          <p:cTn id="23" fill="hold">
                            <p:stCondLst>
                              <p:cond delay="2000"/>
                            </p:stCondLst>
                            <p:childTnLst>
                              <p:par>
                                <p:cTn id="24" presetID="26" presetClass="emph" presetSubtype="0" fill="hold" grpId="1" nodeType="afterEffect">
                                  <p:stCondLst>
                                    <p:cond delay="0"/>
                                  </p:stCondLst>
                                  <p:childTnLst>
                                    <p:animEffect transition="out" filter="fade">
                                      <p:cBhvr>
                                        <p:cTn id="25" dur="500" tmFilter="0, 0; .2, .5; .8, .5; 1, 0"/>
                                        <p:tgtEl>
                                          <p:spTgt spid="12"/>
                                        </p:tgtEl>
                                      </p:cBhvr>
                                    </p:animEffect>
                                    <p:animScale>
                                      <p:cBhvr>
                                        <p:cTn id="26" dur="250" autoRev="1" fill="hold"/>
                                        <p:tgtEl>
                                          <p:spTgt spid="12"/>
                                        </p:tgtEl>
                                      </p:cBhvr>
                                      <p:by x="105000" y="105000"/>
                                    </p:animScale>
                                  </p:childTnLst>
                                </p:cTn>
                              </p:par>
                            </p:childTnLst>
                          </p:cTn>
                        </p:par>
                        <p:par>
                          <p:cTn id="27" fill="hold">
                            <p:stCondLst>
                              <p:cond delay="2500"/>
                            </p:stCondLst>
                            <p:childTnLst>
                              <p:par>
                                <p:cTn id="28" presetID="22" presetClass="entr" presetSubtype="1"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up)">
                                      <p:cBhvr>
                                        <p:cTn id="30" dur="500"/>
                                        <p:tgtEl>
                                          <p:spTgt spid="16"/>
                                        </p:tgtEl>
                                      </p:cBhvr>
                                    </p:animEffect>
                                  </p:childTnLst>
                                </p:cTn>
                              </p:par>
                            </p:childTnLst>
                          </p:cTn>
                        </p:par>
                        <p:par>
                          <p:cTn id="31" fill="hold">
                            <p:stCondLst>
                              <p:cond delay="3000"/>
                            </p:stCondLst>
                            <p:childTnLst>
                              <p:par>
                                <p:cTn id="32" presetID="22" presetClass="entr" presetSubtype="1"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up)">
                                      <p:cBhvr>
                                        <p:cTn id="34" dur="500"/>
                                        <p:tgtEl>
                                          <p:spTgt spid="14"/>
                                        </p:tgtEl>
                                      </p:cBhvr>
                                    </p:animEffect>
                                  </p:childTnLst>
                                </p:cTn>
                              </p:par>
                            </p:childTnLst>
                          </p:cTn>
                        </p:par>
                        <p:par>
                          <p:cTn id="35" fill="hold">
                            <p:stCondLst>
                              <p:cond delay="3500"/>
                            </p:stCondLst>
                            <p:childTnLst>
                              <p:par>
                                <p:cTn id="36" presetID="22" presetClass="entr" presetSubtype="1"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up)">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2" grpId="1" animBg="1"/>
      <p:bldP spid="14" grpId="0" animBg="1"/>
      <p:bldP spid="17"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271603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ABB8F9-9BE3-4AA0-AE2D-F9F4CE9A13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2233" y="1345228"/>
            <a:ext cx="9119977" cy="5485264"/>
          </a:xfrm>
          <a:prstGeom prst="rect">
            <a:avLst/>
          </a:prstGeom>
        </p:spPr>
      </p:pic>
      <p:sp>
        <p:nvSpPr>
          <p:cNvPr id="6" name="TextBox 5"/>
          <p:cNvSpPr txBox="1"/>
          <p:nvPr/>
        </p:nvSpPr>
        <p:spPr>
          <a:xfrm>
            <a:off x="4251967" y="585173"/>
            <a:ext cx="6779022"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Not part of the Navigation Panel, but you can also create a new PowerPoint project by clicking on the </a:t>
            </a:r>
            <a:r>
              <a:rPr lang="en-CA" b="1" dirty="0"/>
              <a:t>Home</a:t>
            </a:r>
            <a:r>
              <a:rPr lang="en-CA" dirty="0"/>
              <a:t> or </a:t>
            </a:r>
            <a:r>
              <a:rPr lang="en-CA" b="1" dirty="0"/>
              <a:t>Insert</a:t>
            </a:r>
            <a:r>
              <a:rPr lang="en-CA" dirty="0"/>
              <a:t> tab …</a:t>
            </a:r>
          </a:p>
        </p:txBody>
      </p:sp>
      <p:sp>
        <p:nvSpPr>
          <p:cNvPr id="9" name="TextBox 8"/>
          <p:cNvSpPr txBox="1"/>
          <p:nvPr/>
        </p:nvSpPr>
        <p:spPr>
          <a:xfrm>
            <a:off x="437744" y="3987347"/>
            <a:ext cx="5120691"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 then by clicking on the </a:t>
            </a:r>
            <a:r>
              <a:rPr lang="en-CA" b="1" dirty="0"/>
              <a:t>New Slide </a:t>
            </a:r>
            <a:r>
              <a:rPr lang="en-CA" dirty="0"/>
              <a:t>menu from the </a:t>
            </a:r>
            <a:r>
              <a:rPr lang="en-CA" b="1" dirty="0"/>
              <a:t>Clipboard</a:t>
            </a:r>
            <a:r>
              <a:rPr lang="en-CA" dirty="0"/>
              <a:t> group on the </a:t>
            </a:r>
            <a:r>
              <a:rPr lang="en-CA" b="1" dirty="0"/>
              <a:t>Home</a:t>
            </a:r>
            <a:r>
              <a:rPr lang="en-CA" dirty="0"/>
              <a:t> ribbon, or from the </a:t>
            </a:r>
            <a:r>
              <a:rPr lang="en-CA" b="1" dirty="0"/>
              <a:t>Slides</a:t>
            </a:r>
            <a:r>
              <a:rPr lang="en-CA" dirty="0"/>
              <a:t> group on the </a:t>
            </a:r>
            <a:r>
              <a:rPr lang="en-CA" b="1" dirty="0"/>
              <a:t>Insert</a:t>
            </a:r>
            <a:r>
              <a:rPr lang="en-CA" dirty="0"/>
              <a:t> ribbon.</a:t>
            </a:r>
          </a:p>
        </p:txBody>
      </p:sp>
      <p:sp>
        <p:nvSpPr>
          <p:cNvPr id="11" name="Rectangle 10"/>
          <p:cNvSpPr/>
          <p:nvPr/>
        </p:nvSpPr>
        <p:spPr>
          <a:xfrm>
            <a:off x="4074621" y="1693018"/>
            <a:ext cx="354690" cy="16188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CA" dirty="0"/>
          </a:p>
        </p:txBody>
      </p:sp>
      <p:cxnSp>
        <p:nvCxnSpPr>
          <p:cNvPr id="13" name="Straight Arrow Connector 12"/>
          <p:cNvCxnSpPr>
            <a:cxnSpLocks/>
            <a:endCxn id="11" idx="0"/>
          </p:cNvCxnSpPr>
          <p:nvPr/>
        </p:nvCxnSpPr>
        <p:spPr>
          <a:xfrm flipH="1">
            <a:off x="4251966" y="1293059"/>
            <a:ext cx="177345" cy="39995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cxnSpLocks/>
            <a:stCxn id="9" idx="0"/>
          </p:cNvCxnSpPr>
          <p:nvPr/>
        </p:nvCxnSpPr>
        <p:spPr>
          <a:xfrm flipV="1">
            <a:off x="2998090" y="2528599"/>
            <a:ext cx="1076531" cy="14587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Arrow: Down 28">
            <a:extLst>
              <a:ext uri="{FF2B5EF4-FFF2-40B4-BE49-F238E27FC236}">
                <a16:creationId xmlns:a16="http://schemas.microsoft.com/office/drawing/2014/main" id="{89A6CA7F-5531-4B0B-B92B-D47E8F43272B}"/>
              </a:ext>
            </a:extLst>
          </p:cNvPr>
          <p:cNvSpPr/>
          <p:nvPr/>
        </p:nvSpPr>
        <p:spPr>
          <a:xfrm>
            <a:off x="4185343" y="-2964"/>
            <a:ext cx="397300" cy="575177"/>
          </a:xfrm>
          <a:prstGeom prst="downArrow">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Slide Number Placeholder 61">
            <a:extLst>
              <a:ext uri="{FF2B5EF4-FFF2-40B4-BE49-F238E27FC236}">
                <a16:creationId xmlns:a16="http://schemas.microsoft.com/office/drawing/2014/main" id="{D8D9A97D-434F-4BE6-A48B-FB3D4D53FB54}"/>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20</a:t>
            </a:fld>
            <a:endParaRPr lang="en-US" altLang="en-US" dirty="0">
              <a:solidFill>
                <a:schemeClr val="tx1"/>
              </a:solidFill>
            </a:endParaRPr>
          </a:p>
        </p:txBody>
      </p:sp>
      <p:sp>
        <p:nvSpPr>
          <p:cNvPr id="20" name="TextBox 19">
            <a:extLst>
              <a:ext uri="{FF2B5EF4-FFF2-40B4-BE49-F238E27FC236}">
                <a16:creationId xmlns:a16="http://schemas.microsoft.com/office/drawing/2014/main" id="{B91B5B31-181E-4E1F-BEB3-540D7D98A08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25" name="Picture 24">
            <a:extLst>
              <a:ext uri="{FF2B5EF4-FFF2-40B4-BE49-F238E27FC236}">
                <a16:creationId xmlns:a16="http://schemas.microsoft.com/office/drawing/2014/main" id="{39909CEC-E684-4299-82FD-B6C8FDA7C3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9684" y="1934283"/>
            <a:ext cx="341935" cy="594316"/>
          </a:xfrm>
          <a:prstGeom prst="rect">
            <a:avLst/>
          </a:prstGeom>
        </p:spPr>
      </p:pic>
      <p:cxnSp>
        <p:nvCxnSpPr>
          <p:cNvPr id="12" name="Straight Connector 11">
            <a:extLst>
              <a:ext uri="{FF2B5EF4-FFF2-40B4-BE49-F238E27FC236}">
                <a16:creationId xmlns:a16="http://schemas.microsoft.com/office/drawing/2014/main" id="{D897D289-F521-4D5D-8BD6-FD98908E7278}"/>
              </a:ext>
            </a:extLst>
          </p:cNvPr>
          <p:cNvCxnSpPr/>
          <p:nvPr/>
        </p:nvCxnSpPr>
        <p:spPr>
          <a:xfrm flipV="1">
            <a:off x="4170054" y="2651760"/>
            <a:ext cx="410257" cy="49876"/>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B8DFCC0-88BD-4A5A-BBBE-231C282884A1}"/>
              </a:ext>
            </a:extLst>
          </p:cNvPr>
          <p:cNvSpPr txBox="1"/>
          <p:nvPr/>
        </p:nvSpPr>
        <p:spPr>
          <a:xfrm>
            <a:off x="61081" y="160303"/>
            <a:ext cx="374614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PowerPoint – New Slide</a:t>
            </a:r>
          </a:p>
        </p:txBody>
      </p:sp>
    </p:spTree>
    <p:extLst>
      <p:ext uri="{BB962C8B-B14F-4D97-AF65-F5344CB8AC3E}">
        <p14:creationId xmlns:p14="http://schemas.microsoft.com/office/powerpoint/2010/main" val="2885020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up)">
                                      <p:cBhvr>
                                        <p:cTn id="7" dur="500"/>
                                        <p:tgtEl>
                                          <p:spTgt spid="2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up)">
                                      <p:cBhvr>
                                        <p:cTn id="15" dur="500"/>
                                        <p:tgtEl>
                                          <p:spTgt spid="13"/>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22" presetClass="entr" presetSubtype="4"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down)">
                                      <p:cBhvr>
                                        <p:cTn id="29" dur="500"/>
                                        <p:tgtEl>
                                          <p:spTgt spid="16"/>
                                        </p:tgtEl>
                                      </p:cBhvr>
                                    </p:animEffect>
                                  </p:childTnLst>
                                </p:cTn>
                              </p:par>
                            </p:childTnLst>
                          </p:cTn>
                        </p:par>
                        <p:par>
                          <p:cTn id="30" fill="hold">
                            <p:stCondLst>
                              <p:cond delay="1000"/>
                            </p:stCondLst>
                            <p:childTnLst>
                              <p:par>
                                <p:cTn id="31" presetID="22" presetClass="entr" presetSubtype="1" fill="hold" nodeType="after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up)">
                                      <p:cBhvr>
                                        <p:cTn id="33" dur="500"/>
                                        <p:tgtEl>
                                          <p:spTgt spid="25"/>
                                        </p:tgtEl>
                                      </p:cBhvr>
                                    </p:animEffect>
                                  </p:childTnLst>
                                </p:cTn>
                              </p:par>
                              <p:par>
                                <p:cTn id="34" presetID="22" presetClass="entr" presetSubtype="8"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1" grpId="0" animBg="1"/>
      <p:bldP spid="2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E8DFF217-A028-4BD1-8DAA-0B1F8FDEE2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1950" y="1315288"/>
            <a:ext cx="9108969" cy="5478643"/>
          </a:xfrm>
          <a:prstGeom prst="rect">
            <a:avLst/>
          </a:prstGeom>
        </p:spPr>
      </p:pic>
      <p:sp>
        <p:nvSpPr>
          <p:cNvPr id="2" name="Slide Number Placeholder 61">
            <a:extLst>
              <a:ext uri="{FF2B5EF4-FFF2-40B4-BE49-F238E27FC236}">
                <a16:creationId xmlns:a16="http://schemas.microsoft.com/office/drawing/2014/main" id="{3717EFF6-0826-4999-BDF4-342FBCFDF0B1}"/>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21</a:t>
            </a:fld>
            <a:endParaRPr lang="en-US" altLang="en-US" dirty="0">
              <a:solidFill>
                <a:schemeClr val="tx1"/>
              </a:solidFill>
            </a:endParaRPr>
          </a:p>
        </p:txBody>
      </p:sp>
      <p:sp>
        <p:nvSpPr>
          <p:cNvPr id="3" name="TextBox 2">
            <a:extLst>
              <a:ext uri="{FF2B5EF4-FFF2-40B4-BE49-F238E27FC236}">
                <a16:creationId xmlns:a16="http://schemas.microsoft.com/office/drawing/2014/main" id="{F1CAED7A-9E33-4C0D-B2CE-8763D7F3FD4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5" name="TextBox 4">
            <a:extLst>
              <a:ext uri="{FF2B5EF4-FFF2-40B4-BE49-F238E27FC236}">
                <a16:creationId xmlns:a16="http://schemas.microsoft.com/office/drawing/2014/main" id="{9204A8AB-C3F0-4B53-A25F-3B249F8501CE}"/>
              </a:ext>
            </a:extLst>
          </p:cNvPr>
          <p:cNvSpPr txBox="1"/>
          <p:nvPr/>
        </p:nvSpPr>
        <p:spPr>
          <a:xfrm>
            <a:off x="124236" y="133062"/>
            <a:ext cx="3716243"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PowerPoint - Notes Panel</a:t>
            </a:r>
          </a:p>
        </p:txBody>
      </p:sp>
      <p:sp>
        <p:nvSpPr>
          <p:cNvPr id="6" name="Rectangle 5">
            <a:extLst>
              <a:ext uri="{FF2B5EF4-FFF2-40B4-BE49-F238E27FC236}">
                <a16:creationId xmlns:a16="http://schemas.microsoft.com/office/drawing/2014/main" id="{CB3C2EF8-7732-4FA4-BA8B-0F81901CA240}"/>
              </a:ext>
            </a:extLst>
          </p:cNvPr>
          <p:cNvSpPr/>
          <p:nvPr/>
        </p:nvSpPr>
        <p:spPr>
          <a:xfrm>
            <a:off x="3669449" y="6334827"/>
            <a:ext cx="8461470" cy="27810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a:extLst>
              <a:ext uri="{FF2B5EF4-FFF2-40B4-BE49-F238E27FC236}">
                <a16:creationId xmlns:a16="http://schemas.microsoft.com/office/drawing/2014/main" id="{FD5B5CAA-619E-4752-9975-F6DCB099DBAF}"/>
              </a:ext>
            </a:extLst>
          </p:cNvPr>
          <p:cNvSpPr txBox="1"/>
          <p:nvPr/>
        </p:nvSpPr>
        <p:spPr>
          <a:xfrm>
            <a:off x="274320" y="3772190"/>
            <a:ext cx="3898669"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Notes</a:t>
            </a:r>
            <a:r>
              <a:rPr lang="en-CA" dirty="0"/>
              <a:t> can be added to each slide to help you remember what you need to say.</a:t>
            </a:r>
          </a:p>
        </p:txBody>
      </p:sp>
      <p:cxnSp>
        <p:nvCxnSpPr>
          <p:cNvPr id="8" name="Straight Arrow Connector 7">
            <a:extLst>
              <a:ext uri="{FF2B5EF4-FFF2-40B4-BE49-F238E27FC236}">
                <a16:creationId xmlns:a16="http://schemas.microsoft.com/office/drawing/2014/main" id="{3B74DF93-624E-45A1-8655-75782997573A}"/>
              </a:ext>
            </a:extLst>
          </p:cNvPr>
          <p:cNvCxnSpPr>
            <a:cxnSpLocks/>
            <a:stCxn id="7" idx="3"/>
          </p:cNvCxnSpPr>
          <p:nvPr/>
        </p:nvCxnSpPr>
        <p:spPr>
          <a:xfrm>
            <a:off x="4172989" y="4280022"/>
            <a:ext cx="1064029" cy="2054805"/>
          </a:xfrm>
          <a:prstGeom prst="straightConnector1">
            <a:avLst/>
          </a:prstGeom>
          <a:ln w="19050">
            <a:gradFill>
              <a:gsLst>
                <a:gs pos="0">
                  <a:schemeClr val="accent2"/>
                </a:gs>
                <a:gs pos="100000">
                  <a:srgbClr val="C0000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9C430EB-BE6D-4076-9F70-4E9213BC4577}"/>
              </a:ext>
            </a:extLst>
          </p:cNvPr>
          <p:cNvSpPr txBox="1"/>
          <p:nvPr/>
        </p:nvSpPr>
        <p:spPr>
          <a:xfrm>
            <a:off x="5685904" y="245071"/>
            <a:ext cx="5370023"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Notes</a:t>
            </a:r>
            <a:r>
              <a:rPr lang="en-CA" b="0" dirty="0"/>
              <a:t> can be viewed while showing your presentation when the </a:t>
            </a:r>
            <a:r>
              <a:rPr lang="en-CA" dirty="0"/>
              <a:t>Presenter View </a:t>
            </a:r>
            <a:r>
              <a:rPr lang="en-CA" b="0" dirty="0"/>
              <a:t>is enabled.</a:t>
            </a:r>
          </a:p>
        </p:txBody>
      </p:sp>
      <p:sp>
        <p:nvSpPr>
          <p:cNvPr id="16" name="TextBox 15">
            <a:extLst>
              <a:ext uri="{FF2B5EF4-FFF2-40B4-BE49-F238E27FC236}">
                <a16:creationId xmlns:a16="http://schemas.microsoft.com/office/drawing/2014/main" id="{DE049D10-82B0-4DAE-ABC4-27B14F0F4FEC}"/>
              </a:ext>
            </a:extLst>
          </p:cNvPr>
          <p:cNvSpPr txBox="1"/>
          <p:nvPr/>
        </p:nvSpPr>
        <p:spPr>
          <a:xfrm>
            <a:off x="274320" y="2822630"/>
            <a:ext cx="7165570"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b="1" dirty="0"/>
              <a:t> Presenter View </a:t>
            </a:r>
            <a:r>
              <a:rPr lang="en-CA" dirty="0"/>
              <a:t>properties can be set from the </a:t>
            </a:r>
            <a:r>
              <a:rPr lang="en-CA" b="1" dirty="0"/>
              <a:t>Slide Show </a:t>
            </a:r>
            <a:r>
              <a:rPr lang="en-CA" dirty="0"/>
              <a:t>ribbon.</a:t>
            </a:r>
          </a:p>
        </p:txBody>
      </p:sp>
      <p:cxnSp>
        <p:nvCxnSpPr>
          <p:cNvPr id="18" name="Straight Arrow Connector 17">
            <a:extLst>
              <a:ext uri="{FF2B5EF4-FFF2-40B4-BE49-F238E27FC236}">
                <a16:creationId xmlns:a16="http://schemas.microsoft.com/office/drawing/2014/main" id="{DE777EE4-1AD9-4120-8042-3BEC9836271E}"/>
              </a:ext>
            </a:extLst>
          </p:cNvPr>
          <p:cNvCxnSpPr>
            <a:cxnSpLocks/>
          </p:cNvCxnSpPr>
          <p:nvPr/>
        </p:nvCxnSpPr>
        <p:spPr>
          <a:xfrm flipV="1">
            <a:off x="5436524" y="1820487"/>
            <a:ext cx="1413163" cy="99733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22C39EF-8E86-48EE-8DCF-35F9D6EA5E88}"/>
              </a:ext>
            </a:extLst>
          </p:cNvPr>
          <p:cNvCxnSpPr>
            <a:cxnSpLocks/>
          </p:cNvCxnSpPr>
          <p:nvPr/>
        </p:nvCxnSpPr>
        <p:spPr>
          <a:xfrm>
            <a:off x="7115695" y="1815683"/>
            <a:ext cx="1072341" cy="2209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3A0ECC52-00F9-46C8-8370-4CB3B2059A00}"/>
              </a:ext>
            </a:extLst>
          </p:cNvPr>
          <p:cNvSpPr/>
          <p:nvPr/>
        </p:nvSpPr>
        <p:spPr>
          <a:xfrm>
            <a:off x="8188036" y="1919237"/>
            <a:ext cx="1986742" cy="73252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TextBox 27">
            <a:extLst>
              <a:ext uri="{FF2B5EF4-FFF2-40B4-BE49-F238E27FC236}">
                <a16:creationId xmlns:a16="http://schemas.microsoft.com/office/drawing/2014/main" id="{5A77D6DF-4746-4EAA-8E88-180D3ED06444}"/>
              </a:ext>
            </a:extLst>
          </p:cNvPr>
          <p:cNvSpPr txBox="1"/>
          <p:nvPr/>
        </p:nvSpPr>
        <p:spPr>
          <a:xfrm>
            <a:off x="4523781" y="3449087"/>
            <a:ext cx="4660668"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Click on the </a:t>
            </a:r>
            <a:r>
              <a:rPr lang="en-CA" dirty="0"/>
              <a:t>Use Presenter View</a:t>
            </a:r>
            <a:r>
              <a:rPr lang="en-CA" b="0" dirty="0"/>
              <a:t> checkbox. </a:t>
            </a:r>
          </a:p>
        </p:txBody>
      </p:sp>
      <p:sp>
        <p:nvSpPr>
          <p:cNvPr id="29" name="TextBox 28">
            <a:extLst>
              <a:ext uri="{FF2B5EF4-FFF2-40B4-BE49-F238E27FC236}">
                <a16:creationId xmlns:a16="http://schemas.microsoft.com/office/drawing/2014/main" id="{AC8A8D66-509E-40B4-A7A2-AC482376EA18}"/>
              </a:ext>
            </a:extLst>
          </p:cNvPr>
          <p:cNvSpPr txBox="1"/>
          <p:nvPr/>
        </p:nvSpPr>
        <p:spPr>
          <a:xfrm>
            <a:off x="5045825" y="4079966"/>
            <a:ext cx="6927273"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b="0"/>
            </a:lvl1pPr>
          </a:lstStyle>
          <a:p>
            <a:r>
              <a:rPr lang="en-CA" dirty="0"/>
              <a:t>And then select the </a:t>
            </a:r>
            <a:r>
              <a:rPr lang="en-CA" b="1" dirty="0"/>
              <a:t>Monitor</a:t>
            </a:r>
            <a:r>
              <a:rPr lang="en-CA" dirty="0"/>
              <a:t> you are sharing with others.</a:t>
            </a:r>
          </a:p>
        </p:txBody>
      </p:sp>
      <p:cxnSp>
        <p:nvCxnSpPr>
          <p:cNvPr id="30" name="Straight Arrow Connector 29">
            <a:extLst>
              <a:ext uri="{FF2B5EF4-FFF2-40B4-BE49-F238E27FC236}">
                <a16:creationId xmlns:a16="http://schemas.microsoft.com/office/drawing/2014/main" id="{F8B5C7E1-F77B-47BC-AD23-D0E09EA60FBA}"/>
              </a:ext>
            </a:extLst>
          </p:cNvPr>
          <p:cNvCxnSpPr>
            <a:cxnSpLocks/>
          </p:cNvCxnSpPr>
          <p:nvPr/>
        </p:nvCxnSpPr>
        <p:spPr>
          <a:xfrm flipH="1" flipV="1">
            <a:off x="8412282" y="2385753"/>
            <a:ext cx="757768" cy="106333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72A23783-6A00-440F-8109-0DFA1CF34E05}"/>
              </a:ext>
            </a:extLst>
          </p:cNvPr>
          <p:cNvCxnSpPr>
            <a:cxnSpLocks/>
          </p:cNvCxnSpPr>
          <p:nvPr/>
        </p:nvCxnSpPr>
        <p:spPr>
          <a:xfrm flipH="1" flipV="1">
            <a:off x="10015292" y="2057825"/>
            <a:ext cx="807879" cy="202214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Rounded Corners 39">
            <a:extLst>
              <a:ext uri="{FF2B5EF4-FFF2-40B4-BE49-F238E27FC236}">
                <a16:creationId xmlns:a16="http://schemas.microsoft.com/office/drawing/2014/main" id="{EC423D02-476D-46CC-98E3-57C6876E243A}"/>
              </a:ext>
            </a:extLst>
          </p:cNvPr>
          <p:cNvSpPr/>
          <p:nvPr/>
        </p:nvSpPr>
        <p:spPr>
          <a:xfrm>
            <a:off x="1269862" y="5244881"/>
            <a:ext cx="10338441" cy="1424726"/>
          </a:xfrm>
          <a:prstGeom prst="roundRect">
            <a:avLst/>
          </a:prstGeom>
          <a:solidFill>
            <a:schemeClr val="accent6">
              <a:lumMod val="20000"/>
              <a:lumOff val="80000"/>
            </a:schemeClr>
          </a:solidFill>
          <a:ln w="19050">
            <a:noFill/>
          </a:ln>
          <a:effectLst>
            <a:glow rad="1270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You need a minimum of two monitors to use the </a:t>
            </a:r>
            <a:r>
              <a:rPr lang="en-CA" sz="2000" b="1" dirty="0">
                <a:solidFill>
                  <a:schemeClr val="tx1"/>
                </a:solidFill>
              </a:rPr>
              <a:t>Presenter View</a:t>
            </a:r>
            <a:r>
              <a:rPr lang="en-CA" sz="2000" dirty="0">
                <a:solidFill>
                  <a:schemeClr val="tx1"/>
                </a:solidFill>
              </a:rPr>
              <a:t>.</a:t>
            </a:r>
          </a:p>
          <a:p>
            <a:endParaRPr lang="en-CA" sz="400" dirty="0">
              <a:solidFill>
                <a:schemeClr val="tx1"/>
              </a:solidFill>
            </a:endParaRPr>
          </a:p>
          <a:p>
            <a:r>
              <a:rPr lang="en-CA" sz="2000" dirty="0">
                <a:solidFill>
                  <a:schemeClr val="tx1"/>
                </a:solidFill>
              </a:rPr>
              <a:t>As it happens, when you plug your laptop into a projector, you then have two monitors.</a:t>
            </a:r>
          </a:p>
          <a:p>
            <a:endParaRPr lang="en-CA" sz="400" dirty="0">
              <a:solidFill>
                <a:schemeClr val="tx1"/>
              </a:solidFill>
            </a:endParaRPr>
          </a:p>
          <a:p>
            <a:r>
              <a:rPr lang="en-CA" sz="2000" dirty="0">
                <a:solidFill>
                  <a:schemeClr val="tx1"/>
                </a:solidFill>
              </a:rPr>
              <a:t>Select “Display Settings” (right-click the Desktop).</a:t>
            </a:r>
          </a:p>
          <a:p>
            <a:r>
              <a:rPr lang="en-CA" sz="2000" dirty="0">
                <a:solidFill>
                  <a:schemeClr val="tx1"/>
                </a:solidFill>
              </a:rPr>
              <a:t>Click on the projector screen and the select from the drop menu, “Extend This Display”.</a:t>
            </a:r>
          </a:p>
        </p:txBody>
      </p:sp>
    </p:spTree>
    <p:extLst>
      <p:ext uri="{BB962C8B-B14F-4D97-AF65-F5344CB8AC3E}">
        <p14:creationId xmlns:p14="http://schemas.microsoft.com/office/powerpoint/2010/main" val="311511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0-#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22" presetClass="entr" presetSubtype="1"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par>
                          <p:cTn id="20" fill="hold">
                            <p:stCondLst>
                              <p:cond delay="1500"/>
                            </p:stCondLst>
                            <p:childTnLst>
                              <p:par>
                                <p:cTn id="21" presetID="22" presetClass="entr" presetSubtype="1"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up)">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1+#ppt_w/2"/>
                                          </p:val>
                                        </p:tav>
                                        <p:tav tm="100000">
                                          <p:val>
                                            <p:strVal val="#ppt_x"/>
                                          </p:val>
                                        </p:tav>
                                      </p:tavLst>
                                    </p:anim>
                                    <p:anim calcmode="lin" valueType="num">
                                      <p:cBhvr additive="base">
                                        <p:cTn id="29"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0-#ppt_w/2"/>
                                          </p:val>
                                        </p:tav>
                                        <p:tav tm="100000">
                                          <p:val>
                                            <p:strVal val="#ppt_x"/>
                                          </p:val>
                                        </p:tav>
                                      </p:tavLst>
                                    </p:anim>
                                    <p:anim calcmode="lin" valueType="num">
                                      <p:cBhvr additive="base">
                                        <p:cTn id="35" dur="500" fill="hold"/>
                                        <p:tgtEl>
                                          <p:spTgt spid="16"/>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2" presetClass="entr" presetSubtype="4" fill="hold"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down)">
                                      <p:cBhvr>
                                        <p:cTn id="39" dur="500"/>
                                        <p:tgtEl>
                                          <p:spTgt spid="18"/>
                                        </p:tgtEl>
                                      </p:cBhvr>
                                    </p:animEffect>
                                  </p:childTnLst>
                                </p:cTn>
                              </p:par>
                            </p:childTnLst>
                          </p:cTn>
                        </p:par>
                        <p:par>
                          <p:cTn id="40" fill="hold">
                            <p:stCondLst>
                              <p:cond delay="1000"/>
                            </p:stCondLst>
                            <p:childTnLst>
                              <p:par>
                                <p:cTn id="41" presetID="22" presetClass="entr" presetSubtype="8"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left)">
                                      <p:cBhvr>
                                        <p:cTn id="43" dur="500"/>
                                        <p:tgtEl>
                                          <p:spTgt spid="22"/>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left)">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 calcmode="lin" valueType="num">
                                      <p:cBhvr additive="base">
                                        <p:cTn id="52" dur="500" fill="hold"/>
                                        <p:tgtEl>
                                          <p:spTgt spid="28"/>
                                        </p:tgtEl>
                                        <p:attrNameLst>
                                          <p:attrName>ppt_x</p:attrName>
                                        </p:attrNameLst>
                                      </p:cBhvr>
                                      <p:tavLst>
                                        <p:tav tm="0">
                                          <p:val>
                                            <p:strVal val="#ppt_x"/>
                                          </p:val>
                                        </p:tav>
                                        <p:tav tm="100000">
                                          <p:val>
                                            <p:strVal val="#ppt_x"/>
                                          </p:val>
                                        </p:tav>
                                      </p:tavLst>
                                    </p:anim>
                                    <p:anim calcmode="lin" valueType="num">
                                      <p:cBhvr additive="base">
                                        <p:cTn id="53" dur="500" fill="hold"/>
                                        <p:tgtEl>
                                          <p:spTgt spid="28"/>
                                        </p:tgtEl>
                                        <p:attrNameLst>
                                          <p:attrName>ppt_y</p:attrName>
                                        </p:attrNameLst>
                                      </p:cBhvr>
                                      <p:tavLst>
                                        <p:tav tm="0">
                                          <p:val>
                                            <p:strVal val="1+#ppt_h/2"/>
                                          </p:val>
                                        </p:tav>
                                        <p:tav tm="100000">
                                          <p:val>
                                            <p:strVal val="#ppt_y"/>
                                          </p:val>
                                        </p:tav>
                                      </p:tavLst>
                                    </p:anim>
                                  </p:childTnLst>
                                </p:cTn>
                              </p:par>
                            </p:childTnLst>
                          </p:cTn>
                        </p:par>
                        <p:par>
                          <p:cTn id="54" fill="hold">
                            <p:stCondLst>
                              <p:cond delay="500"/>
                            </p:stCondLst>
                            <p:childTnLst>
                              <p:par>
                                <p:cTn id="55" presetID="22" presetClass="entr" presetSubtype="4" fill="hold" nodeType="after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wipe(down)">
                                      <p:cBhvr>
                                        <p:cTn id="57" dur="500"/>
                                        <p:tgtEl>
                                          <p:spTgt spid="30"/>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anim calcmode="lin" valueType="num">
                                      <p:cBhvr additive="base">
                                        <p:cTn id="62" dur="500" fill="hold"/>
                                        <p:tgtEl>
                                          <p:spTgt spid="29"/>
                                        </p:tgtEl>
                                        <p:attrNameLst>
                                          <p:attrName>ppt_x</p:attrName>
                                        </p:attrNameLst>
                                      </p:cBhvr>
                                      <p:tavLst>
                                        <p:tav tm="0">
                                          <p:val>
                                            <p:strVal val="#ppt_x"/>
                                          </p:val>
                                        </p:tav>
                                        <p:tav tm="100000">
                                          <p:val>
                                            <p:strVal val="#ppt_x"/>
                                          </p:val>
                                        </p:tav>
                                      </p:tavLst>
                                    </p:anim>
                                    <p:anim calcmode="lin" valueType="num">
                                      <p:cBhvr additive="base">
                                        <p:cTn id="63" dur="500" fill="hold"/>
                                        <p:tgtEl>
                                          <p:spTgt spid="29"/>
                                        </p:tgtEl>
                                        <p:attrNameLst>
                                          <p:attrName>ppt_y</p:attrName>
                                        </p:attrNameLst>
                                      </p:cBhvr>
                                      <p:tavLst>
                                        <p:tav tm="0">
                                          <p:val>
                                            <p:strVal val="1+#ppt_h/2"/>
                                          </p:val>
                                        </p:tav>
                                        <p:tav tm="100000">
                                          <p:val>
                                            <p:strVal val="#ppt_y"/>
                                          </p:val>
                                        </p:tav>
                                      </p:tavLst>
                                    </p:anim>
                                  </p:childTnLst>
                                </p:cTn>
                              </p:par>
                            </p:childTnLst>
                          </p:cTn>
                        </p:par>
                        <p:par>
                          <p:cTn id="64" fill="hold">
                            <p:stCondLst>
                              <p:cond delay="500"/>
                            </p:stCondLst>
                            <p:childTnLst>
                              <p:par>
                                <p:cTn id="65" presetID="22" presetClass="entr" presetSubtype="4" fill="hold" nodeType="after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wipe(down)">
                                      <p:cBhvr>
                                        <p:cTn id="67" dur="500"/>
                                        <p:tgtEl>
                                          <p:spTgt spid="36"/>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40"/>
                                        </p:tgtEl>
                                        <p:attrNameLst>
                                          <p:attrName>style.visibility</p:attrName>
                                        </p:attrNameLst>
                                      </p:cBhvr>
                                      <p:to>
                                        <p:strVal val="visible"/>
                                      </p:to>
                                    </p:set>
                                    <p:anim calcmode="lin" valueType="num">
                                      <p:cBhvr>
                                        <p:cTn id="72" dur="500" fill="hold"/>
                                        <p:tgtEl>
                                          <p:spTgt spid="40"/>
                                        </p:tgtEl>
                                        <p:attrNameLst>
                                          <p:attrName>ppt_w</p:attrName>
                                        </p:attrNameLst>
                                      </p:cBhvr>
                                      <p:tavLst>
                                        <p:tav tm="0">
                                          <p:val>
                                            <p:fltVal val="0"/>
                                          </p:val>
                                        </p:tav>
                                        <p:tav tm="100000">
                                          <p:val>
                                            <p:strVal val="#ppt_w"/>
                                          </p:val>
                                        </p:tav>
                                      </p:tavLst>
                                    </p:anim>
                                    <p:anim calcmode="lin" valueType="num">
                                      <p:cBhvr>
                                        <p:cTn id="73" dur="500" fill="hold"/>
                                        <p:tgtEl>
                                          <p:spTgt spid="40"/>
                                        </p:tgtEl>
                                        <p:attrNameLst>
                                          <p:attrName>ppt_h</p:attrName>
                                        </p:attrNameLst>
                                      </p:cBhvr>
                                      <p:tavLst>
                                        <p:tav tm="0">
                                          <p:val>
                                            <p:fltVal val="0"/>
                                          </p:val>
                                        </p:tav>
                                        <p:tav tm="100000">
                                          <p:val>
                                            <p:strVal val="#ppt_h"/>
                                          </p:val>
                                        </p:tav>
                                      </p:tavLst>
                                    </p:anim>
                                    <p:animEffect transition="in" filter="fade">
                                      <p:cBhvr>
                                        <p:cTn id="7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5" grpId="0" animBg="1"/>
      <p:bldP spid="16" grpId="0" animBg="1"/>
      <p:bldP spid="25" grpId="0" animBg="1"/>
      <p:bldP spid="28" grpId="0" animBg="1"/>
      <p:bldP spid="29" grpId="0" animBg="1"/>
      <p:bldP spid="4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E8DFF217-A028-4BD1-8DAA-0B1F8FDEE2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1950" y="1315288"/>
            <a:ext cx="9108969" cy="5478643"/>
          </a:xfrm>
          <a:prstGeom prst="rect">
            <a:avLst/>
          </a:prstGeom>
        </p:spPr>
      </p:pic>
      <p:sp>
        <p:nvSpPr>
          <p:cNvPr id="2" name="Slide Number Placeholder 61">
            <a:extLst>
              <a:ext uri="{FF2B5EF4-FFF2-40B4-BE49-F238E27FC236}">
                <a16:creationId xmlns:a16="http://schemas.microsoft.com/office/drawing/2014/main" id="{3717EFF6-0826-4999-BDF4-342FBCFDF0B1}"/>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22</a:t>
            </a:fld>
            <a:endParaRPr lang="en-US" altLang="en-US" dirty="0">
              <a:solidFill>
                <a:schemeClr val="tx1"/>
              </a:solidFill>
            </a:endParaRPr>
          </a:p>
        </p:txBody>
      </p:sp>
      <p:sp>
        <p:nvSpPr>
          <p:cNvPr id="3" name="TextBox 2">
            <a:extLst>
              <a:ext uri="{FF2B5EF4-FFF2-40B4-BE49-F238E27FC236}">
                <a16:creationId xmlns:a16="http://schemas.microsoft.com/office/drawing/2014/main" id="{F1CAED7A-9E33-4C0D-B2CE-8763D7F3FD4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5" name="TextBox 4">
            <a:extLst>
              <a:ext uri="{FF2B5EF4-FFF2-40B4-BE49-F238E27FC236}">
                <a16:creationId xmlns:a16="http://schemas.microsoft.com/office/drawing/2014/main" id="{9204A8AB-C3F0-4B53-A25F-3B249F8501CE}"/>
              </a:ext>
            </a:extLst>
          </p:cNvPr>
          <p:cNvSpPr txBox="1"/>
          <p:nvPr/>
        </p:nvSpPr>
        <p:spPr>
          <a:xfrm>
            <a:off x="124236" y="133062"/>
            <a:ext cx="3716243"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PowerPoint – Status Bar</a:t>
            </a:r>
          </a:p>
        </p:txBody>
      </p:sp>
      <p:sp>
        <p:nvSpPr>
          <p:cNvPr id="6" name="Rectangle 5">
            <a:extLst>
              <a:ext uri="{FF2B5EF4-FFF2-40B4-BE49-F238E27FC236}">
                <a16:creationId xmlns:a16="http://schemas.microsoft.com/office/drawing/2014/main" id="{CB3C2EF8-7732-4FA4-BA8B-0F81901CA240}"/>
              </a:ext>
            </a:extLst>
          </p:cNvPr>
          <p:cNvSpPr/>
          <p:nvPr/>
        </p:nvSpPr>
        <p:spPr>
          <a:xfrm>
            <a:off x="3037680" y="6612929"/>
            <a:ext cx="8461470" cy="190948"/>
          </a:xfrm>
          <a:prstGeom prst="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a:extLst>
              <a:ext uri="{FF2B5EF4-FFF2-40B4-BE49-F238E27FC236}">
                <a16:creationId xmlns:a16="http://schemas.microsoft.com/office/drawing/2014/main" id="{FD5B5CAA-619E-4752-9975-F6DCB099DBAF}"/>
              </a:ext>
            </a:extLst>
          </p:cNvPr>
          <p:cNvSpPr txBox="1"/>
          <p:nvPr/>
        </p:nvSpPr>
        <p:spPr>
          <a:xfrm>
            <a:off x="274320" y="3772190"/>
            <a:ext cx="6755052"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a:t>
            </a:r>
            <a:r>
              <a:rPr lang="en-CA" b="1" dirty="0"/>
              <a:t>Status bar</a:t>
            </a:r>
            <a:r>
              <a:rPr lang="en-CA" dirty="0"/>
              <a:t> displays current information about your project.</a:t>
            </a:r>
          </a:p>
        </p:txBody>
      </p:sp>
      <p:cxnSp>
        <p:nvCxnSpPr>
          <p:cNvPr id="8" name="Straight Arrow Connector 7">
            <a:extLst>
              <a:ext uri="{FF2B5EF4-FFF2-40B4-BE49-F238E27FC236}">
                <a16:creationId xmlns:a16="http://schemas.microsoft.com/office/drawing/2014/main" id="{3B74DF93-624E-45A1-8655-75782997573A}"/>
              </a:ext>
            </a:extLst>
          </p:cNvPr>
          <p:cNvCxnSpPr>
            <a:cxnSpLocks/>
          </p:cNvCxnSpPr>
          <p:nvPr/>
        </p:nvCxnSpPr>
        <p:spPr>
          <a:xfrm>
            <a:off x="3108960" y="4172300"/>
            <a:ext cx="1571105" cy="2440629"/>
          </a:xfrm>
          <a:prstGeom prst="straightConnector1">
            <a:avLst/>
          </a:prstGeom>
          <a:ln w="19050">
            <a:gradFill>
              <a:gsLst>
                <a:gs pos="0">
                  <a:schemeClr val="accent2"/>
                </a:gs>
                <a:gs pos="100000">
                  <a:srgbClr val="00B0F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9C430EB-BE6D-4076-9F70-4E9213BC4577}"/>
              </a:ext>
            </a:extLst>
          </p:cNvPr>
          <p:cNvSpPr txBox="1"/>
          <p:nvPr/>
        </p:nvSpPr>
        <p:spPr>
          <a:xfrm>
            <a:off x="4530436" y="245071"/>
            <a:ext cx="4779820"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The </a:t>
            </a:r>
            <a:r>
              <a:rPr lang="en-CA" dirty="0"/>
              <a:t>Status Bar</a:t>
            </a:r>
            <a:r>
              <a:rPr lang="en-CA" b="0" dirty="0"/>
              <a:t> displays current information.</a:t>
            </a:r>
          </a:p>
        </p:txBody>
      </p:sp>
      <p:pic>
        <p:nvPicPr>
          <p:cNvPr id="13" name="Picture 12">
            <a:extLst>
              <a:ext uri="{FF2B5EF4-FFF2-40B4-BE49-F238E27FC236}">
                <a16:creationId xmlns:a16="http://schemas.microsoft.com/office/drawing/2014/main" id="{09BB4EBD-568B-4BCC-BB39-413716FF78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5399" y="2730375"/>
            <a:ext cx="2497724" cy="4098433"/>
          </a:xfrm>
          <a:prstGeom prst="rect">
            <a:avLst/>
          </a:prstGeom>
        </p:spPr>
      </p:pic>
      <p:sp>
        <p:nvSpPr>
          <p:cNvPr id="19" name="TextBox 18">
            <a:extLst>
              <a:ext uri="{FF2B5EF4-FFF2-40B4-BE49-F238E27FC236}">
                <a16:creationId xmlns:a16="http://schemas.microsoft.com/office/drawing/2014/main" id="{5EEA1E73-5512-46DC-82AF-808697DE665E}"/>
              </a:ext>
            </a:extLst>
          </p:cNvPr>
          <p:cNvSpPr txBox="1"/>
          <p:nvPr/>
        </p:nvSpPr>
        <p:spPr>
          <a:xfrm>
            <a:off x="4258046" y="4775229"/>
            <a:ext cx="3167149"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Right click </a:t>
            </a:r>
            <a:r>
              <a:rPr lang="en-CA" dirty="0"/>
              <a:t>on the </a:t>
            </a:r>
            <a:r>
              <a:rPr lang="en-CA" b="1" dirty="0"/>
              <a:t>Status bar</a:t>
            </a:r>
            <a:r>
              <a:rPr lang="en-CA" dirty="0"/>
              <a:t> to view the menu.</a:t>
            </a:r>
          </a:p>
        </p:txBody>
      </p:sp>
      <p:cxnSp>
        <p:nvCxnSpPr>
          <p:cNvPr id="23" name="Straight Arrow Connector 22">
            <a:extLst>
              <a:ext uri="{FF2B5EF4-FFF2-40B4-BE49-F238E27FC236}">
                <a16:creationId xmlns:a16="http://schemas.microsoft.com/office/drawing/2014/main" id="{4E75D89D-A029-4402-9962-49DAA7A81E38}"/>
              </a:ext>
            </a:extLst>
          </p:cNvPr>
          <p:cNvCxnSpPr>
            <a:cxnSpLocks/>
          </p:cNvCxnSpPr>
          <p:nvPr/>
        </p:nvCxnSpPr>
        <p:spPr>
          <a:xfrm>
            <a:off x="5829151" y="5483115"/>
            <a:ext cx="555709" cy="1262818"/>
          </a:xfrm>
          <a:prstGeom prst="straightConnector1">
            <a:avLst/>
          </a:prstGeom>
          <a:ln w="19050">
            <a:gradFill>
              <a:gsLst>
                <a:gs pos="0">
                  <a:schemeClr val="accent2"/>
                </a:gs>
                <a:gs pos="100000">
                  <a:srgbClr val="00B0F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3D37DDA1-3780-43BD-B1A7-C1D8CB129809}"/>
              </a:ext>
            </a:extLst>
          </p:cNvPr>
          <p:cNvCxnSpPr>
            <a:cxnSpLocks/>
          </p:cNvCxnSpPr>
          <p:nvPr/>
        </p:nvCxnSpPr>
        <p:spPr>
          <a:xfrm flipV="1">
            <a:off x="6392487" y="5435117"/>
            <a:ext cx="1622912" cy="1298192"/>
          </a:xfrm>
          <a:prstGeom prst="straightConnector1">
            <a:avLst/>
          </a:prstGeom>
          <a:ln w="19050">
            <a:gradFill>
              <a:gsLst>
                <a:gs pos="0">
                  <a:srgbClr val="00B0F0"/>
                </a:gs>
                <a:gs pos="100000">
                  <a:schemeClr val="accent2"/>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FB3340F1-4C9B-43BF-BA54-43C608086B6F}"/>
              </a:ext>
            </a:extLst>
          </p:cNvPr>
          <p:cNvSpPr txBox="1"/>
          <p:nvPr/>
        </p:nvSpPr>
        <p:spPr>
          <a:xfrm>
            <a:off x="9900458" y="4065613"/>
            <a:ext cx="2106980" cy="163121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When any one of these conditions becomes true, the data is displayed in the </a:t>
            </a:r>
            <a:r>
              <a:rPr lang="en-CA" dirty="0"/>
              <a:t>Status bar</a:t>
            </a:r>
            <a:r>
              <a:rPr lang="en-CA" b="0" dirty="0"/>
              <a:t>.</a:t>
            </a:r>
          </a:p>
        </p:txBody>
      </p:sp>
    </p:spTree>
    <p:extLst>
      <p:ext uri="{BB962C8B-B14F-4D97-AF65-F5344CB8AC3E}">
        <p14:creationId xmlns:p14="http://schemas.microsoft.com/office/powerpoint/2010/main" val="286531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childTnLst>
                          </p:cTn>
                        </p:par>
                        <p:par>
                          <p:cTn id="21" fill="hold">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up)">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0-#ppt_w/2"/>
                                          </p:val>
                                        </p:tav>
                                        <p:tav tm="100000">
                                          <p:val>
                                            <p:strVal val="#ppt_x"/>
                                          </p:val>
                                        </p:tav>
                                      </p:tavLst>
                                    </p:anim>
                                    <p:anim calcmode="lin" valueType="num">
                                      <p:cBhvr additive="base">
                                        <p:cTn id="30" dur="500" fill="hold"/>
                                        <p:tgtEl>
                                          <p:spTgt spid="19"/>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2" presetClass="entr" presetSubtype="1" fill="hold"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up)">
                                      <p:cBhvr>
                                        <p:cTn id="34" dur="400"/>
                                        <p:tgtEl>
                                          <p:spTgt spid="23"/>
                                        </p:tgtEl>
                                      </p:cBhvr>
                                    </p:animEffect>
                                  </p:childTnLst>
                                </p:cTn>
                              </p:par>
                            </p:childTnLst>
                          </p:cTn>
                        </p:par>
                        <p:par>
                          <p:cTn id="35" fill="hold">
                            <p:stCondLst>
                              <p:cond delay="900"/>
                            </p:stCondLst>
                            <p:childTnLst>
                              <p:par>
                                <p:cTn id="36" presetID="22" presetClass="entr" presetSubtype="4" fill="hold" nodeType="after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down)">
                                      <p:cBhvr>
                                        <p:cTn id="38" dur="400"/>
                                        <p:tgtEl>
                                          <p:spTgt spid="26"/>
                                        </p:tgtEl>
                                      </p:cBhvr>
                                    </p:animEffect>
                                  </p:childTnLst>
                                </p:cTn>
                              </p:par>
                            </p:childTnLst>
                          </p:cTn>
                        </p:par>
                        <p:par>
                          <p:cTn id="39" fill="hold">
                            <p:stCondLst>
                              <p:cond delay="1300"/>
                            </p:stCondLst>
                            <p:childTnLst>
                              <p:par>
                                <p:cTn id="40" presetID="22" presetClass="entr" presetSubtype="8"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2"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additive="base">
                                        <p:cTn id="47" dur="500" fill="hold"/>
                                        <p:tgtEl>
                                          <p:spTgt spid="29"/>
                                        </p:tgtEl>
                                        <p:attrNameLst>
                                          <p:attrName>ppt_x</p:attrName>
                                        </p:attrNameLst>
                                      </p:cBhvr>
                                      <p:tavLst>
                                        <p:tav tm="0">
                                          <p:val>
                                            <p:strVal val="1+#ppt_w/2"/>
                                          </p:val>
                                        </p:tav>
                                        <p:tav tm="100000">
                                          <p:val>
                                            <p:strVal val="#ppt_x"/>
                                          </p:val>
                                        </p:tav>
                                      </p:tavLst>
                                    </p:anim>
                                    <p:anim calcmode="lin" valueType="num">
                                      <p:cBhvr additive="base">
                                        <p:cTn id="48" dur="5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9" grpId="0" animBg="1"/>
      <p:bldP spid="2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BF97A91-504C-4AD8-AE1A-B033FDFBFF5E}"/>
              </a:ext>
            </a:extLst>
          </p:cNvPr>
          <p:cNvSpPr txBox="1"/>
          <p:nvPr/>
        </p:nvSpPr>
        <p:spPr>
          <a:xfrm>
            <a:off x="368114" y="945477"/>
            <a:ext cx="4394386"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Most objects are (not an exhaustive list):</a:t>
            </a:r>
          </a:p>
        </p:txBody>
      </p:sp>
      <p:sp>
        <p:nvSpPr>
          <p:cNvPr id="6" name="TextBox 5">
            <a:extLst>
              <a:ext uri="{FF2B5EF4-FFF2-40B4-BE49-F238E27FC236}">
                <a16:creationId xmlns:a16="http://schemas.microsoft.com/office/drawing/2014/main" id="{41D03862-DA62-4D11-8515-75DCDF0D01D5}"/>
              </a:ext>
            </a:extLst>
          </p:cNvPr>
          <p:cNvSpPr txBox="1"/>
          <p:nvPr/>
        </p:nvSpPr>
        <p:spPr>
          <a:xfrm>
            <a:off x="160835" y="191424"/>
            <a:ext cx="104160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Objects</a:t>
            </a:r>
          </a:p>
        </p:txBody>
      </p:sp>
      <p:sp>
        <p:nvSpPr>
          <p:cNvPr id="7" name="TextBox 6">
            <a:extLst>
              <a:ext uri="{FF2B5EF4-FFF2-40B4-BE49-F238E27FC236}">
                <a16:creationId xmlns:a16="http://schemas.microsoft.com/office/drawing/2014/main" id="{52B506CD-70A2-41BA-B304-926908EB3FA8}"/>
              </a:ext>
            </a:extLst>
          </p:cNvPr>
          <p:cNvSpPr txBox="1"/>
          <p:nvPr/>
        </p:nvSpPr>
        <p:spPr>
          <a:xfrm>
            <a:off x="4862946" y="237591"/>
            <a:ext cx="6960402"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In its’ most basic definition:</a:t>
            </a:r>
          </a:p>
          <a:p>
            <a:pPr marL="342900" indent="-342900">
              <a:buFont typeface="Wingdings" panose="05000000000000000000" pitchFamily="2" charset="2"/>
              <a:buChar char="Ø"/>
            </a:pPr>
            <a:r>
              <a:rPr lang="en-US" dirty="0"/>
              <a:t>an </a:t>
            </a:r>
            <a:r>
              <a:rPr lang="en-US" b="1" i="1" dirty="0"/>
              <a:t>Object</a:t>
            </a:r>
            <a:r>
              <a:rPr lang="en-US" dirty="0"/>
              <a:t> (for our purpose) is a self contained software entity.</a:t>
            </a:r>
            <a:endParaRPr lang="en-CA" dirty="0"/>
          </a:p>
        </p:txBody>
      </p:sp>
      <p:sp>
        <p:nvSpPr>
          <p:cNvPr id="8" name="TextBox 7">
            <a:extLst>
              <a:ext uri="{FF2B5EF4-FFF2-40B4-BE49-F238E27FC236}">
                <a16:creationId xmlns:a16="http://schemas.microsoft.com/office/drawing/2014/main" id="{894B3916-0DD6-411E-BCBD-166DCEEE8379}"/>
              </a:ext>
            </a:extLst>
          </p:cNvPr>
          <p:cNvSpPr txBox="1"/>
          <p:nvPr/>
        </p:nvSpPr>
        <p:spPr>
          <a:xfrm>
            <a:off x="1483822" y="1512993"/>
            <a:ext cx="637586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marL="457200" indent="-457200">
              <a:buAutoNum type="arabicPeriod"/>
            </a:pPr>
            <a:r>
              <a:rPr lang="en-US" dirty="0"/>
              <a:t>self contained software which contains its’ own data and is maintained by its’ own methods and procedures.</a:t>
            </a:r>
          </a:p>
        </p:txBody>
      </p:sp>
      <p:sp>
        <p:nvSpPr>
          <p:cNvPr id="9" name="TextBox 8">
            <a:extLst>
              <a:ext uri="{FF2B5EF4-FFF2-40B4-BE49-F238E27FC236}">
                <a16:creationId xmlns:a16="http://schemas.microsoft.com/office/drawing/2014/main" id="{8B20D825-1C2D-4D94-AF4F-D942CAFA4408}"/>
              </a:ext>
            </a:extLst>
          </p:cNvPr>
          <p:cNvSpPr txBox="1"/>
          <p:nvPr/>
        </p:nvSpPr>
        <p:spPr>
          <a:xfrm>
            <a:off x="1483822" y="2394296"/>
            <a:ext cx="6375861"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marL="457200" indent="-457200">
              <a:buFont typeface="+mj-lt"/>
              <a:buAutoNum type="arabicPeriod" startAt="2"/>
            </a:pPr>
            <a:r>
              <a:rPr lang="en-US" dirty="0"/>
              <a:t>customizable using object formatting (Format panel).</a:t>
            </a:r>
          </a:p>
        </p:txBody>
      </p:sp>
      <p:sp>
        <p:nvSpPr>
          <p:cNvPr id="10" name="TextBox 9">
            <a:extLst>
              <a:ext uri="{FF2B5EF4-FFF2-40B4-BE49-F238E27FC236}">
                <a16:creationId xmlns:a16="http://schemas.microsoft.com/office/drawing/2014/main" id="{58407275-6EB2-4B2C-B103-ABFCC0655217}"/>
              </a:ext>
            </a:extLst>
          </p:cNvPr>
          <p:cNvSpPr txBox="1"/>
          <p:nvPr/>
        </p:nvSpPr>
        <p:spPr>
          <a:xfrm>
            <a:off x="1483821" y="2967823"/>
            <a:ext cx="6375861"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marL="457200" indent="-457200">
              <a:buFont typeface="+mj-lt"/>
              <a:buAutoNum type="arabicPeriod" startAt="3"/>
            </a:pPr>
            <a:r>
              <a:rPr lang="en-US" dirty="0"/>
              <a:t>stackable, one on top or below another object, just like cards laying on a table.</a:t>
            </a:r>
          </a:p>
        </p:txBody>
      </p:sp>
      <p:sp>
        <p:nvSpPr>
          <p:cNvPr id="11" name="TextBox 10">
            <a:extLst>
              <a:ext uri="{FF2B5EF4-FFF2-40B4-BE49-F238E27FC236}">
                <a16:creationId xmlns:a16="http://schemas.microsoft.com/office/drawing/2014/main" id="{D72088CD-419D-43D7-9082-D0D11B957AFE}"/>
              </a:ext>
            </a:extLst>
          </p:cNvPr>
          <p:cNvSpPr txBox="1"/>
          <p:nvPr/>
        </p:nvSpPr>
        <p:spPr>
          <a:xfrm>
            <a:off x="1483820" y="3843115"/>
            <a:ext cx="6375861"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marL="457200" indent="-457200">
              <a:buFont typeface="+mj-lt"/>
              <a:buAutoNum type="arabicPeriod" startAt="4"/>
            </a:pPr>
            <a:r>
              <a:rPr lang="en-US" dirty="0"/>
              <a:t>can have animation applied to it.</a:t>
            </a:r>
            <a:endParaRPr lang="en-CA" dirty="0"/>
          </a:p>
        </p:txBody>
      </p:sp>
      <p:sp>
        <p:nvSpPr>
          <p:cNvPr id="12" name="TextBox 11">
            <a:extLst>
              <a:ext uri="{FF2B5EF4-FFF2-40B4-BE49-F238E27FC236}">
                <a16:creationId xmlns:a16="http://schemas.microsoft.com/office/drawing/2014/main" id="{94C52F25-A44E-4487-8D72-51F1956C67A0}"/>
              </a:ext>
            </a:extLst>
          </p:cNvPr>
          <p:cNvSpPr txBox="1"/>
          <p:nvPr/>
        </p:nvSpPr>
        <p:spPr>
          <a:xfrm>
            <a:off x="1202442" y="5605162"/>
            <a:ext cx="9198603"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So, in practical terms an object is anything you add to your slide from the </a:t>
            </a:r>
            <a:r>
              <a:rPr lang="en-US" b="1" i="1" dirty="0"/>
              <a:t>Insert</a:t>
            </a:r>
            <a:r>
              <a:rPr lang="en-US" dirty="0"/>
              <a:t> ribbon.</a:t>
            </a:r>
            <a:endParaRPr lang="en-CA" dirty="0"/>
          </a:p>
        </p:txBody>
      </p:sp>
      <p:sp>
        <p:nvSpPr>
          <p:cNvPr id="13" name="TextBox 12">
            <a:extLst>
              <a:ext uri="{FF2B5EF4-FFF2-40B4-BE49-F238E27FC236}">
                <a16:creationId xmlns:a16="http://schemas.microsoft.com/office/drawing/2014/main" id="{B6F8777B-7FCE-41AA-8A12-CEA35FD814A9}"/>
              </a:ext>
            </a:extLst>
          </p:cNvPr>
          <p:cNvSpPr txBox="1"/>
          <p:nvPr/>
        </p:nvSpPr>
        <p:spPr>
          <a:xfrm>
            <a:off x="86029" y="6158896"/>
            <a:ext cx="1195842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You can work with the arrangement of objects, stacking, alignment, etc. from the </a:t>
            </a:r>
            <a:r>
              <a:rPr lang="en-CA" b="1" i="1" dirty="0"/>
              <a:t>Home</a:t>
            </a:r>
            <a:r>
              <a:rPr lang="en-CA" dirty="0"/>
              <a:t> ribbon, </a:t>
            </a:r>
            <a:r>
              <a:rPr lang="en-CA" b="1" i="1" dirty="0"/>
              <a:t>Drawing</a:t>
            </a:r>
            <a:r>
              <a:rPr lang="en-CA" dirty="0"/>
              <a:t> group.</a:t>
            </a:r>
          </a:p>
        </p:txBody>
      </p:sp>
      <p:pic>
        <p:nvPicPr>
          <p:cNvPr id="16" name="Picture 15">
            <a:extLst>
              <a:ext uri="{FF2B5EF4-FFF2-40B4-BE49-F238E27FC236}">
                <a16:creationId xmlns:a16="http://schemas.microsoft.com/office/drawing/2014/main" id="{1C503894-48DF-411E-AB12-909B09A588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7616" y="3201909"/>
            <a:ext cx="507936" cy="711111"/>
          </a:xfrm>
          <a:prstGeom prst="rect">
            <a:avLst/>
          </a:prstGeom>
        </p:spPr>
      </p:pic>
      <p:pic>
        <p:nvPicPr>
          <p:cNvPr id="18" name="Picture 17">
            <a:extLst>
              <a:ext uri="{FF2B5EF4-FFF2-40B4-BE49-F238E27FC236}">
                <a16:creationId xmlns:a16="http://schemas.microsoft.com/office/drawing/2014/main" id="{B5C98E4D-0A16-4DEA-867D-A15AD8133B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9211" y="4431835"/>
            <a:ext cx="546032" cy="698413"/>
          </a:xfrm>
          <a:prstGeom prst="rect">
            <a:avLst/>
          </a:prstGeom>
        </p:spPr>
      </p:pic>
      <p:pic>
        <p:nvPicPr>
          <p:cNvPr id="20" name="Picture 19">
            <a:extLst>
              <a:ext uri="{FF2B5EF4-FFF2-40B4-BE49-F238E27FC236}">
                <a16:creationId xmlns:a16="http://schemas.microsoft.com/office/drawing/2014/main" id="{9F4A384C-1C78-4293-AF5E-40CBB24D71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30487" y="5394472"/>
            <a:ext cx="546032" cy="736508"/>
          </a:xfrm>
          <a:prstGeom prst="rect">
            <a:avLst/>
          </a:prstGeom>
        </p:spPr>
      </p:pic>
      <p:pic>
        <p:nvPicPr>
          <p:cNvPr id="22" name="Picture 21">
            <a:extLst>
              <a:ext uri="{FF2B5EF4-FFF2-40B4-BE49-F238E27FC236}">
                <a16:creationId xmlns:a16="http://schemas.microsoft.com/office/drawing/2014/main" id="{3C6D63D4-B0F9-4D45-A85C-9A98BCABB1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18681" y="2389533"/>
            <a:ext cx="685714" cy="723809"/>
          </a:xfrm>
          <a:prstGeom prst="rect">
            <a:avLst/>
          </a:prstGeom>
        </p:spPr>
      </p:pic>
      <p:pic>
        <p:nvPicPr>
          <p:cNvPr id="24" name="Picture 23">
            <a:extLst>
              <a:ext uri="{FF2B5EF4-FFF2-40B4-BE49-F238E27FC236}">
                <a16:creationId xmlns:a16="http://schemas.microsoft.com/office/drawing/2014/main" id="{FD22C8F0-C493-4536-AEC4-64C1FE91645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61584" y="4748425"/>
            <a:ext cx="546032" cy="711111"/>
          </a:xfrm>
          <a:prstGeom prst="rect">
            <a:avLst/>
          </a:prstGeom>
        </p:spPr>
      </p:pic>
      <p:pic>
        <p:nvPicPr>
          <p:cNvPr id="26" name="Picture 25">
            <a:extLst>
              <a:ext uri="{FF2B5EF4-FFF2-40B4-BE49-F238E27FC236}">
                <a16:creationId xmlns:a16="http://schemas.microsoft.com/office/drawing/2014/main" id="{E33ACF30-E922-43C6-89D6-9B9B86C3A8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50556" y="4017004"/>
            <a:ext cx="596825" cy="876190"/>
          </a:xfrm>
          <a:prstGeom prst="rect">
            <a:avLst/>
          </a:prstGeom>
        </p:spPr>
      </p:pic>
      <p:pic>
        <p:nvPicPr>
          <p:cNvPr id="28" name="Picture 27">
            <a:extLst>
              <a:ext uri="{FF2B5EF4-FFF2-40B4-BE49-F238E27FC236}">
                <a16:creationId xmlns:a16="http://schemas.microsoft.com/office/drawing/2014/main" id="{D6524CE3-CF5B-4675-A78A-0629250A147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290364" y="3308596"/>
            <a:ext cx="520635" cy="863492"/>
          </a:xfrm>
          <a:prstGeom prst="rect">
            <a:avLst/>
          </a:prstGeom>
        </p:spPr>
      </p:pic>
      <p:pic>
        <p:nvPicPr>
          <p:cNvPr id="30" name="Picture 29">
            <a:extLst>
              <a:ext uri="{FF2B5EF4-FFF2-40B4-BE49-F238E27FC236}">
                <a16:creationId xmlns:a16="http://schemas.microsoft.com/office/drawing/2014/main" id="{06752168-3BE7-4C7B-A29F-AD7B67AEA51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24131" y="4729870"/>
            <a:ext cx="647619" cy="711111"/>
          </a:xfrm>
          <a:prstGeom prst="rect">
            <a:avLst/>
          </a:prstGeom>
        </p:spPr>
      </p:pic>
      <p:pic>
        <p:nvPicPr>
          <p:cNvPr id="32" name="Picture 31">
            <a:extLst>
              <a:ext uri="{FF2B5EF4-FFF2-40B4-BE49-F238E27FC236}">
                <a16:creationId xmlns:a16="http://schemas.microsoft.com/office/drawing/2014/main" id="{E8E6A41D-1F81-48A8-B92D-DDAEC8F1DDB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67116" y="1051426"/>
            <a:ext cx="647619" cy="914286"/>
          </a:xfrm>
          <a:prstGeom prst="rect">
            <a:avLst/>
          </a:prstGeom>
        </p:spPr>
      </p:pic>
      <p:pic>
        <p:nvPicPr>
          <p:cNvPr id="34" name="Picture 33">
            <a:extLst>
              <a:ext uri="{FF2B5EF4-FFF2-40B4-BE49-F238E27FC236}">
                <a16:creationId xmlns:a16="http://schemas.microsoft.com/office/drawing/2014/main" id="{6154EF33-0531-489E-BBAE-C1BB433F176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06753" y="4525215"/>
            <a:ext cx="482540" cy="901587"/>
          </a:xfrm>
          <a:prstGeom prst="rect">
            <a:avLst/>
          </a:prstGeom>
        </p:spPr>
      </p:pic>
      <p:pic>
        <p:nvPicPr>
          <p:cNvPr id="38" name="Picture 37">
            <a:extLst>
              <a:ext uri="{FF2B5EF4-FFF2-40B4-BE49-F238E27FC236}">
                <a16:creationId xmlns:a16="http://schemas.microsoft.com/office/drawing/2014/main" id="{95770A23-0C3C-4AEC-BD8B-489832A4CAD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59340" y="2504094"/>
            <a:ext cx="457143" cy="685714"/>
          </a:xfrm>
          <a:prstGeom prst="rect">
            <a:avLst/>
          </a:prstGeom>
        </p:spPr>
      </p:pic>
      <p:pic>
        <p:nvPicPr>
          <p:cNvPr id="40" name="Picture 39">
            <a:extLst>
              <a:ext uri="{FF2B5EF4-FFF2-40B4-BE49-F238E27FC236}">
                <a16:creationId xmlns:a16="http://schemas.microsoft.com/office/drawing/2014/main" id="{834F0FB0-77D8-4856-9D75-012E636EE12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94182" y="2121135"/>
            <a:ext cx="469841" cy="685714"/>
          </a:xfrm>
          <a:prstGeom prst="rect">
            <a:avLst/>
          </a:prstGeom>
        </p:spPr>
      </p:pic>
      <p:pic>
        <p:nvPicPr>
          <p:cNvPr id="42" name="Picture 41">
            <a:extLst>
              <a:ext uri="{FF2B5EF4-FFF2-40B4-BE49-F238E27FC236}">
                <a16:creationId xmlns:a16="http://schemas.microsoft.com/office/drawing/2014/main" id="{B5759191-D4B8-4DED-AA99-80E8EB08266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378822" y="1192090"/>
            <a:ext cx="698413" cy="698413"/>
          </a:xfrm>
          <a:prstGeom prst="rect">
            <a:avLst/>
          </a:prstGeom>
        </p:spPr>
      </p:pic>
      <p:pic>
        <p:nvPicPr>
          <p:cNvPr id="44" name="Picture 43">
            <a:extLst>
              <a:ext uri="{FF2B5EF4-FFF2-40B4-BE49-F238E27FC236}">
                <a16:creationId xmlns:a16="http://schemas.microsoft.com/office/drawing/2014/main" id="{4BED5796-69DE-41F6-957B-2142F610B45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81001" y="2674122"/>
            <a:ext cx="685714" cy="876190"/>
          </a:xfrm>
          <a:prstGeom prst="rect">
            <a:avLst/>
          </a:prstGeom>
        </p:spPr>
      </p:pic>
      <p:pic>
        <p:nvPicPr>
          <p:cNvPr id="46" name="Picture 45">
            <a:extLst>
              <a:ext uri="{FF2B5EF4-FFF2-40B4-BE49-F238E27FC236}">
                <a16:creationId xmlns:a16="http://schemas.microsoft.com/office/drawing/2014/main" id="{CB79F028-B39C-41D3-887E-217ECA27B8D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22709" y="1524079"/>
            <a:ext cx="482540" cy="685714"/>
          </a:xfrm>
          <a:prstGeom prst="rect">
            <a:avLst/>
          </a:prstGeom>
        </p:spPr>
      </p:pic>
      <p:pic>
        <p:nvPicPr>
          <p:cNvPr id="48" name="Picture 47">
            <a:extLst>
              <a:ext uri="{FF2B5EF4-FFF2-40B4-BE49-F238E27FC236}">
                <a16:creationId xmlns:a16="http://schemas.microsoft.com/office/drawing/2014/main" id="{F0B2DE60-F913-470E-BCD3-68BE7535989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127159" y="1113227"/>
            <a:ext cx="571429" cy="698413"/>
          </a:xfrm>
          <a:prstGeom prst="rect">
            <a:avLst/>
          </a:prstGeom>
        </p:spPr>
      </p:pic>
      <p:pic>
        <p:nvPicPr>
          <p:cNvPr id="52" name="Picture 51">
            <a:extLst>
              <a:ext uri="{FF2B5EF4-FFF2-40B4-BE49-F238E27FC236}">
                <a16:creationId xmlns:a16="http://schemas.microsoft.com/office/drawing/2014/main" id="{B4FB506D-6C5E-4B40-9C9D-E5BD8235C39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63979" y="4062071"/>
            <a:ext cx="825397" cy="698413"/>
          </a:xfrm>
          <a:prstGeom prst="rect">
            <a:avLst/>
          </a:prstGeom>
        </p:spPr>
      </p:pic>
      <p:pic>
        <p:nvPicPr>
          <p:cNvPr id="54" name="Picture 53">
            <a:extLst>
              <a:ext uri="{FF2B5EF4-FFF2-40B4-BE49-F238E27FC236}">
                <a16:creationId xmlns:a16="http://schemas.microsoft.com/office/drawing/2014/main" id="{CA30428A-7D30-490C-882C-4FFF5B5E355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0380917" y="4201559"/>
            <a:ext cx="571429" cy="698413"/>
          </a:xfrm>
          <a:prstGeom prst="rect">
            <a:avLst/>
          </a:prstGeom>
        </p:spPr>
      </p:pic>
      <p:pic>
        <p:nvPicPr>
          <p:cNvPr id="56" name="Picture 55">
            <a:extLst>
              <a:ext uri="{FF2B5EF4-FFF2-40B4-BE49-F238E27FC236}">
                <a16:creationId xmlns:a16="http://schemas.microsoft.com/office/drawing/2014/main" id="{071A6588-64BC-42D9-AB32-A4BD5E0DE547}"/>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6603723" y="4909710"/>
            <a:ext cx="457143" cy="673016"/>
          </a:xfrm>
          <a:prstGeom prst="rect">
            <a:avLst/>
          </a:prstGeom>
        </p:spPr>
      </p:pic>
      <p:pic>
        <p:nvPicPr>
          <p:cNvPr id="57" name="Picture 56">
            <a:extLst>
              <a:ext uri="{FF2B5EF4-FFF2-40B4-BE49-F238E27FC236}">
                <a16:creationId xmlns:a16="http://schemas.microsoft.com/office/drawing/2014/main" id="{CBAE1B81-4BDE-44CE-885E-45E77A999383}"/>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8292290" y="3175960"/>
            <a:ext cx="457143" cy="685714"/>
          </a:xfrm>
          <a:prstGeom prst="rect">
            <a:avLst/>
          </a:prstGeom>
        </p:spPr>
      </p:pic>
      <p:pic>
        <p:nvPicPr>
          <p:cNvPr id="58" name="Picture 57">
            <a:extLst>
              <a:ext uri="{FF2B5EF4-FFF2-40B4-BE49-F238E27FC236}">
                <a16:creationId xmlns:a16="http://schemas.microsoft.com/office/drawing/2014/main" id="{74FBA2BB-400D-463E-921A-D9455EE1831E}"/>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97721" y="5095887"/>
            <a:ext cx="647619" cy="825397"/>
          </a:xfrm>
          <a:prstGeom prst="rect">
            <a:avLst/>
          </a:prstGeom>
        </p:spPr>
      </p:pic>
      <p:sp>
        <p:nvSpPr>
          <p:cNvPr id="59" name="Slide Number Placeholder 61">
            <a:extLst>
              <a:ext uri="{FF2B5EF4-FFF2-40B4-BE49-F238E27FC236}">
                <a16:creationId xmlns:a16="http://schemas.microsoft.com/office/drawing/2014/main" id="{1597D1C8-15C0-4F6C-8FAC-F0CC76562F76}"/>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23</a:t>
            </a:fld>
            <a:endParaRPr lang="en-US" altLang="en-US" dirty="0">
              <a:solidFill>
                <a:schemeClr val="tx1"/>
              </a:solidFill>
            </a:endParaRPr>
          </a:p>
        </p:txBody>
      </p:sp>
      <p:sp>
        <p:nvSpPr>
          <p:cNvPr id="60" name="TextBox 59">
            <a:extLst>
              <a:ext uri="{FF2B5EF4-FFF2-40B4-BE49-F238E27FC236}">
                <a16:creationId xmlns:a16="http://schemas.microsoft.com/office/drawing/2014/main" id="{56295F7E-1B72-46DA-8766-16D5C260873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243665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53" presetClass="entr" presetSubtype="16" fill="hold" nodeType="afterEffect">
                                  <p:stCondLst>
                                    <p:cond delay="0"/>
                                  </p:stCondLst>
                                  <p:childTnLst>
                                    <p:set>
                                      <p:cBhvr>
                                        <p:cTn id="17" dur="1" fill="hold">
                                          <p:stCondLst>
                                            <p:cond delay="0"/>
                                          </p:stCondLst>
                                        </p:cTn>
                                        <p:tgtEl>
                                          <p:spTgt spid="56"/>
                                        </p:tgtEl>
                                        <p:attrNameLst>
                                          <p:attrName>style.visibility</p:attrName>
                                        </p:attrNameLst>
                                      </p:cBhvr>
                                      <p:to>
                                        <p:strVal val="visible"/>
                                      </p:to>
                                    </p:set>
                                    <p:anim calcmode="lin" valueType="num">
                                      <p:cBhvr>
                                        <p:cTn id="18" dur="500" fill="hold"/>
                                        <p:tgtEl>
                                          <p:spTgt spid="56"/>
                                        </p:tgtEl>
                                        <p:attrNameLst>
                                          <p:attrName>ppt_w</p:attrName>
                                        </p:attrNameLst>
                                      </p:cBhvr>
                                      <p:tavLst>
                                        <p:tav tm="0">
                                          <p:val>
                                            <p:fltVal val="0"/>
                                          </p:val>
                                        </p:tav>
                                        <p:tav tm="100000">
                                          <p:val>
                                            <p:strVal val="#ppt_w"/>
                                          </p:val>
                                        </p:tav>
                                      </p:tavLst>
                                    </p:anim>
                                    <p:anim calcmode="lin" valueType="num">
                                      <p:cBhvr>
                                        <p:cTn id="19" dur="500" fill="hold"/>
                                        <p:tgtEl>
                                          <p:spTgt spid="56"/>
                                        </p:tgtEl>
                                        <p:attrNameLst>
                                          <p:attrName>ppt_h</p:attrName>
                                        </p:attrNameLst>
                                      </p:cBhvr>
                                      <p:tavLst>
                                        <p:tav tm="0">
                                          <p:val>
                                            <p:fltVal val="0"/>
                                          </p:val>
                                        </p:tav>
                                        <p:tav tm="100000">
                                          <p:val>
                                            <p:strVal val="#ppt_h"/>
                                          </p:val>
                                        </p:tav>
                                      </p:tavLst>
                                    </p:anim>
                                    <p:animEffect transition="in" filter="fade">
                                      <p:cBhvr>
                                        <p:cTn id="20" dur="500"/>
                                        <p:tgtEl>
                                          <p:spTgt spid="56"/>
                                        </p:tgtEl>
                                      </p:cBhvr>
                                    </p:animEffect>
                                  </p:childTnLst>
                                </p:cTn>
                              </p:par>
                              <p:par>
                                <p:cTn id="21" presetID="2" presetClass="entr" presetSubtype="6" fill="hold" nodeType="withEffect">
                                  <p:stCondLst>
                                    <p:cond delay="50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1+#ppt_w/2"/>
                                          </p:val>
                                        </p:tav>
                                        <p:tav tm="100000">
                                          <p:val>
                                            <p:strVal val="#ppt_x"/>
                                          </p:val>
                                        </p:tav>
                                      </p:tavLst>
                                    </p:anim>
                                    <p:anim calcmode="lin" valueType="num">
                                      <p:cBhvr additive="base">
                                        <p:cTn id="2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0-#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53" presetClass="entr" presetSubtype="16"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p:cTn id="34" dur="500" fill="hold"/>
                                        <p:tgtEl>
                                          <p:spTgt spid="18"/>
                                        </p:tgtEl>
                                        <p:attrNameLst>
                                          <p:attrName>ppt_w</p:attrName>
                                        </p:attrNameLst>
                                      </p:cBhvr>
                                      <p:tavLst>
                                        <p:tav tm="0">
                                          <p:val>
                                            <p:fltVal val="0"/>
                                          </p:val>
                                        </p:tav>
                                        <p:tav tm="100000">
                                          <p:val>
                                            <p:strVal val="#ppt_w"/>
                                          </p:val>
                                        </p:tav>
                                      </p:tavLst>
                                    </p:anim>
                                    <p:anim calcmode="lin" valueType="num">
                                      <p:cBhvr>
                                        <p:cTn id="35" dur="500" fill="hold"/>
                                        <p:tgtEl>
                                          <p:spTgt spid="18"/>
                                        </p:tgtEl>
                                        <p:attrNameLst>
                                          <p:attrName>ppt_h</p:attrName>
                                        </p:attrNameLst>
                                      </p:cBhvr>
                                      <p:tavLst>
                                        <p:tav tm="0">
                                          <p:val>
                                            <p:fltVal val="0"/>
                                          </p:val>
                                        </p:tav>
                                        <p:tav tm="100000">
                                          <p:val>
                                            <p:strVal val="#ppt_h"/>
                                          </p:val>
                                        </p:tav>
                                      </p:tavLst>
                                    </p:anim>
                                    <p:animEffect transition="in" filter="fade">
                                      <p:cBhvr>
                                        <p:cTn id="36" dur="500"/>
                                        <p:tgtEl>
                                          <p:spTgt spid="18"/>
                                        </p:tgtEl>
                                      </p:cBhvr>
                                    </p:animEffect>
                                  </p:childTnLst>
                                </p:cTn>
                              </p:par>
                            </p:childTnLst>
                          </p:cTn>
                        </p:par>
                        <p:par>
                          <p:cTn id="37" fill="hold">
                            <p:stCondLst>
                              <p:cond delay="1000"/>
                            </p:stCondLst>
                            <p:childTnLst>
                              <p:par>
                                <p:cTn id="38" presetID="53" presetClass="entr" presetSubtype="16" fill="hold" nodeType="afterEffect">
                                  <p:stCondLst>
                                    <p:cond delay="0"/>
                                  </p:stCondLst>
                                  <p:childTnLst>
                                    <p:set>
                                      <p:cBhvr>
                                        <p:cTn id="39" dur="1" fill="hold">
                                          <p:stCondLst>
                                            <p:cond delay="0"/>
                                          </p:stCondLst>
                                        </p:cTn>
                                        <p:tgtEl>
                                          <p:spTgt spid="54"/>
                                        </p:tgtEl>
                                        <p:attrNameLst>
                                          <p:attrName>style.visibility</p:attrName>
                                        </p:attrNameLst>
                                      </p:cBhvr>
                                      <p:to>
                                        <p:strVal val="visible"/>
                                      </p:to>
                                    </p:set>
                                    <p:anim calcmode="lin" valueType="num">
                                      <p:cBhvr>
                                        <p:cTn id="40" dur="500" fill="hold"/>
                                        <p:tgtEl>
                                          <p:spTgt spid="54"/>
                                        </p:tgtEl>
                                        <p:attrNameLst>
                                          <p:attrName>ppt_w</p:attrName>
                                        </p:attrNameLst>
                                      </p:cBhvr>
                                      <p:tavLst>
                                        <p:tav tm="0">
                                          <p:val>
                                            <p:fltVal val="0"/>
                                          </p:val>
                                        </p:tav>
                                        <p:tav tm="100000">
                                          <p:val>
                                            <p:strVal val="#ppt_w"/>
                                          </p:val>
                                        </p:tav>
                                      </p:tavLst>
                                    </p:anim>
                                    <p:anim calcmode="lin" valueType="num">
                                      <p:cBhvr>
                                        <p:cTn id="41" dur="500" fill="hold"/>
                                        <p:tgtEl>
                                          <p:spTgt spid="54"/>
                                        </p:tgtEl>
                                        <p:attrNameLst>
                                          <p:attrName>ppt_h</p:attrName>
                                        </p:attrNameLst>
                                      </p:cBhvr>
                                      <p:tavLst>
                                        <p:tav tm="0">
                                          <p:val>
                                            <p:fltVal val="0"/>
                                          </p:val>
                                        </p:tav>
                                        <p:tav tm="100000">
                                          <p:val>
                                            <p:strVal val="#ppt_h"/>
                                          </p:val>
                                        </p:tav>
                                      </p:tavLst>
                                    </p:anim>
                                    <p:animEffect transition="in" filter="fade">
                                      <p:cBhvr>
                                        <p:cTn id="42" dur="500"/>
                                        <p:tgtEl>
                                          <p:spTgt spid="54"/>
                                        </p:tgtEl>
                                      </p:cBhvr>
                                    </p:animEffect>
                                  </p:childTnLst>
                                </p:cTn>
                              </p:par>
                              <p:par>
                                <p:cTn id="43" presetID="53" presetClass="entr" presetSubtype="16" fill="hold" nodeType="withEffect">
                                  <p:stCondLst>
                                    <p:cond delay="0"/>
                                  </p:stCondLst>
                                  <p:childTnLst>
                                    <p:set>
                                      <p:cBhvr>
                                        <p:cTn id="44" dur="1" fill="hold">
                                          <p:stCondLst>
                                            <p:cond delay="0"/>
                                          </p:stCondLst>
                                        </p:cTn>
                                        <p:tgtEl>
                                          <p:spTgt spid="34"/>
                                        </p:tgtEl>
                                        <p:attrNameLst>
                                          <p:attrName>style.visibility</p:attrName>
                                        </p:attrNameLst>
                                      </p:cBhvr>
                                      <p:to>
                                        <p:strVal val="visible"/>
                                      </p:to>
                                    </p:set>
                                    <p:anim calcmode="lin" valueType="num">
                                      <p:cBhvr>
                                        <p:cTn id="45" dur="500" fill="hold"/>
                                        <p:tgtEl>
                                          <p:spTgt spid="34"/>
                                        </p:tgtEl>
                                        <p:attrNameLst>
                                          <p:attrName>ppt_w</p:attrName>
                                        </p:attrNameLst>
                                      </p:cBhvr>
                                      <p:tavLst>
                                        <p:tav tm="0">
                                          <p:val>
                                            <p:fltVal val="0"/>
                                          </p:val>
                                        </p:tav>
                                        <p:tav tm="100000">
                                          <p:val>
                                            <p:strVal val="#ppt_w"/>
                                          </p:val>
                                        </p:tav>
                                      </p:tavLst>
                                    </p:anim>
                                    <p:anim calcmode="lin" valueType="num">
                                      <p:cBhvr>
                                        <p:cTn id="46" dur="500" fill="hold"/>
                                        <p:tgtEl>
                                          <p:spTgt spid="34"/>
                                        </p:tgtEl>
                                        <p:attrNameLst>
                                          <p:attrName>ppt_h</p:attrName>
                                        </p:attrNameLst>
                                      </p:cBhvr>
                                      <p:tavLst>
                                        <p:tav tm="0">
                                          <p:val>
                                            <p:fltVal val="0"/>
                                          </p:val>
                                        </p:tav>
                                        <p:tav tm="100000">
                                          <p:val>
                                            <p:strVal val="#ppt_h"/>
                                          </p:val>
                                        </p:tav>
                                      </p:tavLst>
                                    </p:anim>
                                    <p:animEffect transition="in" filter="fade">
                                      <p:cBhvr>
                                        <p:cTn id="47" dur="500"/>
                                        <p:tgtEl>
                                          <p:spTgt spid="34"/>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calcmode="lin" valueType="num">
                                      <p:cBhvr additive="base">
                                        <p:cTn id="52" dur="500" fill="hold"/>
                                        <p:tgtEl>
                                          <p:spTgt spid="9"/>
                                        </p:tgtEl>
                                        <p:attrNameLst>
                                          <p:attrName>ppt_x</p:attrName>
                                        </p:attrNameLst>
                                      </p:cBhvr>
                                      <p:tavLst>
                                        <p:tav tm="0">
                                          <p:val>
                                            <p:strVal val="#ppt_x"/>
                                          </p:val>
                                        </p:tav>
                                        <p:tav tm="100000">
                                          <p:val>
                                            <p:strVal val="#ppt_x"/>
                                          </p:val>
                                        </p:tav>
                                      </p:tavLst>
                                    </p:anim>
                                    <p:anim calcmode="lin" valueType="num">
                                      <p:cBhvr additive="base">
                                        <p:cTn id="53" dur="500" fill="hold"/>
                                        <p:tgtEl>
                                          <p:spTgt spid="9"/>
                                        </p:tgtEl>
                                        <p:attrNameLst>
                                          <p:attrName>ppt_y</p:attrName>
                                        </p:attrNameLst>
                                      </p:cBhvr>
                                      <p:tavLst>
                                        <p:tav tm="0">
                                          <p:val>
                                            <p:strVal val="1+#ppt_h/2"/>
                                          </p:val>
                                        </p:tav>
                                        <p:tav tm="100000">
                                          <p:val>
                                            <p:strVal val="#ppt_y"/>
                                          </p:val>
                                        </p:tav>
                                      </p:tavLst>
                                    </p:anim>
                                  </p:childTnLst>
                                </p:cTn>
                              </p:par>
                            </p:childTnLst>
                          </p:cTn>
                        </p:par>
                        <p:par>
                          <p:cTn id="54" fill="hold">
                            <p:stCondLst>
                              <p:cond delay="500"/>
                            </p:stCondLst>
                            <p:childTnLst>
                              <p:par>
                                <p:cTn id="55" presetID="53" presetClass="entr" presetSubtype="16" fill="hold" nodeType="afterEffect">
                                  <p:stCondLst>
                                    <p:cond delay="0"/>
                                  </p:stCondLst>
                                  <p:childTnLst>
                                    <p:set>
                                      <p:cBhvr>
                                        <p:cTn id="56" dur="1" fill="hold">
                                          <p:stCondLst>
                                            <p:cond delay="0"/>
                                          </p:stCondLst>
                                        </p:cTn>
                                        <p:tgtEl>
                                          <p:spTgt spid="24"/>
                                        </p:tgtEl>
                                        <p:attrNameLst>
                                          <p:attrName>style.visibility</p:attrName>
                                        </p:attrNameLst>
                                      </p:cBhvr>
                                      <p:to>
                                        <p:strVal val="visible"/>
                                      </p:to>
                                    </p:set>
                                    <p:anim calcmode="lin" valueType="num">
                                      <p:cBhvr>
                                        <p:cTn id="57" dur="500" fill="hold"/>
                                        <p:tgtEl>
                                          <p:spTgt spid="24"/>
                                        </p:tgtEl>
                                        <p:attrNameLst>
                                          <p:attrName>ppt_w</p:attrName>
                                        </p:attrNameLst>
                                      </p:cBhvr>
                                      <p:tavLst>
                                        <p:tav tm="0">
                                          <p:val>
                                            <p:fltVal val="0"/>
                                          </p:val>
                                        </p:tav>
                                        <p:tav tm="100000">
                                          <p:val>
                                            <p:strVal val="#ppt_w"/>
                                          </p:val>
                                        </p:tav>
                                      </p:tavLst>
                                    </p:anim>
                                    <p:anim calcmode="lin" valueType="num">
                                      <p:cBhvr>
                                        <p:cTn id="58" dur="500" fill="hold"/>
                                        <p:tgtEl>
                                          <p:spTgt spid="24"/>
                                        </p:tgtEl>
                                        <p:attrNameLst>
                                          <p:attrName>ppt_h</p:attrName>
                                        </p:attrNameLst>
                                      </p:cBhvr>
                                      <p:tavLst>
                                        <p:tav tm="0">
                                          <p:val>
                                            <p:fltVal val="0"/>
                                          </p:val>
                                        </p:tav>
                                        <p:tav tm="100000">
                                          <p:val>
                                            <p:strVal val="#ppt_h"/>
                                          </p:val>
                                        </p:tav>
                                      </p:tavLst>
                                    </p:anim>
                                    <p:animEffect transition="in" filter="fade">
                                      <p:cBhvr>
                                        <p:cTn id="59" dur="500"/>
                                        <p:tgtEl>
                                          <p:spTgt spid="24"/>
                                        </p:tgtEl>
                                      </p:cBhvr>
                                    </p:animEffect>
                                  </p:childTnLst>
                                </p:cTn>
                              </p:par>
                              <p:par>
                                <p:cTn id="60" presetID="53" presetClass="entr" presetSubtype="16" fill="hold" nodeType="withEffect">
                                  <p:stCondLst>
                                    <p:cond delay="0"/>
                                  </p:stCondLst>
                                  <p:childTnLst>
                                    <p:set>
                                      <p:cBhvr>
                                        <p:cTn id="61" dur="1" fill="hold">
                                          <p:stCondLst>
                                            <p:cond delay="0"/>
                                          </p:stCondLst>
                                        </p:cTn>
                                        <p:tgtEl>
                                          <p:spTgt spid="40"/>
                                        </p:tgtEl>
                                        <p:attrNameLst>
                                          <p:attrName>style.visibility</p:attrName>
                                        </p:attrNameLst>
                                      </p:cBhvr>
                                      <p:to>
                                        <p:strVal val="visible"/>
                                      </p:to>
                                    </p:set>
                                    <p:anim calcmode="lin" valueType="num">
                                      <p:cBhvr>
                                        <p:cTn id="62" dur="500" fill="hold"/>
                                        <p:tgtEl>
                                          <p:spTgt spid="40"/>
                                        </p:tgtEl>
                                        <p:attrNameLst>
                                          <p:attrName>ppt_w</p:attrName>
                                        </p:attrNameLst>
                                      </p:cBhvr>
                                      <p:tavLst>
                                        <p:tav tm="0">
                                          <p:val>
                                            <p:fltVal val="0"/>
                                          </p:val>
                                        </p:tav>
                                        <p:tav tm="100000">
                                          <p:val>
                                            <p:strVal val="#ppt_w"/>
                                          </p:val>
                                        </p:tav>
                                      </p:tavLst>
                                    </p:anim>
                                    <p:anim calcmode="lin" valueType="num">
                                      <p:cBhvr>
                                        <p:cTn id="63" dur="500" fill="hold"/>
                                        <p:tgtEl>
                                          <p:spTgt spid="40"/>
                                        </p:tgtEl>
                                        <p:attrNameLst>
                                          <p:attrName>ppt_h</p:attrName>
                                        </p:attrNameLst>
                                      </p:cBhvr>
                                      <p:tavLst>
                                        <p:tav tm="0">
                                          <p:val>
                                            <p:fltVal val="0"/>
                                          </p:val>
                                        </p:tav>
                                        <p:tav tm="100000">
                                          <p:val>
                                            <p:strVal val="#ppt_h"/>
                                          </p:val>
                                        </p:tav>
                                      </p:tavLst>
                                    </p:anim>
                                    <p:animEffect transition="in" filter="fade">
                                      <p:cBhvr>
                                        <p:cTn id="64" dur="500"/>
                                        <p:tgtEl>
                                          <p:spTgt spid="40"/>
                                        </p:tgtEl>
                                      </p:cBhvr>
                                    </p:animEffect>
                                  </p:childTnLst>
                                </p:cTn>
                              </p:par>
                            </p:childTnLst>
                          </p:cTn>
                        </p:par>
                        <p:par>
                          <p:cTn id="65" fill="hold">
                            <p:stCondLst>
                              <p:cond delay="1000"/>
                            </p:stCondLst>
                            <p:childTnLst>
                              <p:par>
                                <p:cTn id="66" presetID="53" presetClass="entr" presetSubtype="16" fill="hold" nodeType="afterEffect">
                                  <p:stCondLst>
                                    <p:cond delay="0"/>
                                  </p:stCondLst>
                                  <p:childTnLst>
                                    <p:set>
                                      <p:cBhvr>
                                        <p:cTn id="67" dur="1" fill="hold">
                                          <p:stCondLst>
                                            <p:cond delay="0"/>
                                          </p:stCondLst>
                                        </p:cTn>
                                        <p:tgtEl>
                                          <p:spTgt spid="16"/>
                                        </p:tgtEl>
                                        <p:attrNameLst>
                                          <p:attrName>style.visibility</p:attrName>
                                        </p:attrNameLst>
                                      </p:cBhvr>
                                      <p:to>
                                        <p:strVal val="visible"/>
                                      </p:to>
                                    </p:set>
                                    <p:anim calcmode="lin" valueType="num">
                                      <p:cBhvr>
                                        <p:cTn id="68" dur="500" fill="hold"/>
                                        <p:tgtEl>
                                          <p:spTgt spid="16"/>
                                        </p:tgtEl>
                                        <p:attrNameLst>
                                          <p:attrName>ppt_w</p:attrName>
                                        </p:attrNameLst>
                                      </p:cBhvr>
                                      <p:tavLst>
                                        <p:tav tm="0">
                                          <p:val>
                                            <p:fltVal val="0"/>
                                          </p:val>
                                        </p:tav>
                                        <p:tav tm="100000">
                                          <p:val>
                                            <p:strVal val="#ppt_w"/>
                                          </p:val>
                                        </p:tav>
                                      </p:tavLst>
                                    </p:anim>
                                    <p:anim calcmode="lin" valueType="num">
                                      <p:cBhvr>
                                        <p:cTn id="69" dur="500" fill="hold"/>
                                        <p:tgtEl>
                                          <p:spTgt spid="16"/>
                                        </p:tgtEl>
                                        <p:attrNameLst>
                                          <p:attrName>ppt_h</p:attrName>
                                        </p:attrNameLst>
                                      </p:cBhvr>
                                      <p:tavLst>
                                        <p:tav tm="0">
                                          <p:val>
                                            <p:fltVal val="0"/>
                                          </p:val>
                                        </p:tav>
                                        <p:tav tm="100000">
                                          <p:val>
                                            <p:strVal val="#ppt_h"/>
                                          </p:val>
                                        </p:tav>
                                      </p:tavLst>
                                    </p:anim>
                                    <p:animEffect transition="in" filter="fade">
                                      <p:cBhvr>
                                        <p:cTn id="70" dur="500"/>
                                        <p:tgtEl>
                                          <p:spTgt spid="16"/>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2" fill="hold" grpId="0" nodeType="clickEffect">
                                  <p:stCondLst>
                                    <p:cond delay="0"/>
                                  </p:stCondLst>
                                  <p:childTnLst>
                                    <p:set>
                                      <p:cBhvr>
                                        <p:cTn id="74" dur="1" fill="hold">
                                          <p:stCondLst>
                                            <p:cond delay="0"/>
                                          </p:stCondLst>
                                        </p:cTn>
                                        <p:tgtEl>
                                          <p:spTgt spid="10"/>
                                        </p:tgtEl>
                                        <p:attrNameLst>
                                          <p:attrName>style.visibility</p:attrName>
                                        </p:attrNameLst>
                                      </p:cBhvr>
                                      <p:to>
                                        <p:strVal val="visible"/>
                                      </p:to>
                                    </p:set>
                                    <p:anim calcmode="lin" valueType="num">
                                      <p:cBhvr additive="base">
                                        <p:cTn id="75" dur="500" fill="hold"/>
                                        <p:tgtEl>
                                          <p:spTgt spid="10"/>
                                        </p:tgtEl>
                                        <p:attrNameLst>
                                          <p:attrName>ppt_x</p:attrName>
                                        </p:attrNameLst>
                                      </p:cBhvr>
                                      <p:tavLst>
                                        <p:tav tm="0">
                                          <p:val>
                                            <p:strVal val="1+#ppt_w/2"/>
                                          </p:val>
                                        </p:tav>
                                        <p:tav tm="100000">
                                          <p:val>
                                            <p:strVal val="#ppt_x"/>
                                          </p:val>
                                        </p:tav>
                                      </p:tavLst>
                                    </p:anim>
                                    <p:anim calcmode="lin" valueType="num">
                                      <p:cBhvr additive="base">
                                        <p:cTn id="76" dur="500" fill="hold"/>
                                        <p:tgtEl>
                                          <p:spTgt spid="10"/>
                                        </p:tgtEl>
                                        <p:attrNameLst>
                                          <p:attrName>ppt_y</p:attrName>
                                        </p:attrNameLst>
                                      </p:cBhvr>
                                      <p:tavLst>
                                        <p:tav tm="0">
                                          <p:val>
                                            <p:strVal val="#ppt_y"/>
                                          </p:val>
                                        </p:tav>
                                        <p:tav tm="100000">
                                          <p:val>
                                            <p:strVal val="#ppt_y"/>
                                          </p:val>
                                        </p:tav>
                                      </p:tavLst>
                                    </p:anim>
                                  </p:childTnLst>
                                </p:cTn>
                              </p:par>
                            </p:childTnLst>
                          </p:cTn>
                        </p:par>
                        <p:par>
                          <p:cTn id="77" fill="hold">
                            <p:stCondLst>
                              <p:cond delay="500"/>
                            </p:stCondLst>
                            <p:childTnLst>
                              <p:par>
                                <p:cTn id="78" presetID="53" presetClass="entr" presetSubtype="16" fill="hold" nodeType="afterEffect">
                                  <p:stCondLst>
                                    <p:cond delay="0"/>
                                  </p:stCondLst>
                                  <p:childTnLst>
                                    <p:set>
                                      <p:cBhvr>
                                        <p:cTn id="79" dur="1" fill="hold">
                                          <p:stCondLst>
                                            <p:cond delay="0"/>
                                          </p:stCondLst>
                                        </p:cTn>
                                        <p:tgtEl>
                                          <p:spTgt spid="57"/>
                                        </p:tgtEl>
                                        <p:attrNameLst>
                                          <p:attrName>style.visibility</p:attrName>
                                        </p:attrNameLst>
                                      </p:cBhvr>
                                      <p:to>
                                        <p:strVal val="visible"/>
                                      </p:to>
                                    </p:set>
                                    <p:anim calcmode="lin" valueType="num">
                                      <p:cBhvr>
                                        <p:cTn id="80" dur="500" fill="hold"/>
                                        <p:tgtEl>
                                          <p:spTgt spid="57"/>
                                        </p:tgtEl>
                                        <p:attrNameLst>
                                          <p:attrName>ppt_w</p:attrName>
                                        </p:attrNameLst>
                                      </p:cBhvr>
                                      <p:tavLst>
                                        <p:tav tm="0">
                                          <p:val>
                                            <p:fltVal val="0"/>
                                          </p:val>
                                        </p:tav>
                                        <p:tav tm="100000">
                                          <p:val>
                                            <p:strVal val="#ppt_w"/>
                                          </p:val>
                                        </p:tav>
                                      </p:tavLst>
                                    </p:anim>
                                    <p:anim calcmode="lin" valueType="num">
                                      <p:cBhvr>
                                        <p:cTn id="81" dur="500" fill="hold"/>
                                        <p:tgtEl>
                                          <p:spTgt spid="57"/>
                                        </p:tgtEl>
                                        <p:attrNameLst>
                                          <p:attrName>ppt_h</p:attrName>
                                        </p:attrNameLst>
                                      </p:cBhvr>
                                      <p:tavLst>
                                        <p:tav tm="0">
                                          <p:val>
                                            <p:fltVal val="0"/>
                                          </p:val>
                                        </p:tav>
                                        <p:tav tm="100000">
                                          <p:val>
                                            <p:strVal val="#ppt_h"/>
                                          </p:val>
                                        </p:tav>
                                      </p:tavLst>
                                    </p:anim>
                                    <p:animEffect transition="in" filter="fade">
                                      <p:cBhvr>
                                        <p:cTn id="82" dur="500"/>
                                        <p:tgtEl>
                                          <p:spTgt spid="57"/>
                                        </p:tgtEl>
                                      </p:cBhvr>
                                    </p:animEffect>
                                  </p:childTnLst>
                                </p:cTn>
                              </p:par>
                            </p:childTnLst>
                          </p:cTn>
                        </p:par>
                        <p:par>
                          <p:cTn id="83" fill="hold">
                            <p:stCondLst>
                              <p:cond delay="1000"/>
                            </p:stCondLst>
                            <p:childTnLst>
                              <p:par>
                                <p:cTn id="84" presetID="53" presetClass="entr" presetSubtype="16" fill="hold" nodeType="afterEffect">
                                  <p:stCondLst>
                                    <p:cond delay="0"/>
                                  </p:stCondLst>
                                  <p:childTnLst>
                                    <p:set>
                                      <p:cBhvr>
                                        <p:cTn id="85" dur="1" fill="hold">
                                          <p:stCondLst>
                                            <p:cond delay="0"/>
                                          </p:stCondLst>
                                        </p:cTn>
                                        <p:tgtEl>
                                          <p:spTgt spid="44"/>
                                        </p:tgtEl>
                                        <p:attrNameLst>
                                          <p:attrName>style.visibility</p:attrName>
                                        </p:attrNameLst>
                                      </p:cBhvr>
                                      <p:to>
                                        <p:strVal val="visible"/>
                                      </p:to>
                                    </p:set>
                                    <p:anim calcmode="lin" valueType="num">
                                      <p:cBhvr>
                                        <p:cTn id="86" dur="500" fill="hold"/>
                                        <p:tgtEl>
                                          <p:spTgt spid="44"/>
                                        </p:tgtEl>
                                        <p:attrNameLst>
                                          <p:attrName>ppt_w</p:attrName>
                                        </p:attrNameLst>
                                      </p:cBhvr>
                                      <p:tavLst>
                                        <p:tav tm="0">
                                          <p:val>
                                            <p:fltVal val="0"/>
                                          </p:val>
                                        </p:tav>
                                        <p:tav tm="100000">
                                          <p:val>
                                            <p:strVal val="#ppt_w"/>
                                          </p:val>
                                        </p:tav>
                                      </p:tavLst>
                                    </p:anim>
                                    <p:anim calcmode="lin" valueType="num">
                                      <p:cBhvr>
                                        <p:cTn id="87" dur="500" fill="hold"/>
                                        <p:tgtEl>
                                          <p:spTgt spid="44"/>
                                        </p:tgtEl>
                                        <p:attrNameLst>
                                          <p:attrName>ppt_h</p:attrName>
                                        </p:attrNameLst>
                                      </p:cBhvr>
                                      <p:tavLst>
                                        <p:tav tm="0">
                                          <p:val>
                                            <p:fltVal val="0"/>
                                          </p:val>
                                        </p:tav>
                                        <p:tav tm="100000">
                                          <p:val>
                                            <p:strVal val="#ppt_h"/>
                                          </p:val>
                                        </p:tav>
                                      </p:tavLst>
                                    </p:anim>
                                    <p:animEffect transition="in" filter="fade">
                                      <p:cBhvr>
                                        <p:cTn id="88" dur="500"/>
                                        <p:tgtEl>
                                          <p:spTgt spid="44"/>
                                        </p:tgtEl>
                                      </p:cBhvr>
                                    </p:animEffect>
                                  </p:childTnLst>
                                </p:cTn>
                              </p:par>
                            </p:childTnLst>
                          </p:cTn>
                        </p:par>
                        <p:par>
                          <p:cTn id="89" fill="hold">
                            <p:stCondLst>
                              <p:cond delay="1500"/>
                            </p:stCondLst>
                            <p:childTnLst>
                              <p:par>
                                <p:cTn id="90" presetID="53" presetClass="entr" presetSubtype="16" fill="hold" nodeType="afterEffect">
                                  <p:stCondLst>
                                    <p:cond delay="0"/>
                                  </p:stCondLst>
                                  <p:childTnLst>
                                    <p:set>
                                      <p:cBhvr>
                                        <p:cTn id="91" dur="1" fill="hold">
                                          <p:stCondLst>
                                            <p:cond delay="0"/>
                                          </p:stCondLst>
                                        </p:cTn>
                                        <p:tgtEl>
                                          <p:spTgt spid="58"/>
                                        </p:tgtEl>
                                        <p:attrNameLst>
                                          <p:attrName>style.visibility</p:attrName>
                                        </p:attrNameLst>
                                      </p:cBhvr>
                                      <p:to>
                                        <p:strVal val="visible"/>
                                      </p:to>
                                    </p:set>
                                    <p:anim calcmode="lin" valueType="num">
                                      <p:cBhvr>
                                        <p:cTn id="92" dur="500" fill="hold"/>
                                        <p:tgtEl>
                                          <p:spTgt spid="58"/>
                                        </p:tgtEl>
                                        <p:attrNameLst>
                                          <p:attrName>ppt_w</p:attrName>
                                        </p:attrNameLst>
                                      </p:cBhvr>
                                      <p:tavLst>
                                        <p:tav tm="0">
                                          <p:val>
                                            <p:fltVal val="0"/>
                                          </p:val>
                                        </p:tav>
                                        <p:tav tm="100000">
                                          <p:val>
                                            <p:strVal val="#ppt_w"/>
                                          </p:val>
                                        </p:tav>
                                      </p:tavLst>
                                    </p:anim>
                                    <p:anim calcmode="lin" valueType="num">
                                      <p:cBhvr>
                                        <p:cTn id="93" dur="500" fill="hold"/>
                                        <p:tgtEl>
                                          <p:spTgt spid="58"/>
                                        </p:tgtEl>
                                        <p:attrNameLst>
                                          <p:attrName>ppt_h</p:attrName>
                                        </p:attrNameLst>
                                      </p:cBhvr>
                                      <p:tavLst>
                                        <p:tav tm="0">
                                          <p:val>
                                            <p:fltVal val="0"/>
                                          </p:val>
                                        </p:tav>
                                        <p:tav tm="100000">
                                          <p:val>
                                            <p:strVal val="#ppt_h"/>
                                          </p:val>
                                        </p:tav>
                                      </p:tavLst>
                                    </p:anim>
                                    <p:animEffect transition="in" filter="fade">
                                      <p:cBhvr>
                                        <p:cTn id="94" dur="500"/>
                                        <p:tgtEl>
                                          <p:spTgt spid="58"/>
                                        </p:tgtEl>
                                      </p:cBhvr>
                                    </p:animEffect>
                                  </p:childTnLst>
                                </p:cTn>
                              </p:par>
                              <p:par>
                                <p:cTn id="95" presetID="53" presetClass="entr" presetSubtype="16" fill="hold" nodeType="withEffect">
                                  <p:stCondLst>
                                    <p:cond delay="0"/>
                                  </p:stCondLst>
                                  <p:childTnLst>
                                    <p:set>
                                      <p:cBhvr>
                                        <p:cTn id="96" dur="1" fill="hold">
                                          <p:stCondLst>
                                            <p:cond delay="0"/>
                                          </p:stCondLst>
                                        </p:cTn>
                                        <p:tgtEl>
                                          <p:spTgt spid="38"/>
                                        </p:tgtEl>
                                        <p:attrNameLst>
                                          <p:attrName>style.visibility</p:attrName>
                                        </p:attrNameLst>
                                      </p:cBhvr>
                                      <p:to>
                                        <p:strVal val="visible"/>
                                      </p:to>
                                    </p:set>
                                    <p:anim calcmode="lin" valueType="num">
                                      <p:cBhvr>
                                        <p:cTn id="97" dur="500" fill="hold"/>
                                        <p:tgtEl>
                                          <p:spTgt spid="38"/>
                                        </p:tgtEl>
                                        <p:attrNameLst>
                                          <p:attrName>ppt_w</p:attrName>
                                        </p:attrNameLst>
                                      </p:cBhvr>
                                      <p:tavLst>
                                        <p:tav tm="0">
                                          <p:val>
                                            <p:fltVal val="0"/>
                                          </p:val>
                                        </p:tav>
                                        <p:tav tm="100000">
                                          <p:val>
                                            <p:strVal val="#ppt_w"/>
                                          </p:val>
                                        </p:tav>
                                      </p:tavLst>
                                    </p:anim>
                                    <p:anim calcmode="lin" valueType="num">
                                      <p:cBhvr>
                                        <p:cTn id="98" dur="500" fill="hold"/>
                                        <p:tgtEl>
                                          <p:spTgt spid="38"/>
                                        </p:tgtEl>
                                        <p:attrNameLst>
                                          <p:attrName>ppt_h</p:attrName>
                                        </p:attrNameLst>
                                      </p:cBhvr>
                                      <p:tavLst>
                                        <p:tav tm="0">
                                          <p:val>
                                            <p:fltVal val="0"/>
                                          </p:val>
                                        </p:tav>
                                        <p:tav tm="100000">
                                          <p:val>
                                            <p:strVal val="#ppt_h"/>
                                          </p:val>
                                        </p:tav>
                                      </p:tavLst>
                                    </p:anim>
                                    <p:animEffect transition="in" filter="fade">
                                      <p:cBhvr>
                                        <p:cTn id="99" dur="500"/>
                                        <p:tgtEl>
                                          <p:spTgt spid="38"/>
                                        </p:tgtEl>
                                      </p:cBhvr>
                                    </p:animEffect>
                                  </p:childTnLst>
                                </p:cTn>
                              </p:par>
                            </p:childTnLst>
                          </p:cTn>
                        </p:par>
                        <p:par>
                          <p:cTn id="100" fill="hold">
                            <p:stCondLst>
                              <p:cond delay="2000"/>
                            </p:stCondLst>
                            <p:childTnLst>
                              <p:par>
                                <p:cTn id="101" presetID="53" presetClass="entr" presetSubtype="16" fill="hold" nodeType="afterEffect">
                                  <p:stCondLst>
                                    <p:cond delay="0"/>
                                  </p:stCondLst>
                                  <p:childTnLst>
                                    <p:set>
                                      <p:cBhvr>
                                        <p:cTn id="102" dur="1" fill="hold">
                                          <p:stCondLst>
                                            <p:cond delay="0"/>
                                          </p:stCondLst>
                                        </p:cTn>
                                        <p:tgtEl>
                                          <p:spTgt spid="48"/>
                                        </p:tgtEl>
                                        <p:attrNameLst>
                                          <p:attrName>style.visibility</p:attrName>
                                        </p:attrNameLst>
                                      </p:cBhvr>
                                      <p:to>
                                        <p:strVal val="visible"/>
                                      </p:to>
                                    </p:set>
                                    <p:anim calcmode="lin" valueType="num">
                                      <p:cBhvr>
                                        <p:cTn id="103" dur="500" fill="hold"/>
                                        <p:tgtEl>
                                          <p:spTgt spid="48"/>
                                        </p:tgtEl>
                                        <p:attrNameLst>
                                          <p:attrName>ppt_w</p:attrName>
                                        </p:attrNameLst>
                                      </p:cBhvr>
                                      <p:tavLst>
                                        <p:tav tm="0">
                                          <p:val>
                                            <p:fltVal val="0"/>
                                          </p:val>
                                        </p:tav>
                                        <p:tav tm="100000">
                                          <p:val>
                                            <p:strVal val="#ppt_w"/>
                                          </p:val>
                                        </p:tav>
                                      </p:tavLst>
                                    </p:anim>
                                    <p:anim calcmode="lin" valueType="num">
                                      <p:cBhvr>
                                        <p:cTn id="104" dur="500" fill="hold"/>
                                        <p:tgtEl>
                                          <p:spTgt spid="48"/>
                                        </p:tgtEl>
                                        <p:attrNameLst>
                                          <p:attrName>ppt_h</p:attrName>
                                        </p:attrNameLst>
                                      </p:cBhvr>
                                      <p:tavLst>
                                        <p:tav tm="0">
                                          <p:val>
                                            <p:fltVal val="0"/>
                                          </p:val>
                                        </p:tav>
                                        <p:tav tm="100000">
                                          <p:val>
                                            <p:strVal val="#ppt_h"/>
                                          </p:val>
                                        </p:tav>
                                      </p:tavLst>
                                    </p:anim>
                                    <p:animEffect transition="in" filter="fade">
                                      <p:cBhvr>
                                        <p:cTn id="105" dur="500"/>
                                        <p:tgtEl>
                                          <p:spTgt spid="48"/>
                                        </p:tgtEl>
                                      </p:cBhvr>
                                    </p:animEffect>
                                  </p:childTnLst>
                                </p:cTn>
                              </p:par>
                            </p:childTnLst>
                          </p:cTn>
                        </p:par>
                      </p:childTnLst>
                    </p:cTn>
                  </p:par>
                  <p:par>
                    <p:cTn id="106" fill="hold">
                      <p:stCondLst>
                        <p:cond delay="indefinite"/>
                      </p:stCondLst>
                      <p:childTnLst>
                        <p:par>
                          <p:cTn id="107" fill="hold">
                            <p:stCondLst>
                              <p:cond delay="0"/>
                            </p:stCondLst>
                            <p:childTnLst>
                              <p:par>
                                <p:cTn id="108" presetID="2" presetClass="entr" presetSubtype="8" fill="hold" grpId="0" nodeType="clickEffect">
                                  <p:stCondLst>
                                    <p:cond delay="0"/>
                                  </p:stCondLst>
                                  <p:childTnLst>
                                    <p:set>
                                      <p:cBhvr>
                                        <p:cTn id="109" dur="1" fill="hold">
                                          <p:stCondLst>
                                            <p:cond delay="0"/>
                                          </p:stCondLst>
                                        </p:cTn>
                                        <p:tgtEl>
                                          <p:spTgt spid="11"/>
                                        </p:tgtEl>
                                        <p:attrNameLst>
                                          <p:attrName>style.visibility</p:attrName>
                                        </p:attrNameLst>
                                      </p:cBhvr>
                                      <p:to>
                                        <p:strVal val="visible"/>
                                      </p:to>
                                    </p:set>
                                    <p:anim calcmode="lin" valueType="num">
                                      <p:cBhvr additive="base">
                                        <p:cTn id="110" dur="500" fill="hold"/>
                                        <p:tgtEl>
                                          <p:spTgt spid="11"/>
                                        </p:tgtEl>
                                        <p:attrNameLst>
                                          <p:attrName>ppt_x</p:attrName>
                                        </p:attrNameLst>
                                      </p:cBhvr>
                                      <p:tavLst>
                                        <p:tav tm="0">
                                          <p:val>
                                            <p:strVal val="0-#ppt_w/2"/>
                                          </p:val>
                                        </p:tav>
                                        <p:tav tm="100000">
                                          <p:val>
                                            <p:strVal val="#ppt_x"/>
                                          </p:val>
                                        </p:tav>
                                      </p:tavLst>
                                    </p:anim>
                                    <p:anim calcmode="lin" valueType="num">
                                      <p:cBhvr additive="base">
                                        <p:cTn id="111" dur="500" fill="hold"/>
                                        <p:tgtEl>
                                          <p:spTgt spid="11"/>
                                        </p:tgtEl>
                                        <p:attrNameLst>
                                          <p:attrName>ppt_y</p:attrName>
                                        </p:attrNameLst>
                                      </p:cBhvr>
                                      <p:tavLst>
                                        <p:tav tm="0">
                                          <p:val>
                                            <p:strVal val="#ppt_y"/>
                                          </p:val>
                                        </p:tav>
                                        <p:tav tm="100000">
                                          <p:val>
                                            <p:strVal val="#ppt_y"/>
                                          </p:val>
                                        </p:tav>
                                      </p:tavLst>
                                    </p:anim>
                                  </p:childTnLst>
                                </p:cTn>
                              </p:par>
                            </p:childTnLst>
                          </p:cTn>
                        </p:par>
                        <p:par>
                          <p:cTn id="112" fill="hold">
                            <p:stCondLst>
                              <p:cond delay="500"/>
                            </p:stCondLst>
                            <p:childTnLst>
                              <p:par>
                                <p:cTn id="113" presetID="16" presetClass="entr" presetSubtype="21" fill="hold" nodeType="afterEffect">
                                  <p:stCondLst>
                                    <p:cond delay="0"/>
                                  </p:stCondLst>
                                  <p:childTnLst>
                                    <p:set>
                                      <p:cBhvr>
                                        <p:cTn id="114" dur="1" fill="hold">
                                          <p:stCondLst>
                                            <p:cond delay="0"/>
                                          </p:stCondLst>
                                        </p:cTn>
                                        <p:tgtEl>
                                          <p:spTgt spid="26"/>
                                        </p:tgtEl>
                                        <p:attrNameLst>
                                          <p:attrName>style.visibility</p:attrName>
                                        </p:attrNameLst>
                                      </p:cBhvr>
                                      <p:to>
                                        <p:strVal val="visible"/>
                                      </p:to>
                                    </p:set>
                                    <p:animEffect transition="in" filter="barn(inVertical)">
                                      <p:cBhvr>
                                        <p:cTn id="115" dur="500"/>
                                        <p:tgtEl>
                                          <p:spTgt spid="26"/>
                                        </p:tgtEl>
                                      </p:cBhvr>
                                    </p:animEffect>
                                  </p:childTnLst>
                                </p:cTn>
                              </p:par>
                            </p:childTnLst>
                          </p:cTn>
                        </p:par>
                        <p:par>
                          <p:cTn id="116" fill="hold">
                            <p:stCondLst>
                              <p:cond delay="1000"/>
                            </p:stCondLst>
                            <p:childTnLst>
                              <p:par>
                                <p:cTn id="117" presetID="53" presetClass="entr" presetSubtype="16" fill="hold" nodeType="afterEffect">
                                  <p:stCondLst>
                                    <p:cond delay="0"/>
                                  </p:stCondLst>
                                  <p:childTnLst>
                                    <p:set>
                                      <p:cBhvr>
                                        <p:cTn id="118" dur="1" fill="hold">
                                          <p:stCondLst>
                                            <p:cond delay="0"/>
                                          </p:stCondLst>
                                        </p:cTn>
                                        <p:tgtEl>
                                          <p:spTgt spid="52"/>
                                        </p:tgtEl>
                                        <p:attrNameLst>
                                          <p:attrName>style.visibility</p:attrName>
                                        </p:attrNameLst>
                                      </p:cBhvr>
                                      <p:to>
                                        <p:strVal val="visible"/>
                                      </p:to>
                                    </p:set>
                                    <p:anim calcmode="lin" valueType="num">
                                      <p:cBhvr>
                                        <p:cTn id="119" dur="500" fill="hold"/>
                                        <p:tgtEl>
                                          <p:spTgt spid="52"/>
                                        </p:tgtEl>
                                        <p:attrNameLst>
                                          <p:attrName>ppt_w</p:attrName>
                                        </p:attrNameLst>
                                      </p:cBhvr>
                                      <p:tavLst>
                                        <p:tav tm="0">
                                          <p:val>
                                            <p:fltVal val="0"/>
                                          </p:val>
                                        </p:tav>
                                        <p:tav tm="100000">
                                          <p:val>
                                            <p:strVal val="#ppt_w"/>
                                          </p:val>
                                        </p:tav>
                                      </p:tavLst>
                                    </p:anim>
                                    <p:anim calcmode="lin" valueType="num">
                                      <p:cBhvr>
                                        <p:cTn id="120" dur="500" fill="hold"/>
                                        <p:tgtEl>
                                          <p:spTgt spid="52"/>
                                        </p:tgtEl>
                                        <p:attrNameLst>
                                          <p:attrName>ppt_h</p:attrName>
                                        </p:attrNameLst>
                                      </p:cBhvr>
                                      <p:tavLst>
                                        <p:tav tm="0">
                                          <p:val>
                                            <p:fltVal val="0"/>
                                          </p:val>
                                        </p:tav>
                                        <p:tav tm="100000">
                                          <p:val>
                                            <p:strVal val="#ppt_h"/>
                                          </p:val>
                                        </p:tav>
                                      </p:tavLst>
                                    </p:anim>
                                    <p:animEffect transition="in" filter="fade">
                                      <p:cBhvr>
                                        <p:cTn id="121" dur="500"/>
                                        <p:tgtEl>
                                          <p:spTgt spid="52"/>
                                        </p:tgtEl>
                                      </p:cBhvr>
                                    </p:animEffect>
                                  </p:childTnLst>
                                </p:cTn>
                              </p:par>
                              <p:par>
                                <p:cTn id="122" presetID="53" presetClass="entr" presetSubtype="16" fill="hold" nodeType="withEffect">
                                  <p:stCondLst>
                                    <p:cond delay="0"/>
                                  </p:stCondLst>
                                  <p:childTnLst>
                                    <p:set>
                                      <p:cBhvr>
                                        <p:cTn id="123" dur="1" fill="hold">
                                          <p:stCondLst>
                                            <p:cond delay="0"/>
                                          </p:stCondLst>
                                        </p:cTn>
                                        <p:tgtEl>
                                          <p:spTgt spid="20"/>
                                        </p:tgtEl>
                                        <p:attrNameLst>
                                          <p:attrName>style.visibility</p:attrName>
                                        </p:attrNameLst>
                                      </p:cBhvr>
                                      <p:to>
                                        <p:strVal val="visible"/>
                                      </p:to>
                                    </p:set>
                                    <p:anim calcmode="lin" valueType="num">
                                      <p:cBhvr>
                                        <p:cTn id="124" dur="500" fill="hold"/>
                                        <p:tgtEl>
                                          <p:spTgt spid="20"/>
                                        </p:tgtEl>
                                        <p:attrNameLst>
                                          <p:attrName>ppt_w</p:attrName>
                                        </p:attrNameLst>
                                      </p:cBhvr>
                                      <p:tavLst>
                                        <p:tav tm="0">
                                          <p:val>
                                            <p:fltVal val="0"/>
                                          </p:val>
                                        </p:tav>
                                        <p:tav tm="100000">
                                          <p:val>
                                            <p:strVal val="#ppt_w"/>
                                          </p:val>
                                        </p:tav>
                                      </p:tavLst>
                                    </p:anim>
                                    <p:anim calcmode="lin" valueType="num">
                                      <p:cBhvr>
                                        <p:cTn id="125" dur="500" fill="hold"/>
                                        <p:tgtEl>
                                          <p:spTgt spid="20"/>
                                        </p:tgtEl>
                                        <p:attrNameLst>
                                          <p:attrName>ppt_h</p:attrName>
                                        </p:attrNameLst>
                                      </p:cBhvr>
                                      <p:tavLst>
                                        <p:tav tm="0">
                                          <p:val>
                                            <p:fltVal val="0"/>
                                          </p:val>
                                        </p:tav>
                                        <p:tav tm="100000">
                                          <p:val>
                                            <p:strVal val="#ppt_h"/>
                                          </p:val>
                                        </p:tav>
                                      </p:tavLst>
                                    </p:anim>
                                    <p:animEffect transition="in" filter="fade">
                                      <p:cBhvr>
                                        <p:cTn id="126" dur="500"/>
                                        <p:tgtEl>
                                          <p:spTgt spid="20"/>
                                        </p:tgtEl>
                                      </p:cBhvr>
                                    </p:animEffect>
                                  </p:childTnLst>
                                </p:cTn>
                              </p:par>
                            </p:childTnLst>
                          </p:cTn>
                        </p:par>
                        <p:par>
                          <p:cTn id="127" fill="hold">
                            <p:stCondLst>
                              <p:cond delay="1500"/>
                            </p:stCondLst>
                            <p:childTnLst>
                              <p:par>
                                <p:cTn id="128" presetID="14" presetClass="entr" presetSubtype="10" fill="hold" nodeType="afterEffect">
                                  <p:stCondLst>
                                    <p:cond delay="0"/>
                                  </p:stCondLst>
                                  <p:childTnLst>
                                    <p:set>
                                      <p:cBhvr>
                                        <p:cTn id="129" dur="1" fill="hold">
                                          <p:stCondLst>
                                            <p:cond delay="0"/>
                                          </p:stCondLst>
                                        </p:cTn>
                                        <p:tgtEl>
                                          <p:spTgt spid="30"/>
                                        </p:tgtEl>
                                        <p:attrNameLst>
                                          <p:attrName>style.visibility</p:attrName>
                                        </p:attrNameLst>
                                      </p:cBhvr>
                                      <p:to>
                                        <p:strVal val="visible"/>
                                      </p:to>
                                    </p:set>
                                    <p:animEffect transition="in" filter="randombar(horizontal)">
                                      <p:cBhvr>
                                        <p:cTn id="130" dur="500"/>
                                        <p:tgtEl>
                                          <p:spTgt spid="30"/>
                                        </p:tgtEl>
                                      </p:cBhvr>
                                    </p:animEffect>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12"/>
                                        </p:tgtEl>
                                        <p:attrNameLst>
                                          <p:attrName>style.visibility</p:attrName>
                                        </p:attrNameLst>
                                      </p:cBhvr>
                                      <p:to>
                                        <p:strVal val="visible"/>
                                      </p:to>
                                    </p:set>
                                    <p:anim calcmode="lin" valueType="num">
                                      <p:cBhvr additive="base">
                                        <p:cTn id="135" dur="500" fill="hold"/>
                                        <p:tgtEl>
                                          <p:spTgt spid="12"/>
                                        </p:tgtEl>
                                        <p:attrNameLst>
                                          <p:attrName>ppt_x</p:attrName>
                                        </p:attrNameLst>
                                      </p:cBhvr>
                                      <p:tavLst>
                                        <p:tav tm="0">
                                          <p:val>
                                            <p:strVal val="#ppt_x"/>
                                          </p:val>
                                        </p:tav>
                                        <p:tav tm="100000">
                                          <p:val>
                                            <p:strVal val="#ppt_x"/>
                                          </p:val>
                                        </p:tav>
                                      </p:tavLst>
                                    </p:anim>
                                    <p:anim calcmode="lin" valueType="num">
                                      <p:cBhvr additive="base">
                                        <p:cTn id="136" dur="500" fill="hold"/>
                                        <p:tgtEl>
                                          <p:spTgt spid="12"/>
                                        </p:tgtEl>
                                        <p:attrNameLst>
                                          <p:attrName>ppt_y</p:attrName>
                                        </p:attrNameLst>
                                      </p:cBhvr>
                                      <p:tavLst>
                                        <p:tav tm="0">
                                          <p:val>
                                            <p:strVal val="1+#ppt_h/2"/>
                                          </p:val>
                                        </p:tav>
                                        <p:tav tm="100000">
                                          <p:val>
                                            <p:strVal val="#ppt_y"/>
                                          </p:val>
                                        </p:tav>
                                      </p:tavLst>
                                    </p:anim>
                                  </p:childTnLst>
                                </p:cTn>
                              </p:par>
                            </p:childTnLst>
                          </p:cTn>
                        </p:par>
                        <p:par>
                          <p:cTn id="137" fill="hold">
                            <p:stCondLst>
                              <p:cond delay="500"/>
                            </p:stCondLst>
                            <p:childTnLst>
                              <p:par>
                                <p:cTn id="138" presetID="53" presetClass="entr" presetSubtype="16" fill="hold" nodeType="afterEffect">
                                  <p:stCondLst>
                                    <p:cond delay="0"/>
                                  </p:stCondLst>
                                  <p:childTnLst>
                                    <p:set>
                                      <p:cBhvr>
                                        <p:cTn id="139" dur="1" fill="hold">
                                          <p:stCondLst>
                                            <p:cond delay="0"/>
                                          </p:stCondLst>
                                        </p:cTn>
                                        <p:tgtEl>
                                          <p:spTgt spid="32"/>
                                        </p:tgtEl>
                                        <p:attrNameLst>
                                          <p:attrName>style.visibility</p:attrName>
                                        </p:attrNameLst>
                                      </p:cBhvr>
                                      <p:to>
                                        <p:strVal val="visible"/>
                                      </p:to>
                                    </p:set>
                                    <p:anim calcmode="lin" valueType="num">
                                      <p:cBhvr>
                                        <p:cTn id="140" dur="500" fill="hold"/>
                                        <p:tgtEl>
                                          <p:spTgt spid="32"/>
                                        </p:tgtEl>
                                        <p:attrNameLst>
                                          <p:attrName>ppt_w</p:attrName>
                                        </p:attrNameLst>
                                      </p:cBhvr>
                                      <p:tavLst>
                                        <p:tav tm="0">
                                          <p:val>
                                            <p:fltVal val="0"/>
                                          </p:val>
                                        </p:tav>
                                        <p:tav tm="100000">
                                          <p:val>
                                            <p:strVal val="#ppt_w"/>
                                          </p:val>
                                        </p:tav>
                                      </p:tavLst>
                                    </p:anim>
                                    <p:anim calcmode="lin" valueType="num">
                                      <p:cBhvr>
                                        <p:cTn id="141" dur="500" fill="hold"/>
                                        <p:tgtEl>
                                          <p:spTgt spid="32"/>
                                        </p:tgtEl>
                                        <p:attrNameLst>
                                          <p:attrName>ppt_h</p:attrName>
                                        </p:attrNameLst>
                                      </p:cBhvr>
                                      <p:tavLst>
                                        <p:tav tm="0">
                                          <p:val>
                                            <p:fltVal val="0"/>
                                          </p:val>
                                        </p:tav>
                                        <p:tav tm="100000">
                                          <p:val>
                                            <p:strVal val="#ppt_h"/>
                                          </p:val>
                                        </p:tav>
                                      </p:tavLst>
                                    </p:anim>
                                    <p:animEffect transition="in" filter="fade">
                                      <p:cBhvr>
                                        <p:cTn id="142" dur="500"/>
                                        <p:tgtEl>
                                          <p:spTgt spid="32"/>
                                        </p:tgtEl>
                                      </p:cBhvr>
                                    </p:animEffect>
                                  </p:childTnLst>
                                </p:cTn>
                              </p:par>
                            </p:childTnLst>
                          </p:cTn>
                        </p:par>
                        <p:par>
                          <p:cTn id="143" fill="hold">
                            <p:stCondLst>
                              <p:cond delay="1000"/>
                            </p:stCondLst>
                            <p:childTnLst>
                              <p:par>
                                <p:cTn id="144" presetID="53" presetClass="entr" presetSubtype="16" fill="hold" nodeType="afterEffect">
                                  <p:stCondLst>
                                    <p:cond delay="0"/>
                                  </p:stCondLst>
                                  <p:childTnLst>
                                    <p:set>
                                      <p:cBhvr>
                                        <p:cTn id="145" dur="1" fill="hold">
                                          <p:stCondLst>
                                            <p:cond delay="0"/>
                                          </p:stCondLst>
                                        </p:cTn>
                                        <p:tgtEl>
                                          <p:spTgt spid="46"/>
                                        </p:tgtEl>
                                        <p:attrNameLst>
                                          <p:attrName>style.visibility</p:attrName>
                                        </p:attrNameLst>
                                      </p:cBhvr>
                                      <p:to>
                                        <p:strVal val="visible"/>
                                      </p:to>
                                    </p:set>
                                    <p:anim calcmode="lin" valueType="num">
                                      <p:cBhvr>
                                        <p:cTn id="146" dur="500" fill="hold"/>
                                        <p:tgtEl>
                                          <p:spTgt spid="46"/>
                                        </p:tgtEl>
                                        <p:attrNameLst>
                                          <p:attrName>ppt_w</p:attrName>
                                        </p:attrNameLst>
                                      </p:cBhvr>
                                      <p:tavLst>
                                        <p:tav tm="0">
                                          <p:val>
                                            <p:fltVal val="0"/>
                                          </p:val>
                                        </p:tav>
                                        <p:tav tm="100000">
                                          <p:val>
                                            <p:strVal val="#ppt_w"/>
                                          </p:val>
                                        </p:tav>
                                      </p:tavLst>
                                    </p:anim>
                                    <p:anim calcmode="lin" valueType="num">
                                      <p:cBhvr>
                                        <p:cTn id="147" dur="500" fill="hold"/>
                                        <p:tgtEl>
                                          <p:spTgt spid="46"/>
                                        </p:tgtEl>
                                        <p:attrNameLst>
                                          <p:attrName>ppt_h</p:attrName>
                                        </p:attrNameLst>
                                      </p:cBhvr>
                                      <p:tavLst>
                                        <p:tav tm="0">
                                          <p:val>
                                            <p:fltVal val="0"/>
                                          </p:val>
                                        </p:tav>
                                        <p:tav tm="100000">
                                          <p:val>
                                            <p:strVal val="#ppt_h"/>
                                          </p:val>
                                        </p:tav>
                                      </p:tavLst>
                                    </p:anim>
                                    <p:animEffect transition="in" filter="fade">
                                      <p:cBhvr>
                                        <p:cTn id="148" dur="500"/>
                                        <p:tgtEl>
                                          <p:spTgt spid="46"/>
                                        </p:tgtEl>
                                      </p:cBhvr>
                                    </p:animEffect>
                                  </p:childTnLst>
                                </p:cTn>
                              </p:par>
                            </p:childTnLst>
                          </p:cTn>
                        </p:par>
                      </p:childTnLst>
                    </p:cTn>
                  </p:par>
                  <p:par>
                    <p:cTn id="149" fill="hold">
                      <p:stCondLst>
                        <p:cond delay="indefinite"/>
                      </p:stCondLst>
                      <p:childTnLst>
                        <p:par>
                          <p:cTn id="150" fill="hold">
                            <p:stCondLst>
                              <p:cond delay="0"/>
                            </p:stCondLst>
                            <p:childTnLst>
                              <p:par>
                                <p:cTn id="151" presetID="2" presetClass="entr" presetSubtype="4" fill="hold" grpId="0" nodeType="clickEffect">
                                  <p:stCondLst>
                                    <p:cond delay="0"/>
                                  </p:stCondLst>
                                  <p:childTnLst>
                                    <p:set>
                                      <p:cBhvr>
                                        <p:cTn id="152" dur="1" fill="hold">
                                          <p:stCondLst>
                                            <p:cond delay="0"/>
                                          </p:stCondLst>
                                        </p:cTn>
                                        <p:tgtEl>
                                          <p:spTgt spid="13"/>
                                        </p:tgtEl>
                                        <p:attrNameLst>
                                          <p:attrName>style.visibility</p:attrName>
                                        </p:attrNameLst>
                                      </p:cBhvr>
                                      <p:to>
                                        <p:strVal val="visible"/>
                                      </p:to>
                                    </p:set>
                                    <p:anim calcmode="lin" valueType="num">
                                      <p:cBhvr additive="base">
                                        <p:cTn id="153" dur="500" fill="hold"/>
                                        <p:tgtEl>
                                          <p:spTgt spid="13"/>
                                        </p:tgtEl>
                                        <p:attrNameLst>
                                          <p:attrName>ppt_x</p:attrName>
                                        </p:attrNameLst>
                                      </p:cBhvr>
                                      <p:tavLst>
                                        <p:tav tm="0">
                                          <p:val>
                                            <p:strVal val="#ppt_x"/>
                                          </p:val>
                                        </p:tav>
                                        <p:tav tm="100000">
                                          <p:val>
                                            <p:strVal val="#ppt_x"/>
                                          </p:val>
                                        </p:tav>
                                      </p:tavLst>
                                    </p:anim>
                                    <p:anim calcmode="lin" valueType="num">
                                      <p:cBhvr additive="base">
                                        <p:cTn id="154" dur="500" fill="hold"/>
                                        <p:tgtEl>
                                          <p:spTgt spid="13"/>
                                        </p:tgtEl>
                                        <p:attrNameLst>
                                          <p:attrName>ppt_y</p:attrName>
                                        </p:attrNameLst>
                                      </p:cBhvr>
                                      <p:tavLst>
                                        <p:tav tm="0">
                                          <p:val>
                                            <p:strVal val="1+#ppt_h/2"/>
                                          </p:val>
                                        </p:tav>
                                        <p:tav tm="100000">
                                          <p:val>
                                            <p:strVal val="#ppt_y"/>
                                          </p:val>
                                        </p:tav>
                                      </p:tavLst>
                                    </p:anim>
                                  </p:childTnLst>
                                </p:cTn>
                              </p:par>
                            </p:childTnLst>
                          </p:cTn>
                        </p:par>
                        <p:par>
                          <p:cTn id="155" fill="hold">
                            <p:stCondLst>
                              <p:cond delay="500"/>
                            </p:stCondLst>
                            <p:childTnLst>
                              <p:par>
                                <p:cTn id="156" presetID="53" presetClass="entr" presetSubtype="16" fill="hold" nodeType="afterEffect">
                                  <p:stCondLst>
                                    <p:cond delay="0"/>
                                  </p:stCondLst>
                                  <p:childTnLst>
                                    <p:set>
                                      <p:cBhvr>
                                        <p:cTn id="157" dur="1" fill="hold">
                                          <p:stCondLst>
                                            <p:cond delay="0"/>
                                          </p:stCondLst>
                                        </p:cTn>
                                        <p:tgtEl>
                                          <p:spTgt spid="22"/>
                                        </p:tgtEl>
                                        <p:attrNameLst>
                                          <p:attrName>style.visibility</p:attrName>
                                        </p:attrNameLst>
                                      </p:cBhvr>
                                      <p:to>
                                        <p:strVal val="visible"/>
                                      </p:to>
                                    </p:set>
                                    <p:anim calcmode="lin" valueType="num">
                                      <p:cBhvr>
                                        <p:cTn id="158" dur="500" fill="hold"/>
                                        <p:tgtEl>
                                          <p:spTgt spid="22"/>
                                        </p:tgtEl>
                                        <p:attrNameLst>
                                          <p:attrName>ppt_w</p:attrName>
                                        </p:attrNameLst>
                                      </p:cBhvr>
                                      <p:tavLst>
                                        <p:tav tm="0">
                                          <p:val>
                                            <p:fltVal val="0"/>
                                          </p:val>
                                        </p:tav>
                                        <p:tav tm="100000">
                                          <p:val>
                                            <p:strVal val="#ppt_w"/>
                                          </p:val>
                                        </p:tav>
                                      </p:tavLst>
                                    </p:anim>
                                    <p:anim calcmode="lin" valueType="num">
                                      <p:cBhvr>
                                        <p:cTn id="159" dur="500" fill="hold"/>
                                        <p:tgtEl>
                                          <p:spTgt spid="22"/>
                                        </p:tgtEl>
                                        <p:attrNameLst>
                                          <p:attrName>ppt_h</p:attrName>
                                        </p:attrNameLst>
                                      </p:cBhvr>
                                      <p:tavLst>
                                        <p:tav tm="0">
                                          <p:val>
                                            <p:fltVal val="0"/>
                                          </p:val>
                                        </p:tav>
                                        <p:tav tm="100000">
                                          <p:val>
                                            <p:strVal val="#ppt_h"/>
                                          </p:val>
                                        </p:tav>
                                      </p:tavLst>
                                    </p:anim>
                                    <p:animEffect transition="in" filter="fade">
                                      <p:cBhvr>
                                        <p:cTn id="160" dur="500"/>
                                        <p:tgtEl>
                                          <p:spTgt spid="22"/>
                                        </p:tgtEl>
                                      </p:cBhvr>
                                    </p:animEffect>
                                  </p:childTnLst>
                                </p:cTn>
                              </p:par>
                            </p:childTnLst>
                          </p:cTn>
                        </p:par>
                        <p:par>
                          <p:cTn id="161" fill="hold">
                            <p:stCondLst>
                              <p:cond delay="1000"/>
                            </p:stCondLst>
                            <p:childTnLst>
                              <p:par>
                                <p:cTn id="162" presetID="2" presetClass="entr" presetSubtype="3" fill="hold" nodeType="afterEffect">
                                  <p:stCondLst>
                                    <p:cond delay="0"/>
                                  </p:stCondLst>
                                  <p:childTnLst>
                                    <p:set>
                                      <p:cBhvr>
                                        <p:cTn id="163" dur="1" fill="hold">
                                          <p:stCondLst>
                                            <p:cond delay="0"/>
                                          </p:stCondLst>
                                        </p:cTn>
                                        <p:tgtEl>
                                          <p:spTgt spid="42"/>
                                        </p:tgtEl>
                                        <p:attrNameLst>
                                          <p:attrName>style.visibility</p:attrName>
                                        </p:attrNameLst>
                                      </p:cBhvr>
                                      <p:to>
                                        <p:strVal val="visible"/>
                                      </p:to>
                                    </p:set>
                                    <p:anim calcmode="lin" valueType="num">
                                      <p:cBhvr additive="base">
                                        <p:cTn id="164" dur="500" fill="hold"/>
                                        <p:tgtEl>
                                          <p:spTgt spid="42"/>
                                        </p:tgtEl>
                                        <p:attrNameLst>
                                          <p:attrName>ppt_x</p:attrName>
                                        </p:attrNameLst>
                                      </p:cBhvr>
                                      <p:tavLst>
                                        <p:tav tm="0">
                                          <p:val>
                                            <p:strVal val="1+#ppt_w/2"/>
                                          </p:val>
                                        </p:tav>
                                        <p:tav tm="100000">
                                          <p:val>
                                            <p:strVal val="#ppt_x"/>
                                          </p:val>
                                        </p:tav>
                                      </p:tavLst>
                                    </p:anim>
                                    <p:anim calcmode="lin" valueType="num">
                                      <p:cBhvr additive="base">
                                        <p:cTn id="165" dur="500" fill="hold"/>
                                        <p:tgtEl>
                                          <p:spTgt spid="42"/>
                                        </p:tgtEl>
                                        <p:attrNameLst>
                                          <p:attrName>ppt_y</p:attrName>
                                        </p:attrNameLst>
                                      </p:cBhvr>
                                      <p:tavLst>
                                        <p:tav tm="0">
                                          <p:val>
                                            <p:strVal val="0-#ppt_h/2"/>
                                          </p:val>
                                        </p:tav>
                                        <p:tav tm="100000">
                                          <p:val>
                                            <p:strVal val="#ppt_y"/>
                                          </p:val>
                                        </p:tav>
                                      </p:tavLst>
                                    </p:anim>
                                  </p:childTnLst>
                                </p:cTn>
                              </p:par>
                            </p:childTnLst>
                          </p:cTn>
                        </p:par>
                      </p:childTnLst>
                    </p:cTn>
                  </p:par>
                  <p:par>
                    <p:cTn id="166" fill="hold">
                      <p:stCondLst>
                        <p:cond delay="indefinite"/>
                      </p:stCondLst>
                      <p:childTnLst>
                        <p:par>
                          <p:cTn id="167" fill="hold">
                            <p:stCondLst>
                              <p:cond delay="0"/>
                            </p:stCondLst>
                            <p:childTnLst>
                              <p:par>
                                <p:cTn id="168" presetID="14" presetClass="exit" presetSubtype="10" fill="hold" nodeType="clickEffect">
                                  <p:stCondLst>
                                    <p:cond delay="0"/>
                                  </p:stCondLst>
                                  <p:childTnLst>
                                    <p:animEffect transition="out" filter="randombar(horizontal)">
                                      <p:cBhvr>
                                        <p:cTn id="169" dur="500"/>
                                        <p:tgtEl>
                                          <p:spTgt spid="56"/>
                                        </p:tgtEl>
                                      </p:cBhvr>
                                    </p:animEffect>
                                    <p:set>
                                      <p:cBhvr>
                                        <p:cTn id="170" dur="1" fill="hold">
                                          <p:stCondLst>
                                            <p:cond delay="499"/>
                                          </p:stCondLst>
                                        </p:cTn>
                                        <p:tgtEl>
                                          <p:spTgt spid="56"/>
                                        </p:tgtEl>
                                        <p:attrNameLst>
                                          <p:attrName>style.visibility</p:attrName>
                                        </p:attrNameLst>
                                      </p:cBhvr>
                                      <p:to>
                                        <p:strVal val="hidden"/>
                                      </p:to>
                                    </p:set>
                                  </p:childTnLst>
                                </p:cTn>
                              </p:par>
                            </p:childTnLst>
                          </p:cTn>
                        </p:par>
                        <p:par>
                          <p:cTn id="171" fill="hold">
                            <p:stCondLst>
                              <p:cond delay="500"/>
                            </p:stCondLst>
                            <p:childTnLst>
                              <p:par>
                                <p:cTn id="172" presetID="14" presetClass="exit" presetSubtype="10" fill="hold" nodeType="afterEffect">
                                  <p:stCondLst>
                                    <p:cond delay="0"/>
                                  </p:stCondLst>
                                  <p:childTnLst>
                                    <p:animEffect transition="out" filter="randombar(horizontal)">
                                      <p:cBhvr>
                                        <p:cTn id="173" dur="500"/>
                                        <p:tgtEl>
                                          <p:spTgt spid="28"/>
                                        </p:tgtEl>
                                      </p:cBhvr>
                                    </p:animEffect>
                                    <p:set>
                                      <p:cBhvr>
                                        <p:cTn id="174" dur="1" fill="hold">
                                          <p:stCondLst>
                                            <p:cond delay="499"/>
                                          </p:stCondLst>
                                        </p:cTn>
                                        <p:tgtEl>
                                          <p:spTgt spid="28"/>
                                        </p:tgtEl>
                                        <p:attrNameLst>
                                          <p:attrName>style.visibility</p:attrName>
                                        </p:attrNameLst>
                                      </p:cBhvr>
                                      <p:to>
                                        <p:strVal val="hidden"/>
                                      </p:to>
                                    </p:set>
                                  </p:childTnLst>
                                </p:cTn>
                              </p:par>
                            </p:childTnLst>
                          </p:cTn>
                        </p:par>
                        <p:par>
                          <p:cTn id="175" fill="hold">
                            <p:stCondLst>
                              <p:cond delay="1000"/>
                            </p:stCondLst>
                            <p:childTnLst>
                              <p:par>
                                <p:cTn id="176" presetID="14" presetClass="exit" presetSubtype="10" fill="hold" nodeType="afterEffect">
                                  <p:stCondLst>
                                    <p:cond delay="0"/>
                                  </p:stCondLst>
                                  <p:childTnLst>
                                    <p:animEffect transition="out" filter="randombar(horizontal)">
                                      <p:cBhvr>
                                        <p:cTn id="177" dur="500"/>
                                        <p:tgtEl>
                                          <p:spTgt spid="18"/>
                                        </p:tgtEl>
                                      </p:cBhvr>
                                    </p:animEffect>
                                    <p:set>
                                      <p:cBhvr>
                                        <p:cTn id="178" dur="1" fill="hold">
                                          <p:stCondLst>
                                            <p:cond delay="499"/>
                                          </p:stCondLst>
                                        </p:cTn>
                                        <p:tgtEl>
                                          <p:spTgt spid="18"/>
                                        </p:tgtEl>
                                        <p:attrNameLst>
                                          <p:attrName>style.visibility</p:attrName>
                                        </p:attrNameLst>
                                      </p:cBhvr>
                                      <p:to>
                                        <p:strVal val="hidden"/>
                                      </p:to>
                                    </p:set>
                                  </p:childTnLst>
                                </p:cTn>
                              </p:par>
                              <p:par>
                                <p:cTn id="179" presetID="14" presetClass="exit" presetSubtype="10" fill="hold" nodeType="withEffect">
                                  <p:stCondLst>
                                    <p:cond delay="0"/>
                                  </p:stCondLst>
                                  <p:childTnLst>
                                    <p:animEffect transition="out" filter="randombar(horizontal)">
                                      <p:cBhvr>
                                        <p:cTn id="180" dur="500"/>
                                        <p:tgtEl>
                                          <p:spTgt spid="54"/>
                                        </p:tgtEl>
                                      </p:cBhvr>
                                    </p:animEffect>
                                    <p:set>
                                      <p:cBhvr>
                                        <p:cTn id="181" dur="1" fill="hold">
                                          <p:stCondLst>
                                            <p:cond delay="499"/>
                                          </p:stCondLst>
                                        </p:cTn>
                                        <p:tgtEl>
                                          <p:spTgt spid="54"/>
                                        </p:tgtEl>
                                        <p:attrNameLst>
                                          <p:attrName>style.visibility</p:attrName>
                                        </p:attrNameLst>
                                      </p:cBhvr>
                                      <p:to>
                                        <p:strVal val="hidden"/>
                                      </p:to>
                                    </p:set>
                                  </p:childTnLst>
                                </p:cTn>
                              </p:par>
                            </p:childTnLst>
                          </p:cTn>
                        </p:par>
                        <p:par>
                          <p:cTn id="182" fill="hold">
                            <p:stCondLst>
                              <p:cond delay="1500"/>
                            </p:stCondLst>
                            <p:childTnLst>
                              <p:par>
                                <p:cTn id="183" presetID="14" presetClass="exit" presetSubtype="10" fill="hold" nodeType="afterEffect">
                                  <p:stCondLst>
                                    <p:cond delay="0"/>
                                  </p:stCondLst>
                                  <p:childTnLst>
                                    <p:animEffect transition="out" filter="randombar(horizontal)">
                                      <p:cBhvr>
                                        <p:cTn id="184" dur="500"/>
                                        <p:tgtEl>
                                          <p:spTgt spid="34"/>
                                        </p:tgtEl>
                                      </p:cBhvr>
                                    </p:animEffect>
                                    <p:set>
                                      <p:cBhvr>
                                        <p:cTn id="185" dur="1" fill="hold">
                                          <p:stCondLst>
                                            <p:cond delay="499"/>
                                          </p:stCondLst>
                                        </p:cTn>
                                        <p:tgtEl>
                                          <p:spTgt spid="34"/>
                                        </p:tgtEl>
                                        <p:attrNameLst>
                                          <p:attrName>style.visibility</p:attrName>
                                        </p:attrNameLst>
                                      </p:cBhvr>
                                      <p:to>
                                        <p:strVal val="hidden"/>
                                      </p:to>
                                    </p:set>
                                  </p:childTnLst>
                                </p:cTn>
                              </p:par>
                              <p:par>
                                <p:cTn id="186" presetID="14" presetClass="exit" presetSubtype="10" fill="hold" nodeType="withEffect">
                                  <p:stCondLst>
                                    <p:cond delay="0"/>
                                  </p:stCondLst>
                                  <p:childTnLst>
                                    <p:animEffect transition="out" filter="randombar(horizontal)">
                                      <p:cBhvr>
                                        <p:cTn id="187" dur="500"/>
                                        <p:tgtEl>
                                          <p:spTgt spid="24"/>
                                        </p:tgtEl>
                                      </p:cBhvr>
                                    </p:animEffect>
                                    <p:set>
                                      <p:cBhvr>
                                        <p:cTn id="188" dur="1" fill="hold">
                                          <p:stCondLst>
                                            <p:cond delay="499"/>
                                          </p:stCondLst>
                                        </p:cTn>
                                        <p:tgtEl>
                                          <p:spTgt spid="24"/>
                                        </p:tgtEl>
                                        <p:attrNameLst>
                                          <p:attrName>style.visibility</p:attrName>
                                        </p:attrNameLst>
                                      </p:cBhvr>
                                      <p:to>
                                        <p:strVal val="hidden"/>
                                      </p:to>
                                    </p:set>
                                  </p:childTnLst>
                                </p:cTn>
                              </p:par>
                            </p:childTnLst>
                          </p:cTn>
                        </p:par>
                        <p:par>
                          <p:cTn id="189" fill="hold">
                            <p:stCondLst>
                              <p:cond delay="2000"/>
                            </p:stCondLst>
                            <p:childTnLst>
                              <p:par>
                                <p:cTn id="190" presetID="14" presetClass="exit" presetSubtype="10" fill="hold" nodeType="afterEffect">
                                  <p:stCondLst>
                                    <p:cond delay="0"/>
                                  </p:stCondLst>
                                  <p:childTnLst>
                                    <p:animEffect transition="out" filter="randombar(horizontal)">
                                      <p:cBhvr>
                                        <p:cTn id="191" dur="500"/>
                                        <p:tgtEl>
                                          <p:spTgt spid="40"/>
                                        </p:tgtEl>
                                      </p:cBhvr>
                                    </p:animEffect>
                                    <p:set>
                                      <p:cBhvr>
                                        <p:cTn id="192" dur="1" fill="hold">
                                          <p:stCondLst>
                                            <p:cond delay="499"/>
                                          </p:stCondLst>
                                        </p:cTn>
                                        <p:tgtEl>
                                          <p:spTgt spid="40"/>
                                        </p:tgtEl>
                                        <p:attrNameLst>
                                          <p:attrName>style.visibility</p:attrName>
                                        </p:attrNameLst>
                                      </p:cBhvr>
                                      <p:to>
                                        <p:strVal val="hidden"/>
                                      </p:to>
                                    </p:set>
                                  </p:childTnLst>
                                </p:cTn>
                              </p:par>
                              <p:par>
                                <p:cTn id="193" presetID="14" presetClass="exit" presetSubtype="10" fill="hold" nodeType="withEffect">
                                  <p:stCondLst>
                                    <p:cond delay="0"/>
                                  </p:stCondLst>
                                  <p:childTnLst>
                                    <p:animEffect transition="out" filter="randombar(horizontal)">
                                      <p:cBhvr>
                                        <p:cTn id="194" dur="500"/>
                                        <p:tgtEl>
                                          <p:spTgt spid="16"/>
                                        </p:tgtEl>
                                      </p:cBhvr>
                                    </p:animEffect>
                                    <p:set>
                                      <p:cBhvr>
                                        <p:cTn id="195" dur="1" fill="hold">
                                          <p:stCondLst>
                                            <p:cond delay="499"/>
                                          </p:stCondLst>
                                        </p:cTn>
                                        <p:tgtEl>
                                          <p:spTgt spid="16"/>
                                        </p:tgtEl>
                                        <p:attrNameLst>
                                          <p:attrName>style.visibility</p:attrName>
                                        </p:attrNameLst>
                                      </p:cBhvr>
                                      <p:to>
                                        <p:strVal val="hidden"/>
                                      </p:to>
                                    </p:set>
                                  </p:childTnLst>
                                </p:cTn>
                              </p:par>
                            </p:childTnLst>
                          </p:cTn>
                        </p:par>
                        <p:par>
                          <p:cTn id="196" fill="hold">
                            <p:stCondLst>
                              <p:cond delay="2500"/>
                            </p:stCondLst>
                            <p:childTnLst>
                              <p:par>
                                <p:cTn id="197" presetID="14" presetClass="exit" presetSubtype="10" fill="hold" nodeType="afterEffect">
                                  <p:stCondLst>
                                    <p:cond delay="0"/>
                                  </p:stCondLst>
                                  <p:childTnLst>
                                    <p:animEffect transition="out" filter="randombar(horizontal)">
                                      <p:cBhvr>
                                        <p:cTn id="198" dur="500"/>
                                        <p:tgtEl>
                                          <p:spTgt spid="57"/>
                                        </p:tgtEl>
                                      </p:cBhvr>
                                    </p:animEffect>
                                    <p:set>
                                      <p:cBhvr>
                                        <p:cTn id="199" dur="1" fill="hold">
                                          <p:stCondLst>
                                            <p:cond delay="499"/>
                                          </p:stCondLst>
                                        </p:cTn>
                                        <p:tgtEl>
                                          <p:spTgt spid="57"/>
                                        </p:tgtEl>
                                        <p:attrNameLst>
                                          <p:attrName>style.visibility</p:attrName>
                                        </p:attrNameLst>
                                      </p:cBhvr>
                                      <p:to>
                                        <p:strVal val="hidden"/>
                                      </p:to>
                                    </p:set>
                                  </p:childTnLst>
                                </p:cTn>
                              </p:par>
                              <p:par>
                                <p:cTn id="200" presetID="14" presetClass="exit" presetSubtype="10" fill="hold" nodeType="withEffect">
                                  <p:stCondLst>
                                    <p:cond delay="0"/>
                                  </p:stCondLst>
                                  <p:childTnLst>
                                    <p:animEffect transition="out" filter="randombar(horizontal)">
                                      <p:cBhvr>
                                        <p:cTn id="201" dur="500"/>
                                        <p:tgtEl>
                                          <p:spTgt spid="44"/>
                                        </p:tgtEl>
                                      </p:cBhvr>
                                    </p:animEffect>
                                    <p:set>
                                      <p:cBhvr>
                                        <p:cTn id="202" dur="1" fill="hold">
                                          <p:stCondLst>
                                            <p:cond delay="499"/>
                                          </p:stCondLst>
                                        </p:cTn>
                                        <p:tgtEl>
                                          <p:spTgt spid="44"/>
                                        </p:tgtEl>
                                        <p:attrNameLst>
                                          <p:attrName>style.visibility</p:attrName>
                                        </p:attrNameLst>
                                      </p:cBhvr>
                                      <p:to>
                                        <p:strVal val="hidden"/>
                                      </p:to>
                                    </p:set>
                                  </p:childTnLst>
                                </p:cTn>
                              </p:par>
                              <p:par>
                                <p:cTn id="203" presetID="14" presetClass="exit" presetSubtype="10" fill="hold" nodeType="withEffect">
                                  <p:stCondLst>
                                    <p:cond delay="0"/>
                                  </p:stCondLst>
                                  <p:childTnLst>
                                    <p:animEffect transition="out" filter="randombar(horizontal)">
                                      <p:cBhvr>
                                        <p:cTn id="204" dur="500"/>
                                        <p:tgtEl>
                                          <p:spTgt spid="58"/>
                                        </p:tgtEl>
                                      </p:cBhvr>
                                    </p:animEffect>
                                    <p:set>
                                      <p:cBhvr>
                                        <p:cTn id="205" dur="1" fill="hold">
                                          <p:stCondLst>
                                            <p:cond delay="499"/>
                                          </p:stCondLst>
                                        </p:cTn>
                                        <p:tgtEl>
                                          <p:spTgt spid="58"/>
                                        </p:tgtEl>
                                        <p:attrNameLst>
                                          <p:attrName>style.visibility</p:attrName>
                                        </p:attrNameLst>
                                      </p:cBhvr>
                                      <p:to>
                                        <p:strVal val="hidden"/>
                                      </p:to>
                                    </p:set>
                                  </p:childTnLst>
                                </p:cTn>
                              </p:par>
                              <p:par>
                                <p:cTn id="206" presetID="14" presetClass="exit" presetSubtype="10" fill="hold" nodeType="withEffect">
                                  <p:stCondLst>
                                    <p:cond delay="0"/>
                                  </p:stCondLst>
                                  <p:childTnLst>
                                    <p:animEffect transition="out" filter="randombar(horizontal)">
                                      <p:cBhvr>
                                        <p:cTn id="207" dur="500"/>
                                        <p:tgtEl>
                                          <p:spTgt spid="38"/>
                                        </p:tgtEl>
                                      </p:cBhvr>
                                    </p:animEffect>
                                    <p:set>
                                      <p:cBhvr>
                                        <p:cTn id="208" dur="1" fill="hold">
                                          <p:stCondLst>
                                            <p:cond delay="499"/>
                                          </p:stCondLst>
                                        </p:cTn>
                                        <p:tgtEl>
                                          <p:spTgt spid="38"/>
                                        </p:tgtEl>
                                        <p:attrNameLst>
                                          <p:attrName>style.visibility</p:attrName>
                                        </p:attrNameLst>
                                      </p:cBhvr>
                                      <p:to>
                                        <p:strVal val="hidden"/>
                                      </p:to>
                                    </p:set>
                                  </p:childTnLst>
                                </p:cTn>
                              </p:par>
                              <p:par>
                                <p:cTn id="209" presetID="14" presetClass="exit" presetSubtype="10" fill="hold" nodeType="withEffect">
                                  <p:stCondLst>
                                    <p:cond delay="0"/>
                                  </p:stCondLst>
                                  <p:childTnLst>
                                    <p:animEffect transition="out" filter="randombar(horizontal)">
                                      <p:cBhvr>
                                        <p:cTn id="210" dur="500"/>
                                        <p:tgtEl>
                                          <p:spTgt spid="48"/>
                                        </p:tgtEl>
                                      </p:cBhvr>
                                    </p:animEffect>
                                    <p:set>
                                      <p:cBhvr>
                                        <p:cTn id="211" dur="1" fill="hold">
                                          <p:stCondLst>
                                            <p:cond delay="499"/>
                                          </p:stCondLst>
                                        </p:cTn>
                                        <p:tgtEl>
                                          <p:spTgt spid="48"/>
                                        </p:tgtEl>
                                        <p:attrNameLst>
                                          <p:attrName>style.visibility</p:attrName>
                                        </p:attrNameLst>
                                      </p:cBhvr>
                                      <p:to>
                                        <p:strVal val="hidden"/>
                                      </p:to>
                                    </p:set>
                                  </p:childTnLst>
                                </p:cTn>
                              </p:par>
                            </p:childTnLst>
                          </p:cTn>
                        </p:par>
                        <p:par>
                          <p:cTn id="212" fill="hold">
                            <p:stCondLst>
                              <p:cond delay="3000"/>
                            </p:stCondLst>
                            <p:childTnLst>
                              <p:par>
                                <p:cTn id="213" presetID="14" presetClass="exit" presetSubtype="10" fill="hold" nodeType="afterEffect">
                                  <p:stCondLst>
                                    <p:cond delay="0"/>
                                  </p:stCondLst>
                                  <p:childTnLst>
                                    <p:animEffect transition="out" filter="randombar(horizontal)">
                                      <p:cBhvr>
                                        <p:cTn id="214" dur="500"/>
                                        <p:tgtEl>
                                          <p:spTgt spid="26"/>
                                        </p:tgtEl>
                                      </p:cBhvr>
                                    </p:animEffect>
                                    <p:set>
                                      <p:cBhvr>
                                        <p:cTn id="215" dur="1" fill="hold">
                                          <p:stCondLst>
                                            <p:cond delay="499"/>
                                          </p:stCondLst>
                                        </p:cTn>
                                        <p:tgtEl>
                                          <p:spTgt spid="26"/>
                                        </p:tgtEl>
                                        <p:attrNameLst>
                                          <p:attrName>style.visibility</p:attrName>
                                        </p:attrNameLst>
                                      </p:cBhvr>
                                      <p:to>
                                        <p:strVal val="hidden"/>
                                      </p:to>
                                    </p:set>
                                  </p:childTnLst>
                                </p:cTn>
                              </p:par>
                            </p:childTnLst>
                          </p:cTn>
                        </p:par>
                        <p:par>
                          <p:cTn id="216" fill="hold">
                            <p:stCondLst>
                              <p:cond delay="3500"/>
                            </p:stCondLst>
                            <p:childTnLst>
                              <p:par>
                                <p:cTn id="217" presetID="14" presetClass="exit" presetSubtype="10" fill="hold" nodeType="afterEffect">
                                  <p:stCondLst>
                                    <p:cond delay="0"/>
                                  </p:stCondLst>
                                  <p:childTnLst>
                                    <p:animEffect transition="out" filter="randombar(horizontal)">
                                      <p:cBhvr>
                                        <p:cTn id="218" dur="500"/>
                                        <p:tgtEl>
                                          <p:spTgt spid="52"/>
                                        </p:tgtEl>
                                      </p:cBhvr>
                                    </p:animEffect>
                                    <p:set>
                                      <p:cBhvr>
                                        <p:cTn id="219" dur="1" fill="hold">
                                          <p:stCondLst>
                                            <p:cond delay="499"/>
                                          </p:stCondLst>
                                        </p:cTn>
                                        <p:tgtEl>
                                          <p:spTgt spid="52"/>
                                        </p:tgtEl>
                                        <p:attrNameLst>
                                          <p:attrName>style.visibility</p:attrName>
                                        </p:attrNameLst>
                                      </p:cBhvr>
                                      <p:to>
                                        <p:strVal val="hidden"/>
                                      </p:to>
                                    </p:set>
                                  </p:childTnLst>
                                </p:cTn>
                              </p:par>
                              <p:par>
                                <p:cTn id="220" presetID="14" presetClass="exit" presetSubtype="10" fill="hold" nodeType="withEffect">
                                  <p:stCondLst>
                                    <p:cond delay="0"/>
                                  </p:stCondLst>
                                  <p:childTnLst>
                                    <p:animEffect transition="out" filter="randombar(horizontal)">
                                      <p:cBhvr>
                                        <p:cTn id="221" dur="500"/>
                                        <p:tgtEl>
                                          <p:spTgt spid="20"/>
                                        </p:tgtEl>
                                      </p:cBhvr>
                                    </p:animEffect>
                                    <p:set>
                                      <p:cBhvr>
                                        <p:cTn id="222" dur="1" fill="hold">
                                          <p:stCondLst>
                                            <p:cond delay="499"/>
                                          </p:stCondLst>
                                        </p:cTn>
                                        <p:tgtEl>
                                          <p:spTgt spid="20"/>
                                        </p:tgtEl>
                                        <p:attrNameLst>
                                          <p:attrName>style.visibility</p:attrName>
                                        </p:attrNameLst>
                                      </p:cBhvr>
                                      <p:to>
                                        <p:strVal val="hidden"/>
                                      </p:to>
                                    </p:set>
                                  </p:childTnLst>
                                </p:cTn>
                              </p:par>
                              <p:par>
                                <p:cTn id="223" presetID="14" presetClass="exit" presetSubtype="10" fill="hold" nodeType="withEffect">
                                  <p:stCondLst>
                                    <p:cond delay="0"/>
                                  </p:stCondLst>
                                  <p:childTnLst>
                                    <p:animEffect transition="out" filter="randombar(horizontal)">
                                      <p:cBhvr>
                                        <p:cTn id="224" dur="500"/>
                                        <p:tgtEl>
                                          <p:spTgt spid="30"/>
                                        </p:tgtEl>
                                      </p:cBhvr>
                                    </p:animEffect>
                                    <p:set>
                                      <p:cBhvr>
                                        <p:cTn id="225" dur="1" fill="hold">
                                          <p:stCondLst>
                                            <p:cond delay="499"/>
                                          </p:stCondLst>
                                        </p:cTn>
                                        <p:tgtEl>
                                          <p:spTgt spid="30"/>
                                        </p:tgtEl>
                                        <p:attrNameLst>
                                          <p:attrName>style.visibility</p:attrName>
                                        </p:attrNameLst>
                                      </p:cBhvr>
                                      <p:to>
                                        <p:strVal val="hidden"/>
                                      </p:to>
                                    </p:set>
                                  </p:childTnLst>
                                </p:cTn>
                              </p:par>
                            </p:childTnLst>
                          </p:cTn>
                        </p:par>
                        <p:par>
                          <p:cTn id="226" fill="hold">
                            <p:stCondLst>
                              <p:cond delay="4000"/>
                            </p:stCondLst>
                            <p:childTnLst>
                              <p:par>
                                <p:cTn id="227" presetID="14" presetClass="exit" presetSubtype="10" fill="hold" nodeType="afterEffect">
                                  <p:stCondLst>
                                    <p:cond delay="0"/>
                                  </p:stCondLst>
                                  <p:childTnLst>
                                    <p:animEffect transition="out" filter="randombar(horizontal)">
                                      <p:cBhvr>
                                        <p:cTn id="228" dur="500"/>
                                        <p:tgtEl>
                                          <p:spTgt spid="32"/>
                                        </p:tgtEl>
                                      </p:cBhvr>
                                    </p:animEffect>
                                    <p:set>
                                      <p:cBhvr>
                                        <p:cTn id="229" dur="1" fill="hold">
                                          <p:stCondLst>
                                            <p:cond delay="499"/>
                                          </p:stCondLst>
                                        </p:cTn>
                                        <p:tgtEl>
                                          <p:spTgt spid="32"/>
                                        </p:tgtEl>
                                        <p:attrNameLst>
                                          <p:attrName>style.visibility</p:attrName>
                                        </p:attrNameLst>
                                      </p:cBhvr>
                                      <p:to>
                                        <p:strVal val="hidden"/>
                                      </p:to>
                                    </p:set>
                                  </p:childTnLst>
                                </p:cTn>
                              </p:par>
                            </p:childTnLst>
                          </p:cTn>
                        </p:par>
                        <p:par>
                          <p:cTn id="230" fill="hold">
                            <p:stCondLst>
                              <p:cond delay="4500"/>
                            </p:stCondLst>
                            <p:childTnLst>
                              <p:par>
                                <p:cTn id="231" presetID="14" presetClass="exit" presetSubtype="10" fill="hold" nodeType="afterEffect">
                                  <p:stCondLst>
                                    <p:cond delay="0"/>
                                  </p:stCondLst>
                                  <p:childTnLst>
                                    <p:animEffect transition="out" filter="randombar(horizontal)">
                                      <p:cBhvr>
                                        <p:cTn id="232" dur="500"/>
                                        <p:tgtEl>
                                          <p:spTgt spid="46"/>
                                        </p:tgtEl>
                                      </p:cBhvr>
                                    </p:animEffect>
                                    <p:set>
                                      <p:cBhvr>
                                        <p:cTn id="233" dur="1" fill="hold">
                                          <p:stCondLst>
                                            <p:cond delay="499"/>
                                          </p:stCondLst>
                                        </p:cTn>
                                        <p:tgtEl>
                                          <p:spTgt spid="46"/>
                                        </p:tgtEl>
                                        <p:attrNameLst>
                                          <p:attrName>style.visibility</p:attrName>
                                        </p:attrNameLst>
                                      </p:cBhvr>
                                      <p:to>
                                        <p:strVal val="hidden"/>
                                      </p:to>
                                    </p:set>
                                  </p:childTnLst>
                                </p:cTn>
                              </p:par>
                              <p:par>
                                <p:cTn id="234" presetID="14" presetClass="exit" presetSubtype="10" fill="hold" nodeType="withEffect">
                                  <p:stCondLst>
                                    <p:cond delay="0"/>
                                  </p:stCondLst>
                                  <p:childTnLst>
                                    <p:animEffect transition="out" filter="randombar(horizontal)">
                                      <p:cBhvr>
                                        <p:cTn id="235" dur="500"/>
                                        <p:tgtEl>
                                          <p:spTgt spid="22"/>
                                        </p:tgtEl>
                                      </p:cBhvr>
                                    </p:animEffect>
                                    <p:set>
                                      <p:cBhvr>
                                        <p:cTn id="236" dur="1" fill="hold">
                                          <p:stCondLst>
                                            <p:cond delay="499"/>
                                          </p:stCondLst>
                                        </p:cTn>
                                        <p:tgtEl>
                                          <p:spTgt spid="22"/>
                                        </p:tgtEl>
                                        <p:attrNameLst>
                                          <p:attrName>style.visibility</p:attrName>
                                        </p:attrNameLst>
                                      </p:cBhvr>
                                      <p:to>
                                        <p:strVal val="hidden"/>
                                      </p:to>
                                    </p:set>
                                  </p:childTnLst>
                                </p:cTn>
                              </p:par>
                            </p:childTnLst>
                          </p:cTn>
                        </p:par>
                        <p:par>
                          <p:cTn id="237" fill="hold">
                            <p:stCondLst>
                              <p:cond delay="5000"/>
                            </p:stCondLst>
                            <p:childTnLst>
                              <p:par>
                                <p:cTn id="238" presetID="14" presetClass="exit" presetSubtype="10" fill="hold" nodeType="afterEffect">
                                  <p:stCondLst>
                                    <p:cond delay="0"/>
                                  </p:stCondLst>
                                  <p:childTnLst>
                                    <p:animEffect transition="out" filter="randombar(horizontal)">
                                      <p:cBhvr>
                                        <p:cTn id="239" dur="500"/>
                                        <p:tgtEl>
                                          <p:spTgt spid="42"/>
                                        </p:tgtEl>
                                      </p:cBhvr>
                                    </p:animEffect>
                                    <p:set>
                                      <p:cBhvr>
                                        <p:cTn id="240" dur="1" fill="hold">
                                          <p:stCondLst>
                                            <p:cond delay="499"/>
                                          </p:stCondLst>
                                        </p:cTn>
                                        <p:tgtEl>
                                          <p:spTgt spid="42"/>
                                        </p:tgtEl>
                                        <p:attrNameLst>
                                          <p:attrName>style.visibility</p:attrName>
                                        </p:attrNameLst>
                                      </p:cBhvr>
                                      <p:to>
                                        <p:strVal val="hidden"/>
                                      </p:to>
                                    </p:set>
                                  </p:childTnLst>
                                </p:cTn>
                              </p:par>
                            </p:childTnLst>
                          </p:cTn>
                        </p:par>
                        <p:par>
                          <p:cTn id="241" fill="hold">
                            <p:stCondLst>
                              <p:cond delay="5500"/>
                            </p:stCondLst>
                            <p:childTnLst>
                              <p:par>
                                <p:cTn id="242" presetID="2" presetClass="exit" presetSubtype="3" fill="hold" grpId="1" nodeType="afterEffect">
                                  <p:stCondLst>
                                    <p:cond delay="0"/>
                                  </p:stCondLst>
                                  <p:childTnLst>
                                    <p:anim calcmode="lin" valueType="num">
                                      <p:cBhvr additive="base">
                                        <p:cTn id="243" dur="500"/>
                                        <p:tgtEl>
                                          <p:spTgt spid="7"/>
                                        </p:tgtEl>
                                        <p:attrNameLst>
                                          <p:attrName>ppt_x</p:attrName>
                                        </p:attrNameLst>
                                      </p:cBhvr>
                                      <p:tavLst>
                                        <p:tav tm="0">
                                          <p:val>
                                            <p:strVal val="ppt_x"/>
                                          </p:val>
                                        </p:tav>
                                        <p:tav tm="100000">
                                          <p:val>
                                            <p:strVal val="1+ppt_w/2"/>
                                          </p:val>
                                        </p:tav>
                                      </p:tavLst>
                                    </p:anim>
                                    <p:anim calcmode="lin" valueType="num">
                                      <p:cBhvr additive="base">
                                        <p:cTn id="244" dur="500"/>
                                        <p:tgtEl>
                                          <p:spTgt spid="7"/>
                                        </p:tgtEl>
                                        <p:attrNameLst>
                                          <p:attrName>ppt_y</p:attrName>
                                        </p:attrNameLst>
                                      </p:cBhvr>
                                      <p:tavLst>
                                        <p:tav tm="0">
                                          <p:val>
                                            <p:strVal val="ppt_y"/>
                                          </p:val>
                                        </p:tav>
                                        <p:tav tm="100000">
                                          <p:val>
                                            <p:strVal val="0-ppt_h/2"/>
                                          </p:val>
                                        </p:tav>
                                      </p:tavLst>
                                    </p:anim>
                                    <p:set>
                                      <p:cBhvr>
                                        <p:cTn id="245" dur="1" fill="hold">
                                          <p:stCondLst>
                                            <p:cond delay="499"/>
                                          </p:stCondLst>
                                        </p:cTn>
                                        <p:tgtEl>
                                          <p:spTgt spid="7"/>
                                        </p:tgtEl>
                                        <p:attrNameLst>
                                          <p:attrName>style.visibility</p:attrName>
                                        </p:attrNameLst>
                                      </p:cBhvr>
                                      <p:to>
                                        <p:strVal val="hidden"/>
                                      </p:to>
                                    </p:set>
                                  </p:childTnLst>
                                </p:cTn>
                              </p:par>
                              <p:par>
                                <p:cTn id="246" presetID="2" presetClass="exit" presetSubtype="8" fill="hold" grpId="1" nodeType="withEffect">
                                  <p:stCondLst>
                                    <p:cond delay="0"/>
                                  </p:stCondLst>
                                  <p:childTnLst>
                                    <p:anim calcmode="lin" valueType="num">
                                      <p:cBhvr additive="base">
                                        <p:cTn id="247" dur="500"/>
                                        <p:tgtEl>
                                          <p:spTgt spid="5"/>
                                        </p:tgtEl>
                                        <p:attrNameLst>
                                          <p:attrName>ppt_x</p:attrName>
                                        </p:attrNameLst>
                                      </p:cBhvr>
                                      <p:tavLst>
                                        <p:tav tm="0">
                                          <p:val>
                                            <p:strVal val="ppt_x"/>
                                          </p:val>
                                        </p:tav>
                                        <p:tav tm="100000">
                                          <p:val>
                                            <p:strVal val="0-ppt_w/2"/>
                                          </p:val>
                                        </p:tav>
                                      </p:tavLst>
                                    </p:anim>
                                    <p:anim calcmode="lin" valueType="num">
                                      <p:cBhvr additive="base">
                                        <p:cTn id="248" dur="500"/>
                                        <p:tgtEl>
                                          <p:spTgt spid="5"/>
                                        </p:tgtEl>
                                        <p:attrNameLst>
                                          <p:attrName>ppt_y</p:attrName>
                                        </p:attrNameLst>
                                      </p:cBhvr>
                                      <p:tavLst>
                                        <p:tav tm="0">
                                          <p:val>
                                            <p:strVal val="ppt_y"/>
                                          </p:val>
                                        </p:tav>
                                        <p:tav tm="100000">
                                          <p:val>
                                            <p:strVal val="ppt_y"/>
                                          </p:val>
                                        </p:tav>
                                      </p:tavLst>
                                    </p:anim>
                                    <p:set>
                                      <p:cBhvr>
                                        <p:cTn id="249" dur="1" fill="hold">
                                          <p:stCondLst>
                                            <p:cond delay="499"/>
                                          </p:stCondLst>
                                        </p:cTn>
                                        <p:tgtEl>
                                          <p:spTgt spid="5"/>
                                        </p:tgtEl>
                                        <p:attrNameLst>
                                          <p:attrName>style.visibility</p:attrName>
                                        </p:attrNameLst>
                                      </p:cBhvr>
                                      <p:to>
                                        <p:strVal val="hidden"/>
                                      </p:to>
                                    </p:set>
                                  </p:childTnLst>
                                </p:cTn>
                              </p:par>
                              <p:par>
                                <p:cTn id="250" presetID="2" presetClass="exit" presetSubtype="8" fill="hold" grpId="1" nodeType="withEffect">
                                  <p:stCondLst>
                                    <p:cond delay="0"/>
                                  </p:stCondLst>
                                  <p:childTnLst>
                                    <p:anim calcmode="lin" valueType="num">
                                      <p:cBhvr additive="base">
                                        <p:cTn id="251" dur="500"/>
                                        <p:tgtEl>
                                          <p:spTgt spid="8"/>
                                        </p:tgtEl>
                                        <p:attrNameLst>
                                          <p:attrName>ppt_x</p:attrName>
                                        </p:attrNameLst>
                                      </p:cBhvr>
                                      <p:tavLst>
                                        <p:tav tm="0">
                                          <p:val>
                                            <p:strVal val="ppt_x"/>
                                          </p:val>
                                        </p:tav>
                                        <p:tav tm="100000">
                                          <p:val>
                                            <p:strVal val="0-ppt_w/2"/>
                                          </p:val>
                                        </p:tav>
                                      </p:tavLst>
                                    </p:anim>
                                    <p:anim calcmode="lin" valueType="num">
                                      <p:cBhvr additive="base">
                                        <p:cTn id="252" dur="500"/>
                                        <p:tgtEl>
                                          <p:spTgt spid="8"/>
                                        </p:tgtEl>
                                        <p:attrNameLst>
                                          <p:attrName>ppt_y</p:attrName>
                                        </p:attrNameLst>
                                      </p:cBhvr>
                                      <p:tavLst>
                                        <p:tav tm="0">
                                          <p:val>
                                            <p:strVal val="ppt_y"/>
                                          </p:val>
                                        </p:tav>
                                        <p:tav tm="100000">
                                          <p:val>
                                            <p:strVal val="ppt_y"/>
                                          </p:val>
                                        </p:tav>
                                      </p:tavLst>
                                    </p:anim>
                                    <p:set>
                                      <p:cBhvr>
                                        <p:cTn id="253" dur="1" fill="hold">
                                          <p:stCondLst>
                                            <p:cond delay="499"/>
                                          </p:stCondLst>
                                        </p:cTn>
                                        <p:tgtEl>
                                          <p:spTgt spid="8"/>
                                        </p:tgtEl>
                                        <p:attrNameLst>
                                          <p:attrName>style.visibility</p:attrName>
                                        </p:attrNameLst>
                                      </p:cBhvr>
                                      <p:to>
                                        <p:strVal val="hidden"/>
                                      </p:to>
                                    </p:set>
                                  </p:childTnLst>
                                </p:cTn>
                              </p:par>
                              <p:par>
                                <p:cTn id="254" presetID="2" presetClass="exit" presetSubtype="4" fill="hold" grpId="1" nodeType="withEffect">
                                  <p:stCondLst>
                                    <p:cond delay="0"/>
                                  </p:stCondLst>
                                  <p:childTnLst>
                                    <p:anim calcmode="lin" valueType="num">
                                      <p:cBhvr additive="base">
                                        <p:cTn id="255" dur="500"/>
                                        <p:tgtEl>
                                          <p:spTgt spid="9"/>
                                        </p:tgtEl>
                                        <p:attrNameLst>
                                          <p:attrName>ppt_x</p:attrName>
                                        </p:attrNameLst>
                                      </p:cBhvr>
                                      <p:tavLst>
                                        <p:tav tm="0">
                                          <p:val>
                                            <p:strVal val="ppt_x"/>
                                          </p:val>
                                        </p:tav>
                                        <p:tav tm="100000">
                                          <p:val>
                                            <p:strVal val="ppt_x"/>
                                          </p:val>
                                        </p:tav>
                                      </p:tavLst>
                                    </p:anim>
                                    <p:anim calcmode="lin" valueType="num">
                                      <p:cBhvr additive="base">
                                        <p:cTn id="256" dur="500"/>
                                        <p:tgtEl>
                                          <p:spTgt spid="9"/>
                                        </p:tgtEl>
                                        <p:attrNameLst>
                                          <p:attrName>ppt_y</p:attrName>
                                        </p:attrNameLst>
                                      </p:cBhvr>
                                      <p:tavLst>
                                        <p:tav tm="0">
                                          <p:val>
                                            <p:strVal val="ppt_y"/>
                                          </p:val>
                                        </p:tav>
                                        <p:tav tm="100000">
                                          <p:val>
                                            <p:strVal val="1+ppt_h/2"/>
                                          </p:val>
                                        </p:tav>
                                      </p:tavLst>
                                    </p:anim>
                                    <p:set>
                                      <p:cBhvr>
                                        <p:cTn id="257" dur="1" fill="hold">
                                          <p:stCondLst>
                                            <p:cond delay="499"/>
                                          </p:stCondLst>
                                        </p:cTn>
                                        <p:tgtEl>
                                          <p:spTgt spid="9"/>
                                        </p:tgtEl>
                                        <p:attrNameLst>
                                          <p:attrName>style.visibility</p:attrName>
                                        </p:attrNameLst>
                                      </p:cBhvr>
                                      <p:to>
                                        <p:strVal val="hidden"/>
                                      </p:to>
                                    </p:set>
                                  </p:childTnLst>
                                </p:cTn>
                              </p:par>
                              <p:par>
                                <p:cTn id="258" presetID="2" presetClass="exit" presetSubtype="2" fill="hold" grpId="1" nodeType="withEffect">
                                  <p:stCondLst>
                                    <p:cond delay="0"/>
                                  </p:stCondLst>
                                  <p:childTnLst>
                                    <p:anim calcmode="lin" valueType="num">
                                      <p:cBhvr additive="base">
                                        <p:cTn id="259" dur="500"/>
                                        <p:tgtEl>
                                          <p:spTgt spid="10"/>
                                        </p:tgtEl>
                                        <p:attrNameLst>
                                          <p:attrName>ppt_x</p:attrName>
                                        </p:attrNameLst>
                                      </p:cBhvr>
                                      <p:tavLst>
                                        <p:tav tm="0">
                                          <p:val>
                                            <p:strVal val="ppt_x"/>
                                          </p:val>
                                        </p:tav>
                                        <p:tav tm="100000">
                                          <p:val>
                                            <p:strVal val="1+ppt_w/2"/>
                                          </p:val>
                                        </p:tav>
                                      </p:tavLst>
                                    </p:anim>
                                    <p:anim calcmode="lin" valueType="num">
                                      <p:cBhvr additive="base">
                                        <p:cTn id="260" dur="500"/>
                                        <p:tgtEl>
                                          <p:spTgt spid="10"/>
                                        </p:tgtEl>
                                        <p:attrNameLst>
                                          <p:attrName>ppt_y</p:attrName>
                                        </p:attrNameLst>
                                      </p:cBhvr>
                                      <p:tavLst>
                                        <p:tav tm="0">
                                          <p:val>
                                            <p:strVal val="ppt_y"/>
                                          </p:val>
                                        </p:tav>
                                        <p:tav tm="100000">
                                          <p:val>
                                            <p:strVal val="ppt_y"/>
                                          </p:val>
                                        </p:tav>
                                      </p:tavLst>
                                    </p:anim>
                                    <p:set>
                                      <p:cBhvr>
                                        <p:cTn id="261" dur="1" fill="hold">
                                          <p:stCondLst>
                                            <p:cond delay="499"/>
                                          </p:stCondLst>
                                        </p:cTn>
                                        <p:tgtEl>
                                          <p:spTgt spid="10"/>
                                        </p:tgtEl>
                                        <p:attrNameLst>
                                          <p:attrName>style.visibility</p:attrName>
                                        </p:attrNameLst>
                                      </p:cBhvr>
                                      <p:to>
                                        <p:strVal val="hidden"/>
                                      </p:to>
                                    </p:set>
                                  </p:childTnLst>
                                </p:cTn>
                              </p:par>
                              <p:par>
                                <p:cTn id="262" presetID="2" presetClass="exit" presetSubtype="8" fill="hold" grpId="1" nodeType="withEffect">
                                  <p:stCondLst>
                                    <p:cond delay="0"/>
                                  </p:stCondLst>
                                  <p:childTnLst>
                                    <p:anim calcmode="lin" valueType="num">
                                      <p:cBhvr additive="base">
                                        <p:cTn id="263" dur="500"/>
                                        <p:tgtEl>
                                          <p:spTgt spid="11"/>
                                        </p:tgtEl>
                                        <p:attrNameLst>
                                          <p:attrName>ppt_x</p:attrName>
                                        </p:attrNameLst>
                                      </p:cBhvr>
                                      <p:tavLst>
                                        <p:tav tm="0">
                                          <p:val>
                                            <p:strVal val="ppt_x"/>
                                          </p:val>
                                        </p:tav>
                                        <p:tav tm="100000">
                                          <p:val>
                                            <p:strVal val="0-ppt_w/2"/>
                                          </p:val>
                                        </p:tav>
                                      </p:tavLst>
                                    </p:anim>
                                    <p:anim calcmode="lin" valueType="num">
                                      <p:cBhvr additive="base">
                                        <p:cTn id="264" dur="500"/>
                                        <p:tgtEl>
                                          <p:spTgt spid="11"/>
                                        </p:tgtEl>
                                        <p:attrNameLst>
                                          <p:attrName>ppt_y</p:attrName>
                                        </p:attrNameLst>
                                      </p:cBhvr>
                                      <p:tavLst>
                                        <p:tav tm="0">
                                          <p:val>
                                            <p:strVal val="ppt_y"/>
                                          </p:val>
                                        </p:tav>
                                        <p:tav tm="100000">
                                          <p:val>
                                            <p:strVal val="ppt_y"/>
                                          </p:val>
                                        </p:tav>
                                      </p:tavLst>
                                    </p:anim>
                                    <p:set>
                                      <p:cBhvr>
                                        <p:cTn id="265" dur="1" fill="hold">
                                          <p:stCondLst>
                                            <p:cond delay="499"/>
                                          </p:stCondLst>
                                        </p:cTn>
                                        <p:tgtEl>
                                          <p:spTgt spid="11"/>
                                        </p:tgtEl>
                                        <p:attrNameLst>
                                          <p:attrName>style.visibility</p:attrName>
                                        </p:attrNameLst>
                                      </p:cBhvr>
                                      <p:to>
                                        <p:strVal val="hidden"/>
                                      </p:to>
                                    </p:set>
                                  </p:childTnLst>
                                </p:cTn>
                              </p:par>
                              <p:par>
                                <p:cTn id="266" presetID="2" presetClass="exit" presetSubtype="4" fill="hold" grpId="1" nodeType="withEffect">
                                  <p:stCondLst>
                                    <p:cond delay="0"/>
                                  </p:stCondLst>
                                  <p:childTnLst>
                                    <p:anim calcmode="lin" valueType="num">
                                      <p:cBhvr additive="base">
                                        <p:cTn id="267" dur="500"/>
                                        <p:tgtEl>
                                          <p:spTgt spid="12"/>
                                        </p:tgtEl>
                                        <p:attrNameLst>
                                          <p:attrName>ppt_x</p:attrName>
                                        </p:attrNameLst>
                                      </p:cBhvr>
                                      <p:tavLst>
                                        <p:tav tm="0">
                                          <p:val>
                                            <p:strVal val="ppt_x"/>
                                          </p:val>
                                        </p:tav>
                                        <p:tav tm="100000">
                                          <p:val>
                                            <p:strVal val="ppt_x"/>
                                          </p:val>
                                        </p:tav>
                                      </p:tavLst>
                                    </p:anim>
                                    <p:anim calcmode="lin" valueType="num">
                                      <p:cBhvr additive="base">
                                        <p:cTn id="268" dur="500"/>
                                        <p:tgtEl>
                                          <p:spTgt spid="12"/>
                                        </p:tgtEl>
                                        <p:attrNameLst>
                                          <p:attrName>ppt_y</p:attrName>
                                        </p:attrNameLst>
                                      </p:cBhvr>
                                      <p:tavLst>
                                        <p:tav tm="0">
                                          <p:val>
                                            <p:strVal val="ppt_y"/>
                                          </p:val>
                                        </p:tav>
                                        <p:tav tm="100000">
                                          <p:val>
                                            <p:strVal val="1+ppt_h/2"/>
                                          </p:val>
                                        </p:tav>
                                      </p:tavLst>
                                    </p:anim>
                                    <p:set>
                                      <p:cBhvr>
                                        <p:cTn id="269" dur="1" fill="hold">
                                          <p:stCondLst>
                                            <p:cond delay="499"/>
                                          </p:stCondLst>
                                        </p:cTn>
                                        <p:tgtEl>
                                          <p:spTgt spid="12"/>
                                        </p:tgtEl>
                                        <p:attrNameLst>
                                          <p:attrName>style.visibility</p:attrName>
                                        </p:attrNameLst>
                                      </p:cBhvr>
                                      <p:to>
                                        <p:strVal val="hidden"/>
                                      </p:to>
                                    </p:set>
                                  </p:childTnLst>
                                </p:cTn>
                              </p:par>
                              <p:par>
                                <p:cTn id="270" presetID="2" presetClass="exit" presetSubtype="4" fill="hold" grpId="1" nodeType="withEffect">
                                  <p:stCondLst>
                                    <p:cond delay="0"/>
                                  </p:stCondLst>
                                  <p:childTnLst>
                                    <p:anim calcmode="lin" valueType="num">
                                      <p:cBhvr additive="base">
                                        <p:cTn id="271" dur="500"/>
                                        <p:tgtEl>
                                          <p:spTgt spid="13"/>
                                        </p:tgtEl>
                                        <p:attrNameLst>
                                          <p:attrName>ppt_x</p:attrName>
                                        </p:attrNameLst>
                                      </p:cBhvr>
                                      <p:tavLst>
                                        <p:tav tm="0">
                                          <p:val>
                                            <p:strVal val="ppt_x"/>
                                          </p:val>
                                        </p:tav>
                                        <p:tav tm="100000">
                                          <p:val>
                                            <p:strVal val="ppt_x"/>
                                          </p:val>
                                        </p:tav>
                                      </p:tavLst>
                                    </p:anim>
                                    <p:anim calcmode="lin" valueType="num">
                                      <p:cBhvr additive="base">
                                        <p:cTn id="272" dur="500"/>
                                        <p:tgtEl>
                                          <p:spTgt spid="13"/>
                                        </p:tgtEl>
                                        <p:attrNameLst>
                                          <p:attrName>ppt_y</p:attrName>
                                        </p:attrNameLst>
                                      </p:cBhvr>
                                      <p:tavLst>
                                        <p:tav tm="0">
                                          <p:val>
                                            <p:strVal val="ppt_y"/>
                                          </p:val>
                                        </p:tav>
                                        <p:tav tm="100000">
                                          <p:val>
                                            <p:strVal val="1+ppt_h/2"/>
                                          </p:val>
                                        </p:tav>
                                      </p:tavLst>
                                    </p:anim>
                                    <p:set>
                                      <p:cBhvr>
                                        <p:cTn id="273"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DB41D47-48D0-4D08-91AA-8B04B3246E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1509"/>
            <a:ext cx="12192000" cy="1408902"/>
          </a:xfrm>
          <a:prstGeom prst="rect">
            <a:avLst/>
          </a:prstGeom>
        </p:spPr>
      </p:pic>
      <p:sp>
        <p:nvSpPr>
          <p:cNvPr id="5" name="Slide Number Placeholder 61">
            <a:extLst>
              <a:ext uri="{FF2B5EF4-FFF2-40B4-BE49-F238E27FC236}">
                <a16:creationId xmlns:a16="http://schemas.microsoft.com/office/drawing/2014/main" id="{9598A045-7CB7-46CC-B457-A930F0D5623F}"/>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24</a:t>
            </a:fld>
            <a:endParaRPr lang="en-US" altLang="en-US" dirty="0">
              <a:solidFill>
                <a:schemeClr val="tx1"/>
              </a:solidFill>
            </a:endParaRPr>
          </a:p>
        </p:txBody>
      </p:sp>
      <p:sp>
        <p:nvSpPr>
          <p:cNvPr id="6" name="TextBox 5">
            <a:extLst>
              <a:ext uri="{FF2B5EF4-FFF2-40B4-BE49-F238E27FC236}">
                <a16:creationId xmlns:a16="http://schemas.microsoft.com/office/drawing/2014/main" id="{7F790FEC-5E02-4883-AE04-A118E1D7D822}"/>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7" name="TextBox 6">
            <a:extLst>
              <a:ext uri="{FF2B5EF4-FFF2-40B4-BE49-F238E27FC236}">
                <a16:creationId xmlns:a16="http://schemas.microsoft.com/office/drawing/2014/main" id="{BCA211EA-E86B-4BFD-84AB-5FFD7D10E44C}"/>
              </a:ext>
            </a:extLst>
          </p:cNvPr>
          <p:cNvSpPr txBox="1"/>
          <p:nvPr/>
        </p:nvSpPr>
        <p:spPr>
          <a:xfrm>
            <a:off x="160834" y="191424"/>
            <a:ext cx="3280635"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Objects: Placing on the Slide </a:t>
            </a:r>
          </a:p>
        </p:txBody>
      </p:sp>
      <p:sp>
        <p:nvSpPr>
          <p:cNvPr id="8" name="TextBox 7">
            <a:extLst>
              <a:ext uri="{FF2B5EF4-FFF2-40B4-BE49-F238E27FC236}">
                <a16:creationId xmlns:a16="http://schemas.microsoft.com/office/drawing/2014/main" id="{D96AC822-5FC6-4382-B7DF-BC198EFC453B}"/>
              </a:ext>
            </a:extLst>
          </p:cNvPr>
          <p:cNvSpPr txBox="1"/>
          <p:nvPr/>
        </p:nvSpPr>
        <p:spPr>
          <a:xfrm>
            <a:off x="5918662" y="166717"/>
            <a:ext cx="4987636"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To Insert an object on the slide is as easy as …</a:t>
            </a:r>
          </a:p>
        </p:txBody>
      </p:sp>
      <p:sp>
        <p:nvSpPr>
          <p:cNvPr id="9" name="TextBox 8">
            <a:extLst>
              <a:ext uri="{FF2B5EF4-FFF2-40B4-BE49-F238E27FC236}">
                <a16:creationId xmlns:a16="http://schemas.microsoft.com/office/drawing/2014/main" id="{DC7EC681-3E22-4C80-AB3D-AAC85FBEBD5E}"/>
              </a:ext>
            </a:extLst>
          </p:cNvPr>
          <p:cNvSpPr txBox="1"/>
          <p:nvPr/>
        </p:nvSpPr>
        <p:spPr>
          <a:xfrm>
            <a:off x="115115" y="2815291"/>
            <a:ext cx="5694218"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1. Click on the Insert tab to expose the </a:t>
            </a:r>
            <a:r>
              <a:rPr lang="en-CA" b="1" dirty="0"/>
              <a:t>Insert</a:t>
            </a:r>
            <a:r>
              <a:rPr lang="en-CA" dirty="0"/>
              <a:t> ribbon.</a:t>
            </a:r>
          </a:p>
        </p:txBody>
      </p:sp>
      <p:sp>
        <p:nvSpPr>
          <p:cNvPr id="10" name="TextBox 9">
            <a:extLst>
              <a:ext uri="{FF2B5EF4-FFF2-40B4-BE49-F238E27FC236}">
                <a16:creationId xmlns:a16="http://schemas.microsoft.com/office/drawing/2014/main" id="{16C222A3-52B0-4066-9EE1-DCAB485FCF2B}"/>
              </a:ext>
            </a:extLst>
          </p:cNvPr>
          <p:cNvSpPr txBox="1"/>
          <p:nvPr/>
        </p:nvSpPr>
        <p:spPr>
          <a:xfrm>
            <a:off x="115115" y="3369289"/>
            <a:ext cx="5694218"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2. Select the object you wish to add to your project.</a:t>
            </a:r>
          </a:p>
        </p:txBody>
      </p:sp>
      <p:sp>
        <p:nvSpPr>
          <p:cNvPr id="11" name="TextBox 10">
            <a:extLst>
              <a:ext uri="{FF2B5EF4-FFF2-40B4-BE49-F238E27FC236}">
                <a16:creationId xmlns:a16="http://schemas.microsoft.com/office/drawing/2014/main" id="{06F2B637-2F6B-41F0-AFBE-B35D871164DA}"/>
              </a:ext>
            </a:extLst>
          </p:cNvPr>
          <p:cNvSpPr txBox="1"/>
          <p:nvPr/>
        </p:nvSpPr>
        <p:spPr>
          <a:xfrm>
            <a:off x="115115" y="3923287"/>
            <a:ext cx="6343874"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3. Draw it on the slide at the location you want it to appear.</a:t>
            </a:r>
          </a:p>
        </p:txBody>
      </p:sp>
      <p:cxnSp>
        <p:nvCxnSpPr>
          <p:cNvPr id="15" name="Straight Arrow Connector 14">
            <a:extLst>
              <a:ext uri="{FF2B5EF4-FFF2-40B4-BE49-F238E27FC236}">
                <a16:creationId xmlns:a16="http://schemas.microsoft.com/office/drawing/2014/main" id="{417B21F6-8A78-41D6-B9E0-D1904CDA9232}"/>
              </a:ext>
            </a:extLst>
          </p:cNvPr>
          <p:cNvCxnSpPr/>
          <p:nvPr/>
        </p:nvCxnSpPr>
        <p:spPr>
          <a:xfrm flipV="1">
            <a:off x="1014153" y="1122218"/>
            <a:ext cx="507076" cy="168572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1857E7E2-E492-4526-BE82-42D81A5EDB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8992" y="0"/>
            <a:ext cx="3976976" cy="6858000"/>
          </a:xfrm>
          <a:prstGeom prst="rect">
            <a:avLst/>
          </a:prstGeom>
        </p:spPr>
      </p:pic>
      <p:grpSp>
        <p:nvGrpSpPr>
          <p:cNvPr id="20" name="Group 19">
            <a:extLst>
              <a:ext uri="{FF2B5EF4-FFF2-40B4-BE49-F238E27FC236}">
                <a16:creationId xmlns:a16="http://schemas.microsoft.com/office/drawing/2014/main" id="{E7F6EB8A-5F32-4C3C-8374-F4818B1C7716}"/>
              </a:ext>
            </a:extLst>
          </p:cNvPr>
          <p:cNvGrpSpPr/>
          <p:nvPr/>
        </p:nvGrpSpPr>
        <p:grpSpPr>
          <a:xfrm>
            <a:off x="5809333" y="1654233"/>
            <a:ext cx="2941007" cy="1915111"/>
            <a:chOff x="5809333" y="1654233"/>
            <a:chExt cx="2941007" cy="1915111"/>
          </a:xfrm>
        </p:grpSpPr>
        <p:cxnSp>
          <p:nvCxnSpPr>
            <p:cNvPr id="16" name="Straight Arrow Connector 15">
              <a:extLst>
                <a:ext uri="{FF2B5EF4-FFF2-40B4-BE49-F238E27FC236}">
                  <a16:creationId xmlns:a16="http://schemas.microsoft.com/office/drawing/2014/main" id="{5E8E36DB-F645-42ED-8CA0-6147BF67EB52}"/>
                </a:ext>
              </a:extLst>
            </p:cNvPr>
            <p:cNvCxnSpPr>
              <a:cxnSpLocks/>
              <a:stCxn id="10" idx="3"/>
            </p:cNvCxnSpPr>
            <p:nvPr/>
          </p:nvCxnSpPr>
          <p:spPr>
            <a:xfrm flipV="1">
              <a:off x="5809333" y="1654233"/>
              <a:ext cx="2827591" cy="191511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8EAEAF4-97BC-4C24-833E-ADDB54F75E97}"/>
                </a:ext>
              </a:extLst>
            </p:cNvPr>
            <p:cNvSpPr txBox="1"/>
            <p:nvPr/>
          </p:nvSpPr>
          <p:spPr>
            <a:xfrm rot="19562529">
              <a:off x="5905385" y="2245117"/>
              <a:ext cx="2844955" cy="369332"/>
            </a:xfrm>
            <a:prstGeom prst="rect">
              <a:avLst/>
            </a:prstGeom>
            <a:noFill/>
          </p:spPr>
          <p:txBody>
            <a:bodyPr wrap="square" rtlCol="0">
              <a:spAutoFit/>
            </a:bodyPr>
            <a:lstStyle/>
            <a:p>
              <a:r>
                <a:rPr lang="en-CA" dirty="0"/>
                <a:t>… for example, a textbox …</a:t>
              </a:r>
            </a:p>
          </p:txBody>
        </p:sp>
      </p:grpSp>
      <p:cxnSp>
        <p:nvCxnSpPr>
          <p:cNvPr id="30" name="Straight Arrow Connector 29">
            <a:extLst>
              <a:ext uri="{FF2B5EF4-FFF2-40B4-BE49-F238E27FC236}">
                <a16:creationId xmlns:a16="http://schemas.microsoft.com/office/drawing/2014/main" id="{95F1964A-6DD1-475A-9DA2-5ECE074F1C45}"/>
              </a:ext>
            </a:extLst>
          </p:cNvPr>
          <p:cNvCxnSpPr>
            <a:stCxn id="11" idx="3"/>
          </p:cNvCxnSpPr>
          <p:nvPr/>
        </p:nvCxnSpPr>
        <p:spPr>
          <a:xfrm flipV="1">
            <a:off x="6458989" y="3923287"/>
            <a:ext cx="1313411" cy="20005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7168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down)">
                                      <p:cBhvr>
                                        <p:cTn id="18" dur="500"/>
                                        <p:tgtEl>
                                          <p:spTgt spid="15"/>
                                        </p:tgtEl>
                                      </p:cBhvr>
                                    </p:animEffect>
                                  </p:childTnLst>
                                </p:cTn>
                              </p:par>
                              <p:par>
                                <p:cTn id="19" presetID="14" presetClass="entr" presetSubtype="1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randombar(horizontal)">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0-#ppt_w/2"/>
                                          </p:val>
                                        </p:tav>
                                        <p:tav tm="100000">
                                          <p:val>
                                            <p:strVal val="#ppt_x"/>
                                          </p:val>
                                        </p:tav>
                                      </p:tavLst>
                                    </p:anim>
                                    <p:anim calcmode="lin" valueType="num">
                                      <p:cBhvr additive="base">
                                        <p:cTn id="27" dur="500" fill="hold"/>
                                        <p:tgtEl>
                                          <p:spTgt spid="10"/>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par>
                          <p:cTn id="35" fill="hold">
                            <p:stCondLst>
                              <p:cond delay="1000"/>
                            </p:stCondLst>
                            <p:childTnLst>
                              <p:par>
                                <p:cTn id="36" presetID="22" presetClass="entr" presetSubtype="1" fill="hold" nodeType="afterEffect">
                                  <p:stCondLst>
                                    <p:cond delay="1000"/>
                                  </p:stCondLst>
                                  <p:childTnLst>
                                    <p:set>
                                      <p:cBhvr>
                                        <p:cTn id="37" dur="1" fill="hold">
                                          <p:stCondLst>
                                            <p:cond delay="0"/>
                                          </p:stCondLst>
                                        </p:cTn>
                                        <p:tgtEl>
                                          <p:spTgt spid="28"/>
                                        </p:tgtEl>
                                        <p:attrNameLst>
                                          <p:attrName>style.visibility</p:attrName>
                                        </p:attrNameLst>
                                      </p:cBhvr>
                                      <p:to>
                                        <p:strVal val="visible"/>
                                      </p:to>
                                    </p:set>
                                    <p:animEffect transition="in" filter="wipe(up)">
                                      <p:cBhvr>
                                        <p:cTn id="38" dur="2000"/>
                                        <p:tgtEl>
                                          <p:spTgt spid="28"/>
                                        </p:tgtEl>
                                      </p:cBhvr>
                                    </p:animEffect>
                                  </p:childTnLst>
                                </p:cTn>
                              </p:par>
                              <p:par>
                                <p:cTn id="39" presetID="22" presetClass="entr" presetSubtype="8" fill="hold" nodeType="withEffect">
                                  <p:stCondLst>
                                    <p:cond delay="1000"/>
                                  </p:stCondLst>
                                  <p:childTnLst>
                                    <p:set>
                                      <p:cBhvr>
                                        <p:cTn id="40" dur="1" fill="hold">
                                          <p:stCondLst>
                                            <p:cond delay="0"/>
                                          </p:stCondLst>
                                        </p:cTn>
                                        <p:tgtEl>
                                          <p:spTgt spid="30"/>
                                        </p:tgtEl>
                                        <p:attrNameLst>
                                          <p:attrName>style.visibility</p:attrName>
                                        </p:attrNameLst>
                                      </p:cBhvr>
                                      <p:to>
                                        <p:strVal val="visible"/>
                                      </p:to>
                                    </p:set>
                                    <p:animEffect transition="in" filter="wipe(left)">
                                      <p:cBhvr>
                                        <p:cTn id="4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63">
            <a:extLst>
              <a:ext uri="{FF2B5EF4-FFF2-40B4-BE49-F238E27FC236}">
                <a16:creationId xmlns:a16="http://schemas.microsoft.com/office/drawing/2014/main" id="{AFA47691-B614-44F1-9415-DFAEB1F87C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94648"/>
            <a:ext cx="12192000" cy="1414847"/>
          </a:xfrm>
          <a:prstGeom prst="rect">
            <a:avLst/>
          </a:prstGeom>
        </p:spPr>
      </p:pic>
      <p:pic>
        <p:nvPicPr>
          <p:cNvPr id="60" name="Picture 59">
            <a:extLst>
              <a:ext uri="{FF2B5EF4-FFF2-40B4-BE49-F238E27FC236}">
                <a16:creationId xmlns:a16="http://schemas.microsoft.com/office/drawing/2014/main" id="{995B893D-4716-4C64-9546-F0AEB3843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6567"/>
            <a:ext cx="12192000" cy="1425900"/>
          </a:xfrm>
          <a:prstGeom prst="rect">
            <a:avLst/>
          </a:prstGeom>
        </p:spPr>
      </p:pic>
      <p:sp>
        <p:nvSpPr>
          <p:cNvPr id="5" name="Slide Number Placeholder 61">
            <a:extLst>
              <a:ext uri="{FF2B5EF4-FFF2-40B4-BE49-F238E27FC236}">
                <a16:creationId xmlns:a16="http://schemas.microsoft.com/office/drawing/2014/main" id="{9598A045-7CB7-46CC-B457-A930F0D5623F}"/>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25</a:t>
            </a:fld>
            <a:endParaRPr lang="en-US" altLang="en-US" dirty="0">
              <a:solidFill>
                <a:schemeClr val="tx1"/>
              </a:solidFill>
            </a:endParaRPr>
          </a:p>
        </p:txBody>
      </p:sp>
      <p:sp>
        <p:nvSpPr>
          <p:cNvPr id="6" name="TextBox 5">
            <a:extLst>
              <a:ext uri="{FF2B5EF4-FFF2-40B4-BE49-F238E27FC236}">
                <a16:creationId xmlns:a16="http://schemas.microsoft.com/office/drawing/2014/main" id="{7F790FEC-5E02-4883-AE04-A118E1D7D822}"/>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8" name="TextBox 7">
            <a:extLst>
              <a:ext uri="{FF2B5EF4-FFF2-40B4-BE49-F238E27FC236}">
                <a16:creationId xmlns:a16="http://schemas.microsoft.com/office/drawing/2014/main" id="{D96AC822-5FC6-4382-B7DF-BC198EFC453B}"/>
              </a:ext>
            </a:extLst>
          </p:cNvPr>
          <p:cNvSpPr txBox="1"/>
          <p:nvPr/>
        </p:nvSpPr>
        <p:spPr>
          <a:xfrm>
            <a:off x="5918662" y="166717"/>
            <a:ext cx="4987636"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To Insert an object on the slide is as easy as …</a:t>
            </a:r>
          </a:p>
        </p:txBody>
      </p:sp>
      <p:grpSp>
        <p:nvGrpSpPr>
          <p:cNvPr id="12" name="Group 11">
            <a:extLst>
              <a:ext uri="{FF2B5EF4-FFF2-40B4-BE49-F238E27FC236}">
                <a16:creationId xmlns:a16="http://schemas.microsoft.com/office/drawing/2014/main" id="{C9C6076B-0811-405F-AF1A-345166675702}"/>
              </a:ext>
            </a:extLst>
          </p:cNvPr>
          <p:cNvGrpSpPr/>
          <p:nvPr/>
        </p:nvGrpSpPr>
        <p:grpSpPr>
          <a:xfrm>
            <a:off x="7284068" y="3992040"/>
            <a:ext cx="3362423" cy="1446016"/>
            <a:chOff x="7718442" y="3782157"/>
            <a:chExt cx="3362423" cy="1446016"/>
          </a:xfrm>
        </p:grpSpPr>
        <p:pic>
          <p:nvPicPr>
            <p:cNvPr id="4" name="Picture 3">
              <a:extLst>
                <a:ext uri="{FF2B5EF4-FFF2-40B4-BE49-F238E27FC236}">
                  <a16:creationId xmlns:a16="http://schemas.microsoft.com/office/drawing/2014/main" id="{C30F4FAC-678A-4E0C-9946-7FB48162A0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8442" y="3782157"/>
              <a:ext cx="3362423" cy="1446016"/>
            </a:xfrm>
            <a:prstGeom prst="rect">
              <a:avLst/>
            </a:prstGeom>
            <a:solidFill>
              <a:schemeClr val="accent2">
                <a:lumMod val="20000"/>
                <a:lumOff val="80000"/>
              </a:schemeClr>
            </a:solidFill>
            <a:ln w="19050">
              <a:solidFill>
                <a:schemeClr val="accent2"/>
              </a:solidFill>
            </a:ln>
          </p:spPr>
        </p:pic>
        <p:sp>
          <p:nvSpPr>
            <p:cNvPr id="2" name="TextBox 1">
              <a:extLst>
                <a:ext uri="{FF2B5EF4-FFF2-40B4-BE49-F238E27FC236}">
                  <a16:creationId xmlns:a16="http://schemas.microsoft.com/office/drawing/2014/main" id="{2AA91BD6-64A7-4E01-B0BE-538C9C64B7A3}"/>
                </a:ext>
              </a:extLst>
            </p:cNvPr>
            <p:cNvSpPr txBox="1"/>
            <p:nvPr/>
          </p:nvSpPr>
          <p:spPr>
            <a:xfrm>
              <a:off x="7857642" y="3874223"/>
              <a:ext cx="3084022" cy="1261884"/>
            </a:xfrm>
            <a:prstGeom prst="rect">
              <a:avLst/>
            </a:prstGeom>
            <a:noFill/>
          </p:spPr>
          <p:txBody>
            <a:bodyPr wrap="square" rtlCol="0">
              <a:spAutoFit/>
            </a:bodyPr>
            <a:lstStyle/>
            <a:p>
              <a:r>
                <a:rPr lang="en-CA" sz="2000" dirty="0"/>
                <a:t>This is the textbox just added.</a:t>
              </a:r>
            </a:p>
            <a:p>
              <a:endParaRPr lang="en-CA" sz="1600" dirty="0"/>
            </a:p>
            <a:p>
              <a:r>
                <a:rPr lang="en-CA" sz="2000" dirty="0"/>
                <a:t>Now to format the textbox</a:t>
              </a:r>
            </a:p>
          </p:txBody>
        </p:sp>
      </p:grpSp>
      <p:sp>
        <p:nvSpPr>
          <p:cNvPr id="14" name="TextBox 13">
            <a:extLst>
              <a:ext uri="{FF2B5EF4-FFF2-40B4-BE49-F238E27FC236}">
                <a16:creationId xmlns:a16="http://schemas.microsoft.com/office/drawing/2014/main" id="{669A03EB-E879-461F-BBB5-95D906DDFB1A}"/>
              </a:ext>
            </a:extLst>
          </p:cNvPr>
          <p:cNvSpPr txBox="1"/>
          <p:nvPr/>
        </p:nvSpPr>
        <p:spPr>
          <a:xfrm>
            <a:off x="6425742" y="2776451"/>
            <a:ext cx="507907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It has these points around the textbox because the textbox (the container object) is selected.</a:t>
            </a:r>
          </a:p>
        </p:txBody>
      </p:sp>
      <p:cxnSp>
        <p:nvCxnSpPr>
          <p:cNvPr id="18" name="Straight Arrow Connector 17">
            <a:extLst>
              <a:ext uri="{FF2B5EF4-FFF2-40B4-BE49-F238E27FC236}">
                <a16:creationId xmlns:a16="http://schemas.microsoft.com/office/drawing/2014/main" id="{CD441781-4C42-4350-8F9A-C99A1791D29B}"/>
              </a:ext>
            </a:extLst>
          </p:cNvPr>
          <p:cNvCxnSpPr>
            <a:cxnSpLocks/>
          </p:cNvCxnSpPr>
          <p:nvPr/>
        </p:nvCxnSpPr>
        <p:spPr>
          <a:xfrm flipH="1">
            <a:off x="7356769" y="3483198"/>
            <a:ext cx="1608510" cy="49205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D76B5DA-6FDF-4A07-B082-13D6DDE465FF}"/>
              </a:ext>
            </a:extLst>
          </p:cNvPr>
          <p:cNvCxnSpPr>
            <a:cxnSpLocks/>
            <a:endCxn id="4" idx="0"/>
          </p:cNvCxnSpPr>
          <p:nvPr/>
        </p:nvCxnSpPr>
        <p:spPr>
          <a:xfrm>
            <a:off x="8965279" y="3464806"/>
            <a:ext cx="1" cy="52723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6F56190-44B9-45CD-A5E3-8C52930703BE}"/>
              </a:ext>
            </a:extLst>
          </p:cNvPr>
          <p:cNvCxnSpPr>
            <a:cxnSpLocks/>
          </p:cNvCxnSpPr>
          <p:nvPr/>
        </p:nvCxnSpPr>
        <p:spPr>
          <a:xfrm>
            <a:off x="8965279" y="3483198"/>
            <a:ext cx="1616828" cy="49205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D1690F12-D2FF-4B5E-92B2-B63E7B67A432}"/>
              </a:ext>
            </a:extLst>
          </p:cNvPr>
          <p:cNvCxnSpPr>
            <a:cxnSpLocks/>
          </p:cNvCxnSpPr>
          <p:nvPr/>
        </p:nvCxnSpPr>
        <p:spPr>
          <a:xfrm flipH="1">
            <a:off x="7373395" y="3483198"/>
            <a:ext cx="1591884" cy="11636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99DAF987-CA91-4C8A-86FD-17F1CB61C2AF}"/>
              </a:ext>
            </a:extLst>
          </p:cNvPr>
          <p:cNvCxnSpPr>
            <a:cxnSpLocks/>
          </p:cNvCxnSpPr>
          <p:nvPr/>
        </p:nvCxnSpPr>
        <p:spPr>
          <a:xfrm>
            <a:off x="8965279" y="3493903"/>
            <a:ext cx="1591890" cy="11778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973CDFC1-34B9-4801-AE0B-6A7B9755657A}"/>
              </a:ext>
            </a:extLst>
          </p:cNvPr>
          <p:cNvCxnSpPr>
            <a:cxnSpLocks/>
          </p:cNvCxnSpPr>
          <p:nvPr/>
        </p:nvCxnSpPr>
        <p:spPr>
          <a:xfrm>
            <a:off x="8965278" y="3493903"/>
            <a:ext cx="1616829" cy="186887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F901B56-1D97-4955-8221-7DEE41F3C6D9}"/>
              </a:ext>
            </a:extLst>
          </p:cNvPr>
          <p:cNvCxnSpPr>
            <a:cxnSpLocks/>
          </p:cNvCxnSpPr>
          <p:nvPr/>
        </p:nvCxnSpPr>
        <p:spPr>
          <a:xfrm flipH="1">
            <a:off x="7356768" y="3491785"/>
            <a:ext cx="1608509" cy="18542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91876B97-C221-41CE-9651-9B629B5C9F4B}"/>
              </a:ext>
            </a:extLst>
          </p:cNvPr>
          <p:cNvCxnSpPr>
            <a:cxnSpLocks/>
            <a:endCxn id="2" idx="2"/>
          </p:cNvCxnSpPr>
          <p:nvPr/>
        </p:nvCxnSpPr>
        <p:spPr>
          <a:xfrm>
            <a:off x="8965277" y="3491785"/>
            <a:ext cx="2" cy="18542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6D95CD6E-4531-41EE-BC7E-8A337C205EE5}"/>
              </a:ext>
            </a:extLst>
          </p:cNvPr>
          <p:cNvSpPr txBox="1"/>
          <p:nvPr/>
        </p:nvSpPr>
        <p:spPr>
          <a:xfrm>
            <a:off x="241068" y="2543695"/>
            <a:ext cx="5020887" cy="163121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Now to open the </a:t>
            </a:r>
            <a:r>
              <a:rPr lang="en-CA" b="1" dirty="0"/>
              <a:t> Shape Format </a:t>
            </a:r>
            <a:r>
              <a:rPr lang="en-CA" dirty="0"/>
              <a:t>ribbon …</a:t>
            </a:r>
          </a:p>
          <a:p>
            <a:r>
              <a:rPr lang="en-CA" dirty="0"/>
              <a:t>1. by using the context ribbon, </a:t>
            </a:r>
            <a:r>
              <a:rPr lang="en-CA" b="1" dirty="0"/>
              <a:t>Shape Format</a:t>
            </a:r>
            <a:r>
              <a:rPr lang="en-CA" dirty="0"/>
              <a:t>, to format the text box</a:t>
            </a:r>
          </a:p>
          <a:p>
            <a:r>
              <a:rPr lang="en-CA" dirty="0"/>
              <a:t>OR</a:t>
            </a:r>
          </a:p>
          <a:p>
            <a:r>
              <a:rPr lang="en-CA" dirty="0"/>
              <a:t>2. By right-clicking on the edge of the textbox</a:t>
            </a:r>
          </a:p>
        </p:txBody>
      </p:sp>
      <p:cxnSp>
        <p:nvCxnSpPr>
          <p:cNvPr id="56" name="Straight Arrow Connector 55">
            <a:extLst>
              <a:ext uri="{FF2B5EF4-FFF2-40B4-BE49-F238E27FC236}">
                <a16:creationId xmlns:a16="http://schemas.microsoft.com/office/drawing/2014/main" id="{DDC70476-70BA-4B4B-BF44-F41440AD40B1}"/>
              </a:ext>
            </a:extLst>
          </p:cNvPr>
          <p:cNvCxnSpPr>
            <a:cxnSpLocks/>
          </p:cNvCxnSpPr>
          <p:nvPr/>
        </p:nvCxnSpPr>
        <p:spPr>
          <a:xfrm flipV="1">
            <a:off x="4447309" y="1105594"/>
            <a:ext cx="5320146" cy="159558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05594C2B-A3C0-4FB0-99BD-59CD4D552E46}"/>
              </a:ext>
            </a:extLst>
          </p:cNvPr>
          <p:cNvCxnSpPr>
            <a:cxnSpLocks/>
          </p:cNvCxnSpPr>
          <p:nvPr/>
        </p:nvCxnSpPr>
        <p:spPr>
          <a:xfrm>
            <a:off x="2010411" y="4065006"/>
            <a:ext cx="5346353" cy="3823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74" name="Picture 73">
            <a:extLst>
              <a:ext uri="{FF2B5EF4-FFF2-40B4-BE49-F238E27FC236}">
                <a16:creationId xmlns:a16="http://schemas.microsoft.com/office/drawing/2014/main" id="{7482F6A7-3BA7-416B-8D96-18A33FD63A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3276" y="591534"/>
            <a:ext cx="2010212" cy="6109855"/>
          </a:xfrm>
          <a:prstGeom prst="rect">
            <a:avLst/>
          </a:prstGeom>
          <a:solidFill>
            <a:schemeClr val="accent2">
              <a:lumMod val="20000"/>
              <a:lumOff val="80000"/>
            </a:schemeClr>
          </a:solidFill>
          <a:ln w="19050">
            <a:solidFill>
              <a:schemeClr val="accent2"/>
            </a:solidFill>
          </a:ln>
        </p:spPr>
      </p:pic>
      <p:cxnSp>
        <p:nvCxnSpPr>
          <p:cNvPr id="75" name="Straight Arrow Connector 74">
            <a:extLst>
              <a:ext uri="{FF2B5EF4-FFF2-40B4-BE49-F238E27FC236}">
                <a16:creationId xmlns:a16="http://schemas.microsoft.com/office/drawing/2014/main" id="{639C3899-F79A-4EB6-8D66-05B7E516295A}"/>
              </a:ext>
            </a:extLst>
          </p:cNvPr>
          <p:cNvCxnSpPr>
            <a:cxnSpLocks/>
          </p:cNvCxnSpPr>
          <p:nvPr/>
        </p:nvCxnSpPr>
        <p:spPr>
          <a:xfrm flipH="1">
            <a:off x="2629387" y="4447309"/>
            <a:ext cx="4713026" cy="8894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C461B292-7817-45CD-AC10-77AEF6A2731B}"/>
              </a:ext>
            </a:extLst>
          </p:cNvPr>
          <p:cNvSpPr txBox="1"/>
          <p:nvPr/>
        </p:nvSpPr>
        <p:spPr>
          <a:xfrm>
            <a:off x="160834" y="191424"/>
            <a:ext cx="3280635"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Objects: Placing on the Slide </a:t>
            </a:r>
          </a:p>
        </p:txBody>
      </p:sp>
    </p:spTree>
    <p:extLst>
      <p:ext uri="{BB962C8B-B14F-4D97-AF65-F5344CB8AC3E}">
        <p14:creationId xmlns:p14="http://schemas.microsoft.com/office/powerpoint/2010/main" val="1966334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par>
                                <p:cTn id="8" presetID="22"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up)">
                                      <p:cBhvr>
                                        <p:cTn id="14" dur="500"/>
                                        <p:tgtEl>
                                          <p:spTgt spid="18"/>
                                        </p:tgtEl>
                                      </p:cBhvr>
                                    </p:animEffect>
                                  </p:childTnLst>
                                </p:cTn>
                              </p:par>
                              <p:par>
                                <p:cTn id="15" presetID="22" presetClass="entr" presetSubtype="1"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up)">
                                      <p:cBhvr>
                                        <p:cTn id="17" dur="500"/>
                                        <p:tgtEl>
                                          <p:spTgt spid="25"/>
                                        </p:tgtEl>
                                      </p:cBhvr>
                                    </p:animEffect>
                                  </p:childTnLst>
                                </p:cTn>
                              </p:par>
                              <p:par>
                                <p:cTn id="18" presetID="22" presetClass="entr" presetSubtype="1" fill="hold" nodeType="with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wipe(up)">
                                      <p:cBhvr>
                                        <p:cTn id="20" dur="500"/>
                                        <p:tgtEl>
                                          <p:spTgt spid="31"/>
                                        </p:tgtEl>
                                      </p:cBhvr>
                                    </p:animEffect>
                                  </p:childTnLst>
                                </p:cTn>
                              </p:par>
                              <p:par>
                                <p:cTn id="21" presetID="22" presetClass="entr" presetSubtype="1"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up)">
                                      <p:cBhvr>
                                        <p:cTn id="23" dur="500"/>
                                        <p:tgtEl>
                                          <p:spTgt spid="34"/>
                                        </p:tgtEl>
                                      </p:cBhvr>
                                    </p:animEffect>
                                  </p:childTnLst>
                                </p:cTn>
                              </p:par>
                              <p:par>
                                <p:cTn id="24" presetID="22" presetClass="entr" presetSubtype="1" fill="hold"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wipe(up)">
                                      <p:cBhvr>
                                        <p:cTn id="26" dur="500"/>
                                        <p:tgtEl>
                                          <p:spTgt spid="37"/>
                                        </p:tgtEl>
                                      </p:cBhvr>
                                    </p:animEffect>
                                  </p:childTnLst>
                                </p:cTn>
                              </p:par>
                              <p:par>
                                <p:cTn id="27" presetID="22" presetClass="entr" presetSubtype="1" fill="hold" nodeType="with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wipe(up)">
                                      <p:cBhvr>
                                        <p:cTn id="29" dur="500"/>
                                        <p:tgtEl>
                                          <p:spTgt spid="41"/>
                                        </p:tgtEl>
                                      </p:cBhvr>
                                    </p:animEffect>
                                  </p:childTnLst>
                                </p:cTn>
                              </p:par>
                              <p:par>
                                <p:cTn id="30" presetID="22" presetClass="entr" presetSubtype="1" fill="hold" nodeType="withEffect">
                                  <p:stCondLst>
                                    <p:cond delay="0"/>
                                  </p:stCondLst>
                                  <p:childTnLst>
                                    <p:set>
                                      <p:cBhvr>
                                        <p:cTn id="31" dur="1" fill="hold">
                                          <p:stCondLst>
                                            <p:cond delay="0"/>
                                          </p:stCondLst>
                                        </p:cTn>
                                        <p:tgtEl>
                                          <p:spTgt spid="44"/>
                                        </p:tgtEl>
                                        <p:attrNameLst>
                                          <p:attrName>style.visibility</p:attrName>
                                        </p:attrNameLst>
                                      </p:cBhvr>
                                      <p:to>
                                        <p:strVal val="visible"/>
                                      </p:to>
                                    </p:set>
                                    <p:animEffect transition="in" filter="wipe(up)">
                                      <p:cBhvr>
                                        <p:cTn id="32" dur="500"/>
                                        <p:tgtEl>
                                          <p:spTgt spid="44"/>
                                        </p:tgtEl>
                                      </p:cBhvr>
                                    </p:animEffect>
                                  </p:childTnLst>
                                </p:cTn>
                              </p:par>
                              <p:par>
                                <p:cTn id="33" presetID="22" presetClass="entr" presetSubtype="1" fill="hold" nodeType="with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wipe(up)">
                                      <p:cBhvr>
                                        <p:cTn id="35" dur="500"/>
                                        <p:tgtEl>
                                          <p:spTgt spid="47"/>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50"/>
                                        </p:tgtEl>
                                        <p:attrNameLst>
                                          <p:attrName>style.visibility</p:attrName>
                                        </p:attrNameLst>
                                      </p:cBhvr>
                                      <p:to>
                                        <p:strVal val="visible"/>
                                      </p:to>
                                    </p:set>
                                    <p:anim calcmode="lin" valueType="num">
                                      <p:cBhvr additive="base">
                                        <p:cTn id="40" dur="500" fill="hold"/>
                                        <p:tgtEl>
                                          <p:spTgt spid="50"/>
                                        </p:tgtEl>
                                        <p:attrNameLst>
                                          <p:attrName>ppt_x</p:attrName>
                                        </p:attrNameLst>
                                      </p:cBhvr>
                                      <p:tavLst>
                                        <p:tav tm="0">
                                          <p:val>
                                            <p:strVal val="0-#ppt_w/2"/>
                                          </p:val>
                                        </p:tav>
                                        <p:tav tm="100000">
                                          <p:val>
                                            <p:strVal val="#ppt_x"/>
                                          </p:val>
                                        </p:tav>
                                      </p:tavLst>
                                    </p:anim>
                                    <p:anim calcmode="lin" valueType="num">
                                      <p:cBhvr additive="base">
                                        <p:cTn id="41" dur="500" fill="hold"/>
                                        <p:tgtEl>
                                          <p:spTgt spid="50"/>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2" presetClass="entr" presetSubtype="4" fill="hold" nodeType="afterEffect">
                                  <p:stCondLst>
                                    <p:cond delay="0"/>
                                  </p:stCondLst>
                                  <p:childTnLst>
                                    <p:set>
                                      <p:cBhvr>
                                        <p:cTn id="44" dur="1" fill="hold">
                                          <p:stCondLst>
                                            <p:cond delay="0"/>
                                          </p:stCondLst>
                                        </p:cTn>
                                        <p:tgtEl>
                                          <p:spTgt spid="56"/>
                                        </p:tgtEl>
                                        <p:attrNameLst>
                                          <p:attrName>style.visibility</p:attrName>
                                        </p:attrNameLst>
                                      </p:cBhvr>
                                      <p:to>
                                        <p:strVal val="visible"/>
                                      </p:to>
                                    </p:set>
                                    <p:animEffect transition="in" filter="wipe(down)">
                                      <p:cBhvr>
                                        <p:cTn id="45" dur="500"/>
                                        <p:tgtEl>
                                          <p:spTgt spid="5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xit" presetSubtype="2" fill="hold" nodeType="clickEffect">
                                  <p:stCondLst>
                                    <p:cond delay="0"/>
                                  </p:stCondLst>
                                  <p:childTnLst>
                                    <p:animEffect transition="out" filter="wipe(right)">
                                      <p:cBhvr>
                                        <p:cTn id="49" dur="500"/>
                                        <p:tgtEl>
                                          <p:spTgt spid="56"/>
                                        </p:tgtEl>
                                      </p:cBhvr>
                                    </p:animEffect>
                                    <p:set>
                                      <p:cBhvr>
                                        <p:cTn id="50" dur="1" fill="hold">
                                          <p:stCondLst>
                                            <p:cond delay="499"/>
                                          </p:stCondLst>
                                        </p:cTn>
                                        <p:tgtEl>
                                          <p:spTgt spid="56"/>
                                        </p:tgtEl>
                                        <p:attrNameLst>
                                          <p:attrName>style.visibility</p:attrName>
                                        </p:attrNameLst>
                                      </p:cBhvr>
                                      <p:to>
                                        <p:strVal val="hidden"/>
                                      </p:to>
                                    </p:set>
                                  </p:childTnLst>
                                </p:cTn>
                              </p:par>
                            </p:childTnLst>
                          </p:cTn>
                        </p:par>
                        <p:par>
                          <p:cTn id="51" fill="hold">
                            <p:stCondLst>
                              <p:cond delay="500"/>
                            </p:stCondLst>
                            <p:childTnLst>
                              <p:par>
                                <p:cTn id="52" presetID="16" presetClass="entr" presetSubtype="37" fill="hold" nodeType="afterEffect">
                                  <p:stCondLst>
                                    <p:cond delay="0"/>
                                  </p:stCondLst>
                                  <p:childTnLst>
                                    <p:set>
                                      <p:cBhvr>
                                        <p:cTn id="53" dur="1" fill="hold">
                                          <p:stCondLst>
                                            <p:cond delay="0"/>
                                          </p:stCondLst>
                                        </p:cTn>
                                        <p:tgtEl>
                                          <p:spTgt spid="60"/>
                                        </p:tgtEl>
                                        <p:attrNameLst>
                                          <p:attrName>style.visibility</p:attrName>
                                        </p:attrNameLst>
                                      </p:cBhvr>
                                      <p:to>
                                        <p:strVal val="visible"/>
                                      </p:to>
                                    </p:set>
                                    <p:animEffect transition="in" filter="barn(outVertical)">
                                      <p:cBhvr>
                                        <p:cTn id="54" dur="500"/>
                                        <p:tgtEl>
                                          <p:spTgt spid="60"/>
                                        </p:tgtEl>
                                      </p:cBhvr>
                                    </p:animEffect>
                                  </p:childTnLst>
                                </p:cTn>
                              </p:par>
                            </p:childTnLst>
                          </p:cTn>
                        </p:par>
                        <p:par>
                          <p:cTn id="55" fill="hold">
                            <p:stCondLst>
                              <p:cond delay="1000"/>
                            </p:stCondLst>
                            <p:childTnLst>
                              <p:par>
                                <p:cTn id="56" presetID="22" presetClass="entr" presetSubtype="8" fill="hold" nodeType="afterEffect">
                                  <p:stCondLst>
                                    <p:cond delay="0"/>
                                  </p:stCondLst>
                                  <p:childTnLst>
                                    <p:set>
                                      <p:cBhvr>
                                        <p:cTn id="57" dur="1" fill="hold">
                                          <p:stCondLst>
                                            <p:cond delay="0"/>
                                          </p:stCondLst>
                                        </p:cTn>
                                        <p:tgtEl>
                                          <p:spTgt spid="67"/>
                                        </p:tgtEl>
                                        <p:attrNameLst>
                                          <p:attrName>style.visibility</p:attrName>
                                        </p:attrNameLst>
                                      </p:cBhvr>
                                      <p:to>
                                        <p:strVal val="visible"/>
                                      </p:to>
                                    </p:set>
                                    <p:animEffect transition="in" filter="wipe(left)">
                                      <p:cBhvr>
                                        <p:cTn id="58" dur="500"/>
                                        <p:tgtEl>
                                          <p:spTgt spid="67"/>
                                        </p:tgtEl>
                                      </p:cBhvr>
                                    </p:animEffect>
                                  </p:childTnLst>
                                </p:cTn>
                              </p:par>
                            </p:childTnLst>
                          </p:cTn>
                        </p:par>
                        <p:par>
                          <p:cTn id="59" fill="hold">
                            <p:stCondLst>
                              <p:cond delay="1500"/>
                            </p:stCondLst>
                            <p:childTnLst>
                              <p:par>
                                <p:cTn id="60" presetID="22" presetClass="entr" presetSubtype="2" fill="hold" nodeType="afterEffect">
                                  <p:stCondLst>
                                    <p:cond delay="0"/>
                                  </p:stCondLst>
                                  <p:childTnLst>
                                    <p:set>
                                      <p:cBhvr>
                                        <p:cTn id="61" dur="1" fill="hold">
                                          <p:stCondLst>
                                            <p:cond delay="0"/>
                                          </p:stCondLst>
                                        </p:cTn>
                                        <p:tgtEl>
                                          <p:spTgt spid="75"/>
                                        </p:tgtEl>
                                        <p:attrNameLst>
                                          <p:attrName>style.visibility</p:attrName>
                                        </p:attrNameLst>
                                      </p:cBhvr>
                                      <p:to>
                                        <p:strVal val="visible"/>
                                      </p:to>
                                    </p:set>
                                    <p:animEffect transition="in" filter="wipe(right)">
                                      <p:cBhvr>
                                        <p:cTn id="62" dur="500"/>
                                        <p:tgtEl>
                                          <p:spTgt spid="75"/>
                                        </p:tgtEl>
                                      </p:cBhvr>
                                    </p:animEffect>
                                  </p:childTnLst>
                                </p:cTn>
                              </p:par>
                            </p:childTnLst>
                          </p:cTn>
                        </p:par>
                        <p:par>
                          <p:cTn id="63" fill="hold">
                            <p:stCondLst>
                              <p:cond delay="2000"/>
                            </p:stCondLst>
                            <p:childTnLst>
                              <p:par>
                                <p:cTn id="64" presetID="22" presetClass="entr" presetSubtype="2" fill="hold" nodeType="afterEffect">
                                  <p:stCondLst>
                                    <p:cond delay="0"/>
                                  </p:stCondLst>
                                  <p:childTnLst>
                                    <p:set>
                                      <p:cBhvr>
                                        <p:cTn id="65" dur="1" fill="hold">
                                          <p:stCondLst>
                                            <p:cond delay="0"/>
                                          </p:stCondLst>
                                        </p:cTn>
                                        <p:tgtEl>
                                          <p:spTgt spid="74"/>
                                        </p:tgtEl>
                                        <p:attrNameLst>
                                          <p:attrName>style.visibility</p:attrName>
                                        </p:attrNameLst>
                                      </p:cBhvr>
                                      <p:to>
                                        <p:strVal val="visible"/>
                                      </p:to>
                                    </p:set>
                                    <p:animEffect transition="in" filter="wipe(right)">
                                      <p:cBhvr>
                                        <p:cTn id="66"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D8F0987-C929-43F3-9856-776EF2A384F6}"/>
              </a:ext>
            </a:extLst>
          </p:cNvPr>
          <p:cNvSpPr txBox="1"/>
          <p:nvPr/>
        </p:nvSpPr>
        <p:spPr>
          <a:xfrm>
            <a:off x="3129826" y="1027797"/>
            <a:ext cx="6710590" cy="707886"/>
          </a:xfrm>
          <a:prstGeom prst="rect">
            <a:avLst/>
          </a:prstGeom>
          <a:solidFill>
            <a:schemeClr val="accent6">
              <a:lumMod val="20000"/>
              <a:lumOff val="80000"/>
            </a:schemeClr>
          </a:solidFill>
          <a:ln w="19050">
            <a:solidFill>
              <a:schemeClr val="accent6">
                <a:lumMod val="75000"/>
              </a:schemeClr>
            </a:solidFill>
          </a:ln>
        </p:spPr>
        <p:txBody>
          <a:bodyPr wrap="square" rtlCol="0">
            <a:spAutoFit/>
          </a:bodyPr>
          <a:lstStyle/>
          <a:p>
            <a:pPr marL="1635125" indent="-1635125"/>
            <a:r>
              <a:rPr lang="en-CA" sz="2000" dirty="0"/>
              <a:t>1. </a:t>
            </a:r>
            <a:r>
              <a:rPr lang="en-CA" sz="2000" b="1" dirty="0"/>
              <a:t>Bandwidth</a:t>
            </a:r>
            <a:r>
              <a:rPr lang="en-CA" sz="2000" dirty="0"/>
              <a:t> – From where you are connected to the Internet is it fast enough for smooth streaming? </a:t>
            </a:r>
          </a:p>
        </p:txBody>
      </p:sp>
      <p:sp>
        <p:nvSpPr>
          <p:cNvPr id="13" name="TextBox 12">
            <a:extLst>
              <a:ext uri="{FF2B5EF4-FFF2-40B4-BE49-F238E27FC236}">
                <a16:creationId xmlns:a16="http://schemas.microsoft.com/office/drawing/2014/main" id="{8D36539E-1A46-4552-AC23-F807A66964F3}"/>
              </a:ext>
            </a:extLst>
          </p:cNvPr>
          <p:cNvSpPr txBox="1"/>
          <p:nvPr/>
        </p:nvSpPr>
        <p:spPr>
          <a:xfrm>
            <a:off x="3129826" y="2996952"/>
            <a:ext cx="6999694" cy="707886"/>
          </a:xfrm>
          <a:prstGeom prst="rect">
            <a:avLst/>
          </a:prstGeom>
          <a:solidFill>
            <a:schemeClr val="accent6">
              <a:lumMod val="20000"/>
              <a:lumOff val="80000"/>
            </a:schemeClr>
          </a:solidFill>
          <a:ln w="19050">
            <a:solidFill>
              <a:schemeClr val="accent6">
                <a:lumMod val="75000"/>
              </a:schemeClr>
            </a:solidFill>
          </a:ln>
        </p:spPr>
        <p:txBody>
          <a:bodyPr wrap="square" rtlCol="0">
            <a:spAutoFit/>
          </a:bodyPr>
          <a:lstStyle/>
          <a:p>
            <a:r>
              <a:rPr lang="en-CA" sz="2000" dirty="0"/>
              <a:t>2. </a:t>
            </a:r>
            <a:r>
              <a:rPr lang="en-CA" sz="2000" b="1" dirty="0"/>
              <a:t>Reliability</a:t>
            </a:r>
            <a:r>
              <a:rPr lang="en-CA" sz="2000" dirty="0"/>
              <a:t> – The fewer variables that have a chance to change</a:t>
            </a:r>
          </a:p>
          <a:p>
            <a:pPr indent="1520825"/>
            <a:r>
              <a:rPr lang="en-CA" sz="2000" dirty="0"/>
              <a:t>to crash your polished presentation, the better.</a:t>
            </a:r>
          </a:p>
        </p:txBody>
      </p:sp>
      <p:sp>
        <p:nvSpPr>
          <p:cNvPr id="15" name="Rectangle: Rounded Corners 14">
            <a:extLst>
              <a:ext uri="{FF2B5EF4-FFF2-40B4-BE49-F238E27FC236}">
                <a16:creationId xmlns:a16="http://schemas.microsoft.com/office/drawing/2014/main" id="{9F7A0109-22CF-4719-A7C4-199DF528708E}"/>
              </a:ext>
            </a:extLst>
          </p:cNvPr>
          <p:cNvSpPr/>
          <p:nvPr/>
        </p:nvSpPr>
        <p:spPr>
          <a:xfrm>
            <a:off x="3863752" y="108823"/>
            <a:ext cx="6610890" cy="648072"/>
          </a:xfrm>
          <a:prstGeom prst="roundRect">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It is always better to download a video and play it from your computer than to stream it over the Internet.</a:t>
            </a:r>
          </a:p>
        </p:txBody>
      </p:sp>
      <p:sp>
        <p:nvSpPr>
          <p:cNvPr id="16" name="TextBox 15">
            <a:extLst>
              <a:ext uri="{FF2B5EF4-FFF2-40B4-BE49-F238E27FC236}">
                <a16:creationId xmlns:a16="http://schemas.microsoft.com/office/drawing/2014/main" id="{534A9F83-3626-4B92-91C5-DEBBE882A3BB}"/>
              </a:ext>
            </a:extLst>
          </p:cNvPr>
          <p:cNvSpPr txBox="1"/>
          <p:nvPr/>
        </p:nvSpPr>
        <p:spPr>
          <a:xfrm>
            <a:off x="5871936" y="702504"/>
            <a:ext cx="1914989" cy="381637"/>
          </a:xfrm>
          <a:prstGeom prst="rect">
            <a:avLst/>
          </a:prstGeom>
          <a:solidFill>
            <a:srgbClr val="FFFBF7"/>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solidFill>
                  <a:srgbClr val="BE510E"/>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CA" dirty="0">
                <a:solidFill>
                  <a:srgbClr val="00863D"/>
                </a:solidFill>
              </a:rPr>
              <a:t>Why, you ask?</a:t>
            </a:r>
          </a:p>
        </p:txBody>
      </p:sp>
      <p:sp>
        <p:nvSpPr>
          <p:cNvPr id="18" name="TextBox 17">
            <a:extLst>
              <a:ext uri="{FF2B5EF4-FFF2-40B4-BE49-F238E27FC236}">
                <a16:creationId xmlns:a16="http://schemas.microsoft.com/office/drawing/2014/main" id="{1ECACD19-7E36-4CFA-B10D-A18ADEBB5424}"/>
              </a:ext>
            </a:extLst>
          </p:cNvPr>
          <p:cNvSpPr txBox="1"/>
          <p:nvPr/>
        </p:nvSpPr>
        <p:spPr>
          <a:xfrm>
            <a:off x="2014192" y="2216444"/>
            <a:ext cx="9440746" cy="400110"/>
          </a:xfrm>
          <a:prstGeom prst="rect">
            <a:avLst/>
          </a:prstGeom>
          <a:noFill/>
        </p:spPr>
        <p:txBody>
          <a:bodyPr wrap="square" rtlCol="0">
            <a:spAutoFit/>
          </a:bodyPr>
          <a:lstStyle/>
          <a:p>
            <a:pPr marL="285750" indent="-285750">
              <a:buFont typeface="Arial" panose="020B0604020202020204" pitchFamily="34" charset="0"/>
              <a:buChar char="•"/>
            </a:pPr>
            <a:r>
              <a:rPr lang="en-CA" sz="2000" dirty="0"/>
              <a:t>25 Mbps or greater is best if you are sharing the Internet with just  a few other people.</a:t>
            </a:r>
          </a:p>
        </p:txBody>
      </p:sp>
      <p:sp>
        <p:nvSpPr>
          <p:cNvPr id="19" name="TextBox 18">
            <a:extLst>
              <a:ext uri="{FF2B5EF4-FFF2-40B4-BE49-F238E27FC236}">
                <a16:creationId xmlns:a16="http://schemas.microsoft.com/office/drawing/2014/main" id="{5AE0A4FB-C989-4C62-A64A-8C90F84DAD43}"/>
              </a:ext>
            </a:extLst>
          </p:cNvPr>
          <p:cNvSpPr txBox="1"/>
          <p:nvPr/>
        </p:nvSpPr>
        <p:spPr>
          <a:xfrm>
            <a:off x="2014192" y="1958817"/>
            <a:ext cx="7222886" cy="400110"/>
          </a:xfrm>
          <a:prstGeom prst="rect">
            <a:avLst/>
          </a:prstGeom>
          <a:noFill/>
        </p:spPr>
        <p:txBody>
          <a:bodyPr wrap="square" rtlCol="0">
            <a:spAutoFit/>
          </a:bodyPr>
          <a:lstStyle/>
          <a:p>
            <a:pPr marL="285750" indent="-285750">
              <a:buFont typeface="Arial" panose="020B0604020202020204" pitchFamily="34" charset="0"/>
              <a:buChar char="•"/>
            </a:pPr>
            <a:r>
              <a:rPr lang="en-CA" sz="2000" dirty="0"/>
              <a:t>10 Mbps might suffice if you are on the connection alone.</a:t>
            </a:r>
          </a:p>
        </p:txBody>
      </p:sp>
      <p:sp>
        <p:nvSpPr>
          <p:cNvPr id="21" name="Hexagon 20">
            <a:extLst>
              <a:ext uri="{FF2B5EF4-FFF2-40B4-BE49-F238E27FC236}">
                <a16:creationId xmlns:a16="http://schemas.microsoft.com/office/drawing/2014/main" id="{34C2FAB2-3430-4FA1-BF9E-B1E1F0B962C2}"/>
              </a:ext>
            </a:extLst>
          </p:cNvPr>
          <p:cNvSpPr/>
          <p:nvPr/>
        </p:nvSpPr>
        <p:spPr>
          <a:xfrm>
            <a:off x="8329354" y="1675870"/>
            <a:ext cx="2015120" cy="303341"/>
          </a:xfrm>
          <a:prstGeom prst="hexagon">
            <a:avLst/>
          </a:prstGeom>
          <a:solidFill>
            <a:schemeClr val="bg1">
              <a:alpha val="80000"/>
            </a:schemeClr>
          </a:solidFill>
          <a:ln>
            <a:solidFill>
              <a:srgbClr val="00863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rgbClr val="00B050"/>
                </a:solidFill>
                <a:effectLst/>
              </a:rPr>
              <a:t>speedtest.net</a:t>
            </a:r>
          </a:p>
        </p:txBody>
      </p:sp>
      <p:sp>
        <p:nvSpPr>
          <p:cNvPr id="22" name="Hexagon 21">
            <a:extLst>
              <a:ext uri="{FF2B5EF4-FFF2-40B4-BE49-F238E27FC236}">
                <a16:creationId xmlns:a16="http://schemas.microsoft.com/office/drawing/2014/main" id="{871A6BC5-E961-4254-A65F-15AEF0B3941A}"/>
              </a:ext>
            </a:extLst>
          </p:cNvPr>
          <p:cNvSpPr/>
          <p:nvPr/>
        </p:nvSpPr>
        <p:spPr>
          <a:xfrm>
            <a:off x="1559497" y="2621603"/>
            <a:ext cx="9108503" cy="275607"/>
          </a:xfrm>
          <a:prstGeom prst="hexagon">
            <a:avLst>
              <a:gd name="adj" fmla="val 800303"/>
              <a:gd name="vf" fmla="val 115470"/>
            </a:avLst>
          </a:prstGeom>
          <a:solidFill>
            <a:srgbClr val="FBCDA7">
              <a:alpha val="80000"/>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effectLst/>
              </a:rPr>
              <a:t>Of course, the faster speeds are always preferred.</a:t>
            </a:r>
          </a:p>
        </p:txBody>
      </p:sp>
      <p:sp>
        <p:nvSpPr>
          <p:cNvPr id="23" name="Hexagon 22">
            <a:extLst>
              <a:ext uri="{FF2B5EF4-FFF2-40B4-BE49-F238E27FC236}">
                <a16:creationId xmlns:a16="http://schemas.microsoft.com/office/drawing/2014/main" id="{1538F5C1-9F87-4EBF-B7E6-02364ABA62E9}"/>
              </a:ext>
            </a:extLst>
          </p:cNvPr>
          <p:cNvSpPr/>
          <p:nvPr/>
        </p:nvSpPr>
        <p:spPr>
          <a:xfrm>
            <a:off x="1745674" y="3703973"/>
            <a:ext cx="8637528" cy="303341"/>
          </a:xfrm>
          <a:prstGeom prst="hexagon">
            <a:avLst/>
          </a:prstGeom>
          <a:solidFill>
            <a:srgbClr val="FBCDA7">
              <a:alpha val="80000"/>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Options for streaming using one of the three available sources are:</a:t>
            </a:r>
          </a:p>
        </p:txBody>
      </p:sp>
      <p:grpSp>
        <p:nvGrpSpPr>
          <p:cNvPr id="14" name="Group 13">
            <a:extLst>
              <a:ext uri="{FF2B5EF4-FFF2-40B4-BE49-F238E27FC236}">
                <a16:creationId xmlns:a16="http://schemas.microsoft.com/office/drawing/2014/main" id="{0F772608-9A3E-421E-A2F9-E5ACD7352958}"/>
              </a:ext>
            </a:extLst>
          </p:cNvPr>
          <p:cNvGrpSpPr/>
          <p:nvPr/>
        </p:nvGrpSpPr>
        <p:grpSpPr>
          <a:xfrm>
            <a:off x="162098" y="4016591"/>
            <a:ext cx="11867804" cy="1427706"/>
            <a:chOff x="162098" y="3999965"/>
            <a:chExt cx="11867804" cy="1427706"/>
          </a:xfrm>
        </p:grpSpPr>
        <p:pic>
          <p:nvPicPr>
            <p:cNvPr id="3" name="Picture 2">
              <a:extLst>
                <a:ext uri="{FF2B5EF4-FFF2-40B4-BE49-F238E27FC236}">
                  <a16:creationId xmlns:a16="http://schemas.microsoft.com/office/drawing/2014/main" id="{6ACC934C-01E3-4082-804C-738460C959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098" y="3999965"/>
              <a:ext cx="11867804" cy="1427706"/>
            </a:xfrm>
            <a:prstGeom prst="rect">
              <a:avLst/>
            </a:prstGeom>
          </p:spPr>
        </p:pic>
        <p:pic>
          <p:nvPicPr>
            <p:cNvPr id="10" name="Picture 9">
              <a:extLst>
                <a:ext uri="{FF2B5EF4-FFF2-40B4-BE49-F238E27FC236}">
                  <a16:creationId xmlns:a16="http://schemas.microsoft.com/office/drawing/2014/main" id="{CF4C1C19-DEBE-46AA-9B54-9B1ED26EB8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8017" y="4369786"/>
              <a:ext cx="623595" cy="1057885"/>
            </a:xfrm>
            <a:prstGeom prst="rect">
              <a:avLst/>
            </a:prstGeom>
          </p:spPr>
        </p:pic>
      </p:grpSp>
      <p:pic>
        <p:nvPicPr>
          <p:cNvPr id="29" name="Picture 28">
            <a:extLst>
              <a:ext uri="{FF2B5EF4-FFF2-40B4-BE49-F238E27FC236}">
                <a16:creationId xmlns:a16="http://schemas.microsoft.com/office/drawing/2014/main" id="{8E7C0997-D47B-4828-88AC-C837C1FFA5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84316" y="5402732"/>
            <a:ext cx="1620647" cy="968311"/>
          </a:xfrm>
          <a:prstGeom prst="rect">
            <a:avLst/>
          </a:prstGeom>
        </p:spPr>
      </p:pic>
      <p:pic>
        <p:nvPicPr>
          <p:cNvPr id="31" name="Picture 30">
            <a:extLst>
              <a:ext uri="{FF2B5EF4-FFF2-40B4-BE49-F238E27FC236}">
                <a16:creationId xmlns:a16="http://schemas.microsoft.com/office/drawing/2014/main" id="{A838D681-F5C6-42F3-B9FE-4B03D8B1AD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1849" y="5641184"/>
            <a:ext cx="1382624" cy="1107993"/>
          </a:xfrm>
          <a:prstGeom prst="rect">
            <a:avLst/>
          </a:prstGeom>
        </p:spPr>
      </p:pic>
      <p:sp>
        <p:nvSpPr>
          <p:cNvPr id="32" name="TextBox 31">
            <a:extLst>
              <a:ext uri="{FF2B5EF4-FFF2-40B4-BE49-F238E27FC236}">
                <a16:creationId xmlns:a16="http://schemas.microsoft.com/office/drawing/2014/main" id="{6DA0AA0A-9DCC-45EB-9D19-5CC0E3C35916}"/>
              </a:ext>
            </a:extLst>
          </p:cNvPr>
          <p:cNvSpPr txBox="1"/>
          <p:nvPr/>
        </p:nvSpPr>
        <p:spPr>
          <a:xfrm>
            <a:off x="931025" y="5519424"/>
            <a:ext cx="6035040"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Opens an </a:t>
            </a:r>
            <a:r>
              <a:rPr lang="en-CA" sz="2000" b="1" dirty="0"/>
              <a:t>Insert Video </a:t>
            </a:r>
            <a:r>
              <a:rPr lang="en-CA" sz="2000" dirty="0"/>
              <a:t>file dialog. Present from your PC.</a:t>
            </a:r>
          </a:p>
        </p:txBody>
      </p:sp>
      <p:sp>
        <p:nvSpPr>
          <p:cNvPr id="33" name="TextBox 32">
            <a:extLst>
              <a:ext uri="{FF2B5EF4-FFF2-40B4-BE49-F238E27FC236}">
                <a16:creationId xmlns:a16="http://schemas.microsoft.com/office/drawing/2014/main" id="{024A45D0-B723-4BE3-9015-53EBEE370816}"/>
              </a:ext>
            </a:extLst>
          </p:cNvPr>
          <p:cNvSpPr txBox="1"/>
          <p:nvPr/>
        </p:nvSpPr>
        <p:spPr>
          <a:xfrm>
            <a:off x="931025" y="5922008"/>
            <a:ext cx="6034311"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stStyle>
          <a:p>
            <a:r>
              <a:rPr lang="en-CA" sz="2000" dirty="0"/>
              <a:t>Opens an </a:t>
            </a:r>
            <a:r>
              <a:rPr lang="en-CA" sz="2000" b="1" dirty="0"/>
              <a:t>Insert Video</a:t>
            </a:r>
            <a:r>
              <a:rPr lang="en-CA" sz="2000" dirty="0"/>
              <a:t> window displaying stock media.</a:t>
            </a:r>
          </a:p>
        </p:txBody>
      </p:sp>
      <p:cxnSp>
        <p:nvCxnSpPr>
          <p:cNvPr id="35" name="Straight Arrow Connector 34">
            <a:extLst>
              <a:ext uri="{FF2B5EF4-FFF2-40B4-BE49-F238E27FC236}">
                <a16:creationId xmlns:a16="http://schemas.microsoft.com/office/drawing/2014/main" id="{8B0BF775-3F6F-45B4-9217-820F9A9CED30}"/>
              </a:ext>
            </a:extLst>
          </p:cNvPr>
          <p:cNvCxnSpPr>
            <a:cxnSpLocks/>
            <a:stCxn id="32" idx="3"/>
          </p:cNvCxnSpPr>
          <p:nvPr/>
        </p:nvCxnSpPr>
        <p:spPr>
          <a:xfrm>
            <a:off x="6966065" y="5719479"/>
            <a:ext cx="1995783" cy="3321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3508E4F5-262B-4FF3-B327-4563A28F8E72}"/>
              </a:ext>
            </a:extLst>
          </p:cNvPr>
          <p:cNvGrpSpPr/>
          <p:nvPr/>
        </p:nvGrpSpPr>
        <p:grpSpPr>
          <a:xfrm>
            <a:off x="0" y="6573788"/>
            <a:ext cx="720080" cy="286143"/>
            <a:chOff x="107504" y="5805264"/>
            <a:chExt cx="720080" cy="286143"/>
          </a:xfrm>
        </p:grpSpPr>
        <p:sp>
          <p:nvSpPr>
            <p:cNvPr id="37" name="TextBox 36">
              <a:extLst>
                <a:ext uri="{FF2B5EF4-FFF2-40B4-BE49-F238E27FC236}">
                  <a16:creationId xmlns:a16="http://schemas.microsoft.com/office/drawing/2014/main" id="{0E0E1CE6-F4E5-4CAA-9A51-7BF2754CC078}"/>
                </a:ext>
              </a:extLst>
            </p:cNvPr>
            <p:cNvSpPr txBox="1"/>
            <p:nvPr/>
          </p:nvSpPr>
          <p:spPr>
            <a:xfrm>
              <a:off x="467544" y="5814408"/>
              <a:ext cx="360040" cy="276999"/>
            </a:xfrm>
            <a:prstGeom prst="rect">
              <a:avLst/>
            </a:prstGeom>
            <a:noFill/>
          </p:spPr>
          <p:txBody>
            <a:bodyPr wrap="square" rtlCol="0">
              <a:spAutoFit/>
            </a:bodyPr>
            <a:lstStyle/>
            <a:p>
              <a:fld id="{73EA0318-9DE6-4188-9998-4841D8C8D25E}" type="slidenum">
                <a:rPr lang="en-CA" sz="1200"/>
                <a:t>26</a:t>
              </a:fld>
              <a:endParaRPr lang="en-CA" sz="1200" dirty="0"/>
            </a:p>
          </p:txBody>
        </p:sp>
        <p:sp>
          <p:nvSpPr>
            <p:cNvPr id="38" name="TextBox 37">
              <a:extLst>
                <a:ext uri="{FF2B5EF4-FFF2-40B4-BE49-F238E27FC236}">
                  <a16:creationId xmlns:a16="http://schemas.microsoft.com/office/drawing/2014/main" id="{A916A3A4-6618-4D51-A90F-BAB73949F40F}"/>
                </a:ext>
              </a:extLst>
            </p:cNvPr>
            <p:cNvSpPr txBox="1"/>
            <p:nvPr/>
          </p:nvSpPr>
          <p:spPr>
            <a:xfrm>
              <a:off x="107504" y="5805264"/>
              <a:ext cx="504056" cy="276999"/>
            </a:xfrm>
            <a:prstGeom prst="rect">
              <a:avLst/>
            </a:prstGeom>
            <a:noFill/>
          </p:spPr>
          <p:txBody>
            <a:bodyPr wrap="square" rtlCol="0">
              <a:spAutoFit/>
            </a:bodyPr>
            <a:lstStyle/>
            <a:p>
              <a:r>
                <a:rPr lang="en-CA" sz="1200" dirty="0"/>
                <a:t>Slide</a:t>
              </a:r>
            </a:p>
          </p:txBody>
        </p:sp>
      </p:grpSp>
      <p:cxnSp>
        <p:nvCxnSpPr>
          <p:cNvPr id="41" name="Straight Arrow Connector 40">
            <a:extLst>
              <a:ext uri="{FF2B5EF4-FFF2-40B4-BE49-F238E27FC236}">
                <a16:creationId xmlns:a16="http://schemas.microsoft.com/office/drawing/2014/main" id="{94117254-CF35-4DD5-87FD-7EA84782C8A8}"/>
              </a:ext>
            </a:extLst>
          </p:cNvPr>
          <p:cNvCxnSpPr>
            <a:cxnSpLocks/>
            <a:stCxn id="33" idx="3"/>
          </p:cNvCxnSpPr>
          <p:nvPr/>
        </p:nvCxnSpPr>
        <p:spPr>
          <a:xfrm>
            <a:off x="6965336" y="6122063"/>
            <a:ext cx="1995784" cy="2621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3CC0D176-8E16-450C-AFEF-41A93FDA6A40}"/>
              </a:ext>
            </a:extLst>
          </p:cNvPr>
          <p:cNvSpPr txBox="1"/>
          <p:nvPr/>
        </p:nvSpPr>
        <p:spPr>
          <a:xfrm>
            <a:off x="930296" y="6322573"/>
            <a:ext cx="6034311"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stStyle>
          <a:p>
            <a:r>
              <a:rPr lang="en-CA" sz="2000" dirty="0"/>
              <a:t>Opens an </a:t>
            </a:r>
            <a:r>
              <a:rPr lang="en-CA" sz="2000" b="1" dirty="0"/>
              <a:t>Insert Video</a:t>
            </a:r>
            <a:r>
              <a:rPr lang="en-CA" sz="2000" dirty="0"/>
              <a:t> window.  Type in the URL (link).</a:t>
            </a:r>
          </a:p>
        </p:txBody>
      </p:sp>
      <p:cxnSp>
        <p:nvCxnSpPr>
          <p:cNvPr id="45" name="Straight Arrow Connector 44">
            <a:extLst>
              <a:ext uri="{FF2B5EF4-FFF2-40B4-BE49-F238E27FC236}">
                <a16:creationId xmlns:a16="http://schemas.microsoft.com/office/drawing/2014/main" id="{91461445-4BA3-4F6E-9A0B-01C834ABAEF4}"/>
              </a:ext>
            </a:extLst>
          </p:cNvPr>
          <p:cNvCxnSpPr>
            <a:cxnSpLocks/>
            <a:stCxn id="44" idx="3"/>
          </p:cNvCxnSpPr>
          <p:nvPr/>
        </p:nvCxnSpPr>
        <p:spPr>
          <a:xfrm>
            <a:off x="6964607" y="6522628"/>
            <a:ext cx="1997241" cy="1268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52" name="Picture 51">
            <a:extLst>
              <a:ext uri="{FF2B5EF4-FFF2-40B4-BE49-F238E27FC236}">
                <a16:creationId xmlns:a16="http://schemas.microsoft.com/office/drawing/2014/main" id="{10FA3AE2-74CE-4224-B6FB-D072282F43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59399" y="5654509"/>
            <a:ext cx="1376762" cy="1103296"/>
          </a:xfrm>
          <a:prstGeom prst="rect">
            <a:avLst/>
          </a:prstGeom>
        </p:spPr>
      </p:pic>
      <p:pic>
        <p:nvPicPr>
          <p:cNvPr id="55" name="Picture 54">
            <a:extLst>
              <a:ext uri="{FF2B5EF4-FFF2-40B4-BE49-F238E27FC236}">
                <a16:creationId xmlns:a16="http://schemas.microsoft.com/office/drawing/2014/main" id="{82D150CE-E0BF-40ED-BCEF-DFF50584BA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64310" y="5645145"/>
            <a:ext cx="1376764" cy="1103297"/>
          </a:xfrm>
          <a:prstGeom prst="rect">
            <a:avLst/>
          </a:prstGeom>
        </p:spPr>
      </p:pic>
      <p:sp>
        <p:nvSpPr>
          <p:cNvPr id="2" name="Star: 7 Points 1">
            <a:extLst>
              <a:ext uri="{FF2B5EF4-FFF2-40B4-BE49-F238E27FC236}">
                <a16:creationId xmlns:a16="http://schemas.microsoft.com/office/drawing/2014/main" id="{2832F2EC-9E08-4229-86AF-97643DFEC2BE}"/>
              </a:ext>
            </a:extLst>
          </p:cNvPr>
          <p:cNvSpPr/>
          <p:nvPr/>
        </p:nvSpPr>
        <p:spPr>
          <a:xfrm>
            <a:off x="10213025" y="1069315"/>
            <a:ext cx="1512439" cy="1163474"/>
          </a:xfrm>
          <a:prstGeom prst="star7">
            <a:avLst/>
          </a:prstGeom>
          <a:solidFill>
            <a:schemeClr val="accent2">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solidFill>
                  <a:schemeClr val="tx1"/>
                </a:solidFill>
              </a:rPr>
              <a:t>Try this!</a:t>
            </a:r>
          </a:p>
        </p:txBody>
      </p:sp>
      <p:sp>
        <p:nvSpPr>
          <p:cNvPr id="30" name="TextBox 29">
            <a:extLst>
              <a:ext uri="{FF2B5EF4-FFF2-40B4-BE49-F238E27FC236}">
                <a16:creationId xmlns:a16="http://schemas.microsoft.com/office/drawing/2014/main" id="{D2888011-2016-4F0C-9FAF-69A12938D9E6}"/>
              </a:ext>
            </a:extLst>
          </p:cNvPr>
          <p:cNvSpPr txBox="1"/>
          <p:nvPr/>
        </p:nvSpPr>
        <p:spPr>
          <a:xfrm>
            <a:off x="97685" y="125486"/>
            <a:ext cx="3576540" cy="707886"/>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Objects</a:t>
            </a:r>
          </a:p>
          <a:p>
            <a:pPr algn="ctr"/>
            <a:r>
              <a:rPr lang="en-CA" sz="2000" dirty="0"/>
              <a:t>Placing on the slide Multimedia</a:t>
            </a:r>
          </a:p>
        </p:txBody>
      </p:sp>
    </p:spTree>
    <p:extLst>
      <p:ext uri="{BB962C8B-B14F-4D97-AF65-F5344CB8AC3E}">
        <p14:creationId xmlns:p14="http://schemas.microsoft.com/office/powerpoint/2010/main" val="338851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1+#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 presetClass="entr" presetSubtype="2"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1+#ppt_w/2"/>
                                          </p:val>
                                        </p:tav>
                                        <p:tav tm="100000">
                                          <p:val>
                                            <p:strVal val="#ppt_x"/>
                                          </p:val>
                                        </p:tav>
                                      </p:tavLst>
                                    </p:anim>
                                    <p:anim calcmode="lin" valueType="num">
                                      <p:cBhvr additive="base">
                                        <p:cTn id="26" dur="500" fill="hold"/>
                                        <p:tgtEl>
                                          <p:spTgt spid="21"/>
                                        </p:tgtEl>
                                        <p:attrNameLst>
                                          <p:attrName>ppt_y</p:attrName>
                                        </p:attrNameLst>
                                      </p:cBhvr>
                                      <p:tavLst>
                                        <p:tav tm="0">
                                          <p:val>
                                            <p:strVal val="#ppt_y"/>
                                          </p:val>
                                        </p:tav>
                                        <p:tav tm="100000">
                                          <p:val>
                                            <p:strVal val="#ppt_y"/>
                                          </p:val>
                                        </p:tav>
                                      </p:tavLst>
                                    </p:anim>
                                  </p:childTnLst>
                                </p:cTn>
                              </p:par>
                              <p:par>
                                <p:cTn id="27" presetID="22" presetClass="entr" presetSubtype="2"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right)">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additive="base">
                                        <p:cTn id="34" dur="500" fill="hold"/>
                                        <p:tgtEl>
                                          <p:spTgt spid="19"/>
                                        </p:tgtEl>
                                        <p:attrNameLst>
                                          <p:attrName>ppt_x</p:attrName>
                                        </p:attrNameLst>
                                      </p:cBhvr>
                                      <p:tavLst>
                                        <p:tav tm="0">
                                          <p:val>
                                            <p:strVal val="0-#ppt_w/2"/>
                                          </p:val>
                                        </p:tav>
                                        <p:tav tm="100000">
                                          <p:val>
                                            <p:strVal val="#ppt_x"/>
                                          </p:val>
                                        </p:tav>
                                      </p:tavLst>
                                    </p:anim>
                                    <p:anim calcmode="lin" valueType="num">
                                      <p:cBhvr additive="base">
                                        <p:cTn id="35"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additive="base">
                                        <p:cTn id="40" dur="500" fill="hold"/>
                                        <p:tgtEl>
                                          <p:spTgt spid="18"/>
                                        </p:tgtEl>
                                        <p:attrNameLst>
                                          <p:attrName>ppt_x</p:attrName>
                                        </p:attrNameLst>
                                      </p:cBhvr>
                                      <p:tavLst>
                                        <p:tav tm="0">
                                          <p:val>
                                            <p:strVal val="0-#ppt_w/2"/>
                                          </p:val>
                                        </p:tav>
                                        <p:tav tm="100000">
                                          <p:val>
                                            <p:strVal val="#ppt_x"/>
                                          </p:val>
                                        </p:tav>
                                      </p:tavLst>
                                    </p:anim>
                                    <p:anim calcmode="lin" valueType="num">
                                      <p:cBhvr additive="base">
                                        <p:cTn id="41"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37"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barn(outVertical)">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0-#ppt_w/2"/>
                                          </p:val>
                                        </p:tav>
                                        <p:tav tm="100000">
                                          <p:val>
                                            <p:strVal val="#ppt_x"/>
                                          </p:val>
                                        </p:tav>
                                      </p:tavLst>
                                    </p:anim>
                                    <p:anim calcmode="lin" valueType="num">
                                      <p:cBhvr additive="base">
                                        <p:cTn id="5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additive="base">
                                        <p:cTn id="57" dur="500" fill="hold"/>
                                        <p:tgtEl>
                                          <p:spTgt spid="23"/>
                                        </p:tgtEl>
                                        <p:attrNameLst>
                                          <p:attrName>ppt_x</p:attrName>
                                        </p:attrNameLst>
                                      </p:cBhvr>
                                      <p:tavLst>
                                        <p:tav tm="0">
                                          <p:val>
                                            <p:strVal val="1+#ppt_w/2"/>
                                          </p:val>
                                        </p:tav>
                                        <p:tav tm="100000">
                                          <p:val>
                                            <p:strVal val="#ppt_x"/>
                                          </p:val>
                                        </p:tav>
                                      </p:tavLst>
                                    </p:anim>
                                    <p:anim calcmode="lin" valueType="num">
                                      <p:cBhvr additive="base">
                                        <p:cTn id="5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wipe(up)">
                                      <p:cBhvr>
                                        <p:cTn id="63" dur="500"/>
                                        <p:tgtEl>
                                          <p:spTgt spid="14"/>
                                        </p:tgtEl>
                                      </p:cBhvr>
                                    </p:animEffect>
                                  </p:childTnLst>
                                </p:cTn>
                              </p:par>
                            </p:childTnLst>
                          </p:cTn>
                        </p:par>
                        <p:par>
                          <p:cTn id="64" fill="hold">
                            <p:stCondLst>
                              <p:cond delay="500"/>
                            </p:stCondLst>
                            <p:childTnLst>
                              <p:par>
                                <p:cTn id="65" presetID="22" presetClass="entr" presetSubtype="1" fill="hold" nodeType="after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wipe(up)">
                                      <p:cBhvr>
                                        <p:cTn id="67" dur="500"/>
                                        <p:tgtEl>
                                          <p:spTgt spid="29"/>
                                        </p:tgtEl>
                                      </p:cBhvr>
                                    </p:animEffect>
                                  </p:childTnLst>
                                </p:cTn>
                              </p:par>
                            </p:childTnLst>
                          </p:cTn>
                        </p:par>
                        <p:par>
                          <p:cTn id="68" fill="hold">
                            <p:stCondLst>
                              <p:cond delay="1000"/>
                            </p:stCondLst>
                            <p:childTnLst>
                              <p:par>
                                <p:cTn id="69" presetID="22" presetClass="entr" presetSubtype="1" fill="hold" nodeType="after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wipe(up)">
                                      <p:cBhvr>
                                        <p:cTn id="71" dur="500"/>
                                        <p:tgtEl>
                                          <p:spTgt spid="31"/>
                                        </p:tgtEl>
                                      </p:cBhvr>
                                    </p:animEffect>
                                  </p:childTnLst>
                                </p:cTn>
                              </p:par>
                            </p:childTnLst>
                          </p:cTn>
                        </p:par>
                        <p:par>
                          <p:cTn id="72" fill="hold">
                            <p:stCondLst>
                              <p:cond delay="1500"/>
                            </p:stCondLst>
                            <p:childTnLst>
                              <p:par>
                                <p:cTn id="73" presetID="2" presetClass="entr" presetSubtype="8" fill="hold" grpId="0" nodeType="afterEffect">
                                  <p:stCondLst>
                                    <p:cond delay="0"/>
                                  </p:stCondLst>
                                  <p:childTnLst>
                                    <p:set>
                                      <p:cBhvr>
                                        <p:cTn id="74" dur="1" fill="hold">
                                          <p:stCondLst>
                                            <p:cond delay="0"/>
                                          </p:stCondLst>
                                        </p:cTn>
                                        <p:tgtEl>
                                          <p:spTgt spid="32"/>
                                        </p:tgtEl>
                                        <p:attrNameLst>
                                          <p:attrName>style.visibility</p:attrName>
                                        </p:attrNameLst>
                                      </p:cBhvr>
                                      <p:to>
                                        <p:strVal val="visible"/>
                                      </p:to>
                                    </p:set>
                                    <p:anim calcmode="lin" valueType="num">
                                      <p:cBhvr additive="base">
                                        <p:cTn id="75" dur="500" fill="hold"/>
                                        <p:tgtEl>
                                          <p:spTgt spid="32"/>
                                        </p:tgtEl>
                                        <p:attrNameLst>
                                          <p:attrName>ppt_x</p:attrName>
                                        </p:attrNameLst>
                                      </p:cBhvr>
                                      <p:tavLst>
                                        <p:tav tm="0">
                                          <p:val>
                                            <p:strVal val="0-#ppt_w/2"/>
                                          </p:val>
                                        </p:tav>
                                        <p:tav tm="100000">
                                          <p:val>
                                            <p:strVal val="#ppt_x"/>
                                          </p:val>
                                        </p:tav>
                                      </p:tavLst>
                                    </p:anim>
                                    <p:anim calcmode="lin" valueType="num">
                                      <p:cBhvr additive="base">
                                        <p:cTn id="76" dur="500" fill="hold"/>
                                        <p:tgtEl>
                                          <p:spTgt spid="32"/>
                                        </p:tgtEl>
                                        <p:attrNameLst>
                                          <p:attrName>ppt_y</p:attrName>
                                        </p:attrNameLst>
                                      </p:cBhvr>
                                      <p:tavLst>
                                        <p:tav tm="0">
                                          <p:val>
                                            <p:strVal val="#ppt_y"/>
                                          </p:val>
                                        </p:tav>
                                        <p:tav tm="100000">
                                          <p:val>
                                            <p:strVal val="#ppt_y"/>
                                          </p:val>
                                        </p:tav>
                                      </p:tavLst>
                                    </p:anim>
                                  </p:childTnLst>
                                </p:cTn>
                              </p:par>
                            </p:childTnLst>
                          </p:cTn>
                        </p:par>
                        <p:par>
                          <p:cTn id="77" fill="hold">
                            <p:stCondLst>
                              <p:cond delay="2000"/>
                            </p:stCondLst>
                            <p:childTnLst>
                              <p:par>
                                <p:cTn id="78" presetID="22" presetClass="entr" presetSubtype="8" fill="hold" nodeType="afterEffect">
                                  <p:stCondLst>
                                    <p:cond delay="0"/>
                                  </p:stCondLst>
                                  <p:childTnLst>
                                    <p:set>
                                      <p:cBhvr>
                                        <p:cTn id="79" dur="1" fill="hold">
                                          <p:stCondLst>
                                            <p:cond delay="0"/>
                                          </p:stCondLst>
                                        </p:cTn>
                                        <p:tgtEl>
                                          <p:spTgt spid="35"/>
                                        </p:tgtEl>
                                        <p:attrNameLst>
                                          <p:attrName>style.visibility</p:attrName>
                                        </p:attrNameLst>
                                      </p:cBhvr>
                                      <p:to>
                                        <p:strVal val="visible"/>
                                      </p:to>
                                    </p:set>
                                    <p:animEffect transition="in" filter="wipe(left)">
                                      <p:cBhvr>
                                        <p:cTn id="80" dur="500"/>
                                        <p:tgtEl>
                                          <p:spTgt spid="35"/>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33"/>
                                        </p:tgtEl>
                                        <p:attrNameLst>
                                          <p:attrName>style.visibility</p:attrName>
                                        </p:attrNameLst>
                                      </p:cBhvr>
                                      <p:to>
                                        <p:strVal val="visible"/>
                                      </p:to>
                                    </p:set>
                                    <p:anim calcmode="lin" valueType="num">
                                      <p:cBhvr additive="base">
                                        <p:cTn id="85" dur="500" fill="hold"/>
                                        <p:tgtEl>
                                          <p:spTgt spid="33"/>
                                        </p:tgtEl>
                                        <p:attrNameLst>
                                          <p:attrName>ppt_x</p:attrName>
                                        </p:attrNameLst>
                                      </p:cBhvr>
                                      <p:tavLst>
                                        <p:tav tm="0">
                                          <p:val>
                                            <p:strVal val="0-#ppt_w/2"/>
                                          </p:val>
                                        </p:tav>
                                        <p:tav tm="100000">
                                          <p:val>
                                            <p:strVal val="#ppt_x"/>
                                          </p:val>
                                        </p:tav>
                                      </p:tavLst>
                                    </p:anim>
                                    <p:anim calcmode="lin" valueType="num">
                                      <p:cBhvr additive="base">
                                        <p:cTn id="86" dur="500" fill="hold"/>
                                        <p:tgtEl>
                                          <p:spTgt spid="33"/>
                                        </p:tgtEl>
                                        <p:attrNameLst>
                                          <p:attrName>ppt_y</p:attrName>
                                        </p:attrNameLst>
                                      </p:cBhvr>
                                      <p:tavLst>
                                        <p:tav tm="0">
                                          <p:val>
                                            <p:strVal val="#ppt_y"/>
                                          </p:val>
                                        </p:tav>
                                        <p:tav tm="100000">
                                          <p:val>
                                            <p:strVal val="#ppt_y"/>
                                          </p:val>
                                        </p:tav>
                                      </p:tavLst>
                                    </p:anim>
                                  </p:childTnLst>
                                </p:cTn>
                              </p:par>
                            </p:childTnLst>
                          </p:cTn>
                        </p:par>
                        <p:par>
                          <p:cTn id="87" fill="hold">
                            <p:stCondLst>
                              <p:cond delay="500"/>
                            </p:stCondLst>
                            <p:childTnLst>
                              <p:par>
                                <p:cTn id="88" presetID="22" presetClass="entr" presetSubtype="8"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Effect transition="in" filter="wipe(left)">
                                      <p:cBhvr>
                                        <p:cTn id="90" dur="500"/>
                                        <p:tgtEl>
                                          <p:spTgt spid="41"/>
                                        </p:tgtEl>
                                      </p:cBhvr>
                                    </p:animEffect>
                                  </p:childTnLst>
                                </p:cTn>
                              </p:par>
                            </p:childTnLst>
                          </p:cTn>
                        </p:par>
                        <p:par>
                          <p:cTn id="91" fill="hold">
                            <p:stCondLst>
                              <p:cond delay="1000"/>
                            </p:stCondLst>
                            <p:childTnLst>
                              <p:par>
                                <p:cTn id="92" presetID="22" presetClass="entr" presetSubtype="8" fill="hold" nodeType="afterEffect">
                                  <p:stCondLst>
                                    <p:cond delay="0"/>
                                  </p:stCondLst>
                                  <p:childTnLst>
                                    <p:set>
                                      <p:cBhvr>
                                        <p:cTn id="93" dur="1" fill="hold">
                                          <p:stCondLst>
                                            <p:cond delay="0"/>
                                          </p:stCondLst>
                                        </p:cTn>
                                        <p:tgtEl>
                                          <p:spTgt spid="52"/>
                                        </p:tgtEl>
                                        <p:attrNameLst>
                                          <p:attrName>style.visibility</p:attrName>
                                        </p:attrNameLst>
                                      </p:cBhvr>
                                      <p:to>
                                        <p:strVal val="visible"/>
                                      </p:to>
                                    </p:set>
                                    <p:animEffect transition="in" filter="wipe(left)">
                                      <p:cBhvr>
                                        <p:cTn id="94" dur="500"/>
                                        <p:tgtEl>
                                          <p:spTgt spid="52"/>
                                        </p:tgtEl>
                                      </p:cBhvr>
                                    </p:animEffect>
                                  </p:childTnLst>
                                </p:cTn>
                              </p:par>
                            </p:childTnLst>
                          </p:cTn>
                        </p:par>
                      </p:childTnLst>
                    </p:cTn>
                  </p:par>
                  <p:par>
                    <p:cTn id="95" fill="hold">
                      <p:stCondLst>
                        <p:cond delay="indefinite"/>
                      </p:stCondLst>
                      <p:childTnLst>
                        <p:par>
                          <p:cTn id="96" fill="hold">
                            <p:stCondLst>
                              <p:cond delay="0"/>
                            </p:stCondLst>
                            <p:childTnLst>
                              <p:par>
                                <p:cTn id="97" presetID="2" presetClass="entr" presetSubtype="8" fill="hold" grpId="0" nodeType="clickEffect">
                                  <p:stCondLst>
                                    <p:cond delay="0"/>
                                  </p:stCondLst>
                                  <p:childTnLst>
                                    <p:set>
                                      <p:cBhvr>
                                        <p:cTn id="98" dur="1" fill="hold">
                                          <p:stCondLst>
                                            <p:cond delay="0"/>
                                          </p:stCondLst>
                                        </p:cTn>
                                        <p:tgtEl>
                                          <p:spTgt spid="44"/>
                                        </p:tgtEl>
                                        <p:attrNameLst>
                                          <p:attrName>style.visibility</p:attrName>
                                        </p:attrNameLst>
                                      </p:cBhvr>
                                      <p:to>
                                        <p:strVal val="visible"/>
                                      </p:to>
                                    </p:set>
                                    <p:anim calcmode="lin" valueType="num">
                                      <p:cBhvr additive="base">
                                        <p:cTn id="99" dur="500" fill="hold"/>
                                        <p:tgtEl>
                                          <p:spTgt spid="44"/>
                                        </p:tgtEl>
                                        <p:attrNameLst>
                                          <p:attrName>ppt_x</p:attrName>
                                        </p:attrNameLst>
                                      </p:cBhvr>
                                      <p:tavLst>
                                        <p:tav tm="0">
                                          <p:val>
                                            <p:strVal val="0-#ppt_w/2"/>
                                          </p:val>
                                        </p:tav>
                                        <p:tav tm="100000">
                                          <p:val>
                                            <p:strVal val="#ppt_x"/>
                                          </p:val>
                                        </p:tav>
                                      </p:tavLst>
                                    </p:anim>
                                    <p:anim calcmode="lin" valueType="num">
                                      <p:cBhvr additive="base">
                                        <p:cTn id="100" dur="500" fill="hold"/>
                                        <p:tgtEl>
                                          <p:spTgt spid="44"/>
                                        </p:tgtEl>
                                        <p:attrNameLst>
                                          <p:attrName>ppt_y</p:attrName>
                                        </p:attrNameLst>
                                      </p:cBhvr>
                                      <p:tavLst>
                                        <p:tav tm="0">
                                          <p:val>
                                            <p:strVal val="#ppt_y"/>
                                          </p:val>
                                        </p:tav>
                                        <p:tav tm="100000">
                                          <p:val>
                                            <p:strVal val="#ppt_y"/>
                                          </p:val>
                                        </p:tav>
                                      </p:tavLst>
                                    </p:anim>
                                  </p:childTnLst>
                                </p:cTn>
                              </p:par>
                            </p:childTnLst>
                          </p:cTn>
                        </p:par>
                        <p:par>
                          <p:cTn id="101" fill="hold">
                            <p:stCondLst>
                              <p:cond delay="500"/>
                            </p:stCondLst>
                            <p:childTnLst>
                              <p:par>
                                <p:cTn id="102" presetID="22" presetClass="entr" presetSubtype="8" fill="hold" nodeType="afterEffect">
                                  <p:stCondLst>
                                    <p:cond delay="0"/>
                                  </p:stCondLst>
                                  <p:childTnLst>
                                    <p:set>
                                      <p:cBhvr>
                                        <p:cTn id="103" dur="1" fill="hold">
                                          <p:stCondLst>
                                            <p:cond delay="0"/>
                                          </p:stCondLst>
                                        </p:cTn>
                                        <p:tgtEl>
                                          <p:spTgt spid="45"/>
                                        </p:tgtEl>
                                        <p:attrNameLst>
                                          <p:attrName>style.visibility</p:attrName>
                                        </p:attrNameLst>
                                      </p:cBhvr>
                                      <p:to>
                                        <p:strVal val="visible"/>
                                      </p:to>
                                    </p:set>
                                    <p:animEffect transition="in" filter="wipe(left)">
                                      <p:cBhvr>
                                        <p:cTn id="104" dur="500"/>
                                        <p:tgtEl>
                                          <p:spTgt spid="45"/>
                                        </p:tgtEl>
                                      </p:cBhvr>
                                    </p:animEffect>
                                  </p:childTnLst>
                                </p:cTn>
                              </p:par>
                            </p:childTnLst>
                          </p:cTn>
                        </p:par>
                        <p:par>
                          <p:cTn id="105" fill="hold">
                            <p:stCondLst>
                              <p:cond delay="1000"/>
                            </p:stCondLst>
                            <p:childTnLst>
                              <p:par>
                                <p:cTn id="106" presetID="22" presetClass="entr" presetSubtype="8" fill="hold" nodeType="afterEffect">
                                  <p:stCondLst>
                                    <p:cond delay="0"/>
                                  </p:stCondLst>
                                  <p:childTnLst>
                                    <p:set>
                                      <p:cBhvr>
                                        <p:cTn id="107" dur="1" fill="hold">
                                          <p:stCondLst>
                                            <p:cond delay="0"/>
                                          </p:stCondLst>
                                        </p:cTn>
                                        <p:tgtEl>
                                          <p:spTgt spid="55"/>
                                        </p:tgtEl>
                                        <p:attrNameLst>
                                          <p:attrName>style.visibility</p:attrName>
                                        </p:attrNameLst>
                                      </p:cBhvr>
                                      <p:to>
                                        <p:strVal val="visible"/>
                                      </p:to>
                                    </p:set>
                                    <p:animEffect transition="in" filter="wipe(left)">
                                      <p:cBhvr>
                                        <p:cTn id="108"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5" grpId="0" animBg="1"/>
      <p:bldP spid="16" grpId="0" animBg="1"/>
      <p:bldP spid="18" grpId="0"/>
      <p:bldP spid="19" grpId="0"/>
      <p:bldP spid="21" grpId="0" animBg="1"/>
      <p:bldP spid="22" grpId="0" animBg="1"/>
      <p:bldP spid="23" grpId="0" animBg="1"/>
      <p:bldP spid="32" grpId="0" animBg="1"/>
      <p:bldP spid="33" grpId="0" animBg="1"/>
      <p:bldP spid="44" grpId="0" animBg="1"/>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6827C37-DCC8-4CAA-ACE4-6EAE4386B1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4067" y="2340859"/>
            <a:ext cx="1620649" cy="968312"/>
          </a:xfrm>
          <a:prstGeom prst="rect">
            <a:avLst/>
          </a:prstGeom>
        </p:spPr>
      </p:pic>
      <p:sp>
        <p:nvSpPr>
          <p:cNvPr id="2" name="Slide Number Placeholder 61">
            <a:extLst>
              <a:ext uri="{FF2B5EF4-FFF2-40B4-BE49-F238E27FC236}">
                <a16:creationId xmlns:a16="http://schemas.microsoft.com/office/drawing/2014/main" id="{A6CE489D-37C4-4AEE-B81F-DB6EA3AC33A5}"/>
              </a:ext>
            </a:extLst>
          </p:cNvPr>
          <p:cNvSpPr>
            <a:spLocks noGrp="1"/>
          </p:cNvSpPr>
          <p:nvPr>
            <p:ph type="sldNum" sz="quarter" idx="12"/>
          </p:nvPr>
        </p:nvSpPr>
        <p:spPr>
          <a:xfrm>
            <a:off x="276225" y="6552006"/>
            <a:ext cx="476250" cy="387350"/>
          </a:xfrm>
        </p:spPr>
        <p:txBody>
          <a:bodyPr/>
          <a:lstStyle/>
          <a:p>
            <a:pPr algn="ctr"/>
            <a:fld id="{42E2B24C-DC2C-4712-9D60-04BFC1B335EB}" type="slidenum">
              <a:rPr lang="en-US" altLang="en-US" smtClean="0">
                <a:solidFill>
                  <a:schemeClr val="tx1"/>
                </a:solidFill>
              </a:rPr>
              <a:pPr algn="ctr"/>
              <a:t>27</a:t>
            </a:fld>
            <a:endParaRPr lang="en-US" altLang="en-US" dirty="0">
              <a:solidFill>
                <a:schemeClr val="tx1"/>
              </a:solidFill>
            </a:endParaRPr>
          </a:p>
        </p:txBody>
      </p:sp>
      <p:sp>
        <p:nvSpPr>
          <p:cNvPr id="3" name="TextBox 2">
            <a:extLst>
              <a:ext uri="{FF2B5EF4-FFF2-40B4-BE49-F238E27FC236}">
                <a16:creationId xmlns:a16="http://schemas.microsoft.com/office/drawing/2014/main" id="{3B66CA5F-F888-4B26-8AE5-906B0A058180}"/>
              </a:ext>
            </a:extLst>
          </p:cNvPr>
          <p:cNvSpPr txBox="1"/>
          <p:nvPr/>
        </p:nvSpPr>
        <p:spPr>
          <a:xfrm>
            <a:off x="0" y="6607181"/>
            <a:ext cx="485775" cy="276999"/>
          </a:xfrm>
          <a:prstGeom prst="rect">
            <a:avLst/>
          </a:prstGeom>
          <a:noFill/>
        </p:spPr>
        <p:txBody>
          <a:bodyPr wrap="square" rtlCol="0">
            <a:spAutoFit/>
          </a:bodyPr>
          <a:lstStyle/>
          <a:p>
            <a:r>
              <a:rPr lang="en-CA" sz="1200" dirty="0"/>
              <a:t>Slide</a:t>
            </a:r>
          </a:p>
        </p:txBody>
      </p:sp>
      <p:grpSp>
        <p:nvGrpSpPr>
          <p:cNvPr id="5" name="Group 4">
            <a:extLst>
              <a:ext uri="{FF2B5EF4-FFF2-40B4-BE49-F238E27FC236}">
                <a16:creationId xmlns:a16="http://schemas.microsoft.com/office/drawing/2014/main" id="{6CBD2130-41C7-4A35-999A-A1336C224581}"/>
              </a:ext>
            </a:extLst>
          </p:cNvPr>
          <p:cNvGrpSpPr/>
          <p:nvPr/>
        </p:nvGrpSpPr>
        <p:grpSpPr>
          <a:xfrm>
            <a:off x="118721" y="913154"/>
            <a:ext cx="11867804" cy="1427706"/>
            <a:chOff x="162098" y="3999965"/>
            <a:chExt cx="11867804" cy="1427706"/>
          </a:xfrm>
        </p:grpSpPr>
        <p:pic>
          <p:nvPicPr>
            <p:cNvPr id="6" name="Picture 5">
              <a:extLst>
                <a:ext uri="{FF2B5EF4-FFF2-40B4-BE49-F238E27FC236}">
                  <a16:creationId xmlns:a16="http://schemas.microsoft.com/office/drawing/2014/main" id="{7AFA5B28-C571-456A-9F57-C33A4C3998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098" y="3999965"/>
              <a:ext cx="11867804" cy="1427706"/>
            </a:xfrm>
            <a:prstGeom prst="rect">
              <a:avLst/>
            </a:prstGeom>
          </p:spPr>
        </p:pic>
        <p:pic>
          <p:nvPicPr>
            <p:cNvPr id="7" name="Picture 6">
              <a:extLst>
                <a:ext uri="{FF2B5EF4-FFF2-40B4-BE49-F238E27FC236}">
                  <a16:creationId xmlns:a16="http://schemas.microsoft.com/office/drawing/2014/main" id="{C43859D8-8918-4D27-B28D-DCE6D58C53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58017" y="4369786"/>
              <a:ext cx="623595" cy="1057885"/>
            </a:xfrm>
            <a:prstGeom prst="rect">
              <a:avLst/>
            </a:prstGeom>
          </p:spPr>
        </p:pic>
      </p:grpSp>
      <p:pic>
        <p:nvPicPr>
          <p:cNvPr id="15" name="Picture 14">
            <a:extLst>
              <a:ext uri="{FF2B5EF4-FFF2-40B4-BE49-F238E27FC236}">
                <a16:creationId xmlns:a16="http://schemas.microsoft.com/office/drawing/2014/main" id="{14DFBAD6-D188-4746-9361-17E26ED73E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44326" y="3113116"/>
            <a:ext cx="1620649" cy="607743"/>
          </a:xfrm>
          <a:prstGeom prst="rect">
            <a:avLst/>
          </a:prstGeom>
        </p:spPr>
      </p:pic>
      <p:sp>
        <p:nvSpPr>
          <p:cNvPr id="16" name="TextBox 15">
            <a:extLst>
              <a:ext uri="{FF2B5EF4-FFF2-40B4-BE49-F238E27FC236}">
                <a16:creationId xmlns:a16="http://schemas.microsoft.com/office/drawing/2014/main" id="{31AEF897-2C54-4201-8B9C-8F92183F801B}"/>
              </a:ext>
            </a:extLst>
          </p:cNvPr>
          <p:cNvSpPr txBox="1"/>
          <p:nvPr/>
        </p:nvSpPr>
        <p:spPr>
          <a:xfrm>
            <a:off x="1604356" y="2552592"/>
            <a:ext cx="5828305"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Opens an Insert </a:t>
            </a:r>
            <a:r>
              <a:rPr lang="en-CA" b="1" dirty="0"/>
              <a:t>Audio file </a:t>
            </a:r>
            <a:r>
              <a:rPr lang="en-CA" dirty="0"/>
              <a:t>dialog. Listen from your PC.</a:t>
            </a:r>
          </a:p>
        </p:txBody>
      </p:sp>
      <p:sp>
        <p:nvSpPr>
          <p:cNvPr id="18" name="TextBox 17">
            <a:extLst>
              <a:ext uri="{FF2B5EF4-FFF2-40B4-BE49-F238E27FC236}">
                <a16:creationId xmlns:a16="http://schemas.microsoft.com/office/drawing/2014/main" id="{76432322-2CEF-471F-BCDC-CFAEBC70BD4E}"/>
              </a:ext>
            </a:extLst>
          </p:cNvPr>
          <p:cNvSpPr txBox="1"/>
          <p:nvPr/>
        </p:nvSpPr>
        <p:spPr>
          <a:xfrm>
            <a:off x="2150784" y="3059668"/>
            <a:ext cx="528187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Opens a </a:t>
            </a:r>
            <a:r>
              <a:rPr lang="en-CA" b="1" dirty="0"/>
              <a:t>Record Sound </a:t>
            </a:r>
            <a:r>
              <a:rPr lang="en-CA" dirty="0"/>
              <a:t>dialog. Save to your PC.</a:t>
            </a:r>
          </a:p>
        </p:txBody>
      </p:sp>
      <p:pic>
        <p:nvPicPr>
          <p:cNvPr id="22" name="Picture 21">
            <a:extLst>
              <a:ext uri="{FF2B5EF4-FFF2-40B4-BE49-F238E27FC236}">
                <a16:creationId xmlns:a16="http://schemas.microsoft.com/office/drawing/2014/main" id="{E1E04900-BC31-4526-BA36-9A8C1206C13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52639" y="3119864"/>
            <a:ext cx="1611222" cy="604209"/>
          </a:xfrm>
          <a:prstGeom prst="rect">
            <a:avLst/>
          </a:prstGeom>
        </p:spPr>
      </p:pic>
      <p:pic>
        <p:nvPicPr>
          <p:cNvPr id="24" name="Picture 23">
            <a:extLst>
              <a:ext uri="{FF2B5EF4-FFF2-40B4-BE49-F238E27FC236}">
                <a16:creationId xmlns:a16="http://schemas.microsoft.com/office/drawing/2014/main" id="{84C137AD-6E9E-4A61-BECC-74696135B40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52639" y="4081427"/>
            <a:ext cx="2311665" cy="1303284"/>
          </a:xfrm>
          <a:prstGeom prst="rect">
            <a:avLst/>
          </a:prstGeom>
        </p:spPr>
      </p:pic>
      <p:cxnSp>
        <p:nvCxnSpPr>
          <p:cNvPr id="26" name="Straight Arrow Connector 25">
            <a:extLst>
              <a:ext uri="{FF2B5EF4-FFF2-40B4-BE49-F238E27FC236}">
                <a16:creationId xmlns:a16="http://schemas.microsoft.com/office/drawing/2014/main" id="{9C85FD3F-C1C8-435B-BED9-C3A46A75B237}"/>
              </a:ext>
            </a:extLst>
          </p:cNvPr>
          <p:cNvCxnSpPr>
            <a:cxnSpLocks/>
            <a:stCxn id="22" idx="2"/>
          </p:cNvCxnSpPr>
          <p:nvPr/>
        </p:nvCxnSpPr>
        <p:spPr>
          <a:xfrm>
            <a:off x="10558250" y="3724073"/>
            <a:ext cx="168187" cy="35735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A2387AAF-6112-4B10-9BE4-D56DF670A26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6410" y="3566744"/>
            <a:ext cx="1963094" cy="1427705"/>
          </a:xfrm>
          <a:prstGeom prst="rect">
            <a:avLst/>
          </a:prstGeom>
        </p:spPr>
      </p:pic>
      <p:pic>
        <p:nvPicPr>
          <p:cNvPr id="30" name="Picture 29">
            <a:extLst>
              <a:ext uri="{FF2B5EF4-FFF2-40B4-BE49-F238E27FC236}">
                <a16:creationId xmlns:a16="http://schemas.microsoft.com/office/drawing/2014/main" id="{A901A545-BB3F-4C0B-8B23-417284C72CB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0910" y="4986136"/>
            <a:ext cx="1611222" cy="962679"/>
          </a:xfrm>
          <a:prstGeom prst="rect">
            <a:avLst/>
          </a:prstGeom>
        </p:spPr>
      </p:pic>
      <p:cxnSp>
        <p:nvCxnSpPr>
          <p:cNvPr id="36" name="Straight Arrow Connector 35">
            <a:extLst>
              <a:ext uri="{FF2B5EF4-FFF2-40B4-BE49-F238E27FC236}">
                <a16:creationId xmlns:a16="http://schemas.microsoft.com/office/drawing/2014/main" id="{AD7F4914-EA47-4CCC-94AE-032F007C218C}"/>
              </a:ext>
            </a:extLst>
          </p:cNvPr>
          <p:cNvCxnSpPr>
            <a:cxnSpLocks/>
          </p:cNvCxnSpPr>
          <p:nvPr/>
        </p:nvCxnSpPr>
        <p:spPr>
          <a:xfrm flipV="1">
            <a:off x="2150784" y="4599812"/>
            <a:ext cx="588576" cy="8676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DF6491A5-DE9A-42FC-898A-22A6F73D04A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39360" y="3566744"/>
            <a:ext cx="3313263" cy="1033068"/>
          </a:xfrm>
          <a:prstGeom prst="rect">
            <a:avLst/>
          </a:prstGeom>
        </p:spPr>
      </p:pic>
      <p:sp>
        <p:nvSpPr>
          <p:cNvPr id="40" name="TextBox 39">
            <a:extLst>
              <a:ext uri="{FF2B5EF4-FFF2-40B4-BE49-F238E27FC236}">
                <a16:creationId xmlns:a16="http://schemas.microsoft.com/office/drawing/2014/main" id="{622666B5-B430-40D1-93D0-A854EAC69F2A}"/>
              </a:ext>
            </a:extLst>
          </p:cNvPr>
          <p:cNvSpPr txBox="1"/>
          <p:nvPr/>
        </p:nvSpPr>
        <p:spPr>
          <a:xfrm>
            <a:off x="2445072" y="5179399"/>
            <a:ext cx="5919414" cy="163121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First set the </a:t>
            </a:r>
            <a:r>
              <a:rPr lang="en-CA" b="1" dirty="0"/>
              <a:t>Select Area</a:t>
            </a:r>
            <a:r>
              <a:rPr lang="en-CA" dirty="0"/>
              <a:t>, then set the </a:t>
            </a:r>
            <a:r>
              <a:rPr lang="en-CA" b="1" dirty="0"/>
              <a:t>Audio</a:t>
            </a:r>
            <a:r>
              <a:rPr lang="en-CA" dirty="0"/>
              <a:t>, then </a:t>
            </a:r>
            <a:r>
              <a:rPr lang="en-CA" b="1" dirty="0"/>
              <a:t>Record</a:t>
            </a:r>
            <a:r>
              <a:rPr lang="en-CA" dirty="0"/>
              <a:t> all the changes on the screen with audio from whatever sources you have set up, microphone, streaming video, online chatting services, and much more.  The list is extensive.</a:t>
            </a:r>
          </a:p>
        </p:txBody>
      </p:sp>
      <p:cxnSp>
        <p:nvCxnSpPr>
          <p:cNvPr id="41" name="Straight Arrow Connector 40">
            <a:extLst>
              <a:ext uri="{FF2B5EF4-FFF2-40B4-BE49-F238E27FC236}">
                <a16:creationId xmlns:a16="http://schemas.microsoft.com/office/drawing/2014/main" id="{84408AFA-644E-44A5-B024-78DFCEFC036B}"/>
              </a:ext>
            </a:extLst>
          </p:cNvPr>
          <p:cNvCxnSpPr>
            <a:cxnSpLocks/>
            <a:stCxn id="38" idx="2"/>
          </p:cNvCxnSpPr>
          <p:nvPr/>
        </p:nvCxnSpPr>
        <p:spPr>
          <a:xfrm>
            <a:off x="4395992" y="4599812"/>
            <a:ext cx="309012" cy="5917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30A8826C-95FB-4041-8A7F-B18E2A369AE9}"/>
              </a:ext>
            </a:extLst>
          </p:cNvPr>
          <p:cNvSpPr txBox="1"/>
          <p:nvPr/>
        </p:nvSpPr>
        <p:spPr>
          <a:xfrm>
            <a:off x="97685" y="125486"/>
            <a:ext cx="45325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Objects - Placing Multimedia on the slide</a:t>
            </a:r>
          </a:p>
        </p:txBody>
      </p:sp>
      <p:cxnSp>
        <p:nvCxnSpPr>
          <p:cNvPr id="17" name="Straight Arrow Connector 16">
            <a:extLst>
              <a:ext uri="{FF2B5EF4-FFF2-40B4-BE49-F238E27FC236}">
                <a16:creationId xmlns:a16="http://schemas.microsoft.com/office/drawing/2014/main" id="{CF6D394F-ECAA-4E24-A683-E49587429CDC}"/>
              </a:ext>
            </a:extLst>
          </p:cNvPr>
          <p:cNvCxnSpPr>
            <a:cxnSpLocks/>
            <a:stCxn id="16" idx="3"/>
          </p:cNvCxnSpPr>
          <p:nvPr/>
        </p:nvCxnSpPr>
        <p:spPr>
          <a:xfrm>
            <a:off x="7432661" y="2752647"/>
            <a:ext cx="2484423" cy="5565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2EF0863-2432-404B-A3C1-6B2825BE41EA}"/>
              </a:ext>
            </a:extLst>
          </p:cNvPr>
          <p:cNvCxnSpPr>
            <a:cxnSpLocks/>
            <a:stCxn id="18" idx="3"/>
          </p:cNvCxnSpPr>
          <p:nvPr/>
        </p:nvCxnSpPr>
        <p:spPr>
          <a:xfrm>
            <a:off x="7432661" y="3259723"/>
            <a:ext cx="2484423" cy="30702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7131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right)">
                                      <p:cBhvr>
                                        <p:cTn id="11" dur="500"/>
                                        <p:tgtEl>
                                          <p:spTgt spid="15"/>
                                        </p:tgtEl>
                                      </p:cBhvr>
                                    </p:animEffect>
                                  </p:childTnLst>
                                </p:cTn>
                              </p:par>
                              <p:par>
                                <p:cTn id="12" presetID="2" presetClass="entr" presetSubtype="8"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additive="base">
                                        <p:cTn id="14" dur="500" fill="hold"/>
                                        <p:tgtEl>
                                          <p:spTgt spid="16"/>
                                        </p:tgtEl>
                                        <p:attrNameLst>
                                          <p:attrName>ppt_x</p:attrName>
                                        </p:attrNameLst>
                                      </p:cBhvr>
                                      <p:tavLst>
                                        <p:tav tm="0">
                                          <p:val>
                                            <p:strVal val="0-#ppt_w/2"/>
                                          </p:val>
                                        </p:tav>
                                        <p:tav tm="100000">
                                          <p:val>
                                            <p:strVal val="#ppt_x"/>
                                          </p:val>
                                        </p:tav>
                                      </p:tavLst>
                                    </p:anim>
                                    <p:anim calcmode="lin" valueType="num">
                                      <p:cBhvr additive="base">
                                        <p:cTn id="15" dur="500" fill="hold"/>
                                        <p:tgtEl>
                                          <p:spTgt spid="16"/>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xit" presetSubtype="2" fill="hold" nodeType="clickEffect">
                                  <p:stCondLst>
                                    <p:cond delay="0"/>
                                  </p:stCondLst>
                                  <p:childTnLst>
                                    <p:animEffect transition="out" filter="wipe(right)">
                                      <p:cBhvr>
                                        <p:cTn id="23" dur="500"/>
                                        <p:tgtEl>
                                          <p:spTgt spid="17"/>
                                        </p:tgtEl>
                                      </p:cBhvr>
                                    </p:animEffect>
                                    <p:set>
                                      <p:cBhvr>
                                        <p:cTn id="24" dur="1" fill="hold">
                                          <p:stCondLst>
                                            <p:cond delay="499"/>
                                          </p:stCondLst>
                                        </p:cTn>
                                        <p:tgtEl>
                                          <p:spTgt spid="17"/>
                                        </p:tgtEl>
                                        <p:attrNameLst>
                                          <p:attrName>style.visibility</p:attrName>
                                        </p:attrNameLst>
                                      </p:cBhvr>
                                      <p:to>
                                        <p:strVal val="hidden"/>
                                      </p:to>
                                    </p:set>
                                  </p:childTnLst>
                                </p:cTn>
                              </p:par>
                            </p:childTnLst>
                          </p:cTn>
                        </p:par>
                        <p:par>
                          <p:cTn id="25" fill="hold">
                            <p:stCondLst>
                              <p:cond delay="500"/>
                            </p:stCondLst>
                            <p:childTnLst>
                              <p:par>
                                <p:cTn id="26" presetID="2" presetClass="exit" presetSubtype="8" fill="hold" grpId="1" nodeType="afterEffect">
                                  <p:stCondLst>
                                    <p:cond delay="0"/>
                                  </p:stCondLst>
                                  <p:childTnLst>
                                    <p:anim calcmode="lin" valueType="num">
                                      <p:cBhvr additive="base">
                                        <p:cTn id="27" dur="500"/>
                                        <p:tgtEl>
                                          <p:spTgt spid="16"/>
                                        </p:tgtEl>
                                        <p:attrNameLst>
                                          <p:attrName>ppt_x</p:attrName>
                                        </p:attrNameLst>
                                      </p:cBhvr>
                                      <p:tavLst>
                                        <p:tav tm="0">
                                          <p:val>
                                            <p:strVal val="ppt_x"/>
                                          </p:val>
                                        </p:tav>
                                        <p:tav tm="100000">
                                          <p:val>
                                            <p:strVal val="0-ppt_w/2"/>
                                          </p:val>
                                        </p:tav>
                                      </p:tavLst>
                                    </p:anim>
                                    <p:anim calcmode="lin" valueType="num">
                                      <p:cBhvr additive="base">
                                        <p:cTn id="28" dur="500"/>
                                        <p:tgtEl>
                                          <p:spTgt spid="16"/>
                                        </p:tgtEl>
                                        <p:attrNameLst>
                                          <p:attrName>ppt_y</p:attrName>
                                        </p:attrNameLst>
                                      </p:cBhvr>
                                      <p:tavLst>
                                        <p:tav tm="0">
                                          <p:val>
                                            <p:strVal val="ppt_y"/>
                                          </p:val>
                                        </p:tav>
                                        <p:tav tm="100000">
                                          <p:val>
                                            <p:strVal val="ppt_y"/>
                                          </p:val>
                                        </p:tav>
                                      </p:tavLst>
                                    </p:anim>
                                    <p:set>
                                      <p:cBhvr>
                                        <p:cTn id="29" dur="1" fill="hold">
                                          <p:stCondLst>
                                            <p:cond delay="499"/>
                                          </p:stCondLst>
                                        </p:cTn>
                                        <p:tgtEl>
                                          <p:spTgt spid="16"/>
                                        </p:tgtEl>
                                        <p:attrNameLst>
                                          <p:attrName>style.visibility</p:attrName>
                                        </p:attrNameLst>
                                      </p:cBhvr>
                                      <p:to>
                                        <p:strVal val="hidden"/>
                                      </p:to>
                                    </p:set>
                                  </p:childTnLst>
                                </p:cTn>
                              </p:par>
                            </p:childTnLst>
                          </p:cTn>
                        </p:par>
                        <p:par>
                          <p:cTn id="30" fill="hold">
                            <p:stCondLst>
                              <p:cond delay="1000"/>
                            </p:stCondLst>
                            <p:childTnLst>
                              <p:par>
                                <p:cTn id="31" presetID="2" presetClass="entr" presetSubtype="8" fill="hold" grpId="0" nodeType="after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additive="base">
                                        <p:cTn id="33" dur="500" fill="hold"/>
                                        <p:tgtEl>
                                          <p:spTgt spid="18"/>
                                        </p:tgtEl>
                                        <p:attrNameLst>
                                          <p:attrName>ppt_x</p:attrName>
                                        </p:attrNameLst>
                                      </p:cBhvr>
                                      <p:tavLst>
                                        <p:tav tm="0">
                                          <p:val>
                                            <p:strVal val="0-#ppt_w/2"/>
                                          </p:val>
                                        </p:tav>
                                        <p:tav tm="100000">
                                          <p:val>
                                            <p:strVal val="#ppt_x"/>
                                          </p:val>
                                        </p:tav>
                                      </p:tavLst>
                                    </p:anim>
                                    <p:anim calcmode="lin" valueType="num">
                                      <p:cBhvr additive="base">
                                        <p:cTn id="34" dur="500" fill="hold"/>
                                        <p:tgtEl>
                                          <p:spTgt spid="18"/>
                                        </p:tgtEl>
                                        <p:attrNameLst>
                                          <p:attrName>ppt_y</p:attrName>
                                        </p:attrNameLst>
                                      </p:cBhvr>
                                      <p:tavLst>
                                        <p:tav tm="0">
                                          <p:val>
                                            <p:strVal val="#ppt_y"/>
                                          </p:val>
                                        </p:tav>
                                        <p:tav tm="100000">
                                          <p:val>
                                            <p:strVal val="#ppt_y"/>
                                          </p:val>
                                        </p:tav>
                                      </p:tavLst>
                                    </p:anim>
                                  </p:childTnLst>
                                </p:cTn>
                              </p:par>
                            </p:childTnLst>
                          </p:cTn>
                        </p:par>
                        <p:par>
                          <p:cTn id="35" fill="hold">
                            <p:stCondLst>
                              <p:cond delay="1500"/>
                            </p:stCondLst>
                            <p:childTnLst>
                              <p:par>
                                <p:cTn id="36" presetID="22" presetClass="entr" presetSubtype="8" fill="hold" nodeType="after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ipe(left)">
                                      <p:cBhvr>
                                        <p:cTn id="38" dur="500"/>
                                        <p:tgtEl>
                                          <p:spTgt spid="19"/>
                                        </p:tgtEl>
                                      </p:cBhvr>
                                    </p:animEffect>
                                  </p:childTnLst>
                                </p:cTn>
                              </p:par>
                            </p:childTnLst>
                          </p:cTn>
                        </p:par>
                        <p:par>
                          <p:cTn id="39" fill="hold">
                            <p:stCondLst>
                              <p:cond delay="2000"/>
                            </p:stCondLst>
                            <p:childTnLst>
                              <p:par>
                                <p:cTn id="40" presetID="22" presetClass="entr" presetSubtype="8" fill="hold"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childTnLst>
                          </p:cTn>
                        </p:par>
                        <p:par>
                          <p:cTn id="43" fill="hold">
                            <p:stCondLst>
                              <p:cond delay="2500"/>
                            </p:stCondLst>
                            <p:childTnLst>
                              <p:par>
                                <p:cTn id="44" presetID="22" presetClass="entr" presetSubtype="1" fill="hold" nodeType="after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up)">
                                      <p:cBhvr>
                                        <p:cTn id="46" dur="500"/>
                                        <p:tgtEl>
                                          <p:spTgt spid="26"/>
                                        </p:tgtEl>
                                      </p:cBhvr>
                                    </p:animEffect>
                                  </p:childTnLst>
                                </p:cTn>
                              </p:par>
                            </p:childTnLst>
                          </p:cTn>
                        </p:par>
                        <p:par>
                          <p:cTn id="47" fill="hold">
                            <p:stCondLst>
                              <p:cond delay="3000"/>
                            </p:stCondLst>
                            <p:childTnLst>
                              <p:par>
                                <p:cTn id="48" presetID="22" presetClass="entr" presetSubtype="1" fill="hold" nodeType="after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ipe(up)">
                                      <p:cBhvr>
                                        <p:cTn id="50" dur="500"/>
                                        <p:tgtEl>
                                          <p:spTgt spid="2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wipe(up)">
                                      <p:cBhvr>
                                        <p:cTn id="55" dur="500"/>
                                        <p:tgtEl>
                                          <p:spTgt spid="28"/>
                                        </p:tgtEl>
                                      </p:cBhvr>
                                    </p:animEffect>
                                  </p:childTnLst>
                                </p:cTn>
                              </p:par>
                            </p:childTnLst>
                          </p:cTn>
                        </p:par>
                        <p:par>
                          <p:cTn id="56" fill="hold">
                            <p:stCondLst>
                              <p:cond delay="500"/>
                            </p:stCondLst>
                            <p:childTnLst>
                              <p:par>
                                <p:cTn id="57" presetID="22" presetClass="entr" presetSubtype="1" fill="hold" nodeType="after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wipe(up)">
                                      <p:cBhvr>
                                        <p:cTn id="59" dur="500"/>
                                        <p:tgtEl>
                                          <p:spTgt spid="30"/>
                                        </p:tgtEl>
                                      </p:cBhvr>
                                    </p:animEffect>
                                  </p:childTnLst>
                                </p:cTn>
                              </p:par>
                            </p:childTnLst>
                          </p:cTn>
                        </p:par>
                        <p:par>
                          <p:cTn id="60" fill="hold">
                            <p:stCondLst>
                              <p:cond delay="1000"/>
                            </p:stCondLst>
                            <p:childTnLst>
                              <p:par>
                                <p:cTn id="61" presetID="22" presetClass="entr" presetSubtype="8" fill="hold" nodeType="after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wipe(left)">
                                      <p:cBhvr>
                                        <p:cTn id="63" dur="500"/>
                                        <p:tgtEl>
                                          <p:spTgt spid="36"/>
                                        </p:tgtEl>
                                      </p:cBhvr>
                                    </p:animEffect>
                                  </p:childTnLst>
                                </p:cTn>
                              </p:par>
                            </p:childTnLst>
                          </p:cTn>
                        </p:par>
                        <p:par>
                          <p:cTn id="64" fill="hold">
                            <p:stCondLst>
                              <p:cond delay="1500"/>
                            </p:stCondLst>
                            <p:childTnLst>
                              <p:par>
                                <p:cTn id="65" presetID="22" presetClass="entr" presetSubtype="8" fill="hold" nodeType="after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wipe(left)">
                                      <p:cBhvr>
                                        <p:cTn id="67" dur="500"/>
                                        <p:tgtEl>
                                          <p:spTgt spid="38"/>
                                        </p:tgtEl>
                                      </p:cBhvr>
                                    </p:animEffect>
                                  </p:childTnLst>
                                </p:cTn>
                              </p:par>
                            </p:childTnLst>
                          </p:cTn>
                        </p:par>
                        <p:par>
                          <p:cTn id="68" fill="hold">
                            <p:stCondLst>
                              <p:cond delay="2000"/>
                            </p:stCondLst>
                            <p:childTnLst>
                              <p:par>
                                <p:cTn id="69" presetID="22" presetClass="entr" presetSubtype="8" fill="hold" nodeType="afterEffect">
                                  <p:stCondLst>
                                    <p:cond delay="0"/>
                                  </p:stCondLst>
                                  <p:childTnLst>
                                    <p:set>
                                      <p:cBhvr>
                                        <p:cTn id="70" dur="1" fill="hold">
                                          <p:stCondLst>
                                            <p:cond delay="0"/>
                                          </p:stCondLst>
                                        </p:cTn>
                                        <p:tgtEl>
                                          <p:spTgt spid="41"/>
                                        </p:tgtEl>
                                        <p:attrNameLst>
                                          <p:attrName>style.visibility</p:attrName>
                                        </p:attrNameLst>
                                      </p:cBhvr>
                                      <p:to>
                                        <p:strVal val="visible"/>
                                      </p:to>
                                    </p:set>
                                    <p:animEffect transition="in" filter="wipe(left)">
                                      <p:cBhvr>
                                        <p:cTn id="71" dur="500"/>
                                        <p:tgtEl>
                                          <p:spTgt spid="41"/>
                                        </p:tgtEl>
                                      </p:cBhvr>
                                    </p:animEffect>
                                  </p:childTnLst>
                                </p:cTn>
                              </p:par>
                              <p:par>
                                <p:cTn id="72" presetID="2" presetClass="entr" presetSubtype="4" fill="hold" grpId="0" nodeType="withEffect">
                                  <p:stCondLst>
                                    <p:cond delay="0"/>
                                  </p:stCondLst>
                                  <p:childTnLst>
                                    <p:set>
                                      <p:cBhvr>
                                        <p:cTn id="73" dur="1" fill="hold">
                                          <p:stCondLst>
                                            <p:cond delay="0"/>
                                          </p:stCondLst>
                                        </p:cTn>
                                        <p:tgtEl>
                                          <p:spTgt spid="40"/>
                                        </p:tgtEl>
                                        <p:attrNameLst>
                                          <p:attrName>style.visibility</p:attrName>
                                        </p:attrNameLst>
                                      </p:cBhvr>
                                      <p:to>
                                        <p:strVal val="visible"/>
                                      </p:to>
                                    </p:set>
                                    <p:anim calcmode="lin" valueType="num">
                                      <p:cBhvr additive="base">
                                        <p:cTn id="74" dur="500" fill="hold"/>
                                        <p:tgtEl>
                                          <p:spTgt spid="40"/>
                                        </p:tgtEl>
                                        <p:attrNameLst>
                                          <p:attrName>ppt_x</p:attrName>
                                        </p:attrNameLst>
                                      </p:cBhvr>
                                      <p:tavLst>
                                        <p:tav tm="0">
                                          <p:val>
                                            <p:strVal val="#ppt_x"/>
                                          </p:val>
                                        </p:tav>
                                        <p:tav tm="100000">
                                          <p:val>
                                            <p:strVal val="#ppt_x"/>
                                          </p:val>
                                        </p:tav>
                                      </p:tavLst>
                                    </p:anim>
                                    <p:anim calcmode="lin" valueType="num">
                                      <p:cBhvr additive="base">
                                        <p:cTn id="75"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8" grpId="0" animBg="1"/>
      <p:bldP spid="4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F1D72BA5-0000-46C4-BA3B-9892238C78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2233" y="1330580"/>
            <a:ext cx="9128686" cy="5478874"/>
          </a:xfrm>
          <a:prstGeom prst="rect">
            <a:avLst/>
          </a:prstGeom>
        </p:spPr>
      </p:pic>
      <p:pic>
        <p:nvPicPr>
          <p:cNvPr id="10" name="Picture 9">
            <a:extLst>
              <a:ext uri="{FF2B5EF4-FFF2-40B4-BE49-F238E27FC236}">
                <a16:creationId xmlns:a16="http://schemas.microsoft.com/office/drawing/2014/main" id="{173CA6CD-E2E8-4F7A-99E0-88932C595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7480" y="3459213"/>
            <a:ext cx="5384127" cy="380952"/>
          </a:xfrm>
          <a:prstGeom prst="rect">
            <a:avLst/>
          </a:prstGeom>
        </p:spPr>
      </p:pic>
      <p:sp>
        <p:nvSpPr>
          <p:cNvPr id="17" name="TextBox 16"/>
          <p:cNvSpPr txBox="1"/>
          <p:nvPr/>
        </p:nvSpPr>
        <p:spPr>
          <a:xfrm>
            <a:off x="4574771" y="723292"/>
            <a:ext cx="2838450"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2. Click on the Insert tab</a:t>
            </a:r>
          </a:p>
        </p:txBody>
      </p:sp>
      <p:cxnSp>
        <p:nvCxnSpPr>
          <p:cNvPr id="19" name="Straight Arrow Connector 18"/>
          <p:cNvCxnSpPr>
            <a:cxnSpLocks/>
            <a:stCxn id="17" idx="2"/>
            <a:endCxn id="18" idx="0"/>
          </p:cNvCxnSpPr>
          <p:nvPr/>
        </p:nvCxnSpPr>
        <p:spPr>
          <a:xfrm flipH="1">
            <a:off x="4264429" y="1123402"/>
            <a:ext cx="1729567" cy="526108"/>
          </a:xfrm>
          <a:prstGeom prst="straightConnector1">
            <a:avLst/>
          </a:prstGeom>
          <a:solidFill>
            <a:schemeClr val="accent2">
              <a:lumMod val="20000"/>
              <a:lumOff val="80000"/>
            </a:schemeClr>
          </a:solidFill>
          <a:ln w="19050">
            <a:solidFill>
              <a:schemeClr val="accent2"/>
            </a:solidFill>
          </a:ln>
        </p:spPr>
      </p:cxnSp>
      <p:sp>
        <p:nvSpPr>
          <p:cNvPr id="23" name="TextBox 22"/>
          <p:cNvSpPr txBox="1"/>
          <p:nvPr/>
        </p:nvSpPr>
        <p:spPr>
          <a:xfrm>
            <a:off x="122180" y="2351163"/>
            <a:ext cx="5160392"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3. Now make a WordArt title.  Click on WordArt.</a:t>
            </a:r>
          </a:p>
        </p:txBody>
      </p:sp>
      <p:sp>
        <p:nvSpPr>
          <p:cNvPr id="28" name="TextBox 27"/>
          <p:cNvSpPr txBox="1"/>
          <p:nvPr/>
        </p:nvSpPr>
        <p:spPr>
          <a:xfrm>
            <a:off x="7566576" y="5563964"/>
            <a:ext cx="4367668"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Select the WordArt that appeals to you.</a:t>
            </a:r>
          </a:p>
        </p:txBody>
      </p:sp>
      <p:sp>
        <p:nvSpPr>
          <p:cNvPr id="18" name="Rectangle 17"/>
          <p:cNvSpPr/>
          <p:nvPr/>
        </p:nvSpPr>
        <p:spPr>
          <a:xfrm>
            <a:off x="4039985" y="1649510"/>
            <a:ext cx="448887" cy="22085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9" name="Picture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7351" y="2510075"/>
            <a:ext cx="2623568" cy="2074449"/>
          </a:xfrm>
          <a:prstGeom prst="rect">
            <a:avLst/>
          </a:prstGeom>
        </p:spPr>
      </p:pic>
      <p:sp>
        <p:nvSpPr>
          <p:cNvPr id="21" name="Slide Number Placeholder 61">
            <a:extLst>
              <a:ext uri="{FF2B5EF4-FFF2-40B4-BE49-F238E27FC236}">
                <a16:creationId xmlns:a16="http://schemas.microsoft.com/office/drawing/2014/main" id="{FEB941E0-0B82-48D2-9768-5BE54E33F7E5}"/>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28</a:t>
            </a:fld>
            <a:endParaRPr lang="en-US" altLang="en-US" dirty="0">
              <a:solidFill>
                <a:schemeClr val="tx1"/>
              </a:solidFill>
            </a:endParaRPr>
          </a:p>
        </p:txBody>
      </p:sp>
      <p:sp>
        <p:nvSpPr>
          <p:cNvPr id="22" name="TextBox 21">
            <a:extLst>
              <a:ext uri="{FF2B5EF4-FFF2-40B4-BE49-F238E27FC236}">
                <a16:creationId xmlns:a16="http://schemas.microsoft.com/office/drawing/2014/main" id="{5C195C9D-E038-4BE1-B055-4938F79955BC}"/>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15" name="Picture 14">
            <a:extLst>
              <a:ext uri="{FF2B5EF4-FFF2-40B4-BE49-F238E27FC236}">
                <a16:creationId xmlns:a16="http://schemas.microsoft.com/office/drawing/2014/main" id="{E746F32C-0550-49E7-96D6-3BDE43871D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25849" y="1870364"/>
            <a:ext cx="438159" cy="639711"/>
          </a:xfrm>
          <a:prstGeom prst="rect">
            <a:avLst/>
          </a:prstGeom>
        </p:spPr>
      </p:pic>
      <p:cxnSp>
        <p:nvCxnSpPr>
          <p:cNvPr id="33" name="Straight Arrow Connector 32">
            <a:extLst>
              <a:ext uri="{FF2B5EF4-FFF2-40B4-BE49-F238E27FC236}">
                <a16:creationId xmlns:a16="http://schemas.microsoft.com/office/drawing/2014/main" id="{17492F96-4EFA-4732-BE2F-A8E0963D8920}"/>
              </a:ext>
            </a:extLst>
          </p:cNvPr>
          <p:cNvCxnSpPr>
            <a:cxnSpLocks/>
            <a:stCxn id="23" idx="3"/>
            <a:endCxn id="15" idx="1"/>
          </p:cNvCxnSpPr>
          <p:nvPr/>
        </p:nvCxnSpPr>
        <p:spPr>
          <a:xfrm flipV="1">
            <a:off x="5282572" y="2190220"/>
            <a:ext cx="4943277" cy="3609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0E74E2D8-613C-44F5-85F5-27ACCE83A2B3}"/>
              </a:ext>
            </a:extLst>
          </p:cNvPr>
          <p:cNvCxnSpPr>
            <a:cxnSpLocks/>
            <a:stCxn id="28" idx="0"/>
            <a:endCxn id="7" idx="2"/>
          </p:cNvCxnSpPr>
          <p:nvPr/>
        </p:nvCxnSpPr>
        <p:spPr>
          <a:xfrm flipV="1">
            <a:off x="9750410" y="4534646"/>
            <a:ext cx="1031197" cy="102931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2D4F0B4C-494A-4BDE-A705-B8795C7C4DAF}"/>
              </a:ext>
            </a:extLst>
          </p:cNvPr>
          <p:cNvSpPr/>
          <p:nvPr/>
        </p:nvSpPr>
        <p:spPr>
          <a:xfrm>
            <a:off x="9567949" y="2560318"/>
            <a:ext cx="2427316" cy="1974328"/>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a:extLst>
              <a:ext uri="{FF2B5EF4-FFF2-40B4-BE49-F238E27FC236}">
                <a16:creationId xmlns:a16="http://schemas.microsoft.com/office/drawing/2014/main" id="{494B7011-8D98-4F1C-BA88-E84C215396AE}"/>
              </a:ext>
            </a:extLst>
          </p:cNvPr>
          <p:cNvSpPr txBox="1"/>
          <p:nvPr/>
        </p:nvSpPr>
        <p:spPr>
          <a:xfrm>
            <a:off x="4164964" y="5961715"/>
            <a:ext cx="7208638"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Once selected, the box appears on the slide so you can work with it.</a:t>
            </a:r>
          </a:p>
        </p:txBody>
      </p:sp>
      <p:cxnSp>
        <p:nvCxnSpPr>
          <p:cNvPr id="25" name="Straight Arrow Connector 24">
            <a:extLst>
              <a:ext uri="{FF2B5EF4-FFF2-40B4-BE49-F238E27FC236}">
                <a16:creationId xmlns:a16="http://schemas.microsoft.com/office/drawing/2014/main" id="{C8E18AF1-1CEB-4019-91C8-6A7927DDFBF5}"/>
              </a:ext>
            </a:extLst>
          </p:cNvPr>
          <p:cNvCxnSpPr>
            <a:cxnSpLocks/>
          </p:cNvCxnSpPr>
          <p:nvPr/>
        </p:nvCxnSpPr>
        <p:spPr>
          <a:xfrm flipV="1">
            <a:off x="5345124" y="3840165"/>
            <a:ext cx="611515" cy="21215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41F5B58-F3D6-45A3-B479-4BFB5D98152E}"/>
              </a:ext>
            </a:extLst>
          </p:cNvPr>
          <p:cNvSpPr txBox="1"/>
          <p:nvPr/>
        </p:nvSpPr>
        <p:spPr>
          <a:xfrm>
            <a:off x="122180" y="1151324"/>
            <a:ext cx="2723024"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1. Create a blank slide …</a:t>
            </a:r>
          </a:p>
        </p:txBody>
      </p:sp>
      <p:sp>
        <p:nvSpPr>
          <p:cNvPr id="26" name="TextBox 25">
            <a:extLst>
              <a:ext uri="{FF2B5EF4-FFF2-40B4-BE49-F238E27FC236}">
                <a16:creationId xmlns:a16="http://schemas.microsoft.com/office/drawing/2014/main" id="{BCBCD96B-1544-4AA0-982A-B7EADA542528}"/>
              </a:ext>
            </a:extLst>
          </p:cNvPr>
          <p:cNvSpPr txBox="1"/>
          <p:nvPr/>
        </p:nvSpPr>
        <p:spPr>
          <a:xfrm>
            <a:off x="97685" y="125486"/>
            <a:ext cx="45325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Objects - Placing Multimedia on the slide</a:t>
            </a:r>
          </a:p>
        </p:txBody>
      </p:sp>
    </p:spTree>
    <p:extLst>
      <p:ext uri="{BB962C8B-B14F-4D97-AF65-F5344CB8AC3E}">
        <p14:creationId xmlns:p14="http://schemas.microsoft.com/office/powerpoint/2010/main" val="131604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1+#ppt_w/2"/>
                                          </p:val>
                                        </p:tav>
                                        <p:tav tm="100000">
                                          <p:val>
                                            <p:strVal val="#ppt_x"/>
                                          </p:val>
                                        </p:tav>
                                      </p:tavLst>
                                    </p:anim>
                                    <p:anim calcmode="lin" valueType="num">
                                      <p:cBhvr additive="base">
                                        <p:cTn id="18" dur="500" fill="hold"/>
                                        <p:tgtEl>
                                          <p:spTgt spid="17"/>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up)">
                                      <p:cBhvr>
                                        <p:cTn id="22" dur="500"/>
                                        <p:tgtEl>
                                          <p:spTgt spid="19"/>
                                        </p:tgtEl>
                                      </p:cBhvr>
                                    </p:animEffect>
                                  </p:childTnLst>
                                </p:cTn>
                              </p:par>
                            </p:childTnLst>
                          </p:cTn>
                        </p:par>
                        <p:par>
                          <p:cTn id="23" fill="hold">
                            <p:stCondLst>
                              <p:cond delay="1000"/>
                            </p:stCondLst>
                            <p:childTnLst>
                              <p:par>
                                <p:cTn id="24" presetID="22" presetClass="entr" presetSubtype="1" fill="hold" grpId="0"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up)">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0-#ppt_w/2"/>
                                          </p:val>
                                        </p:tav>
                                        <p:tav tm="100000">
                                          <p:val>
                                            <p:strVal val="#ppt_x"/>
                                          </p:val>
                                        </p:tav>
                                      </p:tavLst>
                                    </p:anim>
                                    <p:anim calcmode="lin" valueType="num">
                                      <p:cBhvr additive="base">
                                        <p:cTn id="32" dur="500" fill="hold"/>
                                        <p:tgtEl>
                                          <p:spTgt spid="23"/>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wipe(left)">
                                      <p:cBhvr>
                                        <p:cTn id="36" dur="500"/>
                                        <p:tgtEl>
                                          <p:spTgt spid="33"/>
                                        </p:tgtEl>
                                      </p:cBhvr>
                                    </p:animEffect>
                                  </p:childTnLst>
                                </p:cTn>
                              </p:par>
                            </p:childTnLst>
                          </p:cTn>
                        </p:par>
                        <p:par>
                          <p:cTn id="37" fill="hold">
                            <p:stCondLst>
                              <p:cond delay="1000"/>
                            </p:stCondLst>
                            <p:childTnLst>
                              <p:par>
                                <p:cTn id="38" presetID="22" presetClass="entr" presetSubtype="1" fill="hold"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up)">
                                      <p:cBhvr>
                                        <p:cTn id="40" dur="500"/>
                                        <p:tgtEl>
                                          <p:spTgt spid="15"/>
                                        </p:tgtEl>
                                      </p:cBhvr>
                                    </p:animEffect>
                                  </p:childTnLst>
                                </p:cTn>
                              </p:par>
                            </p:childTnLst>
                          </p:cTn>
                        </p:par>
                        <p:par>
                          <p:cTn id="41" fill="hold">
                            <p:stCondLst>
                              <p:cond delay="1500"/>
                            </p:stCondLst>
                            <p:childTnLst>
                              <p:par>
                                <p:cTn id="42" presetID="22" presetClass="entr" presetSubtype="1" fill="hold" nodeType="after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up)">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additive="base">
                                        <p:cTn id="49" dur="500" fill="hold"/>
                                        <p:tgtEl>
                                          <p:spTgt spid="28"/>
                                        </p:tgtEl>
                                        <p:attrNameLst>
                                          <p:attrName>ppt_x</p:attrName>
                                        </p:attrNameLst>
                                      </p:cBhvr>
                                      <p:tavLst>
                                        <p:tav tm="0">
                                          <p:val>
                                            <p:strVal val="0-#ppt_w/2"/>
                                          </p:val>
                                        </p:tav>
                                        <p:tav tm="100000">
                                          <p:val>
                                            <p:strVal val="#ppt_x"/>
                                          </p:val>
                                        </p:tav>
                                      </p:tavLst>
                                    </p:anim>
                                    <p:anim calcmode="lin" valueType="num">
                                      <p:cBhvr additive="base">
                                        <p:cTn id="50" dur="500" fill="hold"/>
                                        <p:tgtEl>
                                          <p:spTgt spid="28"/>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4" fill="hold" nodeType="after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wipe(down)">
                                      <p:cBhvr>
                                        <p:cTn id="54" dur="500"/>
                                        <p:tgtEl>
                                          <p:spTgt spid="5"/>
                                        </p:tgtEl>
                                      </p:cBhvr>
                                    </p:animEffect>
                                  </p:childTnLst>
                                </p:cTn>
                              </p:par>
                            </p:childTnLst>
                          </p:cTn>
                        </p:par>
                        <p:par>
                          <p:cTn id="55" fill="hold">
                            <p:stCondLst>
                              <p:cond delay="1000"/>
                            </p:stCondLst>
                            <p:childTnLst>
                              <p:par>
                                <p:cTn id="56" presetID="22" presetClass="entr" presetSubtype="4"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wipe(down)">
                                      <p:cBhvr>
                                        <p:cTn id="58" dur="500"/>
                                        <p:tgtEl>
                                          <p:spTgt spid="7"/>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additive="base">
                                        <p:cTn id="63" dur="500" fill="hold"/>
                                        <p:tgtEl>
                                          <p:spTgt spid="24"/>
                                        </p:tgtEl>
                                        <p:attrNameLst>
                                          <p:attrName>ppt_x</p:attrName>
                                        </p:attrNameLst>
                                      </p:cBhvr>
                                      <p:tavLst>
                                        <p:tav tm="0">
                                          <p:val>
                                            <p:strVal val="0-#ppt_w/2"/>
                                          </p:val>
                                        </p:tav>
                                        <p:tav tm="100000">
                                          <p:val>
                                            <p:strVal val="#ppt_x"/>
                                          </p:val>
                                        </p:tav>
                                      </p:tavLst>
                                    </p:anim>
                                    <p:anim calcmode="lin" valueType="num">
                                      <p:cBhvr additive="base">
                                        <p:cTn id="64" dur="500" fill="hold"/>
                                        <p:tgtEl>
                                          <p:spTgt spid="24"/>
                                        </p:tgtEl>
                                        <p:attrNameLst>
                                          <p:attrName>ppt_y</p:attrName>
                                        </p:attrNameLst>
                                      </p:cBhvr>
                                      <p:tavLst>
                                        <p:tav tm="0">
                                          <p:val>
                                            <p:strVal val="#ppt_y"/>
                                          </p:val>
                                        </p:tav>
                                        <p:tav tm="100000">
                                          <p:val>
                                            <p:strVal val="#ppt_y"/>
                                          </p:val>
                                        </p:tav>
                                      </p:tavLst>
                                    </p:anim>
                                  </p:childTnLst>
                                </p:cTn>
                              </p:par>
                            </p:childTnLst>
                          </p:cTn>
                        </p:par>
                        <p:par>
                          <p:cTn id="65" fill="hold">
                            <p:stCondLst>
                              <p:cond delay="500"/>
                            </p:stCondLst>
                            <p:childTnLst>
                              <p:par>
                                <p:cTn id="66" presetID="22" presetClass="entr" presetSubtype="4" fill="hold" nodeType="after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wipe(down)">
                                      <p:cBhvr>
                                        <p:cTn id="68" dur="500"/>
                                        <p:tgtEl>
                                          <p:spTgt spid="25"/>
                                        </p:tgtEl>
                                      </p:cBhvr>
                                    </p:animEffect>
                                  </p:childTnLst>
                                </p:cTn>
                              </p:par>
                            </p:childTnLst>
                          </p:cTn>
                        </p:par>
                        <p:par>
                          <p:cTn id="69" fill="hold">
                            <p:stCondLst>
                              <p:cond delay="1000"/>
                            </p:stCondLst>
                            <p:childTnLst>
                              <p:par>
                                <p:cTn id="70" presetID="22" presetClass="entr" presetSubtype="8" fill="hold" nodeType="after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wipe(left)">
                                      <p:cBhvr>
                                        <p:cTn id="7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3" grpId="0" animBg="1"/>
      <p:bldP spid="28" grpId="0" animBg="1"/>
      <p:bldP spid="18" grpId="0" animBg="1"/>
      <p:bldP spid="7" grpId="0" animBg="1"/>
      <p:bldP spid="24" grpId="0" animBg="1"/>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1">
            <a:extLst>
              <a:ext uri="{FF2B5EF4-FFF2-40B4-BE49-F238E27FC236}">
                <a16:creationId xmlns:a16="http://schemas.microsoft.com/office/drawing/2014/main" id="{9598A045-7CB7-46CC-B457-A930F0D5623F}"/>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29</a:t>
            </a:fld>
            <a:endParaRPr lang="en-US" altLang="en-US" dirty="0">
              <a:solidFill>
                <a:schemeClr val="tx1"/>
              </a:solidFill>
            </a:endParaRPr>
          </a:p>
        </p:txBody>
      </p:sp>
      <p:sp>
        <p:nvSpPr>
          <p:cNvPr id="6" name="TextBox 5">
            <a:extLst>
              <a:ext uri="{FF2B5EF4-FFF2-40B4-BE49-F238E27FC236}">
                <a16:creationId xmlns:a16="http://schemas.microsoft.com/office/drawing/2014/main" id="{7F790FEC-5E02-4883-AE04-A118E1D7D822}"/>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 name="TextBox 1">
            <a:extLst>
              <a:ext uri="{FF2B5EF4-FFF2-40B4-BE49-F238E27FC236}">
                <a16:creationId xmlns:a16="http://schemas.microsoft.com/office/drawing/2014/main" id="{FCBC9BA5-B451-436A-ACD3-191F7F4BBF89}"/>
              </a:ext>
            </a:extLst>
          </p:cNvPr>
          <p:cNvSpPr txBox="1"/>
          <p:nvPr/>
        </p:nvSpPr>
        <p:spPr>
          <a:xfrm>
            <a:off x="132168" y="811880"/>
            <a:ext cx="4190449" cy="163121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When formatting objects, keep in mind that there are two things to format in any object that can contain content.                            the </a:t>
            </a:r>
            <a:r>
              <a:rPr lang="en-CA" b="1" dirty="0"/>
              <a:t>container</a:t>
            </a:r>
          </a:p>
          <a:p>
            <a:pPr lvl="5"/>
            <a:r>
              <a:rPr lang="en-CA" sz="2000" dirty="0"/>
              <a:t>   the </a:t>
            </a:r>
            <a:r>
              <a:rPr lang="en-CA" sz="2000" b="1" dirty="0"/>
              <a:t>contents</a:t>
            </a:r>
          </a:p>
        </p:txBody>
      </p:sp>
      <p:sp>
        <p:nvSpPr>
          <p:cNvPr id="3" name="TextBox 2">
            <a:extLst>
              <a:ext uri="{FF2B5EF4-FFF2-40B4-BE49-F238E27FC236}">
                <a16:creationId xmlns:a16="http://schemas.microsoft.com/office/drawing/2014/main" id="{3F53132E-B6F7-4BD6-A0F8-D59ECD43CD33}"/>
              </a:ext>
            </a:extLst>
          </p:cNvPr>
          <p:cNvSpPr txBox="1"/>
          <p:nvPr/>
        </p:nvSpPr>
        <p:spPr>
          <a:xfrm>
            <a:off x="132168" y="2515587"/>
            <a:ext cx="9261214" cy="2739211"/>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Not all objects are </a:t>
            </a:r>
            <a:r>
              <a:rPr lang="en-CA" b="1" dirty="0"/>
              <a:t>containers</a:t>
            </a:r>
            <a:r>
              <a:rPr lang="en-CA" dirty="0"/>
              <a:t> or </a:t>
            </a:r>
            <a:r>
              <a:rPr lang="en-CA" b="1" dirty="0"/>
              <a:t>content</a:t>
            </a:r>
            <a:r>
              <a:rPr lang="en-CA" dirty="0"/>
              <a:t>.  An arrow or line is a </a:t>
            </a:r>
            <a:r>
              <a:rPr lang="en-CA" b="1" dirty="0"/>
              <a:t>basic object</a:t>
            </a:r>
            <a:r>
              <a:rPr lang="en-CA" dirty="0"/>
              <a:t>.</a:t>
            </a:r>
          </a:p>
          <a:p>
            <a:r>
              <a:rPr lang="en-CA" dirty="0"/>
              <a:t>It cannot contain content, so it is not a container object.</a:t>
            </a:r>
          </a:p>
          <a:p>
            <a:r>
              <a:rPr lang="en-CA" dirty="0"/>
              <a:t>It is not inside another object as content, so it is not content.</a:t>
            </a:r>
          </a:p>
          <a:p>
            <a:r>
              <a:rPr lang="en-CA" dirty="0"/>
              <a:t>Therefore, the arrow, line, or similar objects are basic objects only.</a:t>
            </a:r>
          </a:p>
          <a:p>
            <a:pPr marL="800100" lvl="1" indent="-342900">
              <a:buFont typeface="Arial" panose="020B0604020202020204" pitchFamily="34" charset="0"/>
              <a:buChar char="•"/>
            </a:pPr>
            <a:r>
              <a:rPr lang="en-CA" dirty="0"/>
              <a:t>Format Shape (Formatting options for arrow, lines and other similar objects)</a:t>
            </a:r>
          </a:p>
          <a:p>
            <a:pPr marL="800100" lvl="1" indent="-342900">
              <a:buFont typeface="Arial" panose="020B0604020202020204" pitchFamily="34" charset="0"/>
              <a:buChar char="•"/>
            </a:pPr>
            <a:r>
              <a:rPr lang="en-CA" dirty="0"/>
              <a:t>Shape Options</a:t>
            </a:r>
          </a:p>
          <a:p>
            <a:pPr marL="800100" lvl="1" indent="-342900">
              <a:buFont typeface="Arial" panose="020B0604020202020204" pitchFamily="34" charset="0"/>
              <a:buChar char="•"/>
            </a:pPr>
            <a:r>
              <a:rPr lang="en-CA" dirty="0"/>
              <a:t>Fill &amp; Line</a:t>
            </a:r>
          </a:p>
          <a:p>
            <a:pPr marL="800100" lvl="1" indent="-342900">
              <a:buFont typeface="Arial" panose="020B0604020202020204" pitchFamily="34" charset="0"/>
              <a:buChar char="•"/>
            </a:pPr>
            <a:r>
              <a:rPr lang="en-CA" dirty="0"/>
              <a:t>Effects</a:t>
            </a:r>
          </a:p>
          <a:p>
            <a:pPr marL="800100" lvl="1" indent="-342900">
              <a:buFont typeface="Arial" panose="020B0604020202020204" pitchFamily="34" charset="0"/>
              <a:buChar char="•"/>
            </a:pPr>
            <a:r>
              <a:rPr lang="en-CA" dirty="0"/>
              <a:t>Size &amp; Properties</a:t>
            </a:r>
          </a:p>
        </p:txBody>
      </p:sp>
      <p:pic>
        <p:nvPicPr>
          <p:cNvPr id="13" name="Picture 12">
            <a:extLst>
              <a:ext uri="{FF2B5EF4-FFF2-40B4-BE49-F238E27FC236}">
                <a16:creationId xmlns:a16="http://schemas.microsoft.com/office/drawing/2014/main" id="{CB4E4CD6-6053-4397-8C2F-C7C3B99CB3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1930" y="0"/>
            <a:ext cx="2584174" cy="6858000"/>
          </a:xfrm>
          <a:prstGeom prst="rect">
            <a:avLst/>
          </a:prstGeom>
        </p:spPr>
      </p:pic>
      <p:cxnSp>
        <p:nvCxnSpPr>
          <p:cNvPr id="15" name="Straight Arrow Connector 14">
            <a:extLst>
              <a:ext uri="{FF2B5EF4-FFF2-40B4-BE49-F238E27FC236}">
                <a16:creationId xmlns:a16="http://schemas.microsoft.com/office/drawing/2014/main" id="{E40D59C7-68F1-4C34-8B4C-1C6DB04BB683}"/>
              </a:ext>
            </a:extLst>
          </p:cNvPr>
          <p:cNvCxnSpPr>
            <a:cxnSpLocks/>
          </p:cNvCxnSpPr>
          <p:nvPr/>
        </p:nvCxnSpPr>
        <p:spPr>
          <a:xfrm flipV="1">
            <a:off x="4164676" y="548641"/>
            <a:ext cx="5469775" cy="13715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5D16F499-C9C2-4500-BE7F-3CEA10013005}"/>
              </a:ext>
            </a:extLst>
          </p:cNvPr>
          <p:cNvCxnSpPr>
            <a:cxnSpLocks/>
          </p:cNvCxnSpPr>
          <p:nvPr/>
        </p:nvCxnSpPr>
        <p:spPr>
          <a:xfrm flipV="1">
            <a:off x="4089862" y="548641"/>
            <a:ext cx="6458989" cy="16376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6C8E0F57-6142-461B-AED2-55C76ECABA77}"/>
              </a:ext>
            </a:extLst>
          </p:cNvPr>
          <p:cNvSpPr txBox="1"/>
          <p:nvPr/>
        </p:nvSpPr>
        <p:spPr>
          <a:xfrm>
            <a:off x="132168" y="5450400"/>
            <a:ext cx="9261214"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vl6pPr marL="2628900" lvl="5" indent="-342900">
              <a:buFont typeface="Arial" panose="020B0604020202020204" pitchFamily="34" charset="0"/>
              <a:buChar char="•"/>
            </a:lvl6pPr>
          </a:lstStyle>
          <a:p>
            <a:r>
              <a:rPr lang="en-CA" dirty="0"/>
              <a:t>However, a Textbox, most Shapes, WordArt, or SmartArt, or other such object can contain content, so they are container objects.</a:t>
            </a:r>
          </a:p>
        </p:txBody>
      </p:sp>
      <p:sp>
        <p:nvSpPr>
          <p:cNvPr id="23" name="TextBox 22">
            <a:extLst>
              <a:ext uri="{FF2B5EF4-FFF2-40B4-BE49-F238E27FC236}">
                <a16:creationId xmlns:a16="http://schemas.microsoft.com/office/drawing/2014/main" id="{E377B31F-68EC-4808-865F-DD8BC20A2705}"/>
              </a:ext>
            </a:extLst>
          </p:cNvPr>
          <p:cNvSpPr txBox="1"/>
          <p:nvPr/>
        </p:nvSpPr>
        <p:spPr>
          <a:xfrm>
            <a:off x="5042782" y="166131"/>
            <a:ext cx="3857105"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What is it that you are formatting?</a:t>
            </a:r>
          </a:p>
        </p:txBody>
      </p:sp>
      <p:cxnSp>
        <p:nvCxnSpPr>
          <p:cNvPr id="25" name="Straight Arrow Connector 24">
            <a:extLst>
              <a:ext uri="{FF2B5EF4-FFF2-40B4-BE49-F238E27FC236}">
                <a16:creationId xmlns:a16="http://schemas.microsoft.com/office/drawing/2014/main" id="{E0B32A05-C3B9-40F0-A77D-FB89224517CF}"/>
              </a:ext>
            </a:extLst>
          </p:cNvPr>
          <p:cNvCxnSpPr>
            <a:cxnSpLocks/>
            <a:stCxn id="23" idx="3"/>
          </p:cNvCxnSpPr>
          <p:nvPr/>
        </p:nvCxnSpPr>
        <p:spPr>
          <a:xfrm flipV="1">
            <a:off x="8899887" y="257695"/>
            <a:ext cx="701313" cy="10849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DB4DA51-4CE5-453C-ADC2-C94BD84112A9}"/>
              </a:ext>
            </a:extLst>
          </p:cNvPr>
          <p:cNvCxnSpPr>
            <a:cxnSpLocks/>
          </p:cNvCxnSpPr>
          <p:nvPr/>
        </p:nvCxnSpPr>
        <p:spPr>
          <a:xfrm flipV="1">
            <a:off x="1643149" y="903213"/>
            <a:ext cx="8423564" cy="385998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7398641-1A07-4C70-8AB5-8C61C2A3398B}"/>
              </a:ext>
            </a:extLst>
          </p:cNvPr>
          <p:cNvCxnSpPr>
            <a:cxnSpLocks/>
          </p:cNvCxnSpPr>
          <p:nvPr/>
        </p:nvCxnSpPr>
        <p:spPr>
          <a:xfrm flipV="1">
            <a:off x="2626822" y="875455"/>
            <a:ext cx="7728065" cy="417037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DA6C33A-BF8B-4883-9240-F312C71E60FC}"/>
              </a:ext>
            </a:extLst>
          </p:cNvPr>
          <p:cNvCxnSpPr>
            <a:cxnSpLocks/>
          </p:cNvCxnSpPr>
          <p:nvPr/>
        </p:nvCxnSpPr>
        <p:spPr>
          <a:xfrm flipV="1">
            <a:off x="1978429" y="947946"/>
            <a:ext cx="7716984" cy="353261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D4B1F523-5A02-4B10-AFD2-749B920139BB}"/>
              </a:ext>
            </a:extLst>
          </p:cNvPr>
          <p:cNvCxnSpPr>
            <a:cxnSpLocks/>
          </p:cNvCxnSpPr>
          <p:nvPr/>
        </p:nvCxnSpPr>
        <p:spPr>
          <a:xfrm flipV="1">
            <a:off x="2269375" y="282633"/>
            <a:ext cx="7381701" cy="365872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BC86B763-8B3A-4DDC-BF4A-77565E0A8C41}"/>
              </a:ext>
            </a:extLst>
          </p:cNvPr>
          <p:cNvCxnSpPr>
            <a:cxnSpLocks/>
          </p:cNvCxnSpPr>
          <p:nvPr/>
        </p:nvCxnSpPr>
        <p:spPr>
          <a:xfrm flipV="1">
            <a:off x="2369127" y="590205"/>
            <a:ext cx="7281949" cy="360772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2979FDA-1082-411B-8E7B-5330D8E0B428}"/>
              </a:ext>
            </a:extLst>
          </p:cNvPr>
          <p:cNvCxnSpPr/>
          <p:nvPr/>
        </p:nvCxnSpPr>
        <p:spPr>
          <a:xfrm>
            <a:off x="10548851" y="548640"/>
            <a:ext cx="59851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6E4B0C14-B956-4FF8-A9D7-3D1738A42BB9}"/>
              </a:ext>
            </a:extLst>
          </p:cNvPr>
          <p:cNvSpPr txBox="1"/>
          <p:nvPr/>
        </p:nvSpPr>
        <p:spPr>
          <a:xfrm>
            <a:off x="160834" y="191424"/>
            <a:ext cx="2421775"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Objects - Formatting</a:t>
            </a:r>
          </a:p>
        </p:txBody>
      </p:sp>
    </p:spTree>
    <p:extLst>
      <p:ext uri="{BB962C8B-B14F-4D97-AF65-F5344CB8AC3E}">
        <p14:creationId xmlns:p14="http://schemas.microsoft.com/office/powerpoint/2010/main" val="139351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left)">
                                      <p:cBhvr>
                                        <p:cTn id="10" dur="500"/>
                                        <p:tgtEl>
                                          <p:spTgt spid="23"/>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left)">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left)">
                                      <p:cBhvr>
                                        <p:cTn id="24" dur="500"/>
                                        <p:tgtEl>
                                          <p:spTgt spid="15"/>
                                        </p:tgtEl>
                                      </p:cBhvr>
                                    </p:animEffect>
                                  </p:childTnLst>
                                </p:cTn>
                              </p:par>
                              <p:par>
                                <p:cTn id="25" presetID="22" presetClass="entr" presetSubtype="8"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0-#ppt_w/2"/>
                                          </p:val>
                                        </p:tav>
                                        <p:tav tm="100000">
                                          <p:val>
                                            <p:strVal val="#ppt_x"/>
                                          </p:val>
                                        </p:tav>
                                      </p:tavLst>
                                    </p:anim>
                                    <p:anim calcmode="lin" valueType="num">
                                      <p:cBhvr additive="base">
                                        <p:cTn id="3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xit" presetSubtype="2" fill="hold" nodeType="clickEffect">
                                  <p:stCondLst>
                                    <p:cond delay="0"/>
                                  </p:stCondLst>
                                  <p:childTnLst>
                                    <p:animEffect transition="out" filter="wipe(right)">
                                      <p:cBhvr>
                                        <p:cTn id="37" dur="500"/>
                                        <p:tgtEl>
                                          <p:spTgt spid="25"/>
                                        </p:tgtEl>
                                      </p:cBhvr>
                                    </p:animEffect>
                                    <p:set>
                                      <p:cBhvr>
                                        <p:cTn id="38" dur="1" fill="hold">
                                          <p:stCondLst>
                                            <p:cond delay="499"/>
                                          </p:stCondLst>
                                        </p:cTn>
                                        <p:tgtEl>
                                          <p:spTgt spid="25"/>
                                        </p:tgtEl>
                                        <p:attrNameLst>
                                          <p:attrName>style.visibility</p:attrName>
                                        </p:attrNameLst>
                                      </p:cBhvr>
                                      <p:to>
                                        <p:strVal val="hidden"/>
                                      </p:to>
                                    </p:set>
                                  </p:childTnLst>
                                </p:cTn>
                              </p:par>
                              <p:par>
                                <p:cTn id="39" presetID="22" presetClass="exit" presetSubtype="2" fill="hold" nodeType="withEffect">
                                  <p:stCondLst>
                                    <p:cond delay="0"/>
                                  </p:stCondLst>
                                  <p:childTnLst>
                                    <p:animEffect transition="out" filter="wipe(right)">
                                      <p:cBhvr>
                                        <p:cTn id="40" dur="500"/>
                                        <p:tgtEl>
                                          <p:spTgt spid="15"/>
                                        </p:tgtEl>
                                      </p:cBhvr>
                                    </p:animEffect>
                                    <p:set>
                                      <p:cBhvr>
                                        <p:cTn id="41" dur="1" fill="hold">
                                          <p:stCondLst>
                                            <p:cond delay="499"/>
                                          </p:stCondLst>
                                        </p:cTn>
                                        <p:tgtEl>
                                          <p:spTgt spid="15"/>
                                        </p:tgtEl>
                                        <p:attrNameLst>
                                          <p:attrName>style.visibility</p:attrName>
                                        </p:attrNameLst>
                                      </p:cBhvr>
                                      <p:to>
                                        <p:strVal val="hidden"/>
                                      </p:to>
                                    </p:set>
                                  </p:childTnLst>
                                </p:cTn>
                              </p:par>
                              <p:par>
                                <p:cTn id="42" presetID="22" presetClass="exit" presetSubtype="2" fill="hold" nodeType="withEffect">
                                  <p:stCondLst>
                                    <p:cond delay="0"/>
                                  </p:stCondLst>
                                  <p:childTnLst>
                                    <p:animEffect transition="out" filter="wipe(right)">
                                      <p:cBhvr>
                                        <p:cTn id="43" dur="500"/>
                                        <p:tgtEl>
                                          <p:spTgt spid="16"/>
                                        </p:tgtEl>
                                      </p:cBhvr>
                                    </p:animEffect>
                                    <p:set>
                                      <p:cBhvr>
                                        <p:cTn id="44" dur="1" fill="hold">
                                          <p:stCondLst>
                                            <p:cond delay="499"/>
                                          </p:stCondLst>
                                        </p:cTn>
                                        <p:tgtEl>
                                          <p:spTgt spid="16"/>
                                        </p:tgtEl>
                                        <p:attrNameLst>
                                          <p:attrName>style.visibility</p:attrName>
                                        </p:attrNameLst>
                                      </p:cBhvr>
                                      <p:to>
                                        <p:strVal val="hidden"/>
                                      </p:to>
                                    </p:set>
                                  </p:childTnLst>
                                </p:cTn>
                              </p:par>
                              <p:par>
                                <p:cTn id="45" presetID="22" presetClass="entr" presetSubtype="8"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ipe(left)">
                                      <p:cBhvr>
                                        <p:cTn id="47" dur="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left)">
                                      <p:cBhvr>
                                        <p:cTn id="52" dur="500"/>
                                        <p:tgtEl>
                                          <p:spTgt spid="27"/>
                                        </p:tgtEl>
                                      </p:cBhvr>
                                    </p:animEffect>
                                  </p:childTnLst>
                                </p:cTn>
                              </p:par>
                            </p:childTnLst>
                          </p:cTn>
                        </p:par>
                        <p:par>
                          <p:cTn id="53" fill="hold">
                            <p:stCondLst>
                              <p:cond delay="500"/>
                            </p:stCondLst>
                            <p:childTnLst>
                              <p:par>
                                <p:cTn id="54" presetID="22" presetClass="entr" presetSubtype="8" fill="hold" nodeType="after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wipe(left)">
                                      <p:cBhvr>
                                        <p:cTn id="56" dur="500"/>
                                        <p:tgtEl>
                                          <p:spTgt spid="33"/>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wipe(left)">
                                      <p:cBhvr>
                                        <p:cTn id="61" dur="500"/>
                                        <p:tgtEl>
                                          <p:spTgt spid="1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wipe(left)">
                                      <p:cBhvr>
                                        <p:cTn id="66" dur="500"/>
                                        <p:tgtEl>
                                          <p:spTgt spid="14"/>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wipe(left)">
                                      <p:cBhvr>
                                        <p:cTn id="71" dur="500"/>
                                        <p:tgtEl>
                                          <p:spTgt spid="17"/>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xit" presetSubtype="1" fill="hold" nodeType="clickEffect">
                                  <p:stCondLst>
                                    <p:cond delay="0"/>
                                  </p:stCondLst>
                                  <p:childTnLst>
                                    <p:animEffect transition="out" filter="wipe(up)">
                                      <p:cBhvr>
                                        <p:cTn id="75" dur="500"/>
                                        <p:tgtEl>
                                          <p:spTgt spid="18"/>
                                        </p:tgtEl>
                                      </p:cBhvr>
                                    </p:animEffect>
                                    <p:set>
                                      <p:cBhvr>
                                        <p:cTn id="76" dur="1" fill="hold">
                                          <p:stCondLst>
                                            <p:cond delay="499"/>
                                          </p:stCondLst>
                                        </p:cTn>
                                        <p:tgtEl>
                                          <p:spTgt spid="18"/>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33"/>
                                        </p:tgtEl>
                                        <p:attrNameLst>
                                          <p:attrName>style.visibility</p:attrName>
                                        </p:attrNameLst>
                                      </p:cBhvr>
                                      <p:to>
                                        <p:strVal val="hidden"/>
                                      </p:to>
                                    </p:set>
                                  </p:childTnLst>
                                </p:cTn>
                              </p:par>
                              <p:par>
                                <p:cTn id="79" presetID="22" presetClass="exit" presetSubtype="1" fill="hold" nodeType="withEffect">
                                  <p:stCondLst>
                                    <p:cond delay="0"/>
                                  </p:stCondLst>
                                  <p:childTnLst>
                                    <p:animEffect transition="out" filter="wipe(up)">
                                      <p:cBhvr>
                                        <p:cTn id="80" dur="500"/>
                                        <p:tgtEl>
                                          <p:spTgt spid="14"/>
                                        </p:tgtEl>
                                      </p:cBhvr>
                                    </p:animEffect>
                                    <p:set>
                                      <p:cBhvr>
                                        <p:cTn id="81" dur="1" fill="hold">
                                          <p:stCondLst>
                                            <p:cond delay="499"/>
                                          </p:stCondLst>
                                        </p:cTn>
                                        <p:tgtEl>
                                          <p:spTgt spid="14"/>
                                        </p:tgtEl>
                                        <p:attrNameLst>
                                          <p:attrName>style.visibility</p:attrName>
                                        </p:attrNameLst>
                                      </p:cBhvr>
                                      <p:to>
                                        <p:strVal val="hidden"/>
                                      </p:to>
                                    </p:set>
                                  </p:childTnLst>
                                </p:cTn>
                              </p:par>
                              <p:par>
                                <p:cTn id="82" presetID="22" presetClass="exit" presetSubtype="1" fill="hold" nodeType="withEffect">
                                  <p:stCondLst>
                                    <p:cond delay="0"/>
                                  </p:stCondLst>
                                  <p:childTnLst>
                                    <p:animEffect transition="out" filter="wipe(up)">
                                      <p:cBhvr>
                                        <p:cTn id="83" dur="500"/>
                                        <p:tgtEl>
                                          <p:spTgt spid="17"/>
                                        </p:tgtEl>
                                      </p:cBhvr>
                                    </p:animEffect>
                                    <p:set>
                                      <p:cBhvr>
                                        <p:cTn id="84" dur="1" fill="hold">
                                          <p:stCondLst>
                                            <p:cond delay="499"/>
                                          </p:stCondLst>
                                        </p:cTn>
                                        <p:tgtEl>
                                          <p:spTgt spid="17"/>
                                        </p:tgtEl>
                                        <p:attrNameLst>
                                          <p:attrName>style.visibility</p:attrName>
                                        </p:attrNameLst>
                                      </p:cBhvr>
                                      <p:to>
                                        <p:strVal val="hidden"/>
                                      </p:to>
                                    </p:set>
                                  </p:childTnLst>
                                </p:cTn>
                              </p:par>
                              <p:par>
                                <p:cTn id="85" presetID="22" presetClass="exit" presetSubtype="1" fill="hold" nodeType="withEffect">
                                  <p:stCondLst>
                                    <p:cond delay="0"/>
                                  </p:stCondLst>
                                  <p:childTnLst>
                                    <p:animEffect transition="out" filter="wipe(up)">
                                      <p:cBhvr>
                                        <p:cTn id="86" dur="500"/>
                                        <p:tgtEl>
                                          <p:spTgt spid="26"/>
                                        </p:tgtEl>
                                      </p:cBhvr>
                                    </p:animEffect>
                                    <p:set>
                                      <p:cBhvr>
                                        <p:cTn id="87" dur="1" fill="hold">
                                          <p:stCondLst>
                                            <p:cond delay="499"/>
                                          </p:stCondLst>
                                        </p:cTn>
                                        <p:tgtEl>
                                          <p:spTgt spid="26"/>
                                        </p:tgtEl>
                                        <p:attrNameLst>
                                          <p:attrName>style.visibility</p:attrName>
                                        </p:attrNameLst>
                                      </p:cBhvr>
                                      <p:to>
                                        <p:strVal val="hidden"/>
                                      </p:to>
                                    </p:set>
                                  </p:childTnLst>
                                </p:cTn>
                              </p:par>
                              <p:par>
                                <p:cTn id="88" presetID="22" presetClass="exit" presetSubtype="1" fill="hold" nodeType="withEffect">
                                  <p:stCondLst>
                                    <p:cond delay="0"/>
                                  </p:stCondLst>
                                  <p:childTnLst>
                                    <p:animEffect transition="out" filter="wipe(up)">
                                      <p:cBhvr>
                                        <p:cTn id="89" dur="500"/>
                                        <p:tgtEl>
                                          <p:spTgt spid="27"/>
                                        </p:tgtEl>
                                      </p:cBhvr>
                                    </p:animEffect>
                                    <p:set>
                                      <p:cBhvr>
                                        <p:cTn id="90" dur="1" fill="hold">
                                          <p:stCondLst>
                                            <p:cond delay="499"/>
                                          </p:stCondLst>
                                        </p:cTn>
                                        <p:tgtEl>
                                          <p:spTgt spid="27"/>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2" presetClass="entr" presetSubtype="8" fill="hold" grpId="0" nodeType="clickEffect">
                                  <p:stCondLst>
                                    <p:cond delay="0"/>
                                  </p:stCondLst>
                                  <p:childTnLst>
                                    <p:set>
                                      <p:cBhvr>
                                        <p:cTn id="94" dur="1" fill="hold">
                                          <p:stCondLst>
                                            <p:cond delay="0"/>
                                          </p:stCondLst>
                                        </p:cTn>
                                        <p:tgtEl>
                                          <p:spTgt spid="22"/>
                                        </p:tgtEl>
                                        <p:attrNameLst>
                                          <p:attrName>style.visibility</p:attrName>
                                        </p:attrNameLst>
                                      </p:cBhvr>
                                      <p:to>
                                        <p:strVal val="visible"/>
                                      </p:to>
                                    </p:set>
                                    <p:anim calcmode="lin" valueType="num">
                                      <p:cBhvr additive="base">
                                        <p:cTn id="95" dur="500" fill="hold"/>
                                        <p:tgtEl>
                                          <p:spTgt spid="22"/>
                                        </p:tgtEl>
                                        <p:attrNameLst>
                                          <p:attrName>ppt_x</p:attrName>
                                        </p:attrNameLst>
                                      </p:cBhvr>
                                      <p:tavLst>
                                        <p:tav tm="0">
                                          <p:val>
                                            <p:strVal val="0-#ppt_w/2"/>
                                          </p:val>
                                        </p:tav>
                                        <p:tav tm="100000">
                                          <p:val>
                                            <p:strVal val="#ppt_x"/>
                                          </p:val>
                                        </p:tav>
                                      </p:tavLst>
                                    </p:anim>
                                    <p:anim calcmode="lin" valueType="num">
                                      <p:cBhvr additive="base">
                                        <p:cTn id="96"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xit" presetSubtype="8" fill="hold" grpId="1" nodeType="clickEffect">
                                  <p:stCondLst>
                                    <p:cond delay="0"/>
                                  </p:stCondLst>
                                  <p:childTnLst>
                                    <p:anim calcmode="lin" valueType="num">
                                      <p:cBhvr additive="base">
                                        <p:cTn id="100" dur="500"/>
                                        <p:tgtEl>
                                          <p:spTgt spid="23"/>
                                        </p:tgtEl>
                                        <p:attrNameLst>
                                          <p:attrName>ppt_x</p:attrName>
                                        </p:attrNameLst>
                                      </p:cBhvr>
                                      <p:tavLst>
                                        <p:tav tm="0">
                                          <p:val>
                                            <p:strVal val="ppt_x"/>
                                          </p:val>
                                        </p:tav>
                                        <p:tav tm="100000">
                                          <p:val>
                                            <p:strVal val="0-ppt_w/2"/>
                                          </p:val>
                                        </p:tav>
                                      </p:tavLst>
                                    </p:anim>
                                    <p:anim calcmode="lin" valueType="num">
                                      <p:cBhvr additive="base">
                                        <p:cTn id="101" dur="500"/>
                                        <p:tgtEl>
                                          <p:spTgt spid="23"/>
                                        </p:tgtEl>
                                        <p:attrNameLst>
                                          <p:attrName>ppt_y</p:attrName>
                                        </p:attrNameLst>
                                      </p:cBhvr>
                                      <p:tavLst>
                                        <p:tav tm="0">
                                          <p:val>
                                            <p:strVal val="ppt_y"/>
                                          </p:val>
                                        </p:tav>
                                        <p:tav tm="100000">
                                          <p:val>
                                            <p:strVal val="ppt_y"/>
                                          </p:val>
                                        </p:tav>
                                      </p:tavLst>
                                    </p:anim>
                                    <p:set>
                                      <p:cBhvr>
                                        <p:cTn id="102" dur="1" fill="hold">
                                          <p:stCondLst>
                                            <p:cond delay="499"/>
                                          </p:stCondLst>
                                        </p:cTn>
                                        <p:tgtEl>
                                          <p:spTgt spid="23"/>
                                        </p:tgtEl>
                                        <p:attrNameLst>
                                          <p:attrName>style.visibility</p:attrName>
                                        </p:attrNameLst>
                                      </p:cBhvr>
                                      <p:to>
                                        <p:strVal val="hidden"/>
                                      </p:to>
                                    </p:set>
                                  </p:childTnLst>
                                </p:cTn>
                              </p:par>
                              <p:par>
                                <p:cTn id="103" presetID="2" presetClass="exit" presetSubtype="8" fill="hold" grpId="1" nodeType="withEffect">
                                  <p:stCondLst>
                                    <p:cond delay="0"/>
                                  </p:stCondLst>
                                  <p:childTnLst>
                                    <p:anim calcmode="lin" valueType="num">
                                      <p:cBhvr additive="base">
                                        <p:cTn id="104" dur="500"/>
                                        <p:tgtEl>
                                          <p:spTgt spid="2"/>
                                        </p:tgtEl>
                                        <p:attrNameLst>
                                          <p:attrName>ppt_x</p:attrName>
                                        </p:attrNameLst>
                                      </p:cBhvr>
                                      <p:tavLst>
                                        <p:tav tm="0">
                                          <p:val>
                                            <p:strVal val="ppt_x"/>
                                          </p:val>
                                        </p:tav>
                                        <p:tav tm="100000">
                                          <p:val>
                                            <p:strVal val="0-ppt_w/2"/>
                                          </p:val>
                                        </p:tav>
                                      </p:tavLst>
                                    </p:anim>
                                    <p:anim calcmode="lin" valueType="num">
                                      <p:cBhvr additive="base">
                                        <p:cTn id="105" dur="500"/>
                                        <p:tgtEl>
                                          <p:spTgt spid="2"/>
                                        </p:tgtEl>
                                        <p:attrNameLst>
                                          <p:attrName>ppt_y</p:attrName>
                                        </p:attrNameLst>
                                      </p:cBhvr>
                                      <p:tavLst>
                                        <p:tav tm="0">
                                          <p:val>
                                            <p:strVal val="ppt_y"/>
                                          </p:val>
                                        </p:tav>
                                        <p:tav tm="100000">
                                          <p:val>
                                            <p:strVal val="ppt_y"/>
                                          </p:val>
                                        </p:tav>
                                      </p:tavLst>
                                    </p:anim>
                                    <p:set>
                                      <p:cBhvr>
                                        <p:cTn id="106" dur="1" fill="hold">
                                          <p:stCondLst>
                                            <p:cond delay="499"/>
                                          </p:stCondLst>
                                        </p:cTn>
                                        <p:tgtEl>
                                          <p:spTgt spid="2"/>
                                        </p:tgtEl>
                                        <p:attrNameLst>
                                          <p:attrName>style.visibility</p:attrName>
                                        </p:attrNameLst>
                                      </p:cBhvr>
                                      <p:to>
                                        <p:strVal val="hidden"/>
                                      </p:to>
                                    </p:set>
                                  </p:childTnLst>
                                </p:cTn>
                              </p:par>
                              <p:par>
                                <p:cTn id="107" presetID="2" presetClass="exit" presetSubtype="8" fill="hold" grpId="1" nodeType="withEffect">
                                  <p:stCondLst>
                                    <p:cond delay="0"/>
                                  </p:stCondLst>
                                  <p:childTnLst>
                                    <p:anim calcmode="lin" valueType="num">
                                      <p:cBhvr additive="base">
                                        <p:cTn id="108" dur="500"/>
                                        <p:tgtEl>
                                          <p:spTgt spid="3"/>
                                        </p:tgtEl>
                                        <p:attrNameLst>
                                          <p:attrName>ppt_x</p:attrName>
                                        </p:attrNameLst>
                                      </p:cBhvr>
                                      <p:tavLst>
                                        <p:tav tm="0">
                                          <p:val>
                                            <p:strVal val="ppt_x"/>
                                          </p:val>
                                        </p:tav>
                                        <p:tav tm="100000">
                                          <p:val>
                                            <p:strVal val="0-ppt_w/2"/>
                                          </p:val>
                                        </p:tav>
                                      </p:tavLst>
                                    </p:anim>
                                    <p:anim calcmode="lin" valueType="num">
                                      <p:cBhvr additive="base">
                                        <p:cTn id="109" dur="500"/>
                                        <p:tgtEl>
                                          <p:spTgt spid="3"/>
                                        </p:tgtEl>
                                        <p:attrNameLst>
                                          <p:attrName>ppt_y</p:attrName>
                                        </p:attrNameLst>
                                      </p:cBhvr>
                                      <p:tavLst>
                                        <p:tav tm="0">
                                          <p:val>
                                            <p:strVal val="ppt_y"/>
                                          </p:val>
                                        </p:tav>
                                        <p:tav tm="100000">
                                          <p:val>
                                            <p:strVal val="ppt_y"/>
                                          </p:val>
                                        </p:tav>
                                      </p:tavLst>
                                    </p:anim>
                                    <p:set>
                                      <p:cBhvr>
                                        <p:cTn id="110" dur="1" fill="hold">
                                          <p:stCondLst>
                                            <p:cond delay="499"/>
                                          </p:stCondLst>
                                        </p:cTn>
                                        <p:tgtEl>
                                          <p:spTgt spid="3"/>
                                        </p:tgtEl>
                                        <p:attrNameLst>
                                          <p:attrName>style.visibility</p:attrName>
                                        </p:attrNameLst>
                                      </p:cBhvr>
                                      <p:to>
                                        <p:strVal val="hidden"/>
                                      </p:to>
                                    </p:set>
                                  </p:childTnLst>
                                </p:cTn>
                              </p:par>
                              <p:par>
                                <p:cTn id="111" presetID="2" presetClass="exit" presetSubtype="8" fill="hold" grpId="1" nodeType="withEffect">
                                  <p:stCondLst>
                                    <p:cond delay="0"/>
                                  </p:stCondLst>
                                  <p:childTnLst>
                                    <p:anim calcmode="lin" valueType="num">
                                      <p:cBhvr additive="base">
                                        <p:cTn id="112" dur="500"/>
                                        <p:tgtEl>
                                          <p:spTgt spid="22"/>
                                        </p:tgtEl>
                                        <p:attrNameLst>
                                          <p:attrName>ppt_x</p:attrName>
                                        </p:attrNameLst>
                                      </p:cBhvr>
                                      <p:tavLst>
                                        <p:tav tm="0">
                                          <p:val>
                                            <p:strVal val="ppt_x"/>
                                          </p:val>
                                        </p:tav>
                                        <p:tav tm="100000">
                                          <p:val>
                                            <p:strVal val="0-ppt_w/2"/>
                                          </p:val>
                                        </p:tav>
                                      </p:tavLst>
                                    </p:anim>
                                    <p:anim calcmode="lin" valueType="num">
                                      <p:cBhvr additive="base">
                                        <p:cTn id="113" dur="500"/>
                                        <p:tgtEl>
                                          <p:spTgt spid="22"/>
                                        </p:tgtEl>
                                        <p:attrNameLst>
                                          <p:attrName>ppt_y</p:attrName>
                                        </p:attrNameLst>
                                      </p:cBhvr>
                                      <p:tavLst>
                                        <p:tav tm="0">
                                          <p:val>
                                            <p:strVal val="ppt_y"/>
                                          </p:val>
                                        </p:tav>
                                        <p:tav tm="100000">
                                          <p:val>
                                            <p:strVal val="ppt_y"/>
                                          </p:val>
                                        </p:tav>
                                      </p:tavLst>
                                    </p:anim>
                                    <p:set>
                                      <p:cBhvr>
                                        <p:cTn id="114" dur="1" fill="hold">
                                          <p:stCondLst>
                                            <p:cond delay="499"/>
                                          </p:stCondLst>
                                        </p:cTn>
                                        <p:tgtEl>
                                          <p:spTgt spid="22"/>
                                        </p:tgtEl>
                                        <p:attrNameLst>
                                          <p:attrName>style.visibility</p:attrName>
                                        </p:attrNameLst>
                                      </p:cBhvr>
                                      <p:to>
                                        <p:strVal val="hidden"/>
                                      </p:to>
                                    </p:set>
                                  </p:childTnLst>
                                </p:cTn>
                              </p:par>
                              <p:par>
                                <p:cTn id="115" presetID="14" presetClass="exit" presetSubtype="10" fill="hold" nodeType="withEffect">
                                  <p:stCondLst>
                                    <p:cond delay="0"/>
                                  </p:stCondLst>
                                  <p:childTnLst>
                                    <p:animEffect transition="out" filter="randombar(horizontal)">
                                      <p:cBhvr>
                                        <p:cTn id="116" dur="500"/>
                                        <p:tgtEl>
                                          <p:spTgt spid="13"/>
                                        </p:tgtEl>
                                      </p:cBhvr>
                                    </p:animEffect>
                                    <p:set>
                                      <p:cBhvr>
                                        <p:cTn id="117"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P spid="22" grpId="0" animBg="1"/>
      <p:bldP spid="22" grpId="1" animBg="1"/>
      <p:bldP spid="23" grpId="0" animBg="1"/>
      <p:bldP spid="23"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
        <p:nvSpPr>
          <p:cNvPr id="6" name="Title 1"/>
          <p:cNvSpPr txBox="1">
            <a:spLocks/>
          </p:cNvSpPr>
          <p:nvPr/>
        </p:nvSpPr>
        <p:spPr>
          <a:xfrm>
            <a:off x="371475" y="1254534"/>
            <a:ext cx="11412842" cy="1143000"/>
          </a:xfrm>
          <a:prstGeom prst="rect">
            <a:avLst/>
          </a:prstGeom>
          <a:no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2" name="TextBox 1">
            <a:extLst>
              <a:ext uri="{FF2B5EF4-FFF2-40B4-BE49-F238E27FC236}">
                <a16:creationId xmlns:a16="http://schemas.microsoft.com/office/drawing/2014/main" id="{13F5147A-19D2-431D-B32B-070BF8FD9CC5}"/>
              </a:ext>
            </a:extLst>
          </p:cNvPr>
          <p:cNvSpPr txBox="1"/>
          <p:nvPr/>
        </p:nvSpPr>
        <p:spPr>
          <a:xfrm>
            <a:off x="3599407" y="2778021"/>
            <a:ext cx="4663439"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Opening a PowerPoint Project	       </a:t>
            </a:r>
            <a:r>
              <a:rPr lang="en-CA" sz="900" dirty="0"/>
              <a:t>Slide 15</a:t>
            </a:r>
          </a:p>
        </p:txBody>
      </p:sp>
      <p:sp>
        <p:nvSpPr>
          <p:cNvPr id="9" name="TextBox 8">
            <a:extLst>
              <a:ext uri="{FF2B5EF4-FFF2-40B4-BE49-F238E27FC236}">
                <a16:creationId xmlns:a16="http://schemas.microsoft.com/office/drawing/2014/main" id="{77F9C429-5865-4CED-AD9D-00AD194ABA98}"/>
              </a:ext>
            </a:extLst>
          </p:cNvPr>
          <p:cNvSpPr txBox="1"/>
          <p:nvPr/>
        </p:nvSpPr>
        <p:spPr>
          <a:xfrm>
            <a:off x="3599407" y="3280483"/>
            <a:ext cx="4663440"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Parts of PowerPoint		       </a:t>
            </a:r>
            <a:r>
              <a:rPr lang="en-CA" sz="900" dirty="0"/>
              <a:t>Slide 19</a:t>
            </a:r>
          </a:p>
        </p:txBody>
      </p:sp>
      <p:sp>
        <p:nvSpPr>
          <p:cNvPr id="10" name="TextBox 9">
            <a:extLst>
              <a:ext uri="{FF2B5EF4-FFF2-40B4-BE49-F238E27FC236}">
                <a16:creationId xmlns:a16="http://schemas.microsoft.com/office/drawing/2014/main" id="{1A5DB8FF-8364-4A30-A0D3-7A747E8A5091}"/>
              </a:ext>
            </a:extLst>
          </p:cNvPr>
          <p:cNvSpPr txBox="1"/>
          <p:nvPr/>
        </p:nvSpPr>
        <p:spPr>
          <a:xfrm>
            <a:off x="3599406" y="3782945"/>
            <a:ext cx="4663440"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Objects				       </a:t>
            </a:r>
            <a:r>
              <a:rPr lang="en-CA" sz="900" dirty="0"/>
              <a:t>Slide 34</a:t>
            </a:r>
          </a:p>
        </p:txBody>
      </p:sp>
      <p:sp>
        <p:nvSpPr>
          <p:cNvPr id="11" name="TextBox 10">
            <a:extLst>
              <a:ext uri="{FF2B5EF4-FFF2-40B4-BE49-F238E27FC236}">
                <a16:creationId xmlns:a16="http://schemas.microsoft.com/office/drawing/2014/main" id="{32957D60-C72D-40BF-9D92-A7D4CA2CC327}"/>
              </a:ext>
            </a:extLst>
          </p:cNvPr>
          <p:cNvSpPr txBox="1"/>
          <p:nvPr/>
        </p:nvSpPr>
        <p:spPr>
          <a:xfrm>
            <a:off x="3599406" y="4787869"/>
            <a:ext cx="4663440"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Adding Animation		       </a:t>
            </a:r>
            <a:r>
              <a:rPr lang="en-CA" sz="900" dirty="0"/>
              <a:t>Slide 52</a:t>
            </a:r>
          </a:p>
        </p:txBody>
      </p:sp>
      <p:sp>
        <p:nvSpPr>
          <p:cNvPr id="12" name="TextBox 11">
            <a:extLst>
              <a:ext uri="{FF2B5EF4-FFF2-40B4-BE49-F238E27FC236}">
                <a16:creationId xmlns:a16="http://schemas.microsoft.com/office/drawing/2014/main" id="{41F99DB1-F775-4F04-948C-C6881D3636DC}"/>
              </a:ext>
            </a:extLst>
          </p:cNvPr>
          <p:cNvSpPr txBox="1"/>
          <p:nvPr/>
        </p:nvSpPr>
        <p:spPr>
          <a:xfrm>
            <a:off x="3599406" y="4285407"/>
            <a:ext cx="4663440"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Adding Content and Formatting	       </a:t>
            </a:r>
            <a:r>
              <a:rPr lang="en-CA" sz="900" dirty="0"/>
              <a:t>Slide 49</a:t>
            </a:r>
          </a:p>
        </p:txBody>
      </p:sp>
      <p:sp>
        <p:nvSpPr>
          <p:cNvPr id="13" name="TextBox 12">
            <a:extLst>
              <a:ext uri="{FF2B5EF4-FFF2-40B4-BE49-F238E27FC236}">
                <a16:creationId xmlns:a16="http://schemas.microsoft.com/office/drawing/2014/main" id="{A7A432B3-960D-4E4B-B2F9-AA3CAD5801FB}"/>
              </a:ext>
            </a:extLst>
          </p:cNvPr>
          <p:cNvSpPr txBox="1"/>
          <p:nvPr/>
        </p:nvSpPr>
        <p:spPr>
          <a:xfrm>
            <a:off x="3599407" y="5905473"/>
            <a:ext cx="4663439"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Slide Show Ribbon		       </a:t>
            </a:r>
            <a:r>
              <a:rPr lang="en-CA" sz="900" dirty="0"/>
              <a:t>Slide 62</a:t>
            </a:r>
          </a:p>
        </p:txBody>
      </p:sp>
      <p:sp>
        <p:nvSpPr>
          <p:cNvPr id="20" name="Slide Number Placeholder 61">
            <a:extLst>
              <a:ext uri="{FF2B5EF4-FFF2-40B4-BE49-F238E27FC236}">
                <a16:creationId xmlns:a16="http://schemas.microsoft.com/office/drawing/2014/main" id="{35C24464-FAED-4758-B6D7-55CF9D273C2E}"/>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a:t>
            </a:fld>
            <a:endParaRPr lang="en-US" altLang="en-US" dirty="0">
              <a:solidFill>
                <a:schemeClr val="tx1"/>
              </a:solidFill>
            </a:endParaRPr>
          </a:p>
        </p:txBody>
      </p:sp>
      <p:sp>
        <p:nvSpPr>
          <p:cNvPr id="21" name="TextBox 20">
            <a:extLst>
              <a:ext uri="{FF2B5EF4-FFF2-40B4-BE49-F238E27FC236}">
                <a16:creationId xmlns:a16="http://schemas.microsoft.com/office/drawing/2014/main" id="{36605089-5011-4833-8A39-F725902B6C9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4" name="TextBox 13">
            <a:extLst>
              <a:ext uri="{FF2B5EF4-FFF2-40B4-BE49-F238E27FC236}">
                <a16:creationId xmlns:a16="http://schemas.microsoft.com/office/drawing/2014/main" id="{B5380565-E8D6-4D28-B019-51601301A342}"/>
              </a:ext>
            </a:extLst>
          </p:cNvPr>
          <p:cNvSpPr txBox="1"/>
          <p:nvPr/>
        </p:nvSpPr>
        <p:spPr>
          <a:xfrm>
            <a:off x="3599406" y="5346671"/>
            <a:ext cx="4663440"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Adding Transitions		       </a:t>
            </a:r>
            <a:r>
              <a:rPr lang="en-CA" sz="900" dirty="0"/>
              <a:t>Slide 61</a:t>
            </a:r>
          </a:p>
        </p:txBody>
      </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par>
                          <p:cTn id="12" fill="hold">
                            <p:stCondLst>
                              <p:cond delay="1000"/>
                            </p:stCondLst>
                            <p:childTnLst>
                              <p:par>
                                <p:cTn id="13" presetID="2" presetClass="entr" presetSubtype="8"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0-#ppt_w/2"/>
                                          </p:val>
                                        </p:tav>
                                        <p:tav tm="100000">
                                          <p:val>
                                            <p:strVal val="#ppt_x"/>
                                          </p:val>
                                        </p:tav>
                                      </p:tavLst>
                                    </p:anim>
                                    <p:anim calcmode="lin" valueType="num">
                                      <p:cBhvr additive="base">
                                        <p:cTn id="16"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1+#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1+#ppt_w/2"/>
                                          </p:val>
                                        </p:tav>
                                        <p:tav tm="100000">
                                          <p:val>
                                            <p:strVal val="#ppt_x"/>
                                          </p:val>
                                        </p:tav>
                                      </p:tavLst>
                                    </p:anim>
                                    <p:anim calcmode="lin" valueType="num">
                                      <p:cBhvr additive="base">
                                        <p:cTn id="3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0-#ppt_w/2"/>
                                          </p:val>
                                        </p:tav>
                                        <p:tav tm="100000">
                                          <p:val>
                                            <p:strVal val="#ppt_x"/>
                                          </p:val>
                                        </p:tav>
                                      </p:tavLst>
                                    </p:anim>
                                    <p:anim calcmode="lin" valueType="num">
                                      <p:cBhvr additive="base">
                                        <p:cTn id="4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1+#ppt_w/2"/>
                                          </p:val>
                                        </p:tav>
                                        <p:tav tm="100000">
                                          <p:val>
                                            <p:strVal val="#ppt_x"/>
                                          </p:val>
                                        </p:tav>
                                      </p:tavLst>
                                    </p:anim>
                                    <p:anim calcmode="lin" valueType="num">
                                      <p:cBhvr additive="base">
                                        <p:cTn id="46"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0-#ppt_w/2"/>
                                          </p:val>
                                        </p:tav>
                                        <p:tav tm="100000">
                                          <p:val>
                                            <p:strVal val="#ppt_x"/>
                                          </p:val>
                                        </p:tav>
                                      </p:tavLst>
                                    </p:anim>
                                    <p:anim calcmode="lin" valueType="num">
                                      <p:cBhvr additive="base">
                                        <p:cTn id="52"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animBg="1"/>
      <p:bldP spid="9" grpId="0" animBg="1"/>
      <p:bldP spid="10" grpId="0" animBg="1"/>
      <p:bldP spid="11" grpId="0" animBg="1"/>
      <p:bldP spid="12" grpId="0" animBg="1"/>
      <p:bldP spid="13" grpId="0" animBg="1"/>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CD151EDA-77D7-4952-99CD-E1FF931A5B9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30</a:t>
            </a:fld>
            <a:endParaRPr lang="en-US" altLang="en-US" dirty="0">
              <a:solidFill>
                <a:schemeClr val="tx1"/>
              </a:solidFill>
            </a:endParaRPr>
          </a:p>
        </p:txBody>
      </p:sp>
      <p:sp>
        <p:nvSpPr>
          <p:cNvPr id="3" name="TextBox 2">
            <a:extLst>
              <a:ext uri="{FF2B5EF4-FFF2-40B4-BE49-F238E27FC236}">
                <a16:creationId xmlns:a16="http://schemas.microsoft.com/office/drawing/2014/main" id="{162A72FF-5154-4C3B-9BD1-68D860503CC2}"/>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59720BBF-9A83-4847-A6C9-FD4C934DC238}"/>
              </a:ext>
            </a:extLst>
          </p:cNvPr>
          <p:cNvSpPr txBox="1"/>
          <p:nvPr/>
        </p:nvSpPr>
        <p:spPr>
          <a:xfrm>
            <a:off x="97686" y="789253"/>
            <a:ext cx="3210778"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Formatting commands allow you to customize each and every object you insert to your heart’s content.</a:t>
            </a:r>
            <a:endParaRPr lang="en-CA" dirty="0"/>
          </a:p>
        </p:txBody>
      </p:sp>
      <p:sp>
        <p:nvSpPr>
          <p:cNvPr id="6" name="TextBox 5">
            <a:extLst>
              <a:ext uri="{FF2B5EF4-FFF2-40B4-BE49-F238E27FC236}">
                <a16:creationId xmlns:a16="http://schemas.microsoft.com/office/drawing/2014/main" id="{D371A215-264F-4CA4-9E61-F78A47D1B4AC}"/>
              </a:ext>
            </a:extLst>
          </p:cNvPr>
          <p:cNvSpPr txBox="1"/>
          <p:nvPr/>
        </p:nvSpPr>
        <p:spPr>
          <a:xfrm>
            <a:off x="97685" y="3206425"/>
            <a:ext cx="3210778"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Most objects are </a:t>
            </a:r>
            <a:r>
              <a:rPr lang="en-US" b="1" dirty="0"/>
              <a:t>container objects</a:t>
            </a:r>
            <a:r>
              <a:rPr lang="en-US" dirty="0"/>
              <a:t>, some are </a:t>
            </a:r>
            <a:r>
              <a:rPr lang="en-US" b="1" dirty="0"/>
              <a:t>data objects</a:t>
            </a:r>
            <a:r>
              <a:rPr lang="en-US" dirty="0"/>
              <a:t>, and still others are </a:t>
            </a:r>
            <a:r>
              <a:rPr lang="en-US" b="1" dirty="0"/>
              <a:t>basic objects</a:t>
            </a:r>
            <a:r>
              <a:rPr lang="en-US" dirty="0"/>
              <a:t>.</a:t>
            </a:r>
          </a:p>
        </p:txBody>
      </p:sp>
      <p:pic>
        <p:nvPicPr>
          <p:cNvPr id="8" name="Picture 7">
            <a:extLst>
              <a:ext uri="{FF2B5EF4-FFF2-40B4-BE49-F238E27FC236}">
                <a16:creationId xmlns:a16="http://schemas.microsoft.com/office/drawing/2014/main" id="{4B8883A7-3846-45EA-9B7E-DCC5503A2B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8056" y="0"/>
            <a:ext cx="2438400" cy="6858000"/>
          </a:xfrm>
          <a:prstGeom prst="rect">
            <a:avLst/>
          </a:prstGeom>
        </p:spPr>
      </p:pic>
      <p:sp>
        <p:nvSpPr>
          <p:cNvPr id="9" name="TextBox 8">
            <a:extLst>
              <a:ext uri="{FF2B5EF4-FFF2-40B4-BE49-F238E27FC236}">
                <a16:creationId xmlns:a16="http://schemas.microsoft.com/office/drawing/2014/main" id="{BEEB136E-FC57-45F5-B0B5-1848DBEC9364}"/>
              </a:ext>
            </a:extLst>
          </p:cNvPr>
          <p:cNvSpPr txBox="1"/>
          <p:nvPr/>
        </p:nvSpPr>
        <p:spPr>
          <a:xfrm>
            <a:off x="6334298" y="645313"/>
            <a:ext cx="576001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Starting from the top, notice the name of the type of selected object(s).  </a:t>
            </a:r>
            <a:r>
              <a:rPr lang="en-CA" b="1" dirty="0"/>
              <a:t>Format Shape </a:t>
            </a:r>
            <a:r>
              <a:rPr lang="en-CA" dirty="0"/>
              <a:t>for this example.</a:t>
            </a:r>
          </a:p>
        </p:txBody>
      </p:sp>
      <p:cxnSp>
        <p:nvCxnSpPr>
          <p:cNvPr id="11" name="Straight Arrow Connector 10">
            <a:extLst>
              <a:ext uri="{FF2B5EF4-FFF2-40B4-BE49-F238E27FC236}">
                <a16:creationId xmlns:a16="http://schemas.microsoft.com/office/drawing/2014/main" id="{1A6F9C10-A116-4197-954D-F56667DB0EDE}"/>
              </a:ext>
            </a:extLst>
          </p:cNvPr>
          <p:cNvCxnSpPr>
            <a:cxnSpLocks/>
            <a:stCxn id="9" idx="1"/>
            <a:endCxn id="12" idx="3"/>
          </p:cNvCxnSpPr>
          <p:nvPr/>
        </p:nvCxnSpPr>
        <p:spPr>
          <a:xfrm flipH="1" flipV="1">
            <a:off x="4754880" y="166651"/>
            <a:ext cx="1579418" cy="8326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5DF8516-A902-4C2E-B9DE-E8731026989E}"/>
              </a:ext>
            </a:extLst>
          </p:cNvPr>
          <p:cNvSpPr/>
          <p:nvPr/>
        </p:nvSpPr>
        <p:spPr>
          <a:xfrm>
            <a:off x="3832167" y="83921"/>
            <a:ext cx="922713" cy="16545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BD724DBC-BC8E-48B6-A21A-2DC6747B3BA9}"/>
              </a:ext>
            </a:extLst>
          </p:cNvPr>
          <p:cNvSpPr txBox="1"/>
          <p:nvPr/>
        </p:nvSpPr>
        <p:spPr>
          <a:xfrm>
            <a:off x="6334298" y="1973586"/>
            <a:ext cx="576001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Shape Options</a:t>
            </a:r>
            <a:r>
              <a:rPr lang="en-CA" dirty="0"/>
              <a:t> – Format the container in which the</a:t>
            </a:r>
          </a:p>
          <a:p>
            <a:pPr marL="1795463"/>
            <a:r>
              <a:rPr lang="en-CA" dirty="0"/>
              <a:t>content resides.</a:t>
            </a:r>
            <a:endParaRPr lang="en-CA" b="1" dirty="0"/>
          </a:p>
        </p:txBody>
      </p:sp>
      <p:cxnSp>
        <p:nvCxnSpPr>
          <p:cNvPr id="15" name="Straight Arrow Connector 14">
            <a:extLst>
              <a:ext uri="{FF2B5EF4-FFF2-40B4-BE49-F238E27FC236}">
                <a16:creationId xmlns:a16="http://schemas.microsoft.com/office/drawing/2014/main" id="{52E3C615-1FDF-4AF0-B502-8E2B33BC5BE1}"/>
              </a:ext>
            </a:extLst>
          </p:cNvPr>
          <p:cNvCxnSpPr>
            <a:cxnSpLocks/>
            <a:endCxn id="16" idx="3"/>
          </p:cNvCxnSpPr>
          <p:nvPr/>
        </p:nvCxnSpPr>
        <p:spPr>
          <a:xfrm flipH="1" flipV="1">
            <a:off x="4463936" y="376476"/>
            <a:ext cx="1870362" cy="15971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7BD85B1A-E7C1-417A-821E-A72B300D00F8}"/>
              </a:ext>
            </a:extLst>
          </p:cNvPr>
          <p:cNvSpPr/>
          <p:nvPr/>
        </p:nvSpPr>
        <p:spPr>
          <a:xfrm>
            <a:off x="3832168" y="293746"/>
            <a:ext cx="631768" cy="16545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4FFA51C6-E56A-472F-AA14-11EFA2C53816}"/>
              </a:ext>
            </a:extLst>
          </p:cNvPr>
          <p:cNvSpPr txBox="1"/>
          <p:nvPr/>
        </p:nvSpPr>
        <p:spPr>
          <a:xfrm>
            <a:off x="6334298" y="3328262"/>
            <a:ext cx="5760016"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Fill </a:t>
            </a:r>
            <a:r>
              <a:rPr lang="en-CA" dirty="0"/>
              <a:t>– </a:t>
            </a:r>
            <a:r>
              <a:rPr lang="en-CA" b="1" dirty="0"/>
              <a:t>Fill</a:t>
            </a:r>
            <a:r>
              <a:rPr lang="en-CA" dirty="0"/>
              <a:t> formats the container background.</a:t>
            </a:r>
          </a:p>
        </p:txBody>
      </p:sp>
      <p:sp>
        <p:nvSpPr>
          <p:cNvPr id="21" name="Rectangle 20">
            <a:extLst>
              <a:ext uri="{FF2B5EF4-FFF2-40B4-BE49-F238E27FC236}">
                <a16:creationId xmlns:a16="http://schemas.microsoft.com/office/drawing/2014/main" id="{08ED4B65-2908-492F-A836-72DEBAFC20CF}"/>
              </a:ext>
            </a:extLst>
          </p:cNvPr>
          <p:cNvSpPr/>
          <p:nvPr/>
        </p:nvSpPr>
        <p:spPr>
          <a:xfrm>
            <a:off x="3853303" y="493388"/>
            <a:ext cx="219933" cy="221507"/>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4" name="Straight Arrow Connector 23">
            <a:extLst>
              <a:ext uri="{FF2B5EF4-FFF2-40B4-BE49-F238E27FC236}">
                <a16:creationId xmlns:a16="http://schemas.microsoft.com/office/drawing/2014/main" id="{1CCE1BBB-126E-4334-829A-618CC0EFF31F}"/>
              </a:ext>
            </a:extLst>
          </p:cNvPr>
          <p:cNvCxnSpPr>
            <a:cxnSpLocks/>
          </p:cNvCxnSpPr>
          <p:nvPr/>
        </p:nvCxnSpPr>
        <p:spPr>
          <a:xfrm flipH="1" flipV="1">
            <a:off x="6096000" y="2327529"/>
            <a:ext cx="238298" cy="100073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2B18F632-C442-4B61-AE76-00C4982C6DD5}"/>
              </a:ext>
            </a:extLst>
          </p:cNvPr>
          <p:cNvSpPr/>
          <p:nvPr/>
        </p:nvSpPr>
        <p:spPr>
          <a:xfrm>
            <a:off x="3873732" y="839131"/>
            <a:ext cx="2222268" cy="157112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TextBox 32">
            <a:extLst>
              <a:ext uri="{FF2B5EF4-FFF2-40B4-BE49-F238E27FC236}">
                <a16:creationId xmlns:a16="http://schemas.microsoft.com/office/drawing/2014/main" id="{265F942D-5179-4873-B390-30FC214CDB96}"/>
              </a:ext>
            </a:extLst>
          </p:cNvPr>
          <p:cNvSpPr txBox="1"/>
          <p:nvPr/>
        </p:nvSpPr>
        <p:spPr>
          <a:xfrm>
            <a:off x="6334298" y="4375162"/>
            <a:ext cx="576001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marL="690563" indent="-690563"/>
            <a:r>
              <a:rPr lang="en-CA" b="1" dirty="0"/>
              <a:t>Line </a:t>
            </a:r>
            <a:r>
              <a:rPr lang="en-CA" dirty="0"/>
              <a:t>– </a:t>
            </a:r>
            <a:r>
              <a:rPr lang="en-CA" b="1" dirty="0"/>
              <a:t>Line</a:t>
            </a:r>
            <a:r>
              <a:rPr lang="en-CA" dirty="0"/>
              <a:t> formats the border line around the container</a:t>
            </a:r>
            <a:endParaRPr lang="en-CA" b="1" dirty="0"/>
          </a:p>
        </p:txBody>
      </p:sp>
      <p:cxnSp>
        <p:nvCxnSpPr>
          <p:cNvPr id="34" name="Straight Arrow Connector 33">
            <a:extLst>
              <a:ext uri="{FF2B5EF4-FFF2-40B4-BE49-F238E27FC236}">
                <a16:creationId xmlns:a16="http://schemas.microsoft.com/office/drawing/2014/main" id="{B0F10ACE-DCE7-4390-8E33-88C7F9FDCBF6}"/>
              </a:ext>
            </a:extLst>
          </p:cNvPr>
          <p:cNvCxnSpPr>
            <a:cxnSpLocks/>
            <a:stCxn id="33" idx="1"/>
            <a:endCxn id="39" idx="3"/>
          </p:cNvCxnSpPr>
          <p:nvPr/>
        </p:nvCxnSpPr>
        <p:spPr>
          <a:xfrm flipH="1" flipV="1">
            <a:off x="6104313" y="4056366"/>
            <a:ext cx="229985" cy="67273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BD548E31-5104-4C6C-880E-7178E0147C34}"/>
              </a:ext>
            </a:extLst>
          </p:cNvPr>
          <p:cNvSpPr/>
          <p:nvPr/>
        </p:nvSpPr>
        <p:spPr>
          <a:xfrm>
            <a:off x="3882045" y="2451765"/>
            <a:ext cx="2222268" cy="320920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D4D21A1F-4008-4CF9-BC0F-831BA8BE3964}"/>
              </a:ext>
            </a:extLst>
          </p:cNvPr>
          <p:cNvSpPr txBox="1"/>
          <p:nvPr/>
        </p:nvSpPr>
        <p:spPr>
          <a:xfrm>
            <a:off x="160834" y="191424"/>
            <a:ext cx="2421775"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Objects - Formatting</a:t>
            </a:r>
          </a:p>
        </p:txBody>
      </p:sp>
    </p:spTree>
    <p:extLst>
      <p:ext uri="{BB962C8B-B14F-4D97-AF65-F5344CB8AC3E}">
        <p14:creationId xmlns:p14="http://schemas.microsoft.com/office/powerpoint/2010/main" val="376164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1+#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2"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right)">
                                      <p:cBhvr>
                                        <p:cTn id="28" dur="500"/>
                                        <p:tgtEl>
                                          <p:spTgt spid="11"/>
                                        </p:tgtEl>
                                      </p:cBhvr>
                                    </p:animEffect>
                                  </p:childTnLst>
                                </p:cTn>
                              </p:par>
                            </p:childTnLst>
                          </p:cTn>
                        </p:par>
                        <p:par>
                          <p:cTn id="29" fill="hold">
                            <p:stCondLst>
                              <p:cond delay="1000"/>
                            </p:stCondLst>
                            <p:childTnLst>
                              <p:par>
                                <p:cTn id="30" presetID="22" presetClass="entr" presetSubtype="2"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righ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1+#ppt_w/2"/>
                                          </p:val>
                                        </p:tav>
                                        <p:tav tm="100000">
                                          <p:val>
                                            <p:strVal val="#ppt_x"/>
                                          </p:val>
                                        </p:tav>
                                      </p:tavLst>
                                    </p:anim>
                                    <p:anim calcmode="lin" valueType="num">
                                      <p:cBhvr additive="base">
                                        <p:cTn id="38" dur="500" fill="hold"/>
                                        <p:tgtEl>
                                          <p:spTgt spid="14"/>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22" presetClass="entr" presetSubtype="2"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right)">
                                      <p:cBhvr>
                                        <p:cTn id="42" dur="500"/>
                                        <p:tgtEl>
                                          <p:spTgt spid="15"/>
                                        </p:tgtEl>
                                      </p:cBhvr>
                                    </p:animEffect>
                                  </p:childTnLst>
                                </p:cTn>
                              </p:par>
                            </p:childTnLst>
                          </p:cTn>
                        </p:par>
                        <p:par>
                          <p:cTn id="43" fill="hold">
                            <p:stCondLst>
                              <p:cond delay="1000"/>
                            </p:stCondLst>
                            <p:childTnLst>
                              <p:par>
                                <p:cTn id="44" presetID="22" presetClass="entr" presetSubtype="2" fill="hold" grpId="0" nodeType="after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right)">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right)">
                                      <p:cBhvr>
                                        <p:cTn id="51" dur="500"/>
                                        <p:tgtEl>
                                          <p:spTgt spid="21"/>
                                        </p:tgtEl>
                                      </p:cBhvr>
                                    </p:animEffect>
                                  </p:childTnLst>
                                </p:cTn>
                              </p:par>
                            </p:childTnLst>
                          </p:cTn>
                        </p:par>
                        <p:par>
                          <p:cTn id="52" fill="hold">
                            <p:stCondLst>
                              <p:cond delay="500"/>
                            </p:stCondLst>
                            <p:childTnLst>
                              <p:par>
                                <p:cTn id="53" presetID="26" presetClass="emph" presetSubtype="0" fill="hold" grpId="1" nodeType="afterEffect">
                                  <p:stCondLst>
                                    <p:cond delay="0"/>
                                  </p:stCondLst>
                                  <p:childTnLst>
                                    <p:animEffect transition="out" filter="fade">
                                      <p:cBhvr>
                                        <p:cTn id="54" dur="500" tmFilter="0, 0; .2, .5; .8, .5; 1, 0"/>
                                        <p:tgtEl>
                                          <p:spTgt spid="21"/>
                                        </p:tgtEl>
                                      </p:cBhvr>
                                    </p:animEffect>
                                    <p:animScale>
                                      <p:cBhvr>
                                        <p:cTn id="55" dur="250" autoRev="1" fill="hold"/>
                                        <p:tgtEl>
                                          <p:spTgt spid="21"/>
                                        </p:tgtEl>
                                      </p:cBhvr>
                                      <p:by x="105000" y="105000"/>
                                    </p:animScale>
                                  </p:childTnLst>
                                </p:cTn>
                              </p:par>
                            </p:childTnLst>
                          </p:cTn>
                        </p:par>
                        <p:par>
                          <p:cTn id="56" fill="hold">
                            <p:stCondLst>
                              <p:cond delay="1000"/>
                            </p:stCondLst>
                            <p:childTnLst>
                              <p:par>
                                <p:cTn id="57" presetID="26" presetClass="emph" presetSubtype="0" fill="hold" grpId="2" nodeType="afterEffect">
                                  <p:stCondLst>
                                    <p:cond delay="0"/>
                                  </p:stCondLst>
                                  <p:childTnLst>
                                    <p:animEffect transition="out" filter="fade">
                                      <p:cBhvr>
                                        <p:cTn id="58" dur="500" tmFilter="0, 0; .2, .5; .8, .5; 1, 0"/>
                                        <p:tgtEl>
                                          <p:spTgt spid="21"/>
                                        </p:tgtEl>
                                      </p:cBhvr>
                                    </p:animEffect>
                                    <p:animScale>
                                      <p:cBhvr>
                                        <p:cTn id="59" dur="250" autoRev="1" fill="hold"/>
                                        <p:tgtEl>
                                          <p:spTgt spid="21"/>
                                        </p:tgtEl>
                                      </p:cBhvr>
                                      <p:by x="105000" y="105000"/>
                                    </p:animScale>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500" fill="hold"/>
                                        <p:tgtEl>
                                          <p:spTgt spid="19"/>
                                        </p:tgtEl>
                                        <p:attrNameLst>
                                          <p:attrName>ppt_x</p:attrName>
                                        </p:attrNameLst>
                                      </p:cBhvr>
                                      <p:tavLst>
                                        <p:tav tm="0">
                                          <p:val>
                                            <p:strVal val="1+#ppt_w/2"/>
                                          </p:val>
                                        </p:tav>
                                        <p:tav tm="100000">
                                          <p:val>
                                            <p:strVal val="#ppt_x"/>
                                          </p:val>
                                        </p:tav>
                                      </p:tavLst>
                                    </p:anim>
                                    <p:anim calcmode="lin" valueType="num">
                                      <p:cBhvr additive="base">
                                        <p:cTn id="65" dur="500" fill="hold"/>
                                        <p:tgtEl>
                                          <p:spTgt spid="19"/>
                                        </p:tgtEl>
                                        <p:attrNameLst>
                                          <p:attrName>ppt_y</p:attrName>
                                        </p:attrNameLst>
                                      </p:cBhvr>
                                      <p:tavLst>
                                        <p:tav tm="0">
                                          <p:val>
                                            <p:strVal val="#ppt_y"/>
                                          </p:val>
                                        </p:tav>
                                        <p:tav tm="100000">
                                          <p:val>
                                            <p:strVal val="#ppt_y"/>
                                          </p:val>
                                        </p:tav>
                                      </p:tavLst>
                                    </p:anim>
                                  </p:childTnLst>
                                </p:cTn>
                              </p:par>
                            </p:childTnLst>
                          </p:cTn>
                        </p:par>
                        <p:par>
                          <p:cTn id="66" fill="hold">
                            <p:stCondLst>
                              <p:cond delay="500"/>
                            </p:stCondLst>
                            <p:childTnLst>
                              <p:par>
                                <p:cTn id="67" presetID="22" presetClass="entr" presetSubtype="2" fill="hold" nodeType="after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wipe(right)">
                                      <p:cBhvr>
                                        <p:cTn id="69" dur="500"/>
                                        <p:tgtEl>
                                          <p:spTgt spid="24"/>
                                        </p:tgtEl>
                                      </p:cBhvr>
                                    </p:animEffect>
                                  </p:childTnLst>
                                </p:cTn>
                              </p:par>
                            </p:childTnLst>
                          </p:cTn>
                        </p:par>
                        <p:par>
                          <p:cTn id="70" fill="hold">
                            <p:stCondLst>
                              <p:cond delay="1000"/>
                            </p:stCondLst>
                            <p:childTnLst>
                              <p:par>
                                <p:cTn id="71" presetID="22" presetClass="entr" presetSubtype="2" fill="hold" grpId="0" nodeType="after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wipe(right)">
                                      <p:cBhvr>
                                        <p:cTn id="73" dur="500"/>
                                        <p:tgtEl>
                                          <p:spTgt spid="32"/>
                                        </p:tgtEl>
                                      </p:cBhvr>
                                    </p:animEffect>
                                  </p:childTnLst>
                                </p:cTn>
                              </p:par>
                            </p:childTnLst>
                          </p:cTn>
                        </p:par>
                      </p:childTnLst>
                    </p:cTn>
                  </p:par>
                  <p:par>
                    <p:cTn id="74" fill="hold">
                      <p:stCondLst>
                        <p:cond delay="indefinite"/>
                      </p:stCondLst>
                      <p:childTnLst>
                        <p:par>
                          <p:cTn id="75" fill="hold">
                            <p:stCondLst>
                              <p:cond delay="0"/>
                            </p:stCondLst>
                            <p:childTnLst>
                              <p:par>
                                <p:cTn id="76" presetID="2" presetClass="entr" presetSubtype="2" fill="hold" grpId="0" nodeType="clickEffect">
                                  <p:stCondLst>
                                    <p:cond delay="0"/>
                                  </p:stCondLst>
                                  <p:childTnLst>
                                    <p:set>
                                      <p:cBhvr>
                                        <p:cTn id="77" dur="1" fill="hold">
                                          <p:stCondLst>
                                            <p:cond delay="0"/>
                                          </p:stCondLst>
                                        </p:cTn>
                                        <p:tgtEl>
                                          <p:spTgt spid="33"/>
                                        </p:tgtEl>
                                        <p:attrNameLst>
                                          <p:attrName>style.visibility</p:attrName>
                                        </p:attrNameLst>
                                      </p:cBhvr>
                                      <p:to>
                                        <p:strVal val="visible"/>
                                      </p:to>
                                    </p:set>
                                    <p:anim calcmode="lin" valueType="num">
                                      <p:cBhvr additive="base">
                                        <p:cTn id="78" dur="500" fill="hold"/>
                                        <p:tgtEl>
                                          <p:spTgt spid="33"/>
                                        </p:tgtEl>
                                        <p:attrNameLst>
                                          <p:attrName>ppt_x</p:attrName>
                                        </p:attrNameLst>
                                      </p:cBhvr>
                                      <p:tavLst>
                                        <p:tav tm="0">
                                          <p:val>
                                            <p:strVal val="1+#ppt_w/2"/>
                                          </p:val>
                                        </p:tav>
                                        <p:tav tm="100000">
                                          <p:val>
                                            <p:strVal val="#ppt_x"/>
                                          </p:val>
                                        </p:tav>
                                      </p:tavLst>
                                    </p:anim>
                                    <p:anim calcmode="lin" valueType="num">
                                      <p:cBhvr additive="base">
                                        <p:cTn id="79" dur="500" fill="hold"/>
                                        <p:tgtEl>
                                          <p:spTgt spid="33"/>
                                        </p:tgtEl>
                                        <p:attrNameLst>
                                          <p:attrName>ppt_y</p:attrName>
                                        </p:attrNameLst>
                                      </p:cBhvr>
                                      <p:tavLst>
                                        <p:tav tm="0">
                                          <p:val>
                                            <p:strVal val="#ppt_y"/>
                                          </p:val>
                                        </p:tav>
                                        <p:tav tm="100000">
                                          <p:val>
                                            <p:strVal val="#ppt_y"/>
                                          </p:val>
                                        </p:tav>
                                      </p:tavLst>
                                    </p:anim>
                                  </p:childTnLst>
                                </p:cTn>
                              </p:par>
                            </p:childTnLst>
                          </p:cTn>
                        </p:par>
                        <p:par>
                          <p:cTn id="80" fill="hold">
                            <p:stCondLst>
                              <p:cond delay="500"/>
                            </p:stCondLst>
                            <p:childTnLst>
                              <p:par>
                                <p:cTn id="81" presetID="22" presetClass="entr" presetSubtype="2" fill="hold" nodeType="afterEffect">
                                  <p:stCondLst>
                                    <p:cond delay="0"/>
                                  </p:stCondLst>
                                  <p:childTnLst>
                                    <p:set>
                                      <p:cBhvr>
                                        <p:cTn id="82" dur="1" fill="hold">
                                          <p:stCondLst>
                                            <p:cond delay="0"/>
                                          </p:stCondLst>
                                        </p:cTn>
                                        <p:tgtEl>
                                          <p:spTgt spid="34"/>
                                        </p:tgtEl>
                                        <p:attrNameLst>
                                          <p:attrName>style.visibility</p:attrName>
                                        </p:attrNameLst>
                                      </p:cBhvr>
                                      <p:to>
                                        <p:strVal val="visible"/>
                                      </p:to>
                                    </p:set>
                                    <p:animEffect transition="in" filter="wipe(right)">
                                      <p:cBhvr>
                                        <p:cTn id="83" dur="500"/>
                                        <p:tgtEl>
                                          <p:spTgt spid="34"/>
                                        </p:tgtEl>
                                      </p:cBhvr>
                                    </p:animEffect>
                                  </p:childTnLst>
                                </p:cTn>
                              </p:par>
                            </p:childTnLst>
                          </p:cTn>
                        </p:par>
                        <p:par>
                          <p:cTn id="84" fill="hold">
                            <p:stCondLst>
                              <p:cond delay="1000"/>
                            </p:stCondLst>
                            <p:childTnLst>
                              <p:par>
                                <p:cTn id="85" presetID="22" presetClass="entr" presetSubtype="2" fill="hold" grpId="0" nodeType="afterEffect">
                                  <p:stCondLst>
                                    <p:cond delay="0"/>
                                  </p:stCondLst>
                                  <p:childTnLst>
                                    <p:set>
                                      <p:cBhvr>
                                        <p:cTn id="86" dur="1" fill="hold">
                                          <p:stCondLst>
                                            <p:cond delay="0"/>
                                          </p:stCondLst>
                                        </p:cTn>
                                        <p:tgtEl>
                                          <p:spTgt spid="39"/>
                                        </p:tgtEl>
                                        <p:attrNameLst>
                                          <p:attrName>style.visibility</p:attrName>
                                        </p:attrNameLst>
                                      </p:cBhvr>
                                      <p:to>
                                        <p:strVal val="visible"/>
                                      </p:to>
                                    </p:set>
                                    <p:animEffect transition="in" filter="wipe(right)">
                                      <p:cBhvr>
                                        <p:cTn id="87" dur="500"/>
                                        <p:tgtEl>
                                          <p:spTgt spid="39"/>
                                        </p:tgtEl>
                                      </p:cBhvr>
                                    </p:animEffect>
                                  </p:childTnLst>
                                </p:cTn>
                              </p:par>
                            </p:childTnLst>
                          </p:cTn>
                        </p:par>
                      </p:childTnLst>
                    </p:cTn>
                  </p:par>
                  <p:par>
                    <p:cTn id="88" fill="hold">
                      <p:stCondLst>
                        <p:cond delay="indefinite"/>
                      </p:stCondLst>
                      <p:childTnLst>
                        <p:par>
                          <p:cTn id="89" fill="hold">
                            <p:stCondLst>
                              <p:cond delay="0"/>
                            </p:stCondLst>
                            <p:childTnLst>
                              <p:par>
                                <p:cTn id="90" presetID="14" presetClass="exit" presetSubtype="10" fill="hold" nodeType="clickEffect">
                                  <p:stCondLst>
                                    <p:cond delay="0"/>
                                  </p:stCondLst>
                                  <p:childTnLst>
                                    <p:animEffect transition="out" filter="randombar(horizontal)">
                                      <p:cBhvr>
                                        <p:cTn id="91" dur="500"/>
                                        <p:tgtEl>
                                          <p:spTgt spid="24"/>
                                        </p:tgtEl>
                                      </p:cBhvr>
                                    </p:animEffect>
                                    <p:set>
                                      <p:cBhvr>
                                        <p:cTn id="92" dur="1" fill="hold">
                                          <p:stCondLst>
                                            <p:cond delay="499"/>
                                          </p:stCondLst>
                                        </p:cTn>
                                        <p:tgtEl>
                                          <p:spTgt spid="24"/>
                                        </p:tgtEl>
                                        <p:attrNameLst>
                                          <p:attrName>style.visibility</p:attrName>
                                        </p:attrNameLst>
                                      </p:cBhvr>
                                      <p:to>
                                        <p:strVal val="hidden"/>
                                      </p:to>
                                    </p:set>
                                  </p:childTnLst>
                                </p:cTn>
                              </p:par>
                              <p:par>
                                <p:cTn id="93" presetID="14" presetClass="exit" presetSubtype="10" fill="hold" grpId="1" nodeType="withEffect">
                                  <p:stCondLst>
                                    <p:cond delay="0"/>
                                  </p:stCondLst>
                                  <p:childTnLst>
                                    <p:animEffect transition="out" filter="randombar(horizontal)">
                                      <p:cBhvr>
                                        <p:cTn id="94" dur="500"/>
                                        <p:tgtEl>
                                          <p:spTgt spid="19"/>
                                        </p:tgtEl>
                                      </p:cBhvr>
                                    </p:animEffect>
                                    <p:set>
                                      <p:cBhvr>
                                        <p:cTn id="95" dur="1" fill="hold">
                                          <p:stCondLst>
                                            <p:cond delay="499"/>
                                          </p:stCondLst>
                                        </p:cTn>
                                        <p:tgtEl>
                                          <p:spTgt spid="19"/>
                                        </p:tgtEl>
                                        <p:attrNameLst>
                                          <p:attrName>style.visibility</p:attrName>
                                        </p:attrNameLst>
                                      </p:cBhvr>
                                      <p:to>
                                        <p:strVal val="hidden"/>
                                      </p:to>
                                    </p:set>
                                  </p:childTnLst>
                                </p:cTn>
                              </p:par>
                              <p:par>
                                <p:cTn id="96" presetID="14" presetClass="exit" presetSubtype="10" fill="hold" grpId="1" nodeType="withEffect">
                                  <p:stCondLst>
                                    <p:cond delay="0"/>
                                  </p:stCondLst>
                                  <p:childTnLst>
                                    <p:animEffect transition="out" filter="randombar(horizontal)">
                                      <p:cBhvr>
                                        <p:cTn id="97" dur="500"/>
                                        <p:tgtEl>
                                          <p:spTgt spid="32"/>
                                        </p:tgtEl>
                                      </p:cBhvr>
                                    </p:animEffect>
                                    <p:set>
                                      <p:cBhvr>
                                        <p:cTn id="98" dur="1" fill="hold">
                                          <p:stCondLst>
                                            <p:cond delay="499"/>
                                          </p:stCondLst>
                                        </p:cTn>
                                        <p:tgtEl>
                                          <p:spTgt spid="32"/>
                                        </p:tgtEl>
                                        <p:attrNameLst>
                                          <p:attrName>style.visibility</p:attrName>
                                        </p:attrNameLst>
                                      </p:cBhvr>
                                      <p:to>
                                        <p:strVal val="hidden"/>
                                      </p:to>
                                    </p:set>
                                  </p:childTnLst>
                                </p:cTn>
                              </p:par>
                              <p:par>
                                <p:cTn id="99" presetID="14" presetClass="exit" presetSubtype="10" fill="hold" grpId="1" nodeType="withEffect">
                                  <p:stCondLst>
                                    <p:cond delay="0"/>
                                  </p:stCondLst>
                                  <p:childTnLst>
                                    <p:animEffect transition="out" filter="randombar(horizontal)">
                                      <p:cBhvr>
                                        <p:cTn id="100" dur="500"/>
                                        <p:tgtEl>
                                          <p:spTgt spid="33"/>
                                        </p:tgtEl>
                                      </p:cBhvr>
                                    </p:animEffect>
                                    <p:set>
                                      <p:cBhvr>
                                        <p:cTn id="101" dur="1" fill="hold">
                                          <p:stCondLst>
                                            <p:cond delay="499"/>
                                          </p:stCondLst>
                                        </p:cTn>
                                        <p:tgtEl>
                                          <p:spTgt spid="33"/>
                                        </p:tgtEl>
                                        <p:attrNameLst>
                                          <p:attrName>style.visibility</p:attrName>
                                        </p:attrNameLst>
                                      </p:cBhvr>
                                      <p:to>
                                        <p:strVal val="hidden"/>
                                      </p:to>
                                    </p:set>
                                  </p:childTnLst>
                                </p:cTn>
                              </p:par>
                              <p:par>
                                <p:cTn id="102" presetID="14" presetClass="exit" presetSubtype="10" fill="hold" nodeType="withEffect">
                                  <p:stCondLst>
                                    <p:cond delay="0"/>
                                  </p:stCondLst>
                                  <p:childTnLst>
                                    <p:animEffect transition="out" filter="randombar(horizontal)">
                                      <p:cBhvr>
                                        <p:cTn id="103" dur="500"/>
                                        <p:tgtEl>
                                          <p:spTgt spid="34"/>
                                        </p:tgtEl>
                                      </p:cBhvr>
                                    </p:animEffect>
                                    <p:set>
                                      <p:cBhvr>
                                        <p:cTn id="104" dur="1" fill="hold">
                                          <p:stCondLst>
                                            <p:cond delay="499"/>
                                          </p:stCondLst>
                                        </p:cTn>
                                        <p:tgtEl>
                                          <p:spTgt spid="34"/>
                                        </p:tgtEl>
                                        <p:attrNameLst>
                                          <p:attrName>style.visibility</p:attrName>
                                        </p:attrNameLst>
                                      </p:cBhvr>
                                      <p:to>
                                        <p:strVal val="hidden"/>
                                      </p:to>
                                    </p:set>
                                  </p:childTnLst>
                                </p:cTn>
                              </p:par>
                              <p:par>
                                <p:cTn id="105" presetID="14" presetClass="exit" presetSubtype="10" fill="hold" grpId="1" nodeType="withEffect">
                                  <p:stCondLst>
                                    <p:cond delay="0"/>
                                  </p:stCondLst>
                                  <p:childTnLst>
                                    <p:animEffect transition="out" filter="randombar(horizontal)">
                                      <p:cBhvr>
                                        <p:cTn id="106" dur="500"/>
                                        <p:tgtEl>
                                          <p:spTgt spid="39"/>
                                        </p:tgtEl>
                                      </p:cBhvr>
                                    </p:animEffect>
                                    <p:set>
                                      <p:cBhvr>
                                        <p:cTn id="107" dur="1" fill="hold">
                                          <p:stCondLst>
                                            <p:cond delay="499"/>
                                          </p:stCondLst>
                                        </p:cTn>
                                        <p:tgtEl>
                                          <p:spTgt spid="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12" grpId="0" animBg="1"/>
      <p:bldP spid="14" grpId="0" animBg="1"/>
      <p:bldP spid="16" grpId="0" animBg="1"/>
      <p:bldP spid="19" grpId="0" animBg="1"/>
      <p:bldP spid="19" grpId="1" animBg="1"/>
      <p:bldP spid="21" grpId="0" animBg="1"/>
      <p:bldP spid="21" grpId="1" animBg="1"/>
      <p:bldP spid="21" grpId="2" animBg="1"/>
      <p:bldP spid="32" grpId="0" animBg="1"/>
      <p:bldP spid="32" grpId="1" animBg="1"/>
      <p:bldP spid="33" grpId="0" animBg="1"/>
      <p:bldP spid="33" grpId="1" animBg="1"/>
      <p:bldP spid="39" grpId="0" animBg="1"/>
      <p:bldP spid="39"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6B43A11-341D-4C9B-8024-9C62FA0A3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5434" y="0"/>
            <a:ext cx="2584174" cy="6858000"/>
          </a:xfrm>
          <a:prstGeom prst="rect">
            <a:avLst/>
          </a:prstGeom>
        </p:spPr>
      </p:pic>
      <p:sp>
        <p:nvSpPr>
          <p:cNvPr id="2" name="Slide Number Placeholder 61">
            <a:extLst>
              <a:ext uri="{FF2B5EF4-FFF2-40B4-BE49-F238E27FC236}">
                <a16:creationId xmlns:a16="http://schemas.microsoft.com/office/drawing/2014/main" id="{CD151EDA-77D7-4952-99CD-E1FF931A5B9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31</a:t>
            </a:fld>
            <a:endParaRPr lang="en-US" altLang="en-US" dirty="0">
              <a:solidFill>
                <a:schemeClr val="tx1"/>
              </a:solidFill>
            </a:endParaRPr>
          </a:p>
        </p:txBody>
      </p:sp>
      <p:sp>
        <p:nvSpPr>
          <p:cNvPr id="3" name="TextBox 2">
            <a:extLst>
              <a:ext uri="{FF2B5EF4-FFF2-40B4-BE49-F238E27FC236}">
                <a16:creationId xmlns:a16="http://schemas.microsoft.com/office/drawing/2014/main" id="{162A72FF-5154-4C3B-9BD1-68D860503CC2}"/>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59720BBF-9A83-4847-A6C9-FD4C934DC238}"/>
              </a:ext>
            </a:extLst>
          </p:cNvPr>
          <p:cNvSpPr txBox="1"/>
          <p:nvPr/>
        </p:nvSpPr>
        <p:spPr>
          <a:xfrm>
            <a:off x="97686" y="789253"/>
            <a:ext cx="3210778"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Formatting commands allow you to customize each and every object you insert to your heart’s content.</a:t>
            </a:r>
            <a:endParaRPr lang="en-CA" dirty="0"/>
          </a:p>
        </p:txBody>
      </p:sp>
      <p:sp>
        <p:nvSpPr>
          <p:cNvPr id="6" name="TextBox 5">
            <a:extLst>
              <a:ext uri="{FF2B5EF4-FFF2-40B4-BE49-F238E27FC236}">
                <a16:creationId xmlns:a16="http://schemas.microsoft.com/office/drawing/2014/main" id="{D371A215-264F-4CA4-9E61-F78A47D1B4AC}"/>
              </a:ext>
            </a:extLst>
          </p:cNvPr>
          <p:cNvSpPr txBox="1"/>
          <p:nvPr/>
        </p:nvSpPr>
        <p:spPr>
          <a:xfrm>
            <a:off x="97685" y="3206425"/>
            <a:ext cx="3210778"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Most objects are </a:t>
            </a:r>
            <a:r>
              <a:rPr lang="en-US" b="1" dirty="0"/>
              <a:t>container objects</a:t>
            </a:r>
            <a:r>
              <a:rPr lang="en-US" dirty="0"/>
              <a:t>, some are </a:t>
            </a:r>
            <a:r>
              <a:rPr lang="en-US" b="1" dirty="0"/>
              <a:t>data objects</a:t>
            </a:r>
            <a:r>
              <a:rPr lang="en-US" dirty="0"/>
              <a:t>, and still others are </a:t>
            </a:r>
            <a:r>
              <a:rPr lang="en-US" b="1" dirty="0"/>
              <a:t>basic objects</a:t>
            </a:r>
            <a:r>
              <a:rPr lang="en-US" dirty="0"/>
              <a:t>.</a:t>
            </a:r>
          </a:p>
        </p:txBody>
      </p:sp>
      <p:sp>
        <p:nvSpPr>
          <p:cNvPr id="9" name="TextBox 8">
            <a:extLst>
              <a:ext uri="{FF2B5EF4-FFF2-40B4-BE49-F238E27FC236}">
                <a16:creationId xmlns:a16="http://schemas.microsoft.com/office/drawing/2014/main" id="{BEEB136E-FC57-45F5-B0B5-1848DBEC9364}"/>
              </a:ext>
            </a:extLst>
          </p:cNvPr>
          <p:cNvSpPr txBox="1"/>
          <p:nvPr/>
        </p:nvSpPr>
        <p:spPr>
          <a:xfrm>
            <a:off x="6334298" y="645313"/>
            <a:ext cx="576001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Starting from the top, notice the name of the type of selected object(s).  </a:t>
            </a:r>
            <a:r>
              <a:rPr lang="en-CA" b="1" dirty="0"/>
              <a:t>Format Shape </a:t>
            </a:r>
            <a:r>
              <a:rPr lang="en-CA" dirty="0"/>
              <a:t>for this example.</a:t>
            </a:r>
          </a:p>
        </p:txBody>
      </p:sp>
      <p:cxnSp>
        <p:nvCxnSpPr>
          <p:cNvPr id="11" name="Straight Arrow Connector 10">
            <a:extLst>
              <a:ext uri="{FF2B5EF4-FFF2-40B4-BE49-F238E27FC236}">
                <a16:creationId xmlns:a16="http://schemas.microsoft.com/office/drawing/2014/main" id="{1A6F9C10-A116-4197-954D-F56667DB0EDE}"/>
              </a:ext>
            </a:extLst>
          </p:cNvPr>
          <p:cNvCxnSpPr>
            <a:cxnSpLocks/>
            <a:stCxn id="9" idx="1"/>
            <a:endCxn id="12" idx="3"/>
          </p:cNvCxnSpPr>
          <p:nvPr/>
        </p:nvCxnSpPr>
        <p:spPr>
          <a:xfrm flipH="1" flipV="1">
            <a:off x="4846319" y="249579"/>
            <a:ext cx="1487979" cy="74967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5DF8516-A902-4C2E-B9DE-E8731026989E}"/>
              </a:ext>
            </a:extLst>
          </p:cNvPr>
          <p:cNvSpPr/>
          <p:nvPr/>
        </p:nvSpPr>
        <p:spPr>
          <a:xfrm>
            <a:off x="3594403" y="150023"/>
            <a:ext cx="1251916" cy="19911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BD724DBC-BC8E-48B6-A21A-2DC6747B3BA9}"/>
              </a:ext>
            </a:extLst>
          </p:cNvPr>
          <p:cNvSpPr txBox="1"/>
          <p:nvPr/>
        </p:nvSpPr>
        <p:spPr>
          <a:xfrm>
            <a:off x="6334298" y="1973586"/>
            <a:ext cx="576001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Shape Options</a:t>
            </a:r>
            <a:r>
              <a:rPr lang="en-CA" dirty="0"/>
              <a:t> – Format the container in which the</a:t>
            </a:r>
          </a:p>
          <a:p>
            <a:pPr marL="1795463"/>
            <a:r>
              <a:rPr lang="en-CA" dirty="0"/>
              <a:t>content resides.</a:t>
            </a:r>
            <a:endParaRPr lang="en-CA" b="1" dirty="0"/>
          </a:p>
        </p:txBody>
      </p:sp>
      <p:cxnSp>
        <p:nvCxnSpPr>
          <p:cNvPr id="15" name="Straight Arrow Connector 14">
            <a:extLst>
              <a:ext uri="{FF2B5EF4-FFF2-40B4-BE49-F238E27FC236}">
                <a16:creationId xmlns:a16="http://schemas.microsoft.com/office/drawing/2014/main" id="{52E3C615-1FDF-4AF0-B502-8E2B33BC5BE1}"/>
              </a:ext>
            </a:extLst>
          </p:cNvPr>
          <p:cNvCxnSpPr>
            <a:cxnSpLocks/>
            <a:stCxn id="14" idx="1"/>
            <a:endCxn id="16" idx="3"/>
          </p:cNvCxnSpPr>
          <p:nvPr/>
        </p:nvCxnSpPr>
        <p:spPr>
          <a:xfrm flipH="1" flipV="1">
            <a:off x="4472247" y="529504"/>
            <a:ext cx="1862051" cy="17980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7BD85B1A-E7C1-417A-821E-A72B300D00F8}"/>
              </a:ext>
            </a:extLst>
          </p:cNvPr>
          <p:cNvSpPr/>
          <p:nvPr/>
        </p:nvSpPr>
        <p:spPr>
          <a:xfrm>
            <a:off x="3627655" y="429948"/>
            <a:ext cx="844592" cy="19911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id="{59F51DB1-11EB-453C-AB11-E27D797B761D}"/>
              </a:ext>
            </a:extLst>
          </p:cNvPr>
          <p:cNvSpPr txBox="1"/>
          <p:nvPr/>
        </p:nvSpPr>
        <p:spPr>
          <a:xfrm>
            <a:off x="6334299" y="3442051"/>
            <a:ext cx="576001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marL="922338" indent="-922338"/>
            <a:r>
              <a:rPr lang="en-CA" b="1" dirty="0"/>
              <a:t>Effects</a:t>
            </a:r>
            <a:r>
              <a:rPr lang="en-CA" dirty="0"/>
              <a:t> – </a:t>
            </a:r>
            <a:r>
              <a:rPr lang="en-CA" b="1" dirty="0"/>
              <a:t>Add</a:t>
            </a:r>
            <a:r>
              <a:rPr lang="en-CA" dirty="0"/>
              <a:t> a Shadow, Reflection, Glow, and/or Soft Edge.</a:t>
            </a:r>
          </a:p>
        </p:txBody>
      </p:sp>
      <p:cxnSp>
        <p:nvCxnSpPr>
          <p:cNvPr id="26" name="Straight Arrow Connector 25">
            <a:extLst>
              <a:ext uri="{FF2B5EF4-FFF2-40B4-BE49-F238E27FC236}">
                <a16:creationId xmlns:a16="http://schemas.microsoft.com/office/drawing/2014/main" id="{27F336D2-8F7D-4299-BAA2-1C579871BC84}"/>
              </a:ext>
            </a:extLst>
          </p:cNvPr>
          <p:cNvCxnSpPr>
            <a:cxnSpLocks/>
            <a:stCxn id="25" idx="1"/>
            <a:endCxn id="33" idx="3"/>
          </p:cNvCxnSpPr>
          <p:nvPr/>
        </p:nvCxnSpPr>
        <p:spPr>
          <a:xfrm flipH="1" flipV="1">
            <a:off x="4547061" y="1595385"/>
            <a:ext cx="1787238" cy="22006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8467AC2D-F78F-45DA-80DF-C33AE4447FD6}"/>
              </a:ext>
            </a:extLst>
          </p:cNvPr>
          <p:cNvSpPr/>
          <p:nvPr/>
        </p:nvSpPr>
        <p:spPr>
          <a:xfrm>
            <a:off x="4015048" y="709873"/>
            <a:ext cx="286364" cy="273127"/>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a:extLst>
              <a:ext uri="{FF2B5EF4-FFF2-40B4-BE49-F238E27FC236}">
                <a16:creationId xmlns:a16="http://schemas.microsoft.com/office/drawing/2014/main" id="{D9CF7C57-7B6E-4A11-B3BE-8C6FF4B9FD8E}"/>
              </a:ext>
            </a:extLst>
          </p:cNvPr>
          <p:cNvSpPr txBox="1"/>
          <p:nvPr/>
        </p:nvSpPr>
        <p:spPr>
          <a:xfrm>
            <a:off x="6334298" y="4887884"/>
            <a:ext cx="5760016"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marL="922338" indent="-922338">
              <a:defRPr sz="2000" b="1"/>
            </a:lvl1pPr>
          </a:lstStyle>
          <a:p>
            <a:r>
              <a:rPr lang="en-CA" dirty="0"/>
              <a:t>3-D Format &amp; Rotation - </a:t>
            </a:r>
            <a:r>
              <a:rPr lang="en-CA" b="0" dirty="0"/>
              <a:t>Work with formatting 3D data objects; bevels, contours, material, lighting, rotation (x, y, &amp; z).</a:t>
            </a:r>
          </a:p>
        </p:txBody>
      </p:sp>
      <p:cxnSp>
        <p:nvCxnSpPr>
          <p:cNvPr id="31" name="Straight Arrow Connector 30">
            <a:extLst>
              <a:ext uri="{FF2B5EF4-FFF2-40B4-BE49-F238E27FC236}">
                <a16:creationId xmlns:a16="http://schemas.microsoft.com/office/drawing/2014/main" id="{22395AA7-9218-4627-BFC9-FD654E4A85DF}"/>
              </a:ext>
            </a:extLst>
          </p:cNvPr>
          <p:cNvCxnSpPr>
            <a:cxnSpLocks/>
            <a:stCxn id="24" idx="1"/>
          </p:cNvCxnSpPr>
          <p:nvPr/>
        </p:nvCxnSpPr>
        <p:spPr>
          <a:xfrm flipH="1" flipV="1">
            <a:off x="4547060" y="2327530"/>
            <a:ext cx="1787238" cy="30681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AE007690-CFD5-419A-BDF1-9CD108303352}"/>
              </a:ext>
            </a:extLst>
          </p:cNvPr>
          <p:cNvSpPr/>
          <p:nvPr/>
        </p:nvSpPr>
        <p:spPr>
          <a:xfrm>
            <a:off x="3627654" y="1154151"/>
            <a:ext cx="919407" cy="88246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Rectangle 34">
            <a:extLst>
              <a:ext uri="{FF2B5EF4-FFF2-40B4-BE49-F238E27FC236}">
                <a16:creationId xmlns:a16="http://schemas.microsoft.com/office/drawing/2014/main" id="{437643B1-36DB-4F2D-A465-6455785E4B80}"/>
              </a:ext>
            </a:extLst>
          </p:cNvPr>
          <p:cNvSpPr/>
          <p:nvPr/>
        </p:nvSpPr>
        <p:spPr>
          <a:xfrm>
            <a:off x="3627654" y="2083852"/>
            <a:ext cx="919405" cy="42404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D69282C4-CCD8-4981-B17E-0167F890C3AB}"/>
              </a:ext>
            </a:extLst>
          </p:cNvPr>
          <p:cNvSpPr txBox="1"/>
          <p:nvPr/>
        </p:nvSpPr>
        <p:spPr>
          <a:xfrm>
            <a:off x="160834" y="191424"/>
            <a:ext cx="2421775"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Objects - Formatting</a:t>
            </a:r>
          </a:p>
        </p:txBody>
      </p:sp>
    </p:spTree>
    <p:extLst>
      <p:ext uri="{BB962C8B-B14F-4D97-AF65-F5344CB8AC3E}">
        <p14:creationId xmlns:p14="http://schemas.microsoft.com/office/powerpoint/2010/main" val="39379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childTnLst>
                          </p:cTn>
                        </p:par>
                        <p:par>
                          <p:cTn id="15" fill="hold">
                            <p:stCondLst>
                              <p:cond delay="500"/>
                            </p:stCondLst>
                            <p:childTnLst>
                              <p:par>
                                <p:cTn id="16" presetID="26" presetClass="emph" presetSubtype="0" fill="hold" grpId="1" nodeType="afterEffect">
                                  <p:stCondLst>
                                    <p:cond delay="0"/>
                                  </p:stCondLst>
                                  <p:childTnLst>
                                    <p:animEffect transition="out" filter="fade">
                                      <p:cBhvr>
                                        <p:cTn id="17" dur="500" tmFilter="0, 0; .2, .5; .8, .5; 1, 0"/>
                                        <p:tgtEl>
                                          <p:spTgt spid="27"/>
                                        </p:tgtEl>
                                      </p:cBhvr>
                                    </p:animEffect>
                                    <p:animScale>
                                      <p:cBhvr>
                                        <p:cTn id="18" dur="250" autoRev="1" fill="hold"/>
                                        <p:tgtEl>
                                          <p:spTgt spid="27"/>
                                        </p:tgtEl>
                                      </p:cBhvr>
                                      <p:by x="105000" y="105000"/>
                                    </p:animScale>
                                  </p:childTnLst>
                                </p:cTn>
                              </p:par>
                            </p:childTnLst>
                          </p:cTn>
                        </p:par>
                        <p:par>
                          <p:cTn id="19" fill="hold">
                            <p:stCondLst>
                              <p:cond delay="1000"/>
                            </p:stCondLst>
                            <p:childTnLst>
                              <p:par>
                                <p:cTn id="20" presetID="26" presetClass="emph" presetSubtype="0" fill="hold" grpId="2" nodeType="afterEffect">
                                  <p:stCondLst>
                                    <p:cond delay="0"/>
                                  </p:stCondLst>
                                  <p:childTnLst>
                                    <p:animEffect transition="out" filter="fade">
                                      <p:cBhvr>
                                        <p:cTn id="21" dur="500" tmFilter="0, 0; .2, .5; .8, .5; 1, 0"/>
                                        <p:tgtEl>
                                          <p:spTgt spid="27"/>
                                        </p:tgtEl>
                                      </p:cBhvr>
                                    </p:animEffect>
                                    <p:animScale>
                                      <p:cBhvr>
                                        <p:cTn id="22" dur="250" autoRev="1" fill="hold"/>
                                        <p:tgtEl>
                                          <p:spTgt spid="27"/>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additive="base">
                                        <p:cTn id="27" dur="500" fill="hold"/>
                                        <p:tgtEl>
                                          <p:spTgt spid="25"/>
                                        </p:tgtEl>
                                        <p:attrNameLst>
                                          <p:attrName>ppt_x</p:attrName>
                                        </p:attrNameLst>
                                      </p:cBhvr>
                                      <p:tavLst>
                                        <p:tav tm="0">
                                          <p:val>
                                            <p:strVal val="1+#ppt_w/2"/>
                                          </p:val>
                                        </p:tav>
                                        <p:tav tm="100000">
                                          <p:val>
                                            <p:strVal val="#ppt_x"/>
                                          </p:val>
                                        </p:tav>
                                      </p:tavLst>
                                    </p:anim>
                                    <p:anim calcmode="lin" valueType="num">
                                      <p:cBhvr additive="base">
                                        <p:cTn id="28" dur="500" fill="hold"/>
                                        <p:tgtEl>
                                          <p:spTgt spid="25"/>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down)">
                                      <p:cBhvr>
                                        <p:cTn id="32" dur="500"/>
                                        <p:tgtEl>
                                          <p:spTgt spid="26"/>
                                        </p:tgtEl>
                                      </p:cBhvr>
                                    </p:animEffect>
                                  </p:childTnLst>
                                </p:cTn>
                              </p:par>
                            </p:childTnLst>
                          </p:cTn>
                        </p:par>
                        <p:par>
                          <p:cTn id="33" fill="hold">
                            <p:stCondLst>
                              <p:cond delay="1000"/>
                            </p:stCondLst>
                            <p:childTnLst>
                              <p:par>
                                <p:cTn id="34" presetID="22" presetClass="entr" presetSubtype="2" fill="hold" grpId="0" nodeType="after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wipe(right)">
                                      <p:cBhvr>
                                        <p:cTn id="36" dur="500"/>
                                        <p:tgtEl>
                                          <p:spTgt spid="33"/>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1+#ppt_w/2"/>
                                          </p:val>
                                        </p:tav>
                                        <p:tav tm="100000">
                                          <p:val>
                                            <p:strVal val="#ppt_x"/>
                                          </p:val>
                                        </p:tav>
                                      </p:tavLst>
                                    </p:anim>
                                    <p:anim calcmode="lin" valueType="num">
                                      <p:cBhvr additive="base">
                                        <p:cTn id="42" dur="500" fill="hold"/>
                                        <p:tgtEl>
                                          <p:spTgt spid="24"/>
                                        </p:tgtEl>
                                        <p:attrNameLst>
                                          <p:attrName>ppt_y</p:attrName>
                                        </p:attrNameLst>
                                      </p:cBhvr>
                                      <p:tavLst>
                                        <p:tav tm="0">
                                          <p:val>
                                            <p:strVal val="#ppt_y"/>
                                          </p:val>
                                        </p:tav>
                                        <p:tav tm="100000">
                                          <p:val>
                                            <p:strVal val="#ppt_y"/>
                                          </p:val>
                                        </p:tav>
                                      </p:tavLst>
                                    </p:anim>
                                  </p:childTnLst>
                                </p:cTn>
                              </p:par>
                            </p:childTnLst>
                          </p:cTn>
                        </p:par>
                        <p:par>
                          <p:cTn id="43" fill="hold">
                            <p:stCondLst>
                              <p:cond delay="500"/>
                            </p:stCondLst>
                            <p:childTnLst>
                              <p:par>
                                <p:cTn id="44" presetID="22" presetClass="entr" presetSubtype="4" fill="hold" nodeType="after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wipe(down)">
                                      <p:cBhvr>
                                        <p:cTn id="46" dur="500"/>
                                        <p:tgtEl>
                                          <p:spTgt spid="31"/>
                                        </p:tgtEl>
                                      </p:cBhvr>
                                    </p:animEffect>
                                  </p:childTnLst>
                                </p:cTn>
                              </p:par>
                            </p:childTnLst>
                          </p:cTn>
                        </p:par>
                        <p:par>
                          <p:cTn id="47" fill="hold">
                            <p:stCondLst>
                              <p:cond delay="1000"/>
                            </p:stCondLst>
                            <p:childTnLst>
                              <p:par>
                                <p:cTn id="48" presetID="22" presetClass="entr" presetSubtype="2" fill="hold" grpId="0" nodeType="after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wipe(right)">
                                      <p:cBhvr>
                                        <p:cTn id="50" dur="500"/>
                                        <p:tgtEl>
                                          <p:spTgt spid="35"/>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xit" presetSubtype="10" fill="hold" grpId="1" nodeType="clickEffect">
                                  <p:stCondLst>
                                    <p:cond delay="0"/>
                                  </p:stCondLst>
                                  <p:childTnLst>
                                    <p:animEffect transition="out" filter="randombar(horizontal)">
                                      <p:cBhvr>
                                        <p:cTn id="54" dur="500"/>
                                        <p:tgtEl>
                                          <p:spTgt spid="25"/>
                                        </p:tgtEl>
                                      </p:cBhvr>
                                    </p:animEffect>
                                    <p:set>
                                      <p:cBhvr>
                                        <p:cTn id="55" dur="1" fill="hold">
                                          <p:stCondLst>
                                            <p:cond delay="499"/>
                                          </p:stCondLst>
                                        </p:cTn>
                                        <p:tgtEl>
                                          <p:spTgt spid="25"/>
                                        </p:tgtEl>
                                        <p:attrNameLst>
                                          <p:attrName>style.visibility</p:attrName>
                                        </p:attrNameLst>
                                      </p:cBhvr>
                                      <p:to>
                                        <p:strVal val="hidden"/>
                                      </p:to>
                                    </p:set>
                                  </p:childTnLst>
                                </p:cTn>
                              </p:par>
                              <p:par>
                                <p:cTn id="56" presetID="14" presetClass="exit" presetSubtype="10" fill="hold" nodeType="withEffect">
                                  <p:stCondLst>
                                    <p:cond delay="0"/>
                                  </p:stCondLst>
                                  <p:childTnLst>
                                    <p:animEffect transition="out" filter="randombar(horizontal)">
                                      <p:cBhvr>
                                        <p:cTn id="57" dur="500"/>
                                        <p:tgtEl>
                                          <p:spTgt spid="26"/>
                                        </p:tgtEl>
                                      </p:cBhvr>
                                    </p:animEffect>
                                    <p:set>
                                      <p:cBhvr>
                                        <p:cTn id="58" dur="1" fill="hold">
                                          <p:stCondLst>
                                            <p:cond delay="499"/>
                                          </p:stCondLst>
                                        </p:cTn>
                                        <p:tgtEl>
                                          <p:spTgt spid="26"/>
                                        </p:tgtEl>
                                        <p:attrNameLst>
                                          <p:attrName>style.visibility</p:attrName>
                                        </p:attrNameLst>
                                      </p:cBhvr>
                                      <p:to>
                                        <p:strVal val="hidden"/>
                                      </p:to>
                                    </p:set>
                                  </p:childTnLst>
                                </p:cTn>
                              </p:par>
                              <p:par>
                                <p:cTn id="59" presetID="14" presetClass="exit" presetSubtype="10" fill="hold" grpId="1" nodeType="withEffect">
                                  <p:stCondLst>
                                    <p:cond delay="0"/>
                                  </p:stCondLst>
                                  <p:childTnLst>
                                    <p:animEffect transition="out" filter="randombar(horizontal)">
                                      <p:cBhvr>
                                        <p:cTn id="60" dur="500"/>
                                        <p:tgtEl>
                                          <p:spTgt spid="33"/>
                                        </p:tgtEl>
                                      </p:cBhvr>
                                    </p:animEffect>
                                    <p:set>
                                      <p:cBhvr>
                                        <p:cTn id="61" dur="1" fill="hold">
                                          <p:stCondLst>
                                            <p:cond delay="499"/>
                                          </p:stCondLst>
                                        </p:cTn>
                                        <p:tgtEl>
                                          <p:spTgt spid="33"/>
                                        </p:tgtEl>
                                        <p:attrNameLst>
                                          <p:attrName>style.visibility</p:attrName>
                                        </p:attrNameLst>
                                      </p:cBhvr>
                                      <p:to>
                                        <p:strVal val="hidden"/>
                                      </p:to>
                                    </p:set>
                                  </p:childTnLst>
                                </p:cTn>
                              </p:par>
                              <p:par>
                                <p:cTn id="62" presetID="14" presetClass="exit" presetSubtype="10" fill="hold" grpId="1" nodeType="withEffect">
                                  <p:stCondLst>
                                    <p:cond delay="0"/>
                                  </p:stCondLst>
                                  <p:childTnLst>
                                    <p:animEffect transition="out" filter="randombar(horizontal)">
                                      <p:cBhvr>
                                        <p:cTn id="63" dur="500"/>
                                        <p:tgtEl>
                                          <p:spTgt spid="24"/>
                                        </p:tgtEl>
                                      </p:cBhvr>
                                    </p:animEffect>
                                    <p:set>
                                      <p:cBhvr>
                                        <p:cTn id="64" dur="1" fill="hold">
                                          <p:stCondLst>
                                            <p:cond delay="499"/>
                                          </p:stCondLst>
                                        </p:cTn>
                                        <p:tgtEl>
                                          <p:spTgt spid="24"/>
                                        </p:tgtEl>
                                        <p:attrNameLst>
                                          <p:attrName>style.visibility</p:attrName>
                                        </p:attrNameLst>
                                      </p:cBhvr>
                                      <p:to>
                                        <p:strVal val="hidden"/>
                                      </p:to>
                                    </p:set>
                                  </p:childTnLst>
                                </p:cTn>
                              </p:par>
                              <p:par>
                                <p:cTn id="65" presetID="14" presetClass="exit" presetSubtype="10" fill="hold" nodeType="withEffect">
                                  <p:stCondLst>
                                    <p:cond delay="0"/>
                                  </p:stCondLst>
                                  <p:childTnLst>
                                    <p:animEffect transition="out" filter="randombar(horizontal)">
                                      <p:cBhvr>
                                        <p:cTn id="66" dur="500"/>
                                        <p:tgtEl>
                                          <p:spTgt spid="31"/>
                                        </p:tgtEl>
                                      </p:cBhvr>
                                    </p:animEffect>
                                    <p:set>
                                      <p:cBhvr>
                                        <p:cTn id="67" dur="1" fill="hold">
                                          <p:stCondLst>
                                            <p:cond delay="499"/>
                                          </p:stCondLst>
                                        </p:cTn>
                                        <p:tgtEl>
                                          <p:spTgt spid="31"/>
                                        </p:tgtEl>
                                        <p:attrNameLst>
                                          <p:attrName>style.visibility</p:attrName>
                                        </p:attrNameLst>
                                      </p:cBhvr>
                                      <p:to>
                                        <p:strVal val="hidden"/>
                                      </p:to>
                                    </p:set>
                                  </p:childTnLst>
                                </p:cTn>
                              </p:par>
                              <p:par>
                                <p:cTn id="68" presetID="14" presetClass="exit" presetSubtype="10" fill="hold" grpId="1" nodeType="withEffect">
                                  <p:stCondLst>
                                    <p:cond delay="0"/>
                                  </p:stCondLst>
                                  <p:childTnLst>
                                    <p:animEffect transition="out" filter="randombar(horizontal)">
                                      <p:cBhvr>
                                        <p:cTn id="69" dur="500"/>
                                        <p:tgtEl>
                                          <p:spTgt spid="35"/>
                                        </p:tgtEl>
                                      </p:cBhvr>
                                    </p:animEffect>
                                    <p:set>
                                      <p:cBhvr>
                                        <p:cTn id="70" dur="1" fill="hold">
                                          <p:stCondLst>
                                            <p:cond delay="499"/>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7" grpId="0" animBg="1"/>
      <p:bldP spid="27" grpId="1" animBg="1"/>
      <p:bldP spid="27" grpId="2" animBg="1"/>
      <p:bldP spid="24" grpId="0" animBg="1"/>
      <p:bldP spid="24" grpId="1" animBg="1"/>
      <p:bldP spid="33" grpId="0" animBg="1"/>
      <p:bldP spid="33" grpId="1" animBg="1"/>
      <p:bldP spid="35" grpId="0" animBg="1"/>
      <p:bldP spid="35"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35397B26-6E93-4BC9-B799-4A73E94873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5437" y="0"/>
            <a:ext cx="2584174" cy="6858000"/>
          </a:xfrm>
          <a:prstGeom prst="rect">
            <a:avLst/>
          </a:prstGeom>
        </p:spPr>
      </p:pic>
      <p:sp>
        <p:nvSpPr>
          <p:cNvPr id="2" name="Slide Number Placeholder 61">
            <a:extLst>
              <a:ext uri="{FF2B5EF4-FFF2-40B4-BE49-F238E27FC236}">
                <a16:creationId xmlns:a16="http://schemas.microsoft.com/office/drawing/2014/main" id="{CD151EDA-77D7-4952-99CD-E1FF931A5B9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32</a:t>
            </a:fld>
            <a:endParaRPr lang="en-US" altLang="en-US" dirty="0">
              <a:solidFill>
                <a:schemeClr val="tx1"/>
              </a:solidFill>
            </a:endParaRPr>
          </a:p>
        </p:txBody>
      </p:sp>
      <p:sp>
        <p:nvSpPr>
          <p:cNvPr id="3" name="TextBox 2">
            <a:extLst>
              <a:ext uri="{FF2B5EF4-FFF2-40B4-BE49-F238E27FC236}">
                <a16:creationId xmlns:a16="http://schemas.microsoft.com/office/drawing/2014/main" id="{162A72FF-5154-4C3B-9BD1-68D860503CC2}"/>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59720BBF-9A83-4847-A6C9-FD4C934DC238}"/>
              </a:ext>
            </a:extLst>
          </p:cNvPr>
          <p:cNvSpPr txBox="1"/>
          <p:nvPr/>
        </p:nvSpPr>
        <p:spPr>
          <a:xfrm>
            <a:off x="97686" y="789253"/>
            <a:ext cx="3210778"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Formatting commands allow you to customize each and every object you insert to your heart’s content.</a:t>
            </a:r>
            <a:endParaRPr lang="en-CA" dirty="0"/>
          </a:p>
        </p:txBody>
      </p:sp>
      <p:sp>
        <p:nvSpPr>
          <p:cNvPr id="6" name="TextBox 5">
            <a:extLst>
              <a:ext uri="{FF2B5EF4-FFF2-40B4-BE49-F238E27FC236}">
                <a16:creationId xmlns:a16="http://schemas.microsoft.com/office/drawing/2014/main" id="{D371A215-264F-4CA4-9E61-F78A47D1B4AC}"/>
              </a:ext>
            </a:extLst>
          </p:cNvPr>
          <p:cNvSpPr txBox="1"/>
          <p:nvPr/>
        </p:nvSpPr>
        <p:spPr>
          <a:xfrm>
            <a:off x="97685" y="3206425"/>
            <a:ext cx="3210778"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Most objects are </a:t>
            </a:r>
            <a:r>
              <a:rPr lang="en-US" b="1" dirty="0"/>
              <a:t>container objects</a:t>
            </a:r>
            <a:r>
              <a:rPr lang="en-US" dirty="0"/>
              <a:t>, some are </a:t>
            </a:r>
            <a:r>
              <a:rPr lang="en-US" b="1" dirty="0"/>
              <a:t>data objects</a:t>
            </a:r>
            <a:r>
              <a:rPr lang="en-US" dirty="0"/>
              <a:t>, and still others are </a:t>
            </a:r>
            <a:r>
              <a:rPr lang="en-US" b="1" dirty="0"/>
              <a:t>basic objects</a:t>
            </a:r>
            <a:r>
              <a:rPr lang="en-US" dirty="0"/>
              <a:t>.</a:t>
            </a:r>
          </a:p>
        </p:txBody>
      </p:sp>
      <p:sp>
        <p:nvSpPr>
          <p:cNvPr id="9" name="TextBox 8">
            <a:extLst>
              <a:ext uri="{FF2B5EF4-FFF2-40B4-BE49-F238E27FC236}">
                <a16:creationId xmlns:a16="http://schemas.microsoft.com/office/drawing/2014/main" id="{BEEB136E-FC57-45F5-B0B5-1848DBEC9364}"/>
              </a:ext>
            </a:extLst>
          </p:cNvPr>
          <p:cNvSpPr txBox="1"/>
          <p:nvPr/>
        </p:nvSpPr>
        <p:spPr>
          <a:xfrm>
            <a:off x="6334298" y="645313"/>
            <a:ext cx="576001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Starting from the top, notice the name of the type of selected object(s).  </a:t>
            </a:r>
            <a:r>
              <a:rPr lang="en-CA" b="1" dirty="0"/>
              <a:t>Format Shape </a:t>
            </a:r>
            <a:r>
              <a:rPr lang="en-CA" dirty="0"/>
              <a:t>for this example.</a:t>
            </a:r>
          </a:p>
        </p:txBody>
      </p:sp>
      <p:cxnSp>
        <p:nvCxnSpPr>
          <p:cNvPr id="11" name="Straight Arrow Connector 10">
            <a:extLst>
              <a:ext uri="{FF2B5EF4-FFF2-40B4-BE49-F238E27FC236}">
                <a16:creationId xmlns:a16="http://schemas.microsoft.com/office/drawing/2014/main" id="{1A6F9C10-A116-4197-954D-F56667DB0EDE}"/>
              </a:ext>
            </a:extLst>
          </p:cNvPr>
          <p:cNvCxnSpPr>
            <a:cxnSpLocks/>
            <a:stCxn id="9" idx="1"/>
            <a:endCxn id="12" idx="3"/>
          </p:cNvCxnSpPr>
          <p:nvPr/>
        </p:nvCxnSpPr>
        <p:spPr>
          <a:xfrm flipH="1" flipV="1">
            <a:off x="4846319" y="249579"/>
            <a:ext cx="1487979" cy="74967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5DF8516-A902-4C2E-B9DE-E8731026989E}"/>
              </a:ext>
            </a:extLst>
          </p:cNvPr>
          <p:cNvSpPr/>
          <p:nvPr/>
        </p:nvSpPr>
        <p:spPr>
          <a:xfrm>
            <a:off x="3594403" y="150023"/>
            <a:ext cx="1251916" cy="19911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BD724DBC-BC8E-48B6-A21A-2DC6747B3BA9}"/>
              </a:ext>
            </a:extLst>
          </p:cNvPr>
          <p:cNvSpPr txBox="1"/>
          <p:nvPr/>
        </p:nvSpPr>
        <p:spPr>
          <a:xfrm>
            <a:off x="6334298" y="1973586"/>
            <a:ext cx="576001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Shape Options</a:t>
            </a:r>
            <a:r>
              <a:rPr lang="en-CA" dirty="0"/>
              <a:t> – Format the container in which the</a:t>
            </a:r>
          </a:p>
          <a:p>
            <a:pPr marL="1795463"/>
            <a:r>
              <a:rPr lang="en-CA" dirty="0"/>
              <a:t>content resides.</a:t>
            </a:r>
            <a:endParaRPr lang="en-CA" b="1" dirty="0"/>
          </a:p>
        </p:txBody>
      </p:sp>
      <p:cxnSp>
        <p:nvCxnSpPr>
          <p:cNvPr id="15" name="Straight Arrow Connector 14">
            <a:extLst>
              <a:ext uri="{FF2B5EF4-FFF2-40B4-BE49-F238E27FC236}">
                <a16:creationId xmlns:a16="http://schemas.microsoft.com/office/drawing/2014/main" id="{52E3C615-1FDF-4AF0-B502-8E2B33BC5BE1}"/>
              </a:ext>
            </a:extLst>
          </p:cNvPr>
          <p:cNvCxnSpPr>
            <a:cxnSpLocks/>
            <a:stCxn id="14" idx="1"/>
            <a:endCxn id="16" idx="3"/>
          </p:cNvCxnSpPr>
          <p:nvPr/>
        </p:nvCxnSpPr>
        <p:spPr>
          <a:xfrm flipH="1" flipV="1">
            <a:off x="4472247" y="529504"/>
            <a:ext cx="1862051" cy="17980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7BD85B1A-E7C1-417A-821E-A72B300D00F8}"/>
              </a:ext>
            </a:extLst>
          </p:cNvPr>
          <p:cNvSpPr/>
          <p:nvPr/>
        </p:nvSpPr>
        <p:spPr>
          <a:xfrm>
            <a:off x="3627655" y="429948"/>
            <a:ext cx="844592" cy="19911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TextBox 35">
            <a:extLst>
              <a:ext uri="{FF2B5EF4-FFF2-40B4-BE49-F238E27FC236}">
                <a16:creationId xmlns:a16="http://schemas.microsoft.com/office/drawing/2014/main" id="{49BC0B4C-0905-4D8D-B83A-E9539BB1D331}"/>
              </a:ext>
            </a:extLst>
          </p:cNvPr>
          <p:cNvSpPr txBox="1"/>
          <p:nvPr/>
        </p:nvSpPr>
        <p:spPr>
          <a:xfrm>
            <a:off x="6334298" y="3369934"/>
            <a:ext cx="5760016"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Size </a:t>
            </a:r>
            <a:r>
              <a:rPr lang="en-CA" dirty="0"/>
              <a:t>&amp;</a:t>
            </a:r>
            <a:r>
              <a:rPr lang="en-CA" b="1" dirty="0"/>
              <a:t> Properties</a:t>
            </a:r>
            <a:r>
              <a:rPr lang="en-CA" dirty="0"/>
              <a:t> – Size, position, alignment, margins. </a:t>
            </a:r>
          </a:p>
        </p:txBody>
      </p:sp>
      <p:cxnSp>
        <p:nvCxnSpPr>
          <p:cNvPr id="37" name="Straight Arrow Connector 36">
            <a:extLst>
              <a:ext uri="{FF2B5EF4-FFF2-40B4-BE49-F238E27FC236}">
                <a16:creationId xmlns:a16="http://schemas.microsoft.com/office/drawing/2014/main" id="{CDB103BB-E0E5-4943-B9F8-7902BE54A07A}"/>
              </a:ext>
            </a:extLst>
          </p:cNvPr>
          <p:cNvCxnSpPr>
            <a:cxnSpLocks/>
            <a:stCxn id="36" idx="1"/>
            <a:endCxn id="46" idx="3"/>
          </p:cNvCxnSpPr>
          <p:nvPr/>
        </p:nvCxnSpPr>
        <p:spPr>
          <a:xfrm flipH="1" flipV="1">
            <a:off x="4643506" y="1369232"/>
            <a:ext cx="1690792" cy="220075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C5EB5F27-647F-45D6-9150-312CF9A1C606}"/>
              </a:ext>
            </a:extLst>
          </p:cNvPr>
          <p:cNvSpPr/>
          <p:nvPr/>
        </p:nvSpPr>
        <p:spPr>
          <a:xfrm>
            <a:off x="4400738" y="713491"/>
            <a:ext cx="238607" cy="256872"/>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TextBox 38">
            <a:extLst>
              <a:ext uri="{FF2B5EF4-FFF2-40B4-BE49-F238E27FC236}">
                <a16:creationId xmlns:a16="http://schemas.microsoft.com/office/drawing/2014/main" id="{7A069EEB-F83C-48C0-A5EF-9CBCA3E1FADD}"/>
              </a:ext>
            </a:extLst>
          </p:cNvPr>
          <p:cNvSpPr txBox="1"/>
          <p:nvPr/>
        </p:nvSpPr>
        <p:spPr>
          <a:xfrm>
            <a:off x="6323208" y="4458506"/>
            <a:ext cx="577110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marL="1163638" indent="-1163638"/>
            <a:r>
              <a:rPr lang="en-CA" b="1" dirty="0"/>
              <a:t>Text Box </a:t>
            </a:r>
            <a:r>
              <a:rPr lang="en-CA" dirty="0"/>
              <a:t>– Text alignment, direction, autofit/shrink/resize, margins &amp; more!</a:t>
            </a:r>
          </a:p>
        </p:txBody>
      </p:sp>
      <p:cxnSp>
        <p:nvCxnSpPr>
          <p:cNvPr id="40" name="Straight Arrow Connector 39">
            <a:extLst>
              <a:ext uri="{FF2B5EF4-FFF2-40B4-BE49-F238E27FC236}">
                <a16:creationId xmlns:a16="http://schemas.microsoft.com/office/drawing/2014/main" id="{727B40F7-4C3E-4C5D-B404-B2BB24AA1BF4}"/>
              </a:ext>
            </a:extLst>
          </p:cNvPr>
          <p:cNvCxnSpPr>
            <a:cxnSpLocks/>
            <a:stCxn id="39" idx="1"/>
            <a:endCxn id="41" idx="3"/>
          </p:cNvCxnSpPr>
          <p:nvPr/>
        </p:nvCxnSpPr>
        <p:spPr>
          <a:xfrm flipH="1" flipV="1">
            <a:off x="4643506" y="1722932"/>
            <a:ext cx="1679702" cy="308951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5ACFD392-8125-4D51-855A-352B553194AC}"/>
              </a:ext>
            </a:extLst>
          </p:cNvPr>
          <p:cNvSpPr/>
          <p:nvPr/>
        </p:nvSpPr>
        <p:spPr>
          <a:xfrm>
            <a:off x="3662605" y="1623376"/>
            <a:ext cx="980901" cy="19911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Rectangle 45">
            <a:extLst>
              <a:ext uri="{FF2B5EF4-FFF2-40B4-BE49-F238E27FC236}">
                <a16:creationId xmlns:a16="http://schemas.microsoft.com/office/drawing/2014/main" id="{515B606D-4771-49BA-A262-3834FA50D278}"/>
              </a:ext>
            </a:extLst>
          </p:cNvPr>
          <p:cNvSpPr/>
          <p:nvPr/>
        </p:nvSpPr>
        <p:spPr>
          <a:xfrm>
            <a:off x="3662605" y="1150733"/>
            <a:ext cx="980901" cy="43699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D66B405C-A559-4792-BD7D-B1967CC41FA6}"/>
              </a:ext>
            </a:extLst>
          </p:cNvPr>
          <p:cNvSpPr txBox="1"/>
          <p:nvPr/>
        </p:nvSpPr>
        <p:spPr>
          <a:xfrm>
            <a:off x="160834" y="191424"/>
            <a:ext cx="2421775"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Objects - Formatting</a:t>
            </a:r>
          </a:p>
        </p:txBody>
      </p:sp>
    </p:spTree>
    <p:extLst>
      <p:ext uri="{BB962C8B-B14F-4D97-AF65-F5344CB8AC3E}">
        <p14:creationId xmlns:p14="http://schemas.microsoft.com/office/powerpoint/2010/main" val="416586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38"/>
                                        </p:tgtEl>
                                      </p:cBhvr>
                                    </p:animEffect>
                                    <p:animScale>
                                      <p:cBhvr>
                                        <p:cTn id="13" dur="250" autoRev="1" fill="hold"/>
                                        <p:tgtEl>
                                          <p:spTgt spid="38"/>
                                        </p:tgtEl>
                                      </p:cBhvr>
                                      <p:by x="105000" y="105000"/>
                                    </p:animScale>
                                  </p:childTnLst>
                                </p:cTn>
                              </p:par>
                            </p:childTnLst>
                          </p:cTn>
                        </p:par>
                        <p:par>
                          <p:cTn id="14" fill="hold">
                            <p:stCondLst>
                              <p:cond delay="1000"/>
                            </p:stCondLst>
                            <p:childTnLst>
                              <p:par>
                                <p:cTn id="15" presetID="26" presetClass="emph" presetSubtype="0" fill="hold" grpId="2" nodeType="afterEffect">
                                  <p:stCondLst>
                                    <p:cond delay="0"/>
                                  </p:stCondLst>
                                  <p:childTnLst>
                                    <p:animEffect transition="out" filter="fade">
                                      <p:cBhvr>
                                        <p:cTn id="16" dur="500" tmFilter="0, 0; .2, .5; .8, .5; 1, 0"/>
                                        <p:tgtEl>
                                          <p:spTgt spid="38"/>
                                        </p:tgtEl>
                                      </p:cBhvr>
                                    </p:animEffect>
                                    <p:animScale>
                                      <p:cBhvr>
                                        <p:cTn id="17" dur="250" autoRev="1" fill="hold"/>
                                        <p:tgtEl>
                                          <p:spTgt spid="38"/>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 calcmode="lin" valueType="num">
                                      <p:cBhvr additive="base">
                                        <p:cTn id="22" dur="500" fill="hold"/>
                                        <p:tgtEl>
                                          <p:spTgt spid="36"/>
                                        </p:tgtEl>
                                        <p:attrNameLst>
                                          <p:attrName>ppt_x</p:attrName>
                                        </p:attrNameLst>
                                      </p:cBhvr>
                                      <p:tavLst>
                                        <p:tav tm="0">
                                          <p:val>
                                            <p:strVal val="1+#ppt_w/2"/>
                                          </p:val>
                                        </p:tav>
                                        <p:tav tm="100000">
                                          <p:val>
                                            <p:strVal val="#ppt_x"/>
                                          </p:val>
                                        </p:tav>
                                      </p:tavLst>
                                    </p:anim>
                                    <p:anim calcmode="lin" valueType="num">
                                      <p:cBhvr additive="base">
                                        <p:cTn id="23" dur="500" fill="hold"/>
                                        <p:tgtEl>
                                          <p:spTgt spid="36"/>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down)">
                                      <p:cBhvr>
                                        <p:cTn id="27" dur="500"/>
                                        <p:tgtEl>
                                          <p:spTgt spid="37"/>
                                        </p:tgtEl>
                                      </p:cBhvr>
                                    </p:animEffect>
                                  </p:childTnLst>
                                </p:cTn>
                              </p:par>
                            </p:childTnLst>
                          </p:cTn>
                        </p:par>
                        <p:par>
                          <p:cTn id="28" fill="hold">
                            <p:stCondLst>
                              <p:cond delay="1000"/>
                            </p:stCondLst>
                            <p:childTnLst>
                              <p:par>
                                <p:cTn id="29" presetID="22" presetClass="entr" presetSubtype="2" fill="hold" grpId="0" nodeType="after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wipe(right)">
                                      <p:cBhvr>
                                        <p:cTn id="31" dur="500"/>
                                        <p:tgtEl>
                                          <p:spTgt spid="46"/>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39"/>
                                        </p:tgtEl>
                                        <p:attrNameLst>
                                          <p:attrName>style.visibility</p:attrName>
                                        </p:attrNameLst>
                                      </p:cBhvr>
                                      <p:to>
                                        <p:strVal val="visible"/>
                                      </p:to>
                                    </p:set>
                                    <p:anim calcmode="lin" valueType="num">
                                      <p:cBhvr additive="base">
                                        <p:cTn id="36" dur="500" fill="hold"/>
                                        <p:tgtEl>
                                          <p:spTgt spid="39"/>
                                        </p:tgtEl>
                                        <p:attrNameLst>
                                          <p:attrName>ppt_x</p:attrName>
                                        </p:attrNameLst>
                                      </p:cBhvr>
                                      <p:tavLst>
                                        <p:tav tm="0">
                                          <p:val>
                                            <p:strVal val="1+#ppt_w/2"/>
                                          </p:val>
                                        </p:tav>
                                        <p:tav tm="100000">
                                          <p:val>
                                            <p:strVal val="#ppt_x"/>
                                          </p:val>
                                        </p:tav>
                                      </p:tavLst>
                                    </p:anim>
                                    <p:anim calcmode="lin" valueType="num">
                                      <p:cBhvr additive="base">
                                        <p:cTn id="37" dur="500" fill="hold"/>
                                        <p:tgtEl>
                                          <p:spTgt spid="39"/>
                                        </p:tgtEl>
                                        <p:attrNameLst>
                                          <p:attrName>ppt_y</p:attrName>
                                        </p:attrNameLst>
                                      </p:cBhvr>
                                      <p:tavLst>
                                        <p:tav tm="0">
                                          <p:val>
                                            <p:strVal val="#ppt_y"/>
                                          </p:val>
                                        </p:tav>
                                        <p:tav tm="100000">
                                          <p:val>
                                            <p:strVal val="#ppt_y"/>
                                          </p:val>
                                        </p:tav>
                                      </p:tavLst>
                                    </p:anim>
                                  </p:childTnLst>
                                </p:cTn>
                              </p:par>
                            </p:childTnLst>
                          </p:cTn>
                        </p:par>
                        <p:par>
                          <p:cTn id="38" fill="hold">
                            <p:stCondLst>
                              <p:cond delay="500"/>
                            </p:stCondLst>
                            <p:childTnLst>
                              <p:par>
                                <p:cTn id="39" presetID="22" presetClass="entr" presetSubtype="4" fill="hold" nodeType="after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wipe(down)">
                                      <p:cBhvr>
                                        <p:cTn id="41" dur="500"/>
                                        <p:tgtEl>
                                          <p:spTgt spid="40"/>
                                        </p:tgtEl>
                                      </p:cBhvr>
                                    </p:animEffect>
                                  </p:childTnLst>
                                </p:cTn>
                              </p:par>
                            </p:childTnLst>
                          </p:cTn>
                        </p:par>
                        <p:par>
                          <p:cTn id="42" fill="hold">
                            <p:stCondLst>
                              <p:cond delay="1000"/>
                            </p:stCondLst>
                            <p:childTnLst>
                              <p:par>
                                <p:cTn id="43" presetID="22" presetClass="entr" presetSubtype="2" fill="hold" grpId="0" nodeType="after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wipe(right)">
                                      <p:cBhvr>
                                        <p:cTn id="45" dur="500"/>
                                        <p:tgtEl>
                                          <p:spTgt spid="41"/>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xit" presetSubtype="10" fill="hold" grpId="1" nodeType="clickEffect">
                                  <p:stCondLst>
                                    <p:cond delay="0"/>
                                  </p:stCondLst>
                                  <p:childTnLst>
                                    <p:animEffect transition="out" filter="randombar(horizontal)">
                                      <p:cBhvr>
                                        <p:cTn id="49" dur="500"/>
                                        <p:tgtEl>
                                          <p:spTgt spid="36"/>
                                        </p:tgtEl>
                                      </p:cBhvr>
                                    </p:animEffect>
                                    <p:set>
                                      <p:cBhvr>
                                        <p:cTn id="50" dur="1" fill="hold">
                                          <p:stCondLst>
                                            <p:cond delay="499"/>
                                          </p:stCondLst>
                                        </p:cTn>
                                        <p:tgtEl>
                                          <p:spTgt spid="36"/>
                                        </p:tgtEl>
                                        <p:attrNameLst>
                                          <p:attrName>style.visibility</p:attrName>
                                        </p:attrNameLst>
                                      </p:cBhvr>
                                      <p:to>
                                        <p:strVal val="hidden"/>
                                      </p:to>
                                    </p:set>
                                  </p:childTnLst>
                                </p:cTn>
                              </p:par>
                              <p:par>
                                <p:cTn id="51" presetID="14" presetClass="exit" presetSubtype="10" fill="hold" nodeType="withEffect">
                                  <p:stCondLst>
                                    <p:cond delay="0"/>
                                  </p:stCondLst>
                                  <p:childTnLst>
                                    <p:animEffect transition="out" filter="randombar(horizontal)">
                                      <p:cBhvr>
                                        <p:cTn id="52" dur="500"/>
                                        <p:tgtEl>
                                          <p:spTgt spid="37"/>
                                        </p:tgtEl>
                                      </p:cBhvr>
                                    </p:animEffect>
                                    <p:set>
                                      <p:cBhvr>
                                        <p:cTn id="53" dur="1" fill="hold">
                                          <p:stCondLst>
                                            <p:cond delay="499"/>
                                          </p:stCondLst>
                                        </p:cTn>
                                        <p:tgtEl>
                                          <p:spTgt spid="37"/>
                                        </p:tgtEl>
                                        <p:attrNameLst>
                                          <p:attrName>style.visibility</p:attrName>
                                        </p:attrNameLst>
                                      </p:cBhvr>
                                      <p:to>
                                        <p:strVal val="hidden"/>
                                      </p:to>
                                    </p:set>
                                  </p:childTnLst>
                                </p:cTn>
                              </p:par>
                              <p:par>
                                <p:cTn id="54" presetID="14" presetClass="exit" presetSubtype="10" fill="hold" grpId="1" nodeType="withEffect">
                                  <p:stCondLst>
                                    <p:cond delay="0"/>
                                  </p:stCondLst>
                                  <p:childTnLst>
                                    <p:animEffect transition="out" filter="randombar(horizontal)">
                                      <p:cBhvr>
                                        <p:cTn id="55" dur="500"/>
                                        <p:tgtEl>
                                          <p:spTgt spid="46"/>
                                        </p:tgtEl>
                                      </p:cBhvr>
                                    </p:animEffect>
                                    <p:set>
                                      <p:cBhvr>
                                        <p:cTn id="56" dur="1" fill="hold">
                                          <p:stCondLst>
                                            <p:cond delay="499"/>
                                          </p:stCondLst>
                                        </p:cTn>
                                        <p:tgtEl>
                                          <p:spTgt spid="46"/>
                                        </p:tgtEl>
                                        <p:attrNameLst>
                                          <p:attrName>style.visibility</p:attrName>
                                        </p:attrNameLst>
                                      </p:cBhvr>
                                      <p:to>
                                        <p:strVal val="hidden"/>
                                      </p:to>
                                    </p:set>
                                  </p:childTnLst>
                                </p:cTn>
                              </p:par>
                              <p:par>
                                <p:cTn id="57" presetID="14" presetClass="exit" presetSubtype="10" fill="hold" grpId="1" nodeType="withEffect">
                                  <p:stCondLst>
                                    <p:cond delay="0"/>
                                  </p:stCondLst>
                                  <p:childTnLst>
                                    <p:animEffect transition="out" filter="randombar(horizontal)">
                                      <p:cBhvr>
                                        <p:cTn id="58" dur="500"/>
                                        <p:tgtEl>
                                          <p:spTgt spid="39"/>
                                        </p:tgtEl>
                                      </p:cBhvr>
                                    </p:animEffect>
                                    <p:set>
                                      <p:cBhvr>
                                        <p:cTn id="59" dur="1" fill="hold">
                                          <p:stCondLst>
                                            <p:cond delay="499"/>
                                          </p:stCondLst>
                                        </p:cTn>
                                        <p:tgtEl>
                                          <p:spTgt spid="39"/>
                                        </p:tgtEl>
                                        <p:attrNameLst>
                                          <p:attrName>style.visibility</p:attrName>
                                        </p:attrNameLst>
                                      </p:cBhvr>
                                      <p:to>
                                        <p:strVal val="hidden"/>
                                      </p:to>
                                    </p:set>
                                  </p:childTnLst>
                                </p:cTn>
                              </p:par>
                              <p:par>
                                <p:cTn id="60" presetID="14" presetClass="exit" presetSubtype="10" fill="hold" nodeType="withEffect">
                                  <p:stCondLst>
                                    <p:cond delay="0"/>
                                  </p:stCondLst>
                                  <p:childTnLst>
                                    <p:animEffect transition="out" filter="randombar(horizontal)">
                                      <p:cBhvr>
                                        <p:cTn id="61" dur="500"/>
                                        <p:tgtEl>
                                          <p:spTgt spid="40"/>
                                        </p:tgtEl>
                                      </p:cBhvr>
                                    </p:animEffect>
                                    <p:set>
                                      <p:cBhvr>
                                        <p:cTn id="62" dur="1" fill="hold">
                                          <p:stCondLst>
                                            <p:cond delay="499"/>
                                          </p:stCondLst>
                                        </p:cTn>
                                        <p:tgtEl>
                                          <p:spTgt spid="40"/>
                                        </p:tgtEl>
                                        <p:attrNameLst>
                                          <p:attrName>style.visibility</p:attrName>
                                        </p:attrNameLst>
                                      </p:cBhvr>
                                      <p:to>
                                        <p:strVal val="hidden"/>
                                      </p:to>
                                    </p:set>
                                  </p:childTnLst>
                                </p:cTn>
                              </p:par>
                              <p:par>
                                <p:cTn id="63" presetID="14" presetClass="exit" presetSubtype="10" fill="hold" grpId="1" nodeType="withEffect">
                                  <p:stCondLst>
                                    <p:cond delay="0"/>
                                  </p:stCondLst>
                                  <p:childTnLst>
                                    <p:animEffect transition="out" filter="randombar(horizontal)">
                                      <p:cBhvr>
                                        <p:cTn id="64" dur="500"/>
                                        <p:tgtEl>
                                          <p:spTgt spid="41"/>
                                        </p:tgtEl>
                                      </p:cBhvr>
                                    </p:animEffect>
                                    <p:set>
                                      <p:cBhvr>
                                        <p:cTn id="65" dur="1" fill="hold">
                                          <p:stCondLst>
                                            <p:cond delay="499"/>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38" grpId="0" animBg="1"/>
      <p:bldP spid="38" grpId="1" animBg="1"/>
      <p:bldP spid="38" grpId="2" animBg="1"/>
      <p:bldP spid="39" grpId="0" animBg="1"/>
      <p:bldP spid="39" grpId="1" animBg="1"/>
      <p:bldP spid="41" grpId="0" animBg="1"/>
      <p:bldP spid="41" grpId="1" animBg="1"/>
      <p:bldP spid="46" grpId="0" animBg="1"/>
      <p:bldP spid="46"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B16565C1-1437-408B-90AE-47CD64720F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3749" y="0"/>
            <a:ext cx="2584174" cy="6858000"/>
          </a:xfrm>
          <a:prstGeom prst="rect">
            <a:avLst/>
          </a:prstGeom>
        </p:spPr>
      </p:pic>
      <p:sp>
        <p:nvSpPr>
          <p:cNvPr id="2" name="Slide Number Placeholder 61">
            <a:extLst>
              <a:ext uri="{FF2B5EF4-FFF2-40B4-BE49-F238E27FC236}">
                <a16:creationId xmlns:a16="http://schemas.microsoft.com/office/drawing/2014/main" id="{CD151EDA-77D7-4952-99CD-E1FF931A5B9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33</a:t>
            </a:fld>
            <a:endParaRPr lang="en-US" altLang="en-US" dirty="0">
              <a:solidFill>
                <a:schemeClr val="tx1"/>
              </a:solidFill>
            </a:endParaRPr>
          </a:p>
        </p:txBody>
      </p:sp>
      <p:sp>
        <p:nvSpPr>
          <p:cNvPr id="3" name="TextBox 2">
            <a:extLst>
              <a:ext uri="{FF2B5EF4-FFF2-40B4-BE49-F238E27FC236}">
                <a16:creationId xmlns:a16="http://schemas.microsoft.com/office/drawing/2014/main" id="{162A72FF-5154-4C3B-9BD1-68D860503CC2}"/>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59720BBF-9A83-4847-A6C9-FD4C934DC238}"/>
              </a:ext>
            </a:extLst>
          </p:cNvPr>
          <p:cNvSpPr txBox="1"/>
          <p:nvPr/>
        </p:nvSpPr>
        <p:spPr>
          <a:xfrm>
            <a:off x="97686" y="789253"/>
            <a:ext cx="3210778"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Formatting commands allow you to customize each and every object you insert to your heart’s content.</a:t>
            </a:r>
            <a:endParaRPr lang="en-CA" dirty="0"/>
          </a:p>
        </p:txBody>
      </p:sp>
      <p:sp>
        <p:nvSpPr>
          <p:cNvPr id="6" name="TextBox 5">
            <a:extLst>
              <a:ext uri="{FF2B5EF4-FFF2-40B4-BE49-F238E27FC236}">
                <a16:creationId xmlns:a16="http://schemas.microsoft.com/office/drawing/2014/main" id="{D371A215-264F-4CA4-9E61-F78A47D1B4AC}"/>
              </a:ext>
            </a:extLst>
          </p:cNvPr>
          <p:cNvSpPr txBox="1"/>
          <p:nvPr/>
        </p:nvSpPr>
        <p:spPr>
          <a:xfrm>
            <a:off x="97685" y="3206425"/>
            <a:ext cx="3210778"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Most objects are </a:t>
            </a:r>
            <a:r>
              <a:rPr lang="en-US" b="1" dirty="0"/>
              <a:t>container objects</a:t>
            </a:r>
            <a:r>
              <a:rPr lang="en-US" dirty="0"/>
              <a:t>, some are </a:t>
            </a:r>
            <a:r>
              <a:rPr lang="en-US" b="1" dirty="0"/>
              <a:t>data objects</a:t>
            </a:r>
            <a:r>
              <a:rPr lang="en-US" dirty="0"/>
              <a:t>, and still others are </a:t>
            </a:r>
            <a:r>
              <a:rPr lang="en-US" b="1" dirty="0"/>
              <a:t>basic objects</a:t>
            </a:r>
            <a:r>
              <a:rPr lang="en-US" dirty="0"/>
              <a:t>.</a:t>
            </a:r>
          </a:p>
        </p:txBody>
      </p:sp>
      <p:sp>
        <p:nvSpPr>
          <p:cNvPr id="14" name="TextBox 13">
            <a:extLst>
              <a:ext uri="{FF2B5EF4-FFF2-40B4-BE49-F238E27FC236}">
                <a16:creationId xmlns:a16="http://schemas.microsoft.com/office/drawing/2014/main" id="{BD724DBC-BC8E-48B6-A21A-2DC6747B3BA9}"/>
              </a:ext>
            </a:extLst>
          </p:cNvPr>
          <p:cNvSpPr txBox="1"/>
          <p:nvPr/>
        </p:nvSpPr>
        <p:spPr>
          <a:xfrm>
            <a:off x="6334298" y="1879019"/>
            <a:ext cx="5760016"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Text Options</a:t>
            </a:r>
            <a:r>
              <a:rPr lang="en-CA" dirty="0"/>
              <a:t> – Format the contents of the container.</a:t>
            </a:r>
            <a:endParaRPr lang="en-CA" b="1" dirty="0"/>
          </a:p>
        </p:txBody>
      </p:sp>
      <p:cxnSp>
        <p:nvCxnSpPr>
          <p:cNvPr id="15" name="Straight Arrow Connector 14">
            <a:extLst>
              <a:ext uri="{FF2B5EF4-FFF2-40B4-BE49-F238E27FC236}">
                <a16:creationId xmlns:a16="http://schemas.microsoft.com/office/drawing/2014/main" id="{52E3C615-1FDF-4AF0-B502-8E2B33BC5BE1}"/>
              </a:ext>
            </a:extLst>
          </p:cNvPr>
          <p:cNvCxnSpPr>
            <a:cxnSpLocks/>
            <a:stCxn id="14" idx="1"/>
            <a:endCxn id="16" idx="3"/>
          </p:cNvCxnSpPr>
          <p:nvPr/>
        </p:nvCxnSpPr>
        <p:spPr>
          <a:xfrm flipH="1" flipV="1">
            <a:off x="5228705" y="541474"/>
            <a:ext cx="1105593" cy="15376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7BD85B1A-E7C1-417A-821E-A72B300D00F8}"/>
              </a:ext>
            </a:extLst>
          </p:cNvPr>
          <p:cNvSpPr/>
          <p:nvPr/>
        </p:nvSpPr>
        <p:spPr>
          <a:xfrm>
            <a:off x="4550423" y="459492"/>
            <a:ext cx="678282" cy="16396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TextBox 35">
            <a:extLst>
              <a:ext uri="{FF2B5EF4-FFF2-40B4-BE49-F238E27FC236}">
                <a16:creationId xmlns:a16="http://schemas.microsoft.com/office/drawing/2014/main" id="{49BC0B4C-0905-4D8D-B83A-E9539BB1D331}"/>
              </a:ext>
            </a:extLst>
          </p:cNvPr>
          <p:cNvSpPr txBox="1"/>
          <p:nvPr/>
        </p:nvSpPr>
        <p:spPr>
          <a:xfrm>
            <a:off x="6334298" y="2808452"/>
            <a:ext cx="576001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Text Fill </a:t>
            </a:r>
            <a:r>
              <a:rPr lang="en-CA" dirty="0"/>
              <a:t>– Fill the text with a color, gradient fill, picture, texture, or pattern fill.  Set transparency.</a:t>
            </a:r>
          </a:p>
        </p:txBody>
      </p:sp>
      <p:cxnSp>
        <p:nvCxnSpPr>
          <p:cNvPr id="37" name="Straight Arrow Connector 36">
            <a:extLst>
              <a:ext uri="{FF2B5EF4-FFF2-40B4-BE49-F238E27FC236}">
                <a16:creationId xmlns:a16="http://schemas.microsoft.com/office/drawing/2014/main" id="{CDB103BB-E0E5-4943-B9F8-7902BE54A07A}"/>
              </a:ext>
            </a:extLst>
          </p:cNvPr>
          <p:cNvCxnSpPr>
            <a:cxnSpLocks/>
            <a:stCxn id="36" idx="1"/>
            <a:endCxn id="38" idx="3"/>
          </p:cNvCxnSpPr>
          <p:nvPr/>
        </p:nvCxnSpPr>
        <p:spPr>
          <a:xfrm flipH="1" flipV="1">
            <a:off x="5910349" y="2115840"/>
            <a:ext cx="423949" cy="104655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C5EB5F27-647F-45D6-9150-312CF9A1C606}"/>
              </a:ext>
            </a:extLst>
          </p:cNvPr>
          <p:cNvSpPr/>
          <p:nvPr/>
        </p:nvSpPr>
        <p:spPr>
          <a:xfrm>
            <a:off x="3822510" y="1155971"/>
            <a:ext cx="2087839" cy="191973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TextBox 38">
            <a:extLst>
              <a:ext uri="{FF2B5EF4-FFF2-40B4-BE49-F238E27FC236}">
                <a16:creationId xmlns:a16="http://schemas.microsoft.com/office/drawing/2014/main" id="{0E312063-A647-4009-AC17-E08A847D4843}"/>
              </a:ext>
            </a:extLst>
          </p:cNvPr>
          <p:cNvSpPr txBox="1"/>
          <p:nvPr/>
        </p:nvSpPr>
        <p:spPr>
          <a:xfrm>
            <a:off x="6334298" y="4045661"/>
            <a:ext cx="576001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Text Outline </a:t>
            </a:r>
            <a:r>
              <a:rPr lang="en-CA" dirty="0"/>
              <a:t>– set the border around the text as a solid line (choose your line type), or as a gradient.</a:t>
            </a:r>
          </a:p>
        </p:txBody>
      </p:sp>
      <p:cxnSp>
        <p:nvCxnSpPr>
          <p:cNvPr id="40" name="Straight Arrow Connector 39">
            <a:extLst>
              <a:ext uri="{FF2B5EF4-FFF2-40B4-BE49-F238E27FC236}">
                <a16:creationId xmlns:a16="http://schemas.microsoft.com/office/drawing/2014/main" id="{E28D6DED-6386-4559-94A0-2FA1161F5D63}"/>
              </a:ext>
            </a:extLst>
          </p:cNvPr>
          <p:cNvCxnSpPr>
            <a:cxnSpLocks/>
            <a:stCxn id="39" idx="1"/>
          </p:cNvCxnSpPr>
          <p:nvPr/>
        </p:nvCxnSpPr>
        <p:spPr>
          <a:xfrm flipH="1" flipV="1">
            <a:off x="5910349" y="3516338"/>
            <a:ext cx="423949" cy="8832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897B4192-F93C-47E6-95EB-1ECF68BC07C3}"/>
              </a:ext>
            </a:extLst>
          </p:cNvPr>
          <p:cNvSpPr/>
          <p:nvPr/>
        </p:nvSpPr>
        <p:spPr>
          <a:xfrm>
            <a:off x="3822510" y="3133897"/>
            <a:ext cx="2087839" cy="88654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TextBox 44">
            <a:extLst>
              <a:ext uri="{FF2B5EF4-FFF2-40B4-BE49-F238E27FC236}">
                <a16:creationId xmlns:a16="http://schemas.microsoft.com/office/drawing/2014/main" id="{04363156-F277-424A-8D9D-05CF36B0B290}"/>
              </a:ext>
            </a:extLst>
          </p:cNvPr>
          <p:cNvSpPr txBox="1"/>
          <p:nvPr/>
        </p:nvSpPr>
        <p:spPr>
          <a:xfrm>
            <a:off x="6334298" y="645313"/>
            <a:ext cx="576001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Starting from the top, notice the name of the type of selected object(s).  </a:t>
            </a:r>
            <a:r>
              <a:rPr lang="en-CA" b="1" dirty="0"/>
              <a:t>Format Shape </a:t>
            </a:r>
            <a:r>
              <a:rPr lang="en-CA" dirty="0"/>
              <a:t>for this example.</a:t>
            </a:r>
          </a:p>
        </p:txBody>
      </p:sp>
      <p:cxnSp>
        <p:nvCxnSpPr>
          <p:cNvPr id="46" name="Straight Arrow Connector 45">
            <a:extLst>
              <a:ext uri="{FF2B5EF4-FFF2-40B4-BE49-F238E27FC236}">
                <a16:creationId xmlns:a16="http://schemas.microsoft.com/office/drawing/2014/main" id="{3A93BCA0-9EF7-4F87-B684-4C4B73B2AB2F}"/>
              </a:ext>
            </a:extLst>
          </p:cNvPr>
          <p:cNvCxnSpPr>
            <a:cxnSpLocks/>
            <a:stCxn id="45" idx="1"/>
            <a:endCxn id="47" idx="3"/>
          </p:cNvCxnSpPr>
          <p:nvPr/>
        </p:nvCxnSpPr>
        <p:spPr>
          <a:xfrm flipH="1" flipV="1">
            <a:off x="4846319" y="249579"/>
            <a:ext cx="1487979" cy="74967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6198678D-604B-4881-BD07-5D16BCAA0BBA}"/>
              </a:ext>
            </a:extLst>
          </p:cNvPr>
          <p:cNvSpPr/>
          <p:nvPr/>
        </p:nvSpPr>
        <p:spPr>
          <a:xfrm>
            <a:off x="3594403" y="150023"/>
            <a:ext cx="1251916" cy="19911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1" name="Rectangle 50">
            <a:extLst>
              <a:ext uri="{FF2B5EF4-FFF2-40B4-BE49-F238E27FC236}">
                <a16:creationId xmlns:a16="http://schemas.microsoft.com/office/drawing/2014/main" id="{1528AB62-9453-4DAC-959A-C640F09846BB}"/>
              </a:ext>
            </a:extLst>
          </p:cNvPr>
          <p:cNvSpPr/>
          <p:nvPr/>
        </p:nvSpPr>
        <p:spPr>
          <a:xfrm>
            <a:off x="3669219" y="713491"/>
            <a:ext cx="262701" cy="256872"/>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C0139F70-79B9-4E45-8691-F270798098B8}"/>
              </a:ext>
            </a:extLst>
          </p:cNvPr>
          <p:cNvSpPr txBox="1"/>
          <p:nvPr/>
        </p:nvSpPr>
        <p:spPr>
          <a:xfrm>
            <a:off x="160834" y="191424"/>
            <a:ext cx="2421775"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Objects - Formatting</a:t>
            </a:r>
          </a:p>
        </p:txBody>
      </p:sp>
    </p:spTree>
    <p:extLst>
      <p:ext uri="{BB962C8B-B14F-4D97-AF65-F5344CB8AC3E}">
        <p14:creationId xmlns:p14="http://schemas.microsoft.com/office/powerpoint/2010/main" val="100857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right)">
                                      <p:cBhvr>
                                        <p:cTn id="12" dur="500"/>
                                        <p:tgtEl>
                                          <p:spTgt spid="15"/>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right)">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1"/>
                                        </p:tgtEl>
                                        <p:attrNameLst>
                                          <p:attrName>style.visibility</p:attrName>
                                        </p:attrNameLst>
                                      </p:cBhvr>
                                      <p:to>
                                        <p:strVal val="visible"/>
                                      </p:to>
                                    </p:set>
                                    <p:anim calcmode="lin" valueType="num">
                                      <p:cBhvr>
                                        <p:cTn id="21" dur="500" fill="hold"/>
                                        <p:tgtEl>
                                          <p:spTgt spid="51"/>
                                        </p:tgtEl>
                                        <p:attrNameLst>
                                          <p:attrName>ppt_w</p:attrName>
                                        </p:attrNameLst>
                                      </p:cBhvr>
                                      <p:tavLst>
                                        <p:tav tm="0">
                                          <p:val>
                                            <p:fltVal val="0"/>
                                          </p:val>
                                        </p:tav>
                                        <p:tav tm="100000">
                                          <p:val>
                                            <p:strVal val="#ppt_w"/>
                                          </p:val>
                                        </p:tav>
                                      </p:tavLst>
                                    </p:anim>
                                    <p:anim calcmode="lin" valueType="num">
                                      <p:cBhvr>
                                        <p:cTn id="22" dur="500" fill="hold"/>
                                        <p:tgtEl>
                                          <p:spTgt spid="51"/>
                                        </p:tgtEl>
                                        <p:attrNameLst>
                                          <p:attrName>ppt_h</p:attrName>
                                        </p:attrNameLst>
                                      </p:cBhvr>
                                      <p:tavLst>
                                        <p:tav tm="0">
                                          <p:val>
                                            <p:fltVal val="0"/>
                                          </p:val>
                                        </p:tav>
                                        <p:tav tm="100000">
                                          <p:val>
                                            <p:strVal val="#ppt_h"/>
                                          </p:val>
                                        </p:tav>
                                      </p:tavLst>
                                    </p:anim>
                                    <p:animEffect transition="in" filter="fade">
                                      <p:cBhvr>
                                        <p:cTn id="23" dur="500"/>
                                        <p:tgtEl>
                                          <p:spTgt spid="51"/>
                                        </p:tgtEl>
                                      </p:cBhvr>
                                    </p:animEffect>
                                  </p:childTnLst>
                                </p:cTn>
                              </p:par>
                            </p:childTnLst>
                          </p:cTn>
                        </p:par>
                        <p:par>
                          <p:cTn id="24" fill="hold">
                            <p:stCondLst>
                              <p:cond delay="500"/>
                            </p:stCondLst>
                            <p:childTnLst>
                              <p:par>
                                <p:cTn id="25" presetID="26" presetClass="emph" presetSubtype="0" fill="hold" grpId="1" nodeType="afterEffect">
                                  <p:stCondLst>
                                    <p:cond delay="0"/>
                                  </p:stCondLst>
                                  <p:childTnLst>
                                    <p:animEffect transition="out" filter="fade">
                                      <p:cBhvr>
                                        <p:cTn id="26" dur="500" tmFilter="0, 0; .2, .5; .8, .5; 1, 0"/>
                                        <p:tgtEl>
                                          <p:spTgt spid="51"/>
                                        </p:tgtEl>
                                      </p:cBhvr>
                                    </p:animEffect>
                                    <p:animScale>
                                      <p:cBhvr>
                                        <p:cTn id="27" dur="250" autoRev="1" fill="hold"/>
                                        <p:tgtEl>
                                          <p:spTgt spid="51"/>
                                        </p:tgtEl>
                                      </p:cBhvr>
                                      <p:by x="105000" y="105000"/>
                                    </p:animScale>
                                  </p:childTnLst>
                                </p:cTn>
                              </p:par>
                            </p:childTnLst>
                          </p:cTn>
                        </p:par>
                        <p:par>
                          <p:cTn id="28" fill="hold">
                            <p:stCondLst>
                              <p:cond delay="1000"/>
                            </p:stCondLst>
                            <p:childTnLst>
                              <p:par>
                                <p:cTn id="29" presetID="26" presetClass="emph" presetSubtype="0" fill="hold" grpId="2" nodeType="afterEffect">
                                  <p:stCondLst>
                                    <p:cond delay="0"/>
                                  </p:stCondLst>
                                  <p:childTnLst>
                                    <p:animEffect transition="out" filter="fade">
                                      <p:cBhvr>
                                        <p:cTn id="30" dur="500" tmFilter="0, 0; .2, .5; .8, .5; 1, 0"/>
                                        <p:tgtEl>
                                          <p:spTgt spid="51"/>
                                        </p:tgtEl>
                                      </p:cBhvr>
                                    </p:animEffect>
                                    <p:animScale>
                                      <p:cBhvr>
                                        <p:cTn id="31" dur="250" autoRev="1" fill="hold"/>
                                        <p:tgtEl>
                                          <p:spTgt spid="51"/>
                                        </p:tgtEl>
                                      </p:cBhvr>
                                      <p:by x="105000" y="105000"/>
                                    </p:animScale>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36"/>
                                        </p:tgtEl>
                                        <p:attrNameLst>
                                          <p:attrName>style.visibility</p:attrName>
                                        </p:attrNameLst>
                                      </p:cBhvr>
                                      <p:to>
                                        <p:strVal val="visible"/>
                                      </p:to>
                                    </p:set>
                                    <p:anim calcmode="lin" valueType="num">
                                      <p:cBhvr additive="base">
                                        <p:cTn id="36" dur="500" fill="hold"/>
                                        <p:tgtEl>
                                          <p:spTgt spid="36"/>
                                        </p:tgtEl>
                                        <p:attrNameLst>
                                          <p:attrName>ppt_x</p:attrName>
                                        </p:attrNameLst>
                                      </p:cBhvr>
                                      <p:tavLst>
                                        <p:tav tm="0">
                                          <p:val>
                                            <p:strVal val="1+#ppt_w/2"/>
                                          </p:val>
                                        </p:tav>
                                        <p:tav tm="100000">
                                          <p:val>
                                            <p:strVal val="#ppt_x"/>
                                          </p:val>
                                        </p:tav>
                                      </p:tavLst>
                                    </p:anim>
                                    <p:anim calcmode="lin" valueType="num">
                                      <p:cBhvr additive="base">
                                        <p:cTn id="37" dur="500" fill="hold"/>
                                        <p:tgtEl>
                                          <p:spTgt spid="36"/>
                                        </p:tgtEl>
                                        <p:attrNameLst>
                                          <p:attrName>ppt_y</p:attrName>
                                        </p:attrNameLst>
                                      </p:cBhvr>
                                      <p:tavLst>
                                        <p:tav tm="0">
                                          <p:val>
                                            <p:strVal val="#ppt_y"/>
                                          </p:val>
                                        </p:tav>
                                        <p:tav tm="100000">
                                          <p:val>
                                            <p:strVal val="#ppt_y"/>
                                          </p:val>
                                        </p:tav>
                                      </p:tavLst>
                                    </p:anim>
                                  </p:childTnLst>
                                </p:cTn>
                              </p:par>
                            </p:childTnLst>
                          </p:cTn>
                        </p:par>
                        <p:par>
                          <p:cTn id="38" fill="hold">
                            <p:stCondLst>
                              <p:cond delay="500"/>
                            </p:stCondLst>
                            <p:childTnLst>
                              <p:par>
                                <p:cTn id="39" presetID="22" presetClass="entr" presetSubtype="2" fill="hold" nodeType="after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wipe(right)">
                                      <p:cBhvr>
                                        <p:cTn id="41" dur="500"/>
                                        <p:tgtEl>
                                          <p:spTgt spid="37"/>
                                        </p:tgtEl>
                                      </p:cBhvr>
                                    </p:animEffect>
                                  </p:childTnLst>
                                </p:cTn>
                              </p:par>
                            </p:childTnLst>
                          </p:cTn>
                        </p:par>
                        <p:par>
                          <p:cTn id="42" fill="hold">
                            <p:stCondLst>
                              <p:cond delay="1000"/>
                            </p:stCondLst>
                            <p:childTnLst>
                              <p:par>
                                <p:cTn id="43" presetID="22" presetClass="entr" presetSubtype="2" fill="hold" grpId="0" nodeType="after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wipe(right)">
                                      <p:cBhvr>
                                        <p:cTn id="45" dur="500"/>
                                        <p:tgtEl>
                                          <p:spTgt spid="38"/>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2" fill="hold" grpId="0" nodeType="clickEffect">
                                  <p:stCondLst>
                                    <p:cond delay="0"/>
                                  </p:stCondLst>
                                  <p:childTnLst>
                                    <p:set>
                                      <p:cBhvr>
                                        <p:cTn id="49" dur="1" fill="hold">
                                          <p:stCondLst>
                                            <p:cond delay="0"/>
                                          </p:stCondLst>
                                        </p:cTn>
                                        <p:tgtEl>
                                          <p:spTgt spid="39"/>
                                        </p:tgtEl>
                                        <p:attrNameLst>
                                          <p:attrName>style.visibility</p:attrName>
                                        </p:attrNameLst>
                                      </p:cBhvr>
                                      <p:to>
                                        <p:strVal val="visible"/>
                                      </p:to>
                                    </p:set>
                                    <p:anim calcmode="lin" valueType="num">
                                      <p:cBhvr additive="base">
                                        <p:cTn id="50" dur="500" fill="hold"/>
                                        <p:tgtEl>
                                          <p:spTgt spid="39"/>
                                        </p:tgtEl>
                                        <p:attrNameLst>
                                          <p:attrName>ppt_x</p:attrName>
                                        </p:attrNameLst>
                                      </p:cBhvr>
                                      <p:tavLst>
                                        <p:tav tm="0">
                                          <p:val>
                                            <p:strVal val="1+#ppt_w/2"/>
                                          </p:val>
                                        </p:tav>
                                        <p:tav tm="100000">
                                          <p:val>
                                            <p:strVal val="#ppt_x"/>
                                          </p:val>
                                        </p:tav>
                                      </p:tavLst>
                                    </p:anim>
                                    <p:anim calcmode="lin" valueType="num">
                                      <p:cBhvr additive="base">
                                        <p:cTn id="51" dur="500" fill="hold"/>
                                        <p:tgtEl>
                                          <p:spTgt spid="39"/>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22" presetClass="entr" presetSubtype="2" fill="hold" nodeType="after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wipe(right)">
                                      <p:cBhvr>
                                        <p:cTn id="55" dur="500"/>
                                        <p:tgtEl>
                                          <p:spTgt spid="40"/>
                                        </p:tgtEl>
                                      </p:cBhvr>
                                    </p:animEffect>
                                  </p:childTnLst>
                                </p:cTn>
                              </p:par>
                            </p:childTnLst>
                          </p:cTn>
                        </p:par>
                        <p:par>
                          <p:cTn id="56" fill="hold">
                            <p:stCondLst>
                              <p:cond delay="1000"/>
                            </p:stCondLst>
                            <p:childTnLst>
                              <p:par>
                                <p:cTn id="57" presetID="22" presetClass="entr" presetSubtype="2" fill="hold" grpId="0" nodeType="after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wipe(right)">
                                      <p:cBhvr>
                                        <p:cTn id="5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36" grpId="0" animBg="1"/>
      <p:bldP spid="38" grpId="0" animBg="1"/>
      <p:bldP spid="39" grpId="0" animBg="1"/>
      <p:bldP spid="41" grpId="0" animBg="1"/>
      <p:bldP spid="51" grpId="0" animBg="1"/>
      <p:bldP spid="51" grpId="1" animBg="1"/>
      <p:bldP spid="51" grpId="2"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91CB221-91C4-495C-BC1B-90214B140E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0139" y="10749"/>
            <a:ext cx="2584174" cy="6858000"/>
          </a:xfrm>
          <a:prstGeom prst="rect">
            <a:avLst/>
          </a:prstGeom>
        </p:spPr>
      </p:pic>
      <p:sp>
        <p:nvSpPr>
          <p:cNvPr id="2" name="Slide Number Placeholder 61">
            <a:extLst>
              <a:ext uri="{FF2B5EF4-FFF2-40B4-BE49-F238E27FC236}">
                <a16:creationId xmlns:a16="http://schemas.microsoft.com/office/drawing/2014/main" id="{CD151EDA-77D7-4952-99CD-E1FF931A5B9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34</a:t>
            </a:fld>
            <a:endParaRPr lang="en-US" altLang="en-US" dirty="0">
              <a:solidFill>
                <a:schemeClr val="tx1"/>
              </a:solidFill>
            </a:endParaRPr>
          </a:p>
        </p:txBody>
      </p:sp>
      <p:sp>
        <p:nvSpPr>
          <p:cNvPr id="3" name="TextBox 2">
            <a:extLst>
              <a:ext uri="{FF2B5EF4-FFF2-40B4-BE49-F238E27FC236}">
                <a16:creationId xmlns:a16="http://schemas.microsoft.com/office/drawing/2014/main" id="{162A72FF-5154-4C3B-9BD1-68D860503CC2}"/>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59720BBF-9A83-4847-A6C9-FD4C934DC238}"/>
              </a:ext>
            </a:extLst>
          </p:cNvPr>
          <p:cNvSpPr txBox="1"/>
          <p:nvPr/>
        </p:nvSpPr>
        <p:spPr>
          <a:xfrm>
            <a:off x="97686" y="789253"/>
            <a:ext cx="3210778"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Formatting commands allow you to customize each and every object you insert to your heart’s content.</a:t>
            </a:r>
            <a:endParaRPr lang="en-CA" dirty="0"/>
          </a:p>
        </p:txBody>
      </p:sp>
      <p:sp>
        <p:nvSpPr>
          <p:cNvPr id="6" name="TextBox 5">
            <a:extLst>
              <a:ext uri="{FF2B5EF4-FFF2-40B4-BE49-F238E27FC236}">
                <a16:creationId xmlns:a16="http://schemas.microsoft.com/office/drawing/2014/main" id="{D371A215-264F-4CA4-9E61-F78A47D1B4AC}"/>
              </a:ext>
            </a:extLst>
          </p:cNvPr>
          <p:cNvSpPr txBox="1"/>
          <p:nvPr/>
        </p:nvSpPr>
        <p:spPr>
          <a:xfrm>
            <a:off x="97685" y="3206425"/>
            <a:ext cx="3210778"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Most objects are </a:t>
            </a:r>
            <a:r>
              <a:rPr lang="en-US" b="1" dirty="0"/>
              <a:t>container objects</a:t>
            </a:r>
            <a:r>
              <a:rPr lang="en-US" dirty="0"/>
              <a:t>, some are </a:t>
            </a:r>
            <a:r>
              <a:rPr lang="en-US" b="1" dirty="0"/>
              <a:t>data objects</a:t>
            </a:r>
            <a:r>
              <a:rPr lang="en-US" dirty="0"/>
              <a:t>, and still others are </a:t>
            </a:r>
            <a:r>
              <a:rPr lang="en-US" b="1" dirty="0"/>
              <a:t>basic objects</a:t>
            </a:r>
            <a:r>
              <a:rPr lang="en-US" dirty="0"/>
              <a:t>.</a:t>
            </a:r>
          </a:p>
        </p:txBody>
      </p:sp>
      <p:sp>
        <p:nvSpPr>
          <p:cNvPr id="14" name="TextBox 13">
            <a:extLst>
              <a:ext uri="{FF2B5EF4-FFF2-40B4-BE49-F238E27FC236}">
                <a16:creationId xmlns:a16="http://schemas.microsoft.com/office/drawing/2014/main" id="{BD724DBC-BC8E-48B6-A21A-2DC6747B3BA9}"/>
              </a:ext>
            </a:extLst>
          </p:cNvPr>
          <p:cNvSpPr txBox="1"/>
          <p:nvPr/>
        </p:nvSpPr>
        <p:spPr>
          <a:xfrm>
            <a:off x="6334298" y="1888217"/>
            <a:ext cx="5760016"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Text Options</a:t>
            </a:r>
            <a:r>
              <a:rPr lang="en-CA" dirty="0"/>
              <a:t> – Format the contents of the container.</a:t>
            </a:r>
            <a:endParaRPr lang="en-CA" b="1" dirty="0"/>
          </a:p>
        </p:txBody>
      </p:sp>
      <p:cxnSp>
        <p:nvCxnSpPr>
          <p:cNvPr id="15" name="Straight Arrow Connector 14">
            <a:extLst>
              <a:ext uri="{FF2B5EF4-FFF2-40B4-BE49-F238E27FC236}">
                <a16:creationId xmlns:a16="http://schemas.microsoft.com/office/drawing/2014/main" id="{52E3C615-1FDF-4AF0-B502-8E2B33BC5BE1}"/>
              </a:ext>
            </a:extLst>
          </p:cNvPr>
          <p:cNvCxnSpPr>
            <a:cxnSpLocks/>
            <a:stCxn id="14" idx="1"/>
            <a:endCxn id="16" idx="3"/>
          </p:cNvCxnSpPr>
          <p:nvPr/>
        </p:nvCxnSpPr>
        <p:spPr>
          <a:xfrm flipH="1" flipV="1">
            <a:off x="5228705" y="541474"/>
            <a:ext cx="1105593" cy="15467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7BD85B1A-E7C1-417A-821E-A72B300D00F8}"/>
              </a:ext>
            </a:extLst>
          </p:cNvPr>
          <p:cNvSpPr/>
          <p:nvPr/>
        </p:nvSpPr>
        <p:spPr>
          <a:xfrm>
            <a:off x="4550423" y="459492"/>
            <a:ext cx="678282" cy="16396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a:extLst>
              <a:ext uri="{FF2B5EF4-FFF2-40B4-BE49-F238E27FC236}">
                <a16:creationId xmlns:a16="http://schemas.microsoft.com/office/drawing/2014/main" id="{83F4CC24-0002-4E25-B52D-880DD973B9CE}"/>
              </a:ext>
            </a:extLst>
          </p:cNvPr>
          <p:cNvSpPr txBox="1"/>
          <p:nvPr/>
        </p:nvSpPr>
        <p:spPr>
          <a:xfrm>
            <a:off x="6315988" y="3947967"/>
            <a:ext cx="5771106"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marL="898525" indent="-898525"/>
            <a:r>
              <a:rPr lang="en-CA" b="1" dirty="0"/>
              <a:t>3-D Format </a:t>
            </a:r>
            <a:r>
              <a:rPr lang="en-CA" dirty="0"/>
              <a:t>&amp; </a:t>
            </a:r>
            <a:r>
              <a:rPr lang="en-CA" b="1" dirty="0"/>
              <a:t>Rotation </a:t>
            </a:r>
            <a:r>
              <a:rPr lang="en-CA" dirty="0"/>
              <a:t>- Work with formatting 3D data objects; bevels, contours, material, lighting, rotation (x, y, &amp; z).</a:t>
            </a:r>
          </a:p>
        </p:txBody>
      </p:sp>
      <p:cxnSp>
        <p:nvCxnSpPr>
          <p:cNvPr id="18" name="Straight Arrow Connector 17">
            <a:extLst>
              <a:ext uri="{FF2B5EF4-FFF2-40B4-BE49-F238E27FC236}">
                <a16:creationId xmlns:a16="http://schemas.microsoft.com/office/drawing/2014/main" id="{AD6DE6BB-BC0D-49CA-A5D8-7CA78E043E59}"/>
              </a:ext>
            </a:extLst>
          </p:cNvPr>
          <p:cNvCxnSpPr>
            <a:cxnSpLocks/>
            <a:stCxn id="17" idx="1"/>
            <a:endCxn id="19" idx="3"/>
          </p:cNvCxnSpPr>
          <p:nvPr/>
        </p:nvCxnSpPr>
        <p:spPr>
          <a:xfrm flipH="1" flipV="1">
            <a:off x="4613563" y="2316190"/>
            <a:ext cx="1702425" cy="21396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082734EE-003A-4F3B-B9A2-F40E3C9745AA}"/>
              </a:ext>
            </a:extLst>
          </p:cNvPr>
          <p:cNvSpPr/>
          <p:nvPr/>
        </p:nvSpPr>
        <p:spPr>
          <a:xfrm>
            <a:off x="3632662" y="2112693"/>
            <a:ext cx="980901" cy="40699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TextBox 19">
            <a:extLst>
              <a:ext uri="{FF2B5EF4-FFF2-40B4-BE49-F238E27FC236}">
                <a16:creationId xmlns:a16="http://schemas.microsoft.com/office/drawing/2014/main" id="{2EE02A23-D707-41DC-9818-CD679CDE8333}"/>
              </a:ext>
            </a:extLst>
          </p:cNvPr>
          <p:cNvSpPr txBox="1"/>
          <p:nvPr/>
        </p:nvSpPr>
        <p:spPr>
          <a:xfrm>
            <a:off x="6315988" y="2821430"/>
            <a:ext cx="577110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marL="898525" indent="-898525"/>
            <a:r>
              <a:rPr lang="en-CA" b="1" dirty="0"/>
              <a:t>Effects</a:t>
            </a:r>
            <a:r>
              <a:rPr lang="en-CA" dirty="0"/>
              <a:t> – </a:t>
            </a:r>
            <a:r>
              <a:rPr lang="en-CA" b="1" dirty="0"/>
              <a:t>Add</a:t>
            </a:r>
            <a:r>
              <a:rPr lang="en-CA" dirty="0"/>
              <a:t> a Shadow, Reflection, Glow, and/or Soft Edge.</a:t>
            </a:r>
          </a:p>
        </p:txBody>
      </p:sp>
      <p:cxnSp>
        <p:nvCxnSpPr>
          <p:cNvPr id="21" name="Straight Arrow Connector 20">
            <a:extLst>
              <a:ext uri="{FF2B5EF4-FFF2-40B4-BE49-F238E27FC236}">
                <a16:creationId xmlns:a16="http://schemas.microsoft.com/office/drawing/2014/main" id="{2C08325C-F8B9-4066-AAD1-5146B41AC9F0}"/>
              </a:ext>
            </a:extLst>
          </p:cNvPr>
          <p:cNvCxnSpPr>
            <a:cxnSpLocks/>
            <a:stCxn id="20" idx="1"/>
            <a:endCxn id="32" idx="3"/>
          </p:cNvCxnSpPr>
          <p:nvPr/>
        </p:nvCxnSpPr>
        <p:spPr>
          <a:xfrm flipH="1" flipV="1">
            <a:off x="4613563" y="1614917"/>
            <a:ext cx="1702425" cy="15604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BBB38DE1-3F78-4ED9-A3ED-17846C3F39CA}"/>
              </a:ext>
            </a:extLst>
          </p:cNvPr>
          <p:cNvSpPr/>
          <p:nvPr/>
        </p:nvSpPr>
        <p:spPr>
          <a:xfrm>
            <a:off x="4033300" y="704182"/>
            <a:ext cx="256067" cy="276720"/>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Rectangle 31">
            <a:extLst>
              <a:ext uri="{FF2B5EF4-FFF2-40B4-BE49-F238E27FC236}">
                <a16:creationId xmlns:a16="http://schemas.microsoft.com/office/drawing/2014/main" id="{337F8E85-623E-463B-BBA2-305FF95A0C9C}"/>
              </a:ext>
            </a:extLst>
          </p:cNvPr>
          <p:cNvSpPr/>
          <p:nvPr/>
        </p:nvSpPr>
        <p:spPr>
          <a:xfrm>
            <a:off x="3626277" y="1184903"/>
            <a:ext cx="987286" cy="86002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TextBox 43">
            <a:extLst>
              <a:ext uri="{FF2B5EF4-FFF2-40B4-BE49-F238E27FC236}">
                <a16:creationId xmlns:a16="http://schemas.microsoft.com/office/drawing/2014/main" id="{62D9F9D2-D0EA-4305-B562-B9F8702B599D}"/>
              </a:ext>
            </a:extLst>
          </p:cNvPr>
          <p:cNvSpPr txBox="1"/>
          <p:nvPr/>
        </p:nvSpPr>
        <p:spPr>
          <a:xfrm>
            <a:off x="6334298" y="645313"/>
            <a:ext cx="576001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Starting from the top, notice the name of the type of selected object(s).  </a:t>
            </a:r>
            <a:r>
              <a:rPr lang="en-CA" b="1" dirty="0"/>
              <a:t>Format Shape </a:t>
            </a:r>
            <a:r>
              <a:rPr lang="en-CA" dirty="0"/>
              <a:t>for this example.</a:t>
            </a:r>
          </a:p>
        </p:txBody>
      </p:sp>
      <p:cxnSp>
        <p:nvCxnSpPr>
          <p:cNvPr id="45" name="Straight Arrow Connector 44">
            <a:extLst>
              <a:ext uri="{FF2B5EF4-FFF2-40B4-BE49-F238E27FC236}">
                <a16:creationId xmlns:a16="http://schemas.microsoft.com/office/drawing/2014/main" id="{84556AC4-AE59-4B03-BFA8-6B334B86E53E}"/>
              </a:ext>
            </a:extLst>
          </p:cNvPr>
          <p:cNvCxnSpPr>
            <a:cxnSpLocks/>
            <a:stCxn id="44" idx="1"/>
            <a:endCxn id="46" idx="3"/>
          </p:cNvCxnSpPr>
          <p:nvPr/>
        </p:nvCxnSpPr>
        <p:spPr>
          <a:xfrm flipH="1" flipV="1">
            <a:off x="4846319" y="249579"/>
            <a:ext cx="1487979" cy="74967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42FEFC75-449E-4F61-8C36-5F9B944CFD6E}"/>
              </a:ext>
            </a:extLst>
          </p:cNvPr>
          <p:cNvSpPr/>
          <p:nvPr/>
        </p:nvSpPr>
        <p:spPr>
          <a:xfrm>
            <a:off x="3594403" y="150023"/>
            <a:ext cx="1251916" cy="19911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058E7EF4-C844-4205-8909-CAEB11C8DBED}"/>
              </a:ext>
            </a:extLst>
          </p:cNvPr>
          <p:cNvSpPr txBox="1"/>
          <p:nvPr/>
        </p:nvSpPr>
        <p:spPr>
          <a:xfrm>
            <a:off x="160834" y="191424"/>
            <a:ext cx="2421775"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Objects - Formatting</a:t>
            </a:r>
          </a:p>
        </p:txBody>
      </p:sp>
    </p:spTree>
    <p:extLst>
      <p:ext uri="{BB962C8B-B14F-4D97-AF65-F5344CB8AC3E}">
        <p14:creationId xmlns:p14="http://schemas.microsoft.com/office/powerpoint/2010/main" val="635449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right)">
                                      <p:cBhvr>
                                        <p:cTn id="7" dur="500"/>
                                        <p:tgtEl>
                                          <p:spTgt spid="22"/>
                                        </p:tgtEl>
                                      </p:cBhvr>
                                    </p:animEffect>
                                  </p:childTnLst>
                                </p:cTn>
                              </p:par>
                            </p:childTnLst>
                          </p:cTn>
                        </p:par>
                        <p:par>
                          <p:cTn id="8" fill="hold">
                            <p:stCondLst>
                              <p:cond delay="500"/>
                            </p:stCondLst>
                            <p:childTnLst>
                              <p:par>
                                <p:cTn id="9" presetID="26" presetClass="emph" presetSubtype="0" fill="hold" grpId="1" nodeType="afterEffect">
                                  <p:stCondLst>
                                    <p:cond delay="0"/>
                                  </p:stCondLst>
                                  <p:childTnLst>
                                    <p:animEffect transition="out" filter="fade">
                                      <p:cBhvr>
                                        <p:cTn id="10" dur="500" tmFilter="0, 0; .2, .5; .8, .5; 1, 0"/>
                                        <p:tgtEl>
                                          <p:spTgt spid="22"/>
                                        </p:tgtEl>
                                      </p:cBhvr>
                                    </p:animEffect>
                                    <p:animScale>
                                      <p:cBhvr>
                                        <p:cTn id="11" dur="250" autoRev="1" fill="hold"/>
                                        <p:tgtEl>
                                          <p:spTgt spid="22"/>
                                        </p:tgtEl>
                                      </p:cBhvr>
                                      <p:by x="105000" y="105000"/>
                                    </p:animScale>
                                  </p:childTnLst>
                                </p:cTn>
                              </p:par>
                            </p:childTnLst>
                          </p:cTn>
                        </p:par>
                        <p:par>
                          <p:cTn id="12" fill="hold">
                            <p:stCondLst>
                              <p:cond delay="1000"/>
                            </p:stCondLst>
                            <p:childTnLst>
                              <p:par>
                                <p:cTn id="13" presetID="26" presetClass="emph" presetSubtype="0" fill="hold" grpId="2" nodeType="afterEffect">
                                  <p:stCondLst>
                                    <p:cond delay="0"/>
                                  </p:stCondLst>
                                  <p:childTnLst>
                                    <p:animEffect transition="out" filter="fade">
                                      <p:cBhvr>
                                        <p:cTn id="14" dur="500" tmFilter="0, 0; .2, .5; .8, .5; 1, 0"/>
                                        <p:tgtEl>
                                          <p:spTgt spid="22"/>
                                        </p:tgtEl>
                                      </p:cBhvr>
                                    </p:animEffect>
                                    <p:animScale>
                                      <p:cBhvr>
                                        <p:cTn id="15" dur="250" autoRev="1" fill="hold"/>
                                        <p:tgtEl>
                                          <p:spTgt spid="22"/>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additive="base">
                                        <p:cTn id="20" dur="500" fill="hold"/>
                                        <p:tgtEl>
                                          <p:spTgt spid="20"/>
                                        </p:tgtEl>
                                        <p:attrNameLst>
                                          <p:attrName>ppt_x</p:attrName>
                                        </p:attrNameLst>
                                      </p:cBhvr>
                                      <p:tavLst>
                                        <p:tav tm="0">
                                          <p:val>
                                            <p:strVal val="1+#ppt_w/2"/>
                                          </p:val>
                                        </p:tav>
                                        <p:tav tm="100000">
                                          <p:val>
                                            <p:strVal val="#ppt_x"/>
                                          </p:val>
                                        </p:tav>
                                      </p:tavLst>
                                    </p:anim>
                                    <p:anim calcmode="lin" valueType="num">
                                      <p:cBhvr additive="base">
                                        <p:cTn id="21" dur="500" fill="hold"/>
                                        <p:tgtEl>
                                          <p:spTgt spid="20"/>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2"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right)">
                                      <p:cBhvr>
                                        <p:cTn id="25" dur="500"/>
                                        <p:tgtEl>
                                          <p:spTgt spid="21"/>
                                        </p:tgtEl>
                                      </p:cBhvr>
                                    </p:animEffect>
                                  </p:childTnLst>
                                </p:cTn>
                              </p:par>
                            </p:childTnLst>
                          </p:cTn>
                        </p:par>
                        <p:par>
                          <p:cTn id="26" fill="hold">
                            <p:stCondLst>
                              <p:cond delay="1000"/>
                            </p:stCondLst>
                            <p:childTnLst>
                              <p:par>
                                <p:cTn id="27" presetID="22" presetClass="entr" presetSubtype="2" fill="hold" grpId="0" nodeType="after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right)">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500" fill="hold"/>
                                        <p:tgtEl>
                                          <p:spTgt spid="17"/>
                                        </p:tgtEl>
                                        <p:attrNameLst>
                                          <p:attrName>ppt_x</p:attrName>
                                        </p:attrNameLst>
                                      </p:cBhvr>
                                      <p:tavLst>
                                        <p:tav tm="0">
                                          <p:val>
                                            <p:strVal val="1+#ppt_w/2"/>
                                          </p:val>
                                        </p:tav>
                                        <p:tav tm="100000">
                                          <p:val>
                                            <p:strVal val="#ppt_x"/>
                                          </p:val>
                                        </p:tav>
                                      </p:tavLst>
                                    </p:anim>
                                    <p:anim calcmode="lin" valueType="num">
                                      <p:cBhvr additive="base">
                                        <p:cTn id="35" dur="500" fill="hold"/>
                                        <p:tgtEl>
                                          <p:spTgt spid="17"/>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2" presetClass="entr" presetSubtype="2" fill="hold"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right)">
                                      <p:cBhvr>
                                        <p:cTn id="39" dur="500"/>
                                        <p:tgtEl>
                                          <p:spTgt spid="18"/>
                                        </p:tgtEl>
                                      </p:cBhvr>
                                    </p:animEffect>
                                  </p:childTnLst>
                                </p:cTn>
                              </p:par>
                            </p:childTnLst>
                          </p:cTn>
                        </p:par>
                        <p:par>
                          <p:cTn id="40" fill="hold">
                            <p:stCondLst>
                              <p:cond delay="1000"/>
                            </p:stCondLst>
                            <p:childTnLst>
                              <p:par>
                                <p:cTn id="41" presetID="22" presetClass="entr" presetSubtype="2"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right)">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0" grpId="0" animBg="1"/>
      <p:bldP spid="22" grpId="0" animBg="1"/>
      <p:bldP spid="22" grpId="1" animBg="1"/>
      <p:bldP spid="22" grpId="2" animBg="1"/>
      <p:bldP spid="3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C45DD1B-4FFA-4E62-9A23-E6A67CB98A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5437" y="0"/>
            <a:ext cx="2584174" cy="6858000"/>
          </a:xfrm>
          <a:prstGeom prst="rect">
            <a:avLst/>
          </a:prstGeom>
        </p:spPr>
      </p:pic>
      <p:sp>
        <p:nvSpPr>
          <p:cNvPr id="2" name="Slide Number Placeholder 61">
            <a:extLst>
              <a:ext uri="{FF2B5EF4-FFF2-40B4-BE49-F238E27FC236}">
                <a16:creationId xmlns:a16="http://schemas.microsoft.com/office/drawing/2014/main" id="{CD151EDA-77D7-4952-99CD-E1FF931A5B9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35</a:t>
            </a:fld>
            <a:endParaRPr lang="en-US" altLang="en-US" dirty="0">
              <a:solidFill>
                <a:schemeClr val="tx1"/>
              </a:solidFill>
            </a:endParaRPr>
          </a:p>
        </p:txBody>
      </p:sp>
      <p:sp>
        <p:nvSpPr>
          <p:cNvPr id="3" name="TextBox 2">
            <a:extLst>
              <a:ext uri="{FF2B5EF4-FFF2-40B4-BE49-F238E27FC236}">
                <a16:creationId xmlns:a16="http://schemas.microsoft.com/office/drawing/2014/main" id="{162A72FF-5154-4C3B-9BD1-68D860503CC2}"/>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59720BBF-9A83-4847-A6C9-FD4C934DC238}"/>
              </a:ext>
            </a:extLst>
          </p:cNvPr>
          <p:cNvSpPr txBox="1"/>
          <p:nvPr/>
        </p:nvSpPr>
        <p:spPr>
          <a:xfrm>
            <a:off x="97686" y="789253"/>
            <a:ext cx="3210778"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Formatting commands allow you to customize each and every object you insert to your heart’s content.</a:t>
            </a:r>
            <a:endParaRPr lang="en-CA" dirty="0"/>
          </a:p>
        </p:txBody>
      </p:sp>
      <p:sp>
        <p:nvSpPr>
          <p:cNvPr id="6" name="TextBox 5">
            <a:extLst>
              <a:ext uri="{FF2B5EF4-FFF2-40B4-BE49-F238E27FC236}">
                <a16:creationId xmlns:a16="http://schemas.microsoft.com/office/drawing/2014/main" id="{D371A215-264F-4CA4-9E61-F78A47D1B4AC}"/>
              </a:ext>
            </a:extLst>
          </p:cNvPr>
          <p:cNvSpPr txBox="1"/>
          <p:nvPr/>
        </p:nvSpPr>
        <p:spPr>
          <a:xfrm>
            <a:off x="97685" y="3206425"/>
            <a:ext cx="3210778"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Most objects are </a:t>
            </a:r>
            <a:r>
              <a:rPr lang="en-US" b="1" dirty="0"/>
              <a:t>container objects</a:t>
            </a:r>
            <a:r>
              <a:rPr lang="en-US" dirty="0"/>
              <a:t>, some are </a:t>
            </a:r>
            <a:r>
              <a:rPr lang="en-US" b="1" dirty="0"/>
              <a:t>data objects</a:t>
            </a:r>
            <a:r>
              <a:rPr lang="en-US" dirty="0"/>
              <a:t>, and still others are </a:t>
            </a:r>
            <a:r>
              <a:rPr lang="en-US" b="1" dirty="0"/>
              <a:t>basic objects</a:t>
            </a:r>
            <a:r>
              <a:rPr lang="en-US" dirty="0"/>
              <a:t>.</a:t>
            </a:r>
          </a:p>
        </p:txBody>
      </p:sp>
      <p:sp>
        <p:nvSpPr>
          <p:cNvPr id="17" name="TextBox 16">
            <a:extLst>
              <a:ext uri="{FF2B5EF4-FFF2-40B4-BE49-F238E27FC236}">
                <a16:creationId xmlns:a16="http://schemas.microsoft.com/office/drawing/2014/main" id="{83F4CC24-0002-4E25-B52D-880DD973B9CE}"/>
              </a:ext>
            </a:extLst>
          </p:cNvPr>
          <p:cNvSpPr txBox="1"/>
          <p:nvPr/>
        </p:nvSpPr>
        <p:spPr>
          <a:xfrm>
            <a:off x="6230441" y="4256746"/>
            <a:ext cx="577110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marL="1163638" indent="-1163638"/>
            <a:r>
              <a:rPr lang="en-CA" b="1" dirty="0"/>
              <a:t>Text Box </a:t>
            </a:r>
            <a:r>
              <a:rPr lang="en-CA" dirty="0"/>
              <a:t>– Text alignment, direction, autofit/shrink/resize, margins &amp; more!</a:t>
            </a:r>
          </a:p>
        </p:txBody>
      </p:sp>
      <p:cxnSp>
        <p:nvCxnSpPr>
          <p:cNvPr id="18" name="Straight Arrow Connector 17">
            <a:extLst>
              <a:ext uri="{FF2B5EF4-FFF2-40B4-BE49-F238E27FC236}">
                <a16:creationId xmlns:a16="http://schemas.microsoft.com/office/drawing/2014/main" id="{AD6DE6BB-BC0D-49CA-A5D8-7CA78E043E59}"/>
              </a:ext>
            </a:extLst>
          </p:cNvPr>
          <p:cNvCxnSpPr>
            <a:cxnSpLocks/>
            <a:stCxn id="17" idx="1"/>
            <a:endCxn id="19" idx="3"/>
          </p:cNvCxnSpPr>
          <p:nvPr/>
        </p:nvCxnSpPr>
        <p:spPr>
          <a:xfrm flipH="1" flipV="1">
            <a:off x="4613563" y="1720556"/>
            <a:ext cx="1616878" cy="289013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082734EE-003A-4F3B-B9A2-F40E3C9745AA}"/>
              </a:ext>
            </a:extLst>
          </p:cNvPr>
          <p:cNvSpPr/>
          <p:nvPr/>
        </p:nvSpPr>
        <p:spPr>
          <a:xfrm>
            <a:off x="3632662" y="1605614"/>
            <a:ext cx="980901" cy="22988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TextBox 19">
            <a:extLst>
              <a:ext uri="{FF2B5EF4-FFF2-40B4-BE49-F238E27FC236}">
                <a16:creationId xmlns:a16="http://schemas.microsoft.com/office/drawing/2014/main" id="{2EE02A23-D707-41DC-9818-CD679CDE8333}"/>
              </a:ext>
            </a:extLst>
          </p:cNvPr>
          <p:cNvSpPr txBox="1"/>
          <p:nvPr/>
        </p:nvSpPr>
        <p:spPr>
          <a:xfrm>
            <a:off x="6230441" y="3130209"/>
            <a:ext cx="577110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pPr marL="1795463" indent="-1795463"/>
            <a:r>
              <a:rPr lang="en-CA" b="1" dirty="0"/>
              <a:t>Size &amp; Position</a:t>
            </a:r>
            <a:r>
              <a:rPr lang="en-CA" dirty="0"/>
              <a:t> – Change the size and/or position of the object you have selected.</a:t>
            </a:r>
          </a:p>
        </p:txBody>
      </p:sp>
      <p:cxnSp>
        <p:nvCxnSpPr>
          <p:cNvPr id="21" name="Straight Arrow Connector 20">
            <a:extLst>
              <a:ext uri="{FF2B5EF4-FFF2-40B4-BE49-F238E27FC236}">
                <a16:creationId xmlns:a16="http://schemas.microsoft.com/office/drawing/2014/main" id="{2C08325C-F8B9-4066-AAD1-5146B41AC9F0}"/>
              </a:ext>
            </a:extLst>
          </p:cNvPr>
          <p:cNvCxnSpPr>
            <a:cxnSpLocks/>
            <a:stCxn id="20" idx="1"/>
            <a:endCxn id="32" idx="3"/>
          </p:cNvCxnSpPr>
          <p:nvPr/>
        </p:nvCxnSpPr>
        <p:spPr>
          <a:xfrm flipH="1" flipV="1">
            <a:off x="4613563" y="1358967"/>
            <a:ext cx="1616878" cy="212518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337F8E85-623E-463B-BBA2-305FF95A0C9C}"/>
              </a:ext>
            </a:extLst>
          </p:cNvPr>
          <p:cNvSpPr/>
          <p:nvPr/>
        </p:nvSpPr>
        <p:spPr>
          <a:xfrm>
            <a:off x="3626277" y="1155470"/>
            <a:ext cx="987286" cy="40699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TextBox 27">
            <a:extLst>
              <a:ext uri="{FF2B5EF4-FFF2-40B4-BE49-F238E27FC236}">
                <a16:creationId xmlns:a16="http://schemas.microsoft.com/office/drawing/2014/main" id="{3AB0E7C0-0863-4F66-88AF-F1B29558368A}"/>
              </a:ext>
            </a:extLst>
          </p:cNvPr>
          <p:cNvSpPr txBox="1"/>
          <p:nvPr/>
        </p:nvSpPr>
        <p:spPr>
          <a:xfrm>
            <a:off x="6334298" y="1888217"/>
            <a:ext cx="5760016"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Text Options</a:t>
            </a:r>
            <a:r>
              <a:rPr lang="en-CA" dirty="0"/>
              <a:t> – Format the contents of the container.</a:t>
            </a:r>
            <a:endParaRPr lang="en-CA" b="1" dirty="0"/>
          </a:p>
        </p:txBody>
      </p:sp>
      <p:cxnSp>
        <p:nvCxnSpPr>
          <p:cNvPr id="29" name="Straight Arrow Connector 28">
            <a:extLst>
              <a:ext uri="{FF2B5EF4-FFF2-40B4-BE49-F238E27FC236}">
                <a16:creationId xmlns:a16="http://schemas.microsoft.com/office/drawing/2014/main" id="{86718EE3-3B21-4AC2-8556-4B2E252FC4CF}"/>
              </a:ext>
            </a:extLst>
          </p:cNvPr>
          <p:cNvCxnSpPr>
            <a:cxnSpLocks/>
            <a:stCxn id="28" idx="1"/>
            <a:endCxn id="30" idx="3"/>
          </p:cNvCxnSpPr>
          <p:nvPr/>
        </p:nvCxnSpPr>
        <p:spPr>
          <a:xfrm flipH="1" flipV="1">
            <a:off x="5228705" y="541474"/>
            <a:ext cx="1105593" cy="15467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5CDBEFBB-587B-4DF0-8CF1-177ED76CB577}"/>
              </a:ext>
            </a:extLst>
          </p:cNvPr>
          <p:cNvSpPr/>
          <p:nvPr/>
        </p:nvSpPr>
        <p:spPr>
          <a:xfrm>
            <a:off x="4550423" y="459492"/>
            <a:ext cx="678282" cy="16396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ectangle 30">
            <a:extLst>
              <a:ext uri="{FF2B5EF4-FFF2-40B4-BE49-F238E27FC236}">
                <a16:creationId xmlns:a16="http://schemas.microsoft.com/office/drawing/2014/main" id="{367EA963-6DE7-426A-BECE-0184BEF0D1CB}"/>
              </a:ext>
            </a:extLst>
          </p:cNvPr>
          <p:cNvSpPr/>
          <p:nvPr/>
        </p:nvSpPr>
        <p:spPr>
          <a:xfrm>
            <a:off x="4365810" y="704182"/>
            <a:ext cx="297630" cy="276720"/>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TextBox 32">
            <a:extLst>
              <a:ext uri="{FF2B5EF4-FFF2-40B4-BE49-F238E27FC236}">
                <a16:creationId xmlns:a16="http://schemas.microsoft.com/office/drawing/2014/main" id="{248352AF-01CE-4A7F-99A7-5708E5C0940D}"/>
              </a:ext>
            </a:extLst>
          </p:cNvPr>
          <p:cNvSpPr txBox="1"/>
          <p:nvPr/>
        </p:nvSpPr>
        <p:spPr>
          <a:xfrm>
            <a:off x="6334298" y="645313"/>
            <a:ext cx="5760016"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Starting from the top, notice the name of the type of selected object(s).  </a:t>
            </a:r>
            <a:r>
              <a:rPr lang="en-CA" b="1" dirty="0"/>
              <a:t>Format Shape </a:t>
            </a:r>
            <a:r>
              <a:rPr lang="en-CA" dirty="0"/>
              <a:t>for this example.</a:t>
            </a:r>
          </a:p>
        </p:txBody>
      </p:sp>
      <p:cxnSp>
        <p:nvCxnSpPr>
          <p:cNvPr id="34" name="Straight Arrow Connector 33">
            <a:extLst>
              <a:ext uri="{FF2B5EF4-FFF2-40B4-BE49-F238E27FC236}">
                <a16:creationId xmlns:a16="http://schemas.microsoft.com/office/drawing/2014/main" id="{788F03CD-5E10-4D4D-90AB-9B8407E8FD45}"/>
              </a:ext>
            </a:extLst>
          </p:cNvPr>
          <p:cNvCxnSpPr>
            <a:cxnSpLocks/>
            <a:stCxn id="33" idx="1"/>
            <a:endCxn id="35" idx="3"/>
          </p:cNvCxnSpPr>
          <p:nvPr/>
        </p:nvCxnSpPr>
        <p:spPr>
          <a:xfrm flipH="1" flipV="1">
            <a:off x="4846319" y="249579"/>
            <a:ext cx="1487979" cy="74967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4A8585E9-C637-4B8E-A93A-26FC018C05CC}"/>
              </a:ext>
            </a:extLst>
          </p:cNvPr>
          <p:cNvSpPr/>
          <p:nvPr/>
        </p:nvSpPr>
        <p:spPr>
          <a:xfrm>
            <a:off x="3594403" y="150023"/>
            <a:ext cx="1251916" cy="19911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0439AFEE-BF34-4278-B151-F92D703696C8}"/>
              </a:ext>
            </a:extLst>
          </p:cNvPr>
          <p:cNvSpPr txBox="1"/>
          <p:nvPr/>
        </p:nvSpPr>
        <p:spPr>
          <a:xfrm>
            <a:off x="160834" y="191424"/>
            <a:ext cx="2421775"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Objects - Formatting</a:t>
            </a:r>
          </a:p>
        </p:txBody>
      </p:sp>
    </p:spTree>
    <p:extLst>
      <p:ext uri="{BB962C8B-B14F-4D97-AF65-F5344CB8AC3E}">
        <p14:creationId xmlns:p14="http://schemas.microsoft.com/office/powerpoint/2010/main" val="2341491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right)">
                                      <p:cBhvr>
                                        <p:cTn id="7" dur="500"/>
                                        <p:tgtEl>
                                          <p:spTgt spid="31"/>
                                        </p:tgtEl>
                                      </p:cBhvr>
                                    </p:animEffect>
                                  </p:childTnLst>
                                </p:cTn>
                              </p:par>
                            </p:childTnLst>
                          </p:cTn>
                        </p:par>
                        <p:par>
                          <p:cTn id="8" fill="hold">
                            <p:stCondLst>
                              <p:cond delay="500"/>
                            </p:stCondLst>
                            <p:childTnLst>
                              <p:par>
                                <p:cTn id="9" presetID="26" presetClass="emph" presetSubtype="0" fill="hold" grpId="1" nodeType="afterEffect">
                                  <p:stCondLst>
                                    <p:cond delay="0"/>
                                  </p:stCondLst>
                                  <p:childTnLst>
                                    <p:animEffect transition="out" filter="fade">
                                      <p:cBhvr>
                                        <p:cTn id="10" dur="500" tmFilter="0, 0; .2, .5; .8, .5; 1, 0"/>
                                        <p:tgtEl>
                                          <p:spTgt spid="31"/>
                                        </p:tgtEl>
                                      </p:cBhvr>
                                    </p:animEffect>
                                    <p:animScale>
                                      <p:cBhvr>
                                        <p:cTn id="11" dur="250" autoRev="1" fill="hold"/>
                                        <p:tgtEl>
                                          <p:spTgt spid="31"/>
                                        </p:tgtEl>
                                      </p:cBhvr>
                                      <p:by x="105000" y="105000"/>
                                    </p:animScale>
                                  </p:childTnLst>
                                </p:cTn>
                              </p:par>
                            </p:childTnLst>
                          </p:cTn>
                        </p:par>
                        <p:par>
                          <p:cTn id="12" fill="hold">
                            <p:stCondLst>
                              <p:cond delay="1000"/>
                            </p:stCondLst>
                            <p:childTnLst>
                              <p:par>
                                <p:cTn id="13" presetID="26" presetClass="emph" presetSubtype="0" fill="hold" grpId="2" nodeType="afterEffect">
                                  <p:stCondLst>
                                    <p:cond delay="0"/>
                                  </p:stCondLst>
                                  <p:childTnLst>
                                    <p:animEffect transition="out" filter="fade">
                                      <p:cBhvr>
                                        <p:cTn id="14" dur="500" tmFilter="0, 0; .2, .5; .8, .5; 1, 0"/>
                                        <p:tgtEl>
                                          <p:spTgt spid="31"/>
                                        </p:tgtEl>
                                      </p:cBhvr>
                                    </p:animEffect>
                                    <p:animScale>
                                      <p:cBhvr>
                                        <p:cTn id="15" dur="250" autoRev="1" fill="hold"/>
                                        <p:tgtEl>
                                          <p:spTgt spid="31"/>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additive="base">
                                        <p:cTn id="20" dur="500" fill="hold"/>
                                        <p:tgtEl>
                                          <p:spTgt spid="20"/>
                                        </p:tgtEl>
                                        <p:attrNameLst>
                                          <p:attrName>ppt_x</p:attrName>
                                        </p:attrNameLst>
                                      </p:cBhvr>
                                      <p:tavLst>
                                        <p:tav tm="0">
                                          <p:val>
                                            <p:strVal val="1+#ppt_w/2"/>
                                          </p:val>
                                        </p:tav>
                                        <p:tav tm="100000">
                                          <p:val>
                                            <p:strVal val="#ppt_x"/>
                                          </p:val>
                                        </p:tav>
                                      </p:tavLst>
                                    </p:anim>
                                    <p:anim calcmode="lin" valueType="num">
                                      <p:cBhvr additive="base">
                                        <p:cTn id="21" dur="500" fill="hold"/>
                                        <p:tgtEl>
                                          <p:spTgt spid="20"/>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2"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right)">
                                      <p:cBhvr>
                                        <p:cTn id="25" dur="500"/>
                                        <p:tgtEl>
                                          <p:spTgt spid="21"/>
                                        </p:tgtEl>
                                      </p:cBhvr>
                                    </p:animEffect>
                                  </p:childTnLst>
                                </p:cTn>
                              </p:par>
                            </p:childTnLst>
                          </p:cTn>
                        </p:par>
                        <p:par>
                          <p:cTn id="26" fill="hold">
                            <p:stCondLst>
                              <p:cond delay="1000"/>
                            </p:stCondLst>
                            <p:childTnLst>
                              <p:par>
                                <p:cTn id="27" presetID="22" presetClass="entr" presetSubtype="2" fill="hold" grpId="0" nodeType="after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right)">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500" fill="hold"/>
                                        <p:tgtEl>
                                          <p:spTgt spid="17"/>
                                        </p:tgtEl>
                                        <p:attrNameLst>
                                          <p:attrName>ppt_x</p:attrName>
                                        </p:attrNameLst>
                                      </p:cBhvr>
                                      <p:tavLst>
                                        <p:tav tm="0">
                                          <p:val>
                                            <p:strVal val="1+#ppt_w/2"/>
                                          </p:val>
                                        </p:tav>
                                        <p:tav tm="100000">
                                          <p:val>
                                            <p:strVal val="#ppt_x"/>
                                          </p:val>
                                        </p:tav>
                                      </p:tavLst>
                                    </p:anim>
                                    <p:anim calcmode="lin" valueType="num">
                                      <p:cBhvr additive="base">
                                        <p:cTn id="35" dur="500" fill="hold"/>
                                        <p:tgtEl>
                                          <p:spTgt spid="17"/>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2" presetClass="entr" presetSubtype="2" fill="hold"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right)">
                                      <p:cBhvr>
                                        <p:cTn id="39" dur="500"/>
                                        <p:tgtEl>
                                          <p:spTgt spid="18"/>
                                        </p:tgtEl>
                                      </p:cBhvr>
                                    </p:animEffect>
                                  </p:childTnLst>
                                </p:cTn>
                              </p:par>
                            </p:childTnLst>
                          </p:cTn>
                        </p:par>
                        <p:par>
                          <p:cTn id="40" fill="hold">
                            <p:stCondLst>
                              <p:cond delay="1000"/>
                            </p:stCondLst>
                            <p:childTnLst>
                              <p:par>
                                <p:cTn id="41" presetID="22" presetClass="entr" presetSubtype="2" fill="hold" grpId="0"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right)">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0" grpId="0" animBg="1"/>
      <p:bldP spid="32" grpId="0" animBg="1"/>
      <p:bldP spid="31" grpId="0" animBg="1"/>
      <p:bldP spid="31" grpId="1" animBg="1"/>
      <p:bldP spid="31" grpId="2"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4261A645-1DF8-46DE-8E31-D3F8AE5355F6}"/>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36</a:t>
            </a:fld>
            <a:endParaRPr lang="en-US" altLang="en-US" dirty="0">
              <a:solidFill>
                <a:schemeClr val="tx1"/>
              </a:solidFill>
            </a:endParaRPr>
          </a:p>
        </p:txBody>
      </p:sp>
      <p:sp>
        <p:nvSpPr>
          <p:cNvPr id="3" name="TextBox 2">
            <a:extLst>
              <a:ext uri="{FF2B5EF4-FFF2-40B4-BE49-F238E27FC236}">
                <a16:creationId xmlns:a16="http://schemas.microsoft.com/office/drawing/2014/main" id="{EDC99949-BF84-46F6-A5C5-1BB49AC22E29}"/>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4B34CFCE-2320-43DC-A4BB-D9C14D88B267}"/>
              </a:ext>
            </a:extLst>
          </p:cNvPr>
          <p:cNvSpPr txBox="1"/>
          <p:nvPr/>
        </p:nvSpPr>
        <p:spPr>
          <a:xfrm>
            <a:off x="97685" y="125486"/>
            <a:ext cx="233794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Objects - Animating</a:t>
            </a:r>
          </a:p>
        </p:txBody>
      </p:sp>
      <p:sp>
        <p:nvSpPr>
          <p:cNvPr id="5" name="TextBox 4">
            <a:extLst>
              <a:ext uri="{FF2B5EF4-FFF2-40B4-BE49-F238E27FC236}">
                <a16:creationId xmlns:a16="http://schemas.microsoft.com/office/drawing/2014/main" id="{3A9A447E-AC4C-405C-A8FD-A608CB1543CB}"/>
              </a:ext>
            </a:extLst>
          </p:cNvPr>
          <p:cNvSpPr txBox="1"/>
          <p:nvPr/>
        </p:nvSpPr>
        <p:spPr>
          <a:xfrm>
            <a:off x="2618509" y="125486"/>
            <a:ext cx="9475806"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Now for the real fun in creating a PowerPoint presentation, adding </a:t>
            </a:r>
            <a:r>
              <a:rPr lang="en-CA" b="1" dirty="0"/>
              <a:t>animation</a:t>
            </a:r>
            <a:r>
              <a:rPr lang="en-CA" dirty="0"/>
              <a:t> to objects.</a:t>
            </a:r>
          </a:p>
        </p:txBody>
      </p:sp>
      <p:sp>
        <p:nvSpPr>
          <p:cNvPr id="6" name="TextBox 5">
            <a:extLst>
              <a:ext uri="{FF2B5EF4-FFF2-40B4-BE49-F238E27FC236}">
                <a16:creationId xmlns:a16="http://schemas.microsoft.com/office/drawing/2014/main" id="{21C5AADE-D732-4685-A179-84FA9EF24224}"/>
              </a:ext>
            </a:extLst>
          </p:cNvPr>
          <p:cNvSpPr txBox="1"/>
          <p:nvPr/>
        </p:nvSpPr>
        <p:spPr>
          <a:xfrm>
            <a:off x="61081" y="714897"/>
            <a:ext cx="12033234"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Keep in mind that adding animation is usually meant to further your presentation by directing the viewer’s attention to your next point.</a:t>
            </a:r>
          </a:p>
        </p:txBody>
      </p:sp>
      <p:pic>
        <p:nvPicPr>
          <p:cNvPr id="10" name="Picture 9">
            <a:extLst>
              <a:ext uri="{FF2B5EF4-FFF2-40B4-BE49-F238E27FC236}">
                <a16:creationId xmlns:a16="http://schemas.microsoft.com/office/drawing/2014/main" id="{B178FEE3-F0F0-403B-8C36-7F2A38BCD5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7" y="1626225"/>
            <a:ext cx="12192000" cy="1408902"/>
          </a:xfrm>
          <a:prstGeom prst="rect">
            <a:avLst/>
          </a:prstGeom>
        </p:spPr>
      </p:pic>
      <p:sp>
        <p:nvSpPr>
          <p:cNvPr id="11" name="Rectangle 10">
            <a:extLst>
              <a:ext uri="{FF2B5EF4-FFF2-40B4-BE49-F238E27FC236}">
                <a16:creationId xmlns:a16="http://schemas.microsoft.com/office/drawing/2014/main" id="{FCA555AF-FC58-472F-80A7-891F19221B3F}"/>
              </a:ext>
            </a:extLst>
          </p:cNvPr>
          <p:cNvSpPr/>
          <p:nvPr/>
        </p:nvSpPr>
        <p:spPr>
          <a:xfrm>
            <a:off x="6637" y="2036620"/>
            <a:ext cx="675007" cy="100078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506A1F8A-348D-4B6D-89ED-3871B959D99A}"/>
              </a:ext>
            </a:extLst>
          </p:cNvPr>
          <p:cNvSpPr/>
          <p:nvPr/>
        </p:nvSpPr>
        <p:spPr>
          <a:xfrm>
            <a:off x="722114" y="2036620"/>
            <a:ext cx="5570621" cy="100078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7" name="Straight Arrow Connector 16">
            <a:extLst>
              <a:ext uri="{FF2B5EF4-FFF2-40B4-BE49-F238E27FC236}">
                <a16:creationId xmlns:a16="http://schemas.microsoft.com/office/drawing/2014/main" id="{224CE125-C424-4B59-BE38-BD6F00FFF970}"/>
              </a:ext>
            </a:extLst>
          </p:cNvPr>
          <p:cNvCxnSpPr>
            <a:cxnSpLocks/>
          </p:cNvCxnSpPr>
          <p:nvPr/>
        </p:nvCxnSpPr>
        <p:spPr>
          <a:xfrm flipV="1">
            <a:off x="337306" y="3035128"/>
            <a:ext cx="0" cy="71807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812F2774-F30E-437D-95C8-50493CBADC18}"/>
              </a:ext>
            </a:extLst>
          </p:cNvPr>
          <p:cNvCxnSpPr>
            <a:cxnSpLocks/>
          </p:cNvCxnSpPr>
          <p:nvPr/>
        </p:nvCxnSpPr>
        <p:spPr>
          <a:xfrm flipH="1" flipV="1">
            <a:off x="3590354" y="3035129"/>
            <a:ext cx="935492" cy="14191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7ACF87A2-CC7A-4A8B-BDF3-288A978293C8}"/>
              </a:ext>
            </a:extLst>
          </p:cNvPr>
          <p:cNvSpPr txBox="1"/>
          <p:nvPr/>
        </p:nvSpPr>
        <p:spPr>
          <a:xfrm>
            <a:off x="97684" y="3750916"/>
            <a:ext cx="3377035" cy="1323439"/>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Take a look at the animation for the current slide without running the presentation from the start.</a:t>
            </a:r>
          </a:p>
        </p:txBody>
      </p:sp>
      <p:sp>
        <p:nvSpPr>
          <p:cNvPr id="25" name="TextBox 24">
            <a:extLst>
              <a:ext uri="{FF2B5EF4-FFF2-40B4-BE49-F238E27FC236}">
                <a16:creationId xmlns:a16="http://schemas.microsoft.com/office/drawing/2014/main" id="{7F4D3785-13CC-4FEC-BDCE-6CD15D264594}"/>
              </a:ext>
            </a:extLst>
          </p:cNvPr>
          <p:cNvSpPr txBox="1"/>
          <p:nvPr/>
        </p:nvSpPr>
        <p:spPr>
          <a:xfrm>
            <a:off x="4525846" y="4454238"/>
            <a:ext cx="5661132" cy="1938992"/>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These animations can exist in objects in four states;</a:t>
            </a:r>
          </a:p>
          <a:p>
            <a:pPr marL="457200" indent="-457200">
              <a:buAutoNum type="arabicPeriod"/>
            </a:pPr>
            <a:r>
              <a:rPr lang="en-CA" sz="2000" b="1" dirty="0"/>
              <a:t>No</a:t>
            </a:r>
            <a:r>
              <a:rPr lang="en-CA" sz="2000" dirty="0"/>
              <a:t> animation</a:t>
            </a:r>
          </a:p>
          <a:p>
            <a:pPr marL="457200" indent="-457200">
              <a:buAutoNum type="arabicPeriod"/>
            </a:pPr>
            <a:r>
              <a:rPr lang="en-CA" sz="2000" b="1" dirty="0"/>
              <a:t>Entrance</a:t>
            </a:r>
            <a:r>
              <a:rPr lang="en-CA" sz="2000" dirty="0"/>
              <a:t> Effects</a:t>
            </a:r>
          </a:p>
          <a:p>
            <a:pPr marL="457200" indent="-457200">
              <a:buAutoNum type="arabicPeriod"/>
            </a:pPr>
            <a:r>
              <a:rPr lang="en-CA" sz="2000" b="1" dirty="0"/>
              <a:t>Emphasis</a:t>
            </a:r>
            <a:r>
              <a:rPr lang="en-CA" sz="2000" dirty="0"/>
              <a:t> Effects</a:t>
            </a:r>
          </a:p>
          <a:p>
            <a:pPr marL="457200" indent="-457200">
              <a:buAutoNum type="arabicPeriod"/>
            </a:pPr>
            <a:r>
              <a:rPr lang="en-CA" sz="2000" b="1" dirty="0"/>
              <a:t>Exit</a:t>
            </a:r>
            <a:r>
              <a:rPr lang="en-CA" sz="2000" dirty="0"/>
              <a:t> Effects</a:t>
            </a:r>
          </a:p>
          <a:p>
            <a:r>
              <a:rPr lang="en-CA" sz="2000" b="1" dirty="0"/>
              <a:t>Motion Paths </a:t>
            </a:r>
            <a:r>
              <a:rPr lang="en-CA" sz="2000" dirty="0"/>
              <a:t>are added to an existing animation.</a:t>
            </a:r>
          </a:p>
        </p:txBody>
      </p:sp>
    </p:spTree>
    <p:extLst>
      <p:ext uri="{BB962C8B-B14F-4D97-AF65-F5344CB8AC3E}">
        <p14:creationId xmlns:p14="http://schemas.microsoft.com/office/powerpoint/2010/main" val="3135867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vertic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3"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0-#ppt_w/2"/>
                                          </p:val>
                                        </p:tav>
                                        <p:tav tm="100000">
                                          <p:val>
                                            <p:strVal val="#ppt_x"/>
                                          </p:val>
                                        </p:tav>
                                      </p:tavLst>
                                    </p:anim>
                                    <p:anim calcmode="lin" valueType="num">
                                      <p:cBhvr additive="base">
                                        <p:cTn id="22"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500" fill="hold"/>
                                        <p:tgtEl>
                                          <p:spTgt spid="24"/>
                                        </p:tgtEl>
                                        <p:attrNameLst>
                                          <p:attrName>ppt_x</p:attrName>
                                        </p:attrNameLst>
                                      </p:cBhvr>
                                      <p:tavLst>
                                        <p:tav tm="0">
                                          <p:val>
                                            <p:strVal val="#ppt_x"/>
                                          </p:val>
                                        </p:tav>
                                        <p:tav tm="100000">
                                          <p:val>
                                            <p:strVal val="#ppt_x"/>
                                          </p:val>
                                        </p:tav>
                                      </p:tavLst>
                                    </p:anim>
                                    <p:anim calcmode="lin" valueType="num">
                                      <p:cBhvr additive="base">
                                        <p:cTn id="28" dur="500" fill="hold"/>
                                        <p:tgtEl>
                                          <p:spTgt spid="24"/>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childTnLst>
                          </p:cTn>
                        </p:par>
                        <p:par>
                          <p:cTn id="33" fill="hold">
                            <p:stCondLst>
                              <p:cond delay="1000"/>
                            </p:stCondLst>
                            <p:childTnLst>
                              <p:par>
                                <p:cTn id="34" presetID="22" presetClass="entr" presetSubtype="4"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down)">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anim calcmode="lin" valueType="num">
                                      <p:cBhvr additive="base">
                                        <p:cTn id="41" dur="500" fill="hold"/>
                                        <p:tgtEl>
                                          <p:spTgt spid="25"/>
                                        </p:tgtEl>
                                        <p:attrNameLst>
                                          <p:attrName>ppt_x</p:attrName>
                                        </p:attrNameLst>
                                      </p:cBhvr>
                                      <p:tavLst>
                                        <p:tav tm="0">
                                          <p:val>
                                            <p:strVal val="1+#ppt_w/2"/>
                                          </p:val>
                                        </p:tav>
                                        <p:tav tm="100000">
                                          <p:val>
                                            <p:strVal val="#ppt_x"/>
                                          </p:val>
                                        </p:tav>
                                      </p:tavLst>
                                    </p:anim>
                                    <p:anim calcmode="lin" valueType="num">
                                      <p:cBhvr additive="base">
                                        <p:cTn id="42" dur="500" fill="hold"/>
                                        <p:tgtEl>
                                          <p:spTgt spid="25"/>
                                        </p:tgtEl>
                                        <p:attrNameLst>
                                          <p:attrName>ppt_y</p:attrName>
                                        </p:attrNameLst>
                                      </p:cBhvr>
                                      <p:tavLst>
                                        <p:tav tm="0">
                                          <p:val>
                                            <p:strVal val="#ppt_y"/>
                                          </p:val>
                                        </p:tav>
                                        <p:tav tm="100000">
                                          <p:val>
                                            <p:strVal val="#ppt_y"/>
                                          </p:val>
                                        </p:tav>
                                      </p:tavLst>
                                    </p:anim>
                                  </p:childTnLst>
                                </p:cTn>
                              </p:par>
                            </p:childTnLst>
                          </p:cTn>
                        </p:par>
                        <p:par>
                          <p:cTn id="43" fill="hold">
                            <p:stCondLst>
                              <p:cond delay="500"/>
                            </p:stCondLst>
                            <p:childTnLst>
                              <p:par>
                                <p:cTn id="44" presetID="22" presetClass="entr" presetSubtype="4" fill="hold"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down)">
                                      <p:cBhvr>
                                        <p:cTn id="46" dur="500"/>
                                        <p:tgtEl>
                                          <p:spTgt spid="20"/>
                                        </p:tgtEl>
                                      </p:cBhvr>
                                    </p:animEffect>
                                  </p:childTnLst>
                                </p:cTn>
                              </p:par>
                            </p:childTnLst>
                          </p:cTn>
                        </p:par>
                        <p:par>
                          <p:cTn id="47" fill="hold">
                            <p:stCondLst>
                              <p:cond delay="1000"/>
                            </p:stCondLst>
                            <p:childTnLst>
                              <p:par>
                                <p:cTn id="48" presetID="22" presetClass="entr" presetSubtype="4" fill="hold" grpId="0" nodeType="after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down)">
                                      <p:cBhvr>
                                        <p:cTn id="5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1" grpId="0" animBg="1"/>
      <p:bldP spid="12" grpId="0" animBg="1"/>
      <p:bldP spid="24" grpId="0" animBg="1"/>
      <p:bldP spid="2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A6BF81B-CEAA-4479-AB02-9A0402A6A1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10962"/>
            <a:ext cx="12192000" cy="1408902"/>
          </a:xfrm>
          <a:prstGeom prst="rect">
            <a:avLst/>
          </a:prstGeom>
        </p:spPr>
      </p:pic>
      <p:sp>
        <p:nvSpPr>
          <p:cNvPr id="2" name="Slide Number Placeholder 61">
            <a:extLst>
              <a:ext uri="{FF2B5EF4-FFF2-40B4-BE49-F238E27FC236}">
                <a16:creationId xmlns:a16="http://schemas.microsoft.com/office/drawing/2014/main" id="{02D8ACC7-F22B-4989-A2E5-381E2064ACFA}"/>
              </a:ext>
            </a:extLst>
          </p:cNvPr>
          <p:cNvSpPr>
            <a:spLocks noGrp="1"/>
          </p:cNvSpPr>
          <p:nvPr>
            <p:ph type="sldNum" sz="quarter" idx="12"/>
          </p:nvPr>
        </p:nvSpPr>
        <p:spPr>
          <a:xfrm>
            <a:off x="337306" y="6519949"/>
            <a:ext cx="476250" cy="387350"/>
          </a:xfrm>
        </p:spPr>
        <p:txBody>
          <a:bodyPr/>
          <a:lstStyle/>
          <a:p>
            <a:pPr algn="ctr"/>
            <a:fld id="{42E2B24C-DC2C-4712-9D60-04BFC1B335EB}" type="slidenum">
              <a:rPr lang="en-US" altLang="en-US" smtClean="0">
                <a:solidFill>
                  <a:schemeClr val="tx1"/>
                </a:solidFill>
              </a:rPr>
              <a:pPr algn="ctr"/>
              <a:t>37</a:t>
            </a:fld>
            <a:endParaRPr lang="en-US" altLang="en-US" dirty="0">
              <a:solidFill>
                <a:schemeClr val="tx1"/>
              </a:solidFill>
            </a:endParaRPr>
          </a:p>
        </p:txBody>
      </p:sp>
      <p:sp>
        <p:nvSpPr>
          <p:cNvPr id="3" name="TextBox 2">
            <a:extLst>
              <a:ext uri="{FF2B5EF4-FFF2-40B4-BE49-F238E27FC236}">
                <a16:creationId xmlns:a16="http://schemas.microsoft.com/office/drawing/2014/main" id="{6B58E3CE-1C01-4333-A67F-C09D7F55E718}"/>
              </a:ext>
            </a:extLst>
          </p:cNvPr>
          <p:cNvSpPr txBox="1"/>
          <p:nvPr/>
        </p:nvSpPr>
        <p:spPr>
          <a:xfrm>
            <a:off x="61081" y="6575124"/>
            <a:ext cx="485775" cy="276999"/>
          </a:xfrm>
          <a:prstGeom prst="rect">
            <a:avLst/>
          </a:prstGeom>
          <a:noFill/>
        </p:spPr>
        <p:txBody>
          <a:bodyPr wrap="square" rtlCol="0">
            <a:spAutoFit/>
          </a:bodyPr>
          <a:lstStyle/>
          <a:p>
            <a:r>
              <a:rPr lang="en-CA" sz="1200" dirty="0"/>
              <a:t>Slide</a:t>
            </a:r>
          </a:p>
        </p:txBody>
      </p:sp>
      <p:sp>
        <p:nvSpPr>
          <p:cNvPr id="4" name="Rectangle 3">
            <a:extLst>
              <a:ext uri="{FF2B5EF4-FFF2-40B4-BE49-F238E27FC236}">
                <a16:creationId xmlns:a16="http://schemas.microsoft.com/office/drawing/2014/main" id="{BAE0DA68-D66A-4EF6-8AB7-7E569CE5E97D}"/>
              </a:ext>
            </a:extLst>
          </p:cNvPr>
          <p:cNvSpPr/>
          <p:nvPr/>
        </p:nvSpPr>
        <p:spPr>
          <a:xfrm>
            <a:off x="6333205" y="1710141"/>
            <a:ext cx="2328657" cy="100078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7" name="Straight Arrow Connector 6">
            <a:extLst>
              <a:ext uri="{FF2B5EF4-FFF2-40B4-BE49-F238E27FC236}">
                <a16:creationId xmlns:a16="http://schemas.microsoft.com/office/drawing/2014/main" id="{83613F5D-9343-4DD0-8FFB-031A2B68726B}"/>
              </a:ext>
            </a:extLst>
          </p:cNvPr>
          <p:cNvCxnSpPr>
            <a:cxnSpLocks/>
            <a:stCxn id="10" idx="0"/>
          </p:cNvCxnSpPr>
          <p:nvPr/>
        </p:nvCxnSpPr>
        <p:spPr>
          <a:xfrm flipV="1">
            <a:off x="3522776" y="2053241"/>
            <a:ext cx="3052591" cy="70441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917A13A-784E-4C9D-8F47-E0265C33EDC8}"/>
              </a:ext>
            </a:extLst>
          </p:cNvPr>
          <p:cNvSpPr txBox="1"/>
          <p:nvPr/>
        </p:nvSpPr>
        <p:spPr>
          <a:xfrm>
            <a:off x="97686" y="2757659"/>
            <a:ext cx="6850180" cy="2585323"/>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b="1" dirty="0"/>
              <a:t>Add Animation </a:t>
            </a:r>
            <a:r>
              <a:rPr lang="en-CA" dirty="0"/>
              <a:t>is divided into four sections:</a:t>
            </a:r>
          </a:p>
          <a:p>
            <a:r>
              <a:rPr lang="en-CA" b="1" dirty="0"/>
              <a:t>None </a:t>
            </a:r>
            <a:r>
              <a:rPr lang="en-CA" dirty="0"/>
              <a:t>– No animation.</a:t>
            </a:r>
          </a:p>
          <a:p>
            <a:r>
              <a:rPr lang="en-CA" b="1" dirty="0"/>
              <a:t>Entrance</a:t>
            </a:r>
            <a:r>
              <a:rPr lang="en-CA" dirty="0"/>
              <a:t> – Does not show on the slide until its’ animation time is cued.</a:t>
            </a:r>
          </a:p>
          <a:p>
            <a:r>
              <a:rPr lang="en-CA" b="1" dirty="0"/>
              <a:t>Emphasis</a:t>
            </a:r>
            <a:r>
              <a:rPr lang="en-CA" dirty="0"/>
              <a:t> – Adds one or more animations to an object already</a:t>
            </a:r>
          </a:p>
          <a:p>
            <a:pPr indent="1114425"/>
            <a:r>
              <a:rPr lang="en-CA" dirty="0"/>
              <a:t>displayed on the slide (or will be displayed on the slide).</a:t>
            </a:r>
          </a:p>
          <a:p>
            <a:r>
              <a:rPr lang="en-CA" b="1" dirty="0"/>
              <a:t>Exit</a:t>
            </a:r>
            <a:r>
              <a:rPr lang="en-CA" dirty="0"/>
              <a:t> – Performs the animation and then disappears from the screen.</a:t>
            </a:r>
          </a:p>
          <a:p>
            <a:endParaRPr lang="en-CA" dirty="0"/>
          </a:p>
          <a:p>
            <a:r>
              <a:rPr lang="en-CA" b="1" dirty="0"/>
              <a:t>Motion Paths</a:t>
            </a:r>
            <a:r>
              <a:rPr lang="en-CA" dirty="0"/>
              <a:t> – Not an animation type.  </a:t>
            </a:r>
            <a:r>
              <a:rPr lang="en-CA" b="1" dirty="0"/>
              <a:t>Motion Paths</a:t>
            </a:r>
            <a:r>
              <a:rPr lang="en-CA" dirty="0"/>
              <a:t> are added to an</a:t>
            </a:r>
          </a:p>
          <a:p>
            <a:pPr indent="1504950"/>
            <a:r>
              <a:rPr lang="en-CA" dirty="0"/>
              <a:t>existing object.</a:t>
            </a:r>
          </a:p>
        </p:txBody>
      </p:sp>
      <p:sp>
        <p:nvSpPr>
          <p:cNvPr id="11" name="TextBox 10">
            <a:extLst>
              <a:ext uri="{FF2B5EF4-FFF2-40B4-BE49-F238E27FC236}">
                <a16:creationId xmlns:a16="http://schemas.microsoft.com/office/drawing/2014/main" id="{9FD45A6E-C6BD-4A8E-9559-23F4CE5F8A68}"/>
              </a:ext>
            </a:extLst>
          </p:cNvPr>
          <p:cNvSpPr txBox="1"/>
          <p:nvPr/>
        </p:nvSpPr>
        <p:spPr>
          <a:xfrm>
            <a:off x="8138159" y="2998701"/>
            <a:ext cx="3958423" cy="2031325"/>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b="1" dirty="0"/>
              <a:t>Animation Pane</a:t>
            </a:r>
          </a:p>
          <a:p>
            <a:r>
              <a:rPr lang="en-CA" dirty="0"/>
              <a:t>Displays a very helpful pane that shows all the animations on the page in the order in which they will occur when the page is run.  It provides an easy method for editing the options for each animation.</a:t>
            </a:r>
          </a:p>
        </p:txBody>
      </p:sp>
      <p:sp>
        <p:nvSpPr>
          <p:cNvPr id="12" name="TextBox 11">
            <a:extLst>
              <a:ext uri="{FF2B5EF4-FFF2-40B4-BE49-F238E27FC236}">
                <a16:creationId xmlns:a16="http://schemas.microsoft.com/office/drawing/2014/main" id="{CB120595-18FD-47CB-930D-630A16D3C7BC}"/>
              </a:ext>
            </a:extLst>
          </p:cNvPr>
          <p:cNvSpPr txBox="1"/>
          <p:nvPr/>
        </p:nvSpPr>
        <p:spPr>
          <a:xfrm>
            <a:off x="97685" y="5383227"/>
            <a:ext cx="6850181" cy="1200329"/>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b="1" dirty="0"/>
              <a:t>Trigger</a:t>
            </a:r>
            <a:r>
              <a:rPr lang="en-CA" dirty="0"/>
              <a:t> – Change the trigger here or from the animations pane.</a:t>
            </a:r>
          </a:p>
          <a:p>
            <a:endParaRPr lang="en-CA" dirty="0"/>
          </a:p>
          <a:p>
            <a:r>
              <a:rPr lang="en-CA" dirty="0"/>
              <a:t>An example of a trigger would be if you click on an object, it will perform an action.</a:t>
            </a:r>
          </a:p>
        </p:txBody>
      </p:sp>
      <p:cxnSp>
        <p:nvCxnSpPr>
          <p:cNvPr id="16" name="Straight Arrow Connector 15">
            <a:extLst>
              <a:ext uri="{FF2B5EF4-FFF2-40B4-BE49-F238E27FC236}">
                <a16:creationId xmlns:a16="http://schemas.microsoft.com/office/drawing/2014/main" id="{F148A9E2-E4CC-45F7-B84C-48FECBA34E72}"/>
              </a:ext>
            </a:extLst>
          </p:cNvPr>
          <p:cNvCxnSpPr>
            <a:cxnSpLocks/>
            <a:stCxn id="11" idx="0"/>
          </p:cNvCxnSpPr>
          <p:nvPr/>
        </p:nvCxnSpPr>
        <p:spPr>
          <a:xfrm flipH="1" flipV="1">
            <a:off x="8379231" y="1878677"/>
            <a:ext cx="1738140" cy="11200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58969BF-AE78-4DEF-80F5-44E806967E19}"/>
              </a:ext>
            </a:extLst>
          </p:cNvPr>
          <p:cNvCxnSpPr>
            <a:cxnSpLocks/>
          </p:cNvCxnSpPr>
          <p:nvPr/>
        </p:nvCxnSpPr>
        <p:spPr>
          <a:xfrm flipV="1">
            <a:off x="6949440" y="2136371"/>
            <a:ext cx="498886" cy="341066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AE50AEE-8A07-4C00-8287-83803238704B}"/>
              </a:ext>
            </a:extLst>
          </p:cNvPr>
          <p:cNvCxnSpPr>
            <a:cxnSpLocks/>
          </p:cNvCxnSpPr>
          <p:nvPr/>
        </p:nvCxnSpPr>
        <p:spPr>
          <a:xfrm flipH="1" flipV="1">
            <a:off x="7637701" y="2402379"/>
            <a:ext cx="500458" cy="29798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58760D73-BCB4-4531-83DF-AD28111B4F4D}"/>
              </a:ext>
            </a:extLst>
          </p:cNvPr>
          <p:cNvSpPr txBox="1"/>
          <p:nvPr/>
        </p:nvSpPr>
        <p:spPr>
          <a:xfrm>
            <a:off x="7133895" y="5391162"/>
            <a:ext cx="4960420" cy="1200329"/>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b="1" dirty="0"/>
              <a:t>Animation Painter </a:t>
            </a:r>
            <a:r>
              <a:rPr lang="en-CA" dirty="0"/>
              <a:t>is like the </a:t>
            </a:r>
            <a:r>
              <a:rPr lang="en-CA" b="1" dirty="0"/>
              <a:t>Format Painter</a:t>
            </a:r>
            <a:r>
              <a:rPr lang="en-CA" dirty="0"/>
              <a:t> (on the Home tab under Clipboard) except the animation and its’ properties are </a:t>
            </a:r>
            <a:r>
              <a:rPr lang="en-CA" b="1" dirty="0"/>
              <a:t>painted</a:t>
            </a:r>
            <a:r>
              <a:rPr lang="en-CA" dirty="0"/>
              <a:t> instead of object formatting.</a:t>
            </a:r>
          </a:p>
        </p:txBody>
      </p:sp>
      <p:sp>
        <p:nvSpPr>
          <p:cNvPr id="15" name="TextBox 14">
            <a:extLst>
              <a:ext uri="{FF2B5EF4-FFF2-40B4-BE49-F238E27FC236}">
                <a16:creationId xmlns:a16="http://schemas.microsoft.com/office/drawing/2014/main" id="{CF2E06B4-F4A8-4221-AFC0-59E50951DF0F}"/>
              </a:ext>
            </a:extLst>
          </p:cNvPr>
          <p:cNvSpPr txBox="1"/>
          <p:nvPr/>
        </p:nvSpPr>
        <p:spPr>
          <a:xfrm>
            <a:off x="4160458" y="536727"/>
            <a:ext cx="482981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The four states of animation are as follows …</a:t>
            </a:r>
          </a:p>
        </p:txBody>
      </p:sp>
      <p:sp>
        <p:nvSpPr>
          <p:cNvPr id="17" name="TextBox 16">
            <a:extLst>
              <a:ext uri="{FF2B5EF4-FFF2-40B4-BE49-F238E27FC236}">
                <a16:creationId xmlns:a16="http://schemas.microsoft.com/office/drawing/2014/main" id="{A69FAACA-B3FC-4959-A167-F16965CBC9EE}"/>
              </a:ext>
            </a:extLst>
          </p:cNvPr>
          <p:cNvSpPr txBox="1"/>
          <p:nvPr/>
        </p:nvSpPr>
        <p:spPr>
          <a:xfrm>
            <a:off x="97685" y="125486"/>
            <a:ext cx="233794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Objects - Animating</a:t>
            </a:r>
          </a:p>
        </p:txBody>
      </p:sp>
    </p:spTree>
    <p:extLst>
      <p:ext uri="{BB962C8B-B14F-4D97-AF65-F5344CB8AC3E}">
        <p14:creationId xmlns:p14="http://schemas.microsoft.com/office/powerpoint/2010/main" val="3216435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vertical)">
                                      <p:cBhvr>
                                        <p:cTn id="7" dur="500"/>
                                        <p:tgtEl>
                                          <p:spTgt spid="17"/>
                                        </p:tgtEl>
                                      </p:cBhvr>
                                    </p:animEffect>
                                  </p:childTnLst>
                                </p:cTn>
                              </p:par>
                              <p:par>
                                <p:cTn id="8" presetID="14"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3"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1+#ppt_w/2"/>
                                          </p:val>
                                        </p:tav>
                                        <p:tav tm="100000">
                                          <p:val>
                                            <p:strVal val="#ppt_x"/>
                                          </p:val>
                                        </p:tav>
                                      </p:tavLst>
                                    </p:anim>
                                    <p:anim calcmode="lin" valueType="num">
                                      <p:cBhvr additive="base">
                                        <p:cTn id="16"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0-#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fill="hold"/>
                                        <p:tgtEl>
                                          <p:spTgt spid="4"/>
                                        </p:tgtEl>
                                        <p:attrNameLst>
                                          <p:attrName>ppt_w</p:attrName>
                                        </p:attrNameLst>
                                      </p:cBhvr>
                                      <p:tavLst>
                                        <p:tav tm="0">
                                          <p:val>
                                            <p:fltVal val="0"/>
                                          </p:val>
                                        </p:tav>
                                        <p:tav tm="100000">
                                          <p:val>
                                            <p:strVal val="#ppt_w"/>
                                          </p:val>
                                        </p:tav>
                                      </p:tavLst>
                                    </p:anim>
                                    <p:anim calcmode="lin" valueType="num">
                                      <p:cBhvr>
                                        <p:cTn id="30" dur="500" fill="hold"/>
                                        <p:tgtEl>
                                          <p:spTgt spid="4"/>
                                        </p:tgtEl>
                                        <p:attrNameLst>
                                          <p:attrName>ppt_h</p:attrName>
                                        </p:attrNameLst>
                                      </p:cBhvr>
                                      <p:tavLst>
                                        <p:tav tm="0">
                                          <p:val>
                                            <p:fltVal val="0"/>
                                          </p:val>
                                        </p:tav>
                                        <p:tav tm="100000">
                                          <p:val>
                                            <p:strVal val="#ppt_h"/>
                                          </p:val>
                                        </p:tav>
                                      </p:tavLst>
                                    </p:anim>
                                    <p:animEffect transition="in" filter="fade">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fill="hold"/>
                                        <p:tgtEl>
                                          <p:spTgt spid="11"/>
                                        </p:tgtEl>
                                        <p:attrNameLst>
                                          <p:attrName>ppt_x</p:attrName>
                                        </p:attrNameLst>
                                      </p:cBhvr>
                                      <p:tavLst>
                                        <p:tav tm="0">
                                          <p:val>
                                            <p:strVal val="1+#ppt_w/2"/>
                                          </p:val>
                                        </p:tav>
                                        <p:tav tm="100000">
                                          <p:val>
                                            <p:strVal val="#ppt_x"/>
                                          </p:val>
                                        </p:tav>
                                      </p:tavLst>
                                    </p:anim>
                                    <p:anim calcmode="lin" valueType="num">
                                      <p:cBhvr additive="base">
                                        <p:cTn id="37" dur="500" fill="hold"/>
                                        <p:tgtEl>
                                          <p:spTgt spid="11"/>
                                        </p:tgtEl>
                                        <p:attrNameLst>
                                          <p:attrName>ppt_y</p:attrName>
                                        </p:attrNameLst>
                                      </p:cBhvr>
                                      <p:tavLst>
                                        <p:tav tm="0">
                                          <p:val>
                                            <p:strVal val="#ppt_y"/>
                                          </p:val>
                                        </p:tav>
                                        <p:tav tm="100000">
                                          <p:val>
                                            <p:strVal val="#ppt_y"/>
                                          </p:val>
                                        </p:tav>
                                      </p:tavLst>
                                    </p:anim>
                                  </p:childTnLst>
                                </p:cTn>
                              </p:par>
                            </p:childTnLst>
                          </p:cTn>
                        </p:par>
                        <p:par>
                          <p:cTn id="38" fill="hold">
                            <p:stCondLst>
                              <p:cond delay="500"/>
                            </p:stCondLst>
                            <p:childTnLst>
                              <p:par>
                                <p:cTn id="39" presetID="22" presetClass="entr" presetSubtype="4" fill="hold"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down)">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12"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additive="base">
                                        <p:cTn id="46" dur="500" fill="hold"/>
                                        <p:tgtEl>
                                          <p:spTgt spid="12"/>
                                        </p:tgtEl>
                                        <p:attrNameLst>
                                          <p:attrName>ppt_x</p:attrName>
                                        </p:attrNameLst>
                                      </p:cBhvr>
                                      <p:tavLst>
                                        <p:tav tm="0">
                                          <p:val>
                                            <p:strVal val="0-#ppt_w/2"/>
                                          </p:val>
                                        </p:tav>
                                        <p:tav tm="100000">
                                          <p:val>
                                            <p:strVal val="#ppt_x"/>
                                          </p:val>
                                        </p:tav>
                                      </p:tavLst>
                                    </p:anim>
                                    <p:anim calcmode="lin" valueType="num">
                                      <p:cBhvr additive="base">
                                        <p:cTn id="47" dur="500" fill="hold"/>
                                        <p:tgtEl>
                                          <p:spTgt spid="12"/>
                                        </p:tgtEl>
                                        <p:attrNameLst>
                                          <p:attrName>ppt_y</p:attrName>
                                        </p:attrNameLst>
                                      </p:cBhvr>
                                      <p:tavLst>
                                        <p:tav tm="0">
                                          <p:val>
                                            <p:strVal val="1+#ppt_h/2"/>
                                          </p:val>
                                        </p:tav>
                                        <p:tav tm="100000">
                                          <p:val>
                                            <p:strVal val="#ppt_y"/>
                                          </p:val>
                                        </p:tav>
                                      </p:tavLst>
                                    </p:anim>
                                  </p:childTnLst>
                                </p:cTn>
                              </p:par>
                            </p:childTnLst>
                          </p:cTn>
                        </p:par>
                        <p:par>
                          <p:cTn id="48" fill="hold">
                            <p:stCondLst>
                              <p:cond delay="500"/>
                            </p:stCondLst>
                            <p:childTnLst>
                              <p:par>
                                <p:cTn id="49" presetID="22" presetClass="entr" presetSubtype="4" fill="hold"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down)">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6" fill="hold" grpId="0" nodeType="clickEffect">
                                  <p:stCondLst>
                                    <p:cond delay="0"/>
                                  </p:stCondLst>
                                  <p:childTnLst>
                                    <p:set>
                                      <p:cBhvr>
                                        <p:cTn id="55" dur="1" fill="hold">
                                          <p:stCondLst>
                                            <p:cond delay="0"/>
                                          </p:stCondLst>
                                        </p:cTn>
                                        <p:tgtEl>
                                          <p:spTgt spid="31"/>
                                        </p:tgtEl>
                                        <p:attrNameLst>
                                          <p:attrName>style.visibility</p:attrName>
                                        </p:attrNameLst>
                                      </p:cBhvr>
                                      <p:to>
                                        <p:strVal val="visible"/>
                                      </p:to>
                                    </p:set>
                                    <p:anim calcmode="lin" valueType="num">
                                      <p:cBhvr additive="base">
                                        <p:cTn id="56" dur="500" fill="hold"/>
                                        <p:tgtEl>
                                          <p:spTgt spid="31"/>
                                        </p:tgtEl>
                                        <p:attrNameLst>
                                          <p:attrName>ppt_x</p:attrName>
                                        </p:attrNameLst>
                                      </p:cBhvr>
                                      <p:tavLst>
                                        <p:tav tm="0">
                                          <p:val>
                                            <p:strVal val="1+#ppt_w/2"/>
                                          </p:val>
                                        </p:tav>
                                        <p:tav tm="100000">
                                          <p:val>
                                            <p:strVal val="#ppt_x"/>
                                          </p:val>
                                        </p:tav>
                                      </p:tavLst>
                                    </p:anim>
                                    <p:anim calcmode="lin" valueType="num">
                                      <p:cBhvr additive="base">
                                        <p:cTn id="57" dur="500" fill="hold"/>
                                        <p:tgtEl>
                                          <p:spTgt spid="31"/>
                                        </p:tgtEl>
                                        <p:attrNameLst>
                                          <p:attrName>ppt_y</p:attrName>
                                        </p:attrNameLst>
                                      </p:cBhvr>
                                      <p:tavLst>
                                        <p:tav tm="0">
                                          <p:val>
                                            <p:strVal val="1+#ppt_h/2"/>
                                          </p:val>
                                        </p:tav>
                                        <p:tav tm="100000">
                                          <p:val>
                                            <p:strVal val="#ppt_y"/>
                                          </p:val>
                                        </p:tav>
                                      </p:tavLst>
                                    </p:anim>
                                  </p:childTnLst>
                                </p:cTn>
                              </p:par>
                            </p:childTnLst>
                          </p:cTn>
                        </p:par>
                        <p:par>
                          <p:cTn id="58" fill="hold">
                            <p:stCondLst>
                              <p:cond delay="500"/>
                            </p:stCondLst>
                            <p:childTnLst>
                              <p:par>
                                <p:cTn id="59" presetID="22" presetClass="entr" presetSubtype="4" fill="hold" nodeType="after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wipe(down)">
                                      <p:cBhvr>
                                        <p:cTn id="61" dur="500"/>
                                        <p:tgtEl>
                                          <p:spTgt spid="28"/>
                                        </p:tgtEl>
                                      </p:cBhvr>
                                    </p:animEffect>
                                  </p:childTnLst>
                                </p:cTn>
                              </p:par>
                            </p:childTnLst>
                          </p:cTn>
                        </p:par>
                      </p:childTnLst>
                    </p:cTn>
                  </p:par>
                  <p:par>
                    <p:cTn id="62" fill="hold">
                      <p:stCondLst>
                        <p:cond delay="indefinite"/>
                      </p:stCondLst>
                      <p:childTnLst>
                        <p:par>
                          <p:cTn id="63" fill="hold">
                            <p:stCondLst>
                              <p:cond delay="0"/>
                            </p:stCondLst>
                            <p:childTnLst>
                              <p:par>
                                <p:cTn id="64" presetID="14" presetClass="exit" presetSubtype="10" fill="hold" nodeType="clickEffect">
                                  <p:stCondLst>
                                    <p:cond delay="0"/>
                                  </p:stCondLst>
                                  <p:childTnLst>
                                    <p:animEffect transition="out" filter="randombar(horizontal)">
                                      <p:cBhvr>
                                        <p:cTn id="65" dur="500"/>
                                        <p:tgtEl>
                                          <p:spTgt spid="13"/>
                                        </p:tgtEl>
                                      </p:cBhvr>
                                    </p:animEffect>
                                    <p:set>
                                      <p:cBhvr>
                                        <p:cTn id="66" dur="1" fill="hold">
                                          <p:stCondLst>
                                            <p:cond delay="499"/>
                                          </p:stCondLst>
                                        </p:cTn>
                                        <p:tgtEl>
                                          <p:spTgt spid="13"/>
                                        </p:tgtEl>
                                        <p:attrNameLst>
                                          <p:attrName>style.visibility</p:attrName>
                                        </p:attrNameLst>
                                      </p:cBhvr>
                                      <p:to>
                                        <p:strVal val="hidden"/>
                                      </p:to>
                                    </p:set>
                                  </p:childTnLst>
                                </p:cTn>
                              </p:par>
                              <p:par>
                                <p:cTn id="67" presetID="14" presetClass="exit" presetSubtype="10" fill="hold" grpId="1" nodeType="withEffect">
                                  <p:stCondLst>
                                    <p:cond delay="0"/>
                                  </p:stCondLst>
                                  <p:childTnLst>
                                    <p:animEffect transition="out" filter="randombar(horizontal)">
                                      <p:cBhvr>
                                        <p:cTn id="68" dur="500"/>
                                        <p:tgtEl>
                                          <p:spTgt spid="15"/>
                                        </p:tgtEl>
                                      </p:cBhvr>
                                    </p:animEffect>
                                    <p:set>
                                      <p:cBhvr>
                                        <p:cTn id="69" dur="1" fill="hold">
                                          <p:stCondLst>
                                            <p:cond delay="499"/>
                                          </p:stCondLst>
                                        </p:cTn>
                                        <p:tgtEl>
                                          <p:spTgt spid="15"/>
                                        </p:tgtEl>
                                        <p:attrNameLst>
                                          <p:attrName>style.visibility</p:attrName>
                                        </p:attrNameLst>
                                      </p:cBhvr>
                                      <p:to>
                                        <p:strVal val="hidden"/>
                                      </p:to>
                                    </p:set>
                                  </p:childTnLst>
                                </p:cTn>
                              </p:par>
                              <p:par>
                                <p:cTn id="70" presetID="14" presetClass="exit" presetSubtype="10" fill="hold" grpId="1" nodeType="withEffect">
                                  <p:stCondLst>
                                    <p:cond delay="0"/>
                                  </p:stCondLst>
                                  <p:childTnLst>
                                    <p:animEffect transition="out" filter="randombar(horizontal)">
                                      <p:cBhvr>
                                        <p:cTn id="71" dur="500"/>
                                        <p:tgtEl>
                                          <p:spTgt spid="10"/>
                                        </p:tgtEl>
                                      </p:cBhvr>
                                    </p:animEffect>
                                    <p:set>
                                      <p:cBhvr>
                                        <p:cTn id="72" dur="1" fill="hold">
                                          <p:stCondLst>
                                            <p:cond delay="499"/>
                                          </p:stCondLst>
                                        </p:cTn>
                                        <p:tgtEl>
                                          <p:spTgt spid="10"/>
                                        </p:tgtEl>
                                        <p:attrNameLst>
                                          <p:attrName>style.visibility</p:attrName>
                                        </p:attrNameLst>
                                      </p:cBhvr>
                                      <p:to>
                                        <p:strVal val="hidden"/>
                                      </p:to>
                                    </p:set>
                                  </p:childTnLst>
                                </p:cTn>
                              </p:par>
                              <p:par>
                                <p:cTn id="73" presetID="14" presetClass="exit" presetSubtype="10" fill="hold" nodeType="withEffect">
                                  <p:stCondLst>
                                    <p:cond delay="0"/>
                                  </p:stCondLst>
                                  <p:childTnLst>
                                    <p:animEffect transition="out" filter="randombar(horizontal)">
                                      <p:cBhvr>
                                        <p:cTn id="74" dur="500"/>
                                        <p:tgtEl>
                                          <p:spTgt spid="7"/>
                                        </p:tgtEl>
                                      </p:cBhvr>
                                    </p:animEffect>
                                    <p:set>
                                      <p:cBhvr>
                                        <p:cTn id="75" dur="1" fill="hold">
                                          <p:stCondLst>
                                            <p:cond delay="499"/>
                                          </p:stCondLst>
                                        </p:cTn>
                                        <p:tgtEl>
                                          <p:spTgt spid="7"/>
                                        </p:tgtEl>
                                        <p:attrNameLst>
                                          <p:attrName>style.visibility</p:attrName>
                                        </p:attrNameLst>
                                      </p:cBhvr>
                                      <p:to>
                                        <p:strVal val="hidden"/>
                                      </p:to>
                                    </p:set>
                                  </p:childTnLst>
                                </p:cTn>
                              </p:par>
                              <p:par>
                                <p:cTn id="76" presetID="14" presetClass="exit" presetSubtype="10" fill="hold" grpId="1" nodeType="withEffect">
                                  <p:stCondLst>
                                    <p:cond delay="0"/>
                                  </p:stCondLst>
                                  <p:childTnLst>
                                    <p:animEffect transition="out" filter="randombar(horizontal)">
                                      <p:cBhvr>
                                        <p:cTn id="77" dur="500"/>
                                        <p:tgtEl>
                                          <p:spTgt spid="4"/>
                                        </p:tgtEl>
                                      </p:cBhvr>
                                    </p:animEffect>
                                    <p:set>
                                      <p:cBhvr>
                                        <p:cTn id="78" dur="1" fill="hold">
                                          <p:stCondLst>
                                            <p:cond delay="499"/>
                                          </p:stCondLst>
                                        </p:cTn>
                                        <p:tgtEl>
                                          <p:spTgt spid="4"/>
                                        </p:tgtEl>
                                        <p:attrNameLst>
                                          <p:attrName>style.visibility</p:attrName>
                                        </p:attrNameLst>
                                      </p:cBhvr>
                                      <p:to>
                                        <p:strVal val="hidden"/>
                                      </p:to>
                                    </p:set>
                                  </p:childTnLst>
                                </p:cTn>
                              </p:par>
                              <p:par>
                                <p:cTn id="79" presetID="14" presetClass="exit" presetSubtype="10" fill="hold" grpId="1" nodeType="withEffect">
                                  <p:stCondLst>
                                    <p:cond delay="0"/>
                                  </p:stCondLst>
                                  <p:childTnLst>
                                    <p:animEffect transition="out" filter="randombar(horizontal)">
                                      <p:cBhvr>
                                        <p:cTn id="80" dur="500"/>
                                        <p:tgtEl>
                                          <p:spTgt spid="11"/>
                                        </p:tgtEl>
                                      </p:cBhvr>
                                    </p:animEffect>
                                    <p:set>
                                      <p:cBhvr>
                                        <p:cTn id="81" dur="1" fill="hold">
                                          <p:stCondLst>
                                            <p:cond delay="499"/>
                                          </p:stCondLst>
                                        </p:cTn>
                                        <p:tgtEl>
                                          <p:spTgt spid="11"/>
                                        </p:tgtEl>
                                        <p:attrNameLst>
                                          <p:attrName>style.visibility</p:attrName>
                                        </p:attrNameLst>
                                      </p:cBhvr>
                                      <p:to>
                                        <p:strVal val="hidden"/>
                                      </p:to>
                                    </p:set>
                                  </p:childTnLst>
                                </p:cTn>
                              </p:par>
                              <p:par>
                                <p:cTn id="82" presetID="14" presetClass="exit" presetSubtype="10" fill="hold" nodeType="withEffect">
                                  <p:stCondLst>
                                    <p:cond delay="0"/>
                                  </p:stCondLst>
                                  <p:childTnLst>
                                    <p:animEffect transition="out" filter="randombar(horizontal)">
                                      <p:cBhvr>
                                        <p:cTn id="83" dur="500"/>
                                        <p:tgtEl>
                                          <p:spTgt spid="16"/>
                                        </p:tgtEl>
                                      </p:cBhvr>
                                    </p:animEffect>
                                    <p:set>
                                      <p:cBhvr>
                                        <p:cTn id="84" dur="1" fill="hold">
                                          <p:stCondLst>
                                            <p:cond delay="499"/>
                                          </p:stCondLst>
                                        </p:cTn>
                                        <p:tgtEl>
                                          <p:spTgt spid="16"/>
                                        </p:tgtEl>
                                        <p:attrNameLst>
                                          <p:attrName>style.visibility</p:attrName>
                                        </p:attrNameLst>
                                      </p:cBhvr>
                                      <p:to>
                                        <p:strVal val="hidden"/>
                                      </p:to>
                                    </p:set>
                                  </p:childTnLst>
                                </p:cTn>
                              </p:par>
                              <p:par>
                                <p:cTn id="85" presetID="14" presetClass="exit" presetSubtype="10" fill="hold" grpId="1" nodeType="withEffect">
                                  <p:stCondLst>
                                    <p:cond delay="0"/>
                                  </p:stCondLst>
                                  <p:childTnLst>
                                    <p:animEffect transition="out" filter="randombar(horizontal)">
                                      <p:cBhvr>
                                        <p:cTn id="86" dur="500"/>
                                        <p:tgtEl>
                                          <p:spTgt spid="12"/>
                                        </p:tgtEl>
                                      </p:cBhvr>
                                    </p:animEffect>
                                    <p:set>
                                      <p:cBhvr>
                                        <p:cTn id="87" dur="1" fill="hold">
                                          <p:stCondLst>
                                            <p:cond delay="499"/>
                                          </p:stCondLst>
                                        </p:cTn>
                                        <p:tgtEl>
                                          <p:spTgt spid="12"/>
                                        </p:tgtEl>
                                        <p:attrNameLst>
                                          <p:attrName>style.visibility</p:attrName>
                                        </p:attrNameLst>
                                      </p:cBhvr>
                                      <p:to>
                                        <p:strVal val="hidden"/>
                                      </p:to>
                                    </p:set>
                                  </p:childTnLst>
                                </p:cTn>
                              </p:par>
                              <p:par>
                                <p:cTn id="88" presetID="14" presetClass="exit" presetSubtype="10" fill="hold" nodeType="withEffect">
                                  <p:stCondLst>
                                    <p:cond delay="0"/>
                                  </p:stCondLst>
                                  <p:childTnLst>
                                    <p:animEffect transition="out" filter="randombar(horizontal)">
                                      <p:cBhvr>
                                        <p:cTn id="89" dur="500"/>
                                        <p:tgtEl>
                                          <p:spTgt spid="23"/>
                                        </p:tgtEl>
                                      </p:cBhvr>
                                    </p:animEffect>
                                    <p:set>
                                      <p:cBhvr>
                                        <p:cTn id="90" dur="1" fill="hold">
                                          <p:stCondLst>
                                            <p:cond delay="499"/>
                                          </p:stCondLst>
                                        </p:cTn>
                                        <p:tgtEl>
                                          <p:spTgt spid="23"/>
                                        </p:tgtEl>
                                        <p:attrNameLst>
                                          <p:attrName>style.visibility</p:attrName>
                                        </p:attrNameLst>
                                      </p:cBhvr>
                                      <p:to>
                                        <p:strVal val="hidden"/>
                                      </p:to>
                                    </p:set>
                                  </p:childTnLst>
                                </p:cTn>
                              </p:par>
                              <p:par>
                                <p:cTn id="91" presetID="14" presetClass="exit" presetSubtype="10" fill="hold" grpId="1" nodeType="withEffect">
                                  <p:stCondLst>
                                    <p:cond delay="0"/>
                                  </p:stCondLst>
                                  <p:childTnLst>
                                    <p:animEffect transition="out" filter="randombar(horizontal)">
                                      <p:cBhvr>
                                        <p:cTn id="92" dur="500"/>
                                        <p:tgtEl>
                                          <p:spTgt spid="31"/>
                                        </p:tgtEl>
                                      </p:cBhvr>
                                    </p:animEffect>
                                    <p:set>
                                      <p:cBhvr>
                                        <p:cTn id="93" dur="1" fill="hold">
                                          <p:stCondLst>
                                            <p:cond delay="499"/>
                                          </p:stCondLst>
                                        </p:cTn>
                                        <p:tgtEl>
                                          <p:spTgt spid="31"/>
                                        </p:tgtEl>
                                        <p:attrNameLst>
                                          <p:attrName>style.visibility</p:attrName>
                                        </p:attrNameLst>
                                      </p:cBhvr>
                                      <p:to>
                                        <p:strVal val="hidden"/>
                                      </p:to>
                                    </p:set>
                                  </p:childTnLst>
                                </p:cTn>
                              </p:par>
                              <p:par>
                                <p:cTn id="94" presetID="14" presetClass="exit" presetSubtype="10" fill="hold" nodeType="withEffect">
                                  <p:stCondLst>
                                    <p:cond delay="0"/>
                                  </p:stCondLst>
                                  <p:childTnLst>
                                    <p:animEffect transition="out" filter="randombar(horizontal)">
                                      <p:cBhvr>
                                        <p:cTn id="95" dur="500"/>
                                        <p:tgtEl>
                                          <p:spTgt spid="28"/>
                                        </p:tgtEl>
                                      </p:cBhvr>
                                    </p:animEffect>
                                    <p:set>
                                      <p:cBhvr>
                                        <p:cTn id="96" dur="1" fill="hold">
                                          <p:stCondLst>
                                            <p:cond delay="499"/>
                                          </p:stCondLst>
                                        </p:cTn>
                                        <p:tgtEl>
                                          <p:spTgt spid="28"/>
                                        </p:tgtEl>
                                        <p:attrNameLst>
                                          <p:attrName>style.visibility</p:attrName>
                                        </p:attrNameLst>
                                      </p:cBhvr>
                                      <p:to>
                                        <p:strVal val="hidden"/>
                                      </p:to>
                                    </p:set>
                                  </p:childTnLst>
                                </p:cTn>
                              </p:par>
                              <p:par>
                                <p:cTn id="97" presetID="14" presetClass="exit" presetSubtype="10" fill="hold" grpId="0" nodeType="withEffect">
                                  <p:stCondLst>
                                    <p:cond delay="0"/>
                                  </p:stCondLst>
                                  <p:childTnLst>
                                    <p:animEffect transition="out" filter="randombar(horizontal)">
                                      <p:cBhvr>
                                        <p:cTn id="98" dur="500"/>
                                        <p:tgtEl>
                                          <p:spTgt spid="3"/>
                                        </p:tgtEl>
                                      </p:cBhvr>
                                    </p:animEffect>
                                    <p:set>
                                      <p:cBhvr>
                                        <p:cTn id="99" dur="1" fill="hold">
                                          <p:stCondLst>
                                            <p:cond delay="499"/>
                                          </p:stCondLst>
                                        </p:cTn>
                                        <p:tgtEl>
                                          <p:spTgt spid="3"/>
                                        </p:tgtEl>
                                        <p:attrNameLst>
                                          <p:attrName>style.visibility</p:attrName>
                                        </p:attrNameLst>
                                      </p:cBhvr>
                                      <p:to>
                                        <p:strVal val="hidden"/>
                                      </p:to>
                                    </p:set>
                                  </p:childTnLst>
                                </p:cTn>
                              </p:par>
                              <p:par>
                                <p:cTn id="100" presetID="14" presetClass="exit" presetSubtype="10" fill="hold" grpId="1" nodeType="withEffect">
                                  <p:stCondLst>
                                    <p:cond delay="0"/>
                                  </p:stCondLst>
                                  <p:childTnLst>
                                    <p:animEffect transition="out" filter="randombar(horizontal)">
                                      <p:cBhvr>
                                        <p:cTn id="101" dur="500"/>
                                        <p:tgtEl>
                                          <p:spTgt spid="17"/>
                                        </p:tgtEl>
                                      </p:cBhvr>
                                    </p:animEffect>
                                    <p:set>
                                      <p:cBhvr>
                                        <p:cTn id="102"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4" grpId="1" animBg="1"/>
      <p:bldP spid="10" grpId="0" animBg="1"/>
      <p:bldP spid="10" grpId="1" animBg="1"/>
      <p:bldP spid="11" grpId="0" animBg="1"/>
      <p:bldP spid="11" grpId="1" animBg="1"/>
      <p:bldP spid="12" grpId="0" animBg="1"/>
      <p:bldP spid="12" grpId="1" animBg="1"/>
      <p:bldP spid="31" grpId="0" animBg="1"/>
      <p:bldP spid="31" grpId="1" animBg="1"/>
      <p:bldP spid="15" grpId="0" animBg="1"/>
      <p:bldP spid="15" grpId="1" animBg="1"/>
      <p:bldP spid="17" grpId="0" animBg="1"/>
      <p:bldP spid="17"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27ECE66-77E9-45E6-845F-F8A77125EC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1799" y="1220655"/>
            <a:ext cx="8790272" cy="5286960"/>
          </a:xfrm>
          <a:prstGeom prst="rect">
            <a:avLst/>
          </a:prstGeom>
        </p:spPr>
      </p:pic>
      <p:sp>
        <p:nvSpPr>
          <p:cNvPr id="4" name="TextBox 3"/>
          <p:cNvSpPr txBox="1"/>
          <p:nvPr/>
        </p:nvSpPr>
        <p:spPr>
          <a:xfrm>
            <a:off x="3006894" y="736788"/>
            <a:ext cx="4127993" cy="400110"/>
          </a:xfrm>
          <a:prstGeom prst="rect">
            <a:avLst/>
          </a:prstGeom>
          <a:solidFill>
            <a:srgbClr val="FDF0E7"/>
          </a:solidFill>
          <a:ln w="19050">
            <a:solidFill>
              <a:schemeClr val="accent2"/>
            </a:solidFill>
          </a:ln>
        </p:spPr>
        <p:txBody>
          <a:bodyPr wrap="square" rtlCol="0">
            <a:spAutoFit/>
          </a:bodyPr>
          <a:lstStyle>
            <a:defPPr>
              <a:defRPr lang="en-US"/>
            </a:defPPr>
            <a:lvl1pPr marL="342900" indent="-342900">
              <a:buFont typeface="+mj-lt"/>
              <a:buAutoNum type="arabicPeriod" startAt="4"/>
              <a:defRPr sz="2000"/>
            </a:lvl1pPr>
          </a:lstStyle>
          <a:p>
            <a:pPr marL="192088" indent="0">
              <a:buNone/>
            </a:pPr>
            <a:r>
              <a:rPr lang="en-CA" dirty="0"/>
              <a:t>1. Insert a </a:t>
            </a:r>
            <a:r>
              <a:rPr lang="en-CA" b="1" dirty="0"/>
              <a:t>WordArt</a:t>
            </a:r>
            <a:r>
              <a:rPr lang="en-CA" dirty="0"/>
              <a:t> as a title</a:t>
            </a:r>
          </a:p>
        </p:txBody>
      </p:sp>
      <p:sp>
        <p:nvSpPr>
          <p:cNvPr id="36" name="TextBox 35"/>
          <p:cNvSpPr txBox="1"/>
          <p:nvPr/>
        </p:nvSpPr>
        <p:spPr>
          <a:xfrm>
            <a:off x="124238" y="4058836"/>
            <a:ext cx="2882656" cy="707886"/>
          </a:xfrm>
          <a:prstGeom prst="rect">
            <a:avLst/>
          </a:prstGeom>
          <a:solidFill>
            <a:srgbClr val="FDF0E7"/>
          </a:solidFill>
          <a:ln w="19050">
            <a:solidFill>
              <a:schemeClr val="accent2"/>
            </a:solidFill>
          </a:ln>
        </p:spPr>
        <p:txBody>
          <a:bodyPr wrap="square" rtlCol="0">
            <a:spAutoFit/>
          </a:bodyPr>
          <a:lstStyle/>
          <a:p>
            <a:pPr marL="266700" indent="-266700"/>
            <a:r>
              <a:rPr lang="en-CA" sz="2000" dirty="0"/>
              <a:t>4. Now add some content to the </a:t>
            </a:r>
            <a:r>
              <a:rPr lang="en-CA" sz="2000" b="1" dirty="0"/>
              <a:t>Textbox</a:t>
            </a:r>
            <a:r>
              <a:rPr lang="en-CA" sz="2000" dirty="0"/>
              <a:t>.</a:t>
            </a:r>
          </a:p>
        </p:txBody>
      </p:sp>
      <p:cxnSp>
        <p:nvCxnSpPr>
          <p:cNvPr id="38" name="Straight Arrow Connector 37"/>
          <p:cNvCxnSpPr>
            <a:cxnSpLocks/>
          </p:cNvCxnSpPr>
          <p:nvPr/>
        </p:nvCxnSpPr>
        <p:spPr>
          <a:xfrm>
            <a:off x="3006894" y="4411801"/>
            <a:ext cx="2047244" cy="13526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Slide Number Placeholder 61">
            <a:extLst>
              <a:ext uri="{FF2B5EF4-FFF2-40B4-BE49-F238E27FC236}">
                <a16:creationId xmlns:a16="http://schemas.microsoft.com/office/drawing/2014/main" id="{3F7C314A-44DE-4A44-8127-A6C16D5EB93E}"/>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38</a:t>
            </a:fld>
            <a:endParaRPr lang="en-US" altLang="en-US" dirty="0">
              <a:solidFill>
                <a:schemeClr val="tx1"/>
              </a:solidFill>
            </a:endParaRPr>
          </a:p>
        </p:txBody>
      </p:sp>
      <p:sp>
        <p:nvSpPr>
          <p:cNvPr id="9" name="TextBox 8">
            <a:extLst>
              <a:ext uri="{FF2B5EF4-FFF2-40B4-BE49-F238E27FC236}">
                <a16:creationId xmlns:a16="http://schemas.microsoft.com/office/drawing/2014/main" id="{BD353AE9-9D33-41BA-84A1-646E43A2CF92}"/>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0" name="TextBox 9">
            <a:extLst>
              <a:ext uri="{FF2B5EF4-FFF2-40B4-BE49-F238E27FC236}">
                <a16:creationId xmlns:a16="http://schemas.microsoft.com/office/drawing/2014/main" id="{38EEFC8E-9019-42F6-95BE-28A312174C02}"/>
              </a:ext>
            </a:extLst>
          </p:cNvPr>
          <p:cNvSpPr txBox="1"/>
          <p:nvPr/>
        </p:nvSpPr>
        <p:spPr>
          <a:xfrm>
            <a:off x="124238" y="109036"/>
            <a:ext cx="356822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Adding Content and Formatting</a:t>
            </a:r>
          </a:p>
        </p:txBody>
      </p:sp>
      <p:sp>
        <p:nvSpPr>
          <p:cNvPr id="2" name="TextBox 1">
            <a:extLst>
              <a:ext uri="{FF2B5EF4-FFF2-40B4-BE49-F238E27FC236}">
                <a16:creationId xmlns:a16="http://schemas.microsoft.com/office/drawing/2014/main" id="{E58692DD-3E24-4BDF-B81C-E949994E61AB}"/>
              </a:ext>
            </a:extLst>
          </p:cNvPr>
          <p:cNvSpPr txBox="1"/>
          <p:nvPr/>
        </p:nvSpPr>
        <p:spPr>
          <a:xfrm>
            <a:off x="7674633" y="720696"/>
            <a:ext cx="2435629" cy="400110"/>
          </a:xfrm>
          <a:prstGeom prst="rect">
            <a:avLst/>
          </a:prstGeom>
          <a:solidFill>
            <a:srgbClr val="FDF0E7"/>
          </a:solidFill>
          <a:ln w="19050">
            <a:solidFill>
              <a:schemeClr val="accent2"/>
            </a:solidFill>
          </a:ln>
        </p:spPr>
        <p:txBody>
          <a:bodyPr wrap="square" rtlCol="0">
            <a:spAutoFit/>
          </a:bodyPr>
          <a:lstStyle>
            <a:defPPr>
              <a:defRPr lang="en-US"/>
            </a:defPPr>
            <a:lvl1pPr marL="192088" indent="0">
              <a:buFont typeface="+mj-lt"/>
              <a:buNone/>
              <a:defRPr sz="2000"/>
            </a:lvl1pPr>
          </a:lstStyle>
          <a:p>
            <a:r>
              <a:rPr lang="en-CA" dirty="0"/>
              <a:t>3. Insert a </a:t>
            </a:r>
            <a:r>
              <a:rPr lang="en-CA" b="1" dirty="0"/>
              <a:t>Textbox</a:t>
            </a:r>
            <a:r>
              <a:rPr lang="en-CA" dirty="0"/>
              <a:t>.</a:t>
            </a:r>
          </a:p>
        </p:txBody>
      </p:sp>
      <p:cxnSp>
        <p:nvCxnSpPr>
          <p:cNvPr id="6" name="Straight Arrow Connector 5">
            <a:extLst>
              <a:ext uri="{FF2B5EF4-FFF2-40B4-BE49-F238E27FC236}">
                <a16:creationId xmlns:a16="http://schemas.microsoft.com/office/drawing/2014/main" id="{EB8F77BA-1E7D-410B-BEE8-85E6DD0C2343}"/>
              </a:ext>
            </a:extLst>
          </p:cNvPr>
          <p:cNvCxnSpPr>
            <a:cxnSpLocks/>
          </p:cNvCxnSpPr>
          <p:nvPr/>
        </p:nvCxnSpPr>
        <p:spPr>
          <a:xfrm>
            <a:off x="4846320" y="1120806"/>
            <a:ext cx="756458" cy="19549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969126D-9DCE-4ADA-9311-A45BB0785B29}"/>
              </a:ext>
            </a:extLst>
          </p:cNvPr>
          <p:cNvCxnSpPr>
            <a:cxnSpLocks/>
            <a:stCxn id="2" idx="2"/>
          </p:cNvCxnSpPr>
          <p:nvPr/>
        </p:nvCxnSpPr>
        <p:spPr>
          <a:xfrm flipH="1">
            <a:off x="8345978" y="1120806"/>
            <a:ext cx="546470" cy="253679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0212603-7D58-4898-87C7-A09BFFC34673}"/>
              </a:ext>
            </a:extLst>
          </p:cNvPr>
          <p:cNvSpPr txBox="1"/>
          <p:nvPr/>
        </p:nvSpPr>
        <p:spPr>
          <a:xfrm>
            <a:off x="124238" y="2046090"/>
            <a:ext cx="4127993" cy="400110"/>
          </a:xfrm>
          <a:prstGeom prst="rect">
            <a:avLst/>
          </a:prstGeom>
          <a:solidFill>
            <a:srgbClr val="FDF0E7"/>
          </a:solidFill>
          <a:ln w="19050">
            <a:solidFill>
              <a:schemeClr val="accent2"/>
            </a:solidFill>
          </a:ln>
        </p:spPr>
        <p:txBody>
          <a:bodyPr wrap="square" rtlCol="0">
            <a:spAutoFit/>
          </a:bodyPr>
          <a:lstStyle/>
          <a:p>
            <a:r>
              <a:rPr lang="en-CA" sz="2000" dirty="0"/>
              <a:t>2. Type in </a:t>
            </a:r>
            <a:r>
              <a:rPr lang="en-CA" sz="2000" b="1" i="1" dirty="0"/>
              <a:t>Our First PowerPoint Slide</a:t>
            </a:r>
          </a:p>
        </p:txBody>
      </p:sp>
      <p:cxnSp>
        <p:nvCxnSpPr>
          <p:cNvPr id="18" name="Straight Arrow Connector 17">
            <a:extLst>
              <a:ext uri="{FF2B5EF4-FFF2-40B4-BE49-F238E27FC236}">
                <a16:creationId xmlns:a16="http://schemas.microsoft.com/office/drawing/2014/main" id="{29E09E2C-15F6-4885-87B5-1A274D61F74F}"/>
              </a:ext>
            </a:extLst>
          </p:cNvPr>
          <p:cNvCxnSpPr>
            <a:cxnSpLocks/>
            <a:stCxn id="17" idx="3"/>
          </p:cNvCxnSpPr>
          <p:nvPr/>
        </p:nvCxnSpPr>
        <p:spPr>
          <a:xfrm>
            <a:off x="4252231" y="2246145"/>
            <a:ext cx="801907" cy="87112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2821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 presetClass="entr" presetSubtype="9"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0-#ppt_w/2"/>
                                          </p:val>
                                        </p:tav>
                                        <p:tav tm="100000">
                                          <p:val>
                                            <p:strVal val="#ppt_x"/>
                                          </p:val>
                                        </p:tav>
                                      </p:tavLst>
                                    </p:anim>
                                    <p:anim calcmode="lin" valueType="num">
                                      <p:cBhvr additive="base">
                                        <p:cTn id="22" dur="500" fill="hold"/>
                                        <p:tgtEl>
                                          <p:spTgt spid="17"/>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1+#ppt_w/2"/>
                                          </p:val>
                                        </p:tav>
                                        <p:tav tm="100000">
                                          <p:val>
                                            <p:strVal val="#ppt_x"/>
                                          </p:val>
                                        </p:tav>
                                      </p:tavLst>
                                    </p:anim>
                                    <p:anim calcmode="lin" valueType="num">
                                      <p:cBhvr additive="base">
                                        <p:cTn id="32" dur="500" fill="hold"/>
                                        <p:tgtEl>
                                          <p:spTgt spid="2"/>
                                        </p:tgtEl>
                                        <p:attrNameLst>
                                          <p:attrName>ppt_y</p:attrName>
                                        </p:attrNameLst>
                                      </p:cBhvr>
                                      <p:tavLst>
                                        <p:tav tm="0">
                                          <p:val>
                                            <p:strVal val="0-#ppt_h/2"/>
                                          </p:val>
                                        </p:tav>
                                        <p:tav tm="100000">
                                          <p:val>
                                            <p:strVal val="#ppt_y"/>
                                          </p:val>
                                        </p:tav>
                                      </p:tavLst>
                                    </p:anim>
                                  </p:childTnLst>
                                </p:cTn>
                              </p:par>
                            </p:childTnLst>
                          </p:cTn>
                        </p:par>
                        <p:par>
                          <p:cTn id="33" fill="hold">
                            <p:stCondLst>
                              <p:cond delay="500"/>
                            </p:stCondLst>
                            <p:childTnLst>
                              <p:par>
                                <p:cTn id="34" presetID="22" presetClass="entr" presetSubtype="1"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up)">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500" fill="hold"/>
                                        <p:tgtEl>
                                          <p:spTgt spid="36"/>
                                        </p:tgtEl>
                                        <p:attrNameLst>
                                          <p:attrName>ppt_x</p:attrName>
                                        </p:attrNameLst>
                                      </p:cBhvr>
                                      <p:tavLst>
                                        <p:tav tm="0">
                                          <p:val>
                                            <p:strVal val="0-#ppt_w/2"/>
                                          </p:val>
                                        </p:tav>
                                        <p:tav tm="100000">
                                          <p:val>
                                            <p:strVal val="#ppt_x"/>
                                          </p:val>
                                        </p:tav>
                                      </p:tavLst>
                                    </p:anim>
                                    <p:anim calcmode="lin" valueType="num">
                                      <p:cBhvr additive="base">
                                        <p:cTn id="42" dur="500" fill="hold"/>
                                        <p:tgtEl>
                                          <p:spTgt spid="36"/>
                                        </p:tgtEl>
                                        <p:attrNameLst>
                                          <p:attrName>ppt_y</p:attrName>
                                        </p:attrNameLst>
                                      </p:cBhvr>
                                      <p:tavLst>
                                        <p:tav tm="0">
                                          <p:val>
                                            <p:strVal val="#ppt_y"/>
                                          </p:val>
                                        </p:tav>
                                        <p:tav tm="100000">
                                          <p:val>
                                            <p:strVal val="#ppt_y"/>
                                          </p:val>
                                        </p:tav>
                                      </p:tavLst>
                                    </p:anim>
                                  </p:childTnLst>
                                </p:cTn>
                              </p:par>
                            </p:childTnLst>
                          </p:cTn>
                        </p:par>
                        <p:par>
                          <p:cTn id="43" fill="hold">
                            <p:stCondLst>
                              <p:cond delay="500"/>
                            </p:stCondLst>
                            <p:childTnLst>
                              <p:par>
                                <p:cTn id="44" presetID="22" presetClass="entr" presetSubtype="8" fill="hold" nodeType="afterEffect">
                                  <p:stCondLst>
                                    <p:cond delay="0"/>
                                  </p:stCondLst>
                                  <p:childTnLst>
                                    <p:set>
                                      <p:cBhvr>
                                        <p:cTn id="45" dur="1" fill="hold">
                                          <p:stCondLst>
                                            <p:cond delay="0"/>
                                          </p:stCondLst>
                                        </p:cTn>
                                        <p:tgtEl>
                                          <p:spTgt spid="38"/>
                                        </p:tgtEl>
                                        <p:attrNameLst>
                                          <p:attrName>style.visibility</p:attrName>
                                        </p:attrNameLst>
                                      </p:cBhvr>
                                      <p:to>
                                        <p:strVal val="visible"/>
                                      </p:to>
                                    </p:set>
                                    <p:animEffect transition="in" filter="wipe(left)">
                                      <p:cBhvr>
                                        <p:cTn id="4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6" grpId="0" animBg="1"/>
      <p:bldP spid="10" grpId="0" animBg="1"/>
      <p:bldP spid="2" grpId="0" animBg="1"/>
      <p:bldP spid="1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5617891-2B36-43DF-80E3-4BC1A70226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7847" y="673570"/>
            <a:ext cx="9054085" cy="5440645"/>
          </a:xfrm>
          <a:prstGeom prst="rect">
            <a:avLst/>
          </a:prstGeom>
        </p:spPr>
      </p:pic>
      <p:sp>
        <p:nvSpPr>
          <p:cNvPr id="4" name="TextBox 3"/>
          <p:cNvSpPr txBox="1"/>
          <p:nvPr/>
        </p:nvSpPr>
        <p:spPr>
          <a:xfrm>
            <a:off x="4038587" y="136838"/>
            <a:ext cx="7769932" cy="400110"/>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Now that we have added content, let’s add a down arrow and animate it.</a:t>
            </a:r>
          </a:p>
        </p:txBody>
      </p:sp>
      <p:sp>
        <p:nvSpPr>
          <p:cNvPr id="7" name="TextBox 6"/>
          <p:cNvSpPr txBox="1"/>
          <p:nvPr/>
        </p:nvSpPr>
        <p:spPr>
          <a:xfrm>
            <a:off x="60721" y="808940"/>
            <a:ext cx="2898037" cy="400110"/>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1. Click on the </a:t>
            </a:r>
            <a:r>
              <a:rPr lang="en-CA" b="1" dirty="0"/>
              <a:t>Insert</a:t>
            </a:r>
            <a:r>
              <a:rPr lang="en-CA" dirty="0"/>
              <a:t> tab.</a:t>
            </a:r>
          </a:p>
        </p:txBody>
      </p:sp>
      <p:cxnSp>
        <p:nvCxnSpPr>
          <p:cNvPr id="12" name="Straight Arrow Connector 11"/>
          <p:cNvCxnSpPr>
            <a:cxnSpLocks/>
            <a:stCxn id="7" idx="3"/>
          </p:cNvCxnSpPr>
          <p:nvPr/>
        </p:nvCxnSpPr>
        <p:spPr>
          <a:xfrm>
            <a:off x="2958758" y="1008995"/>
            <a:ext cx="1005012"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0720" y="1806770"/>
            <a:ext cx="2898037" cy="400110"/>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2. Click on </a:t>
            </a:r>
            <a:r>
              <a:rPr lang="en-CA" b="1" dirty="0"/>
              <a:t>Shapes</a:t>
            </a:r>
            <a:r>
              <a:rPr lang="en-CA" dirty="0"/>
              <a:t>.</a:t>
            </a:r>
          </a:p>
        </p:txBody>
      </p:sp>
      <p:sp>
        <p:nvSpPr>
          <p:cNvPr id="30" name="TextBox 29"/>
          <p:cNvSpPr txBox="1"/>
          <p:nvPr/>
        </p:nvSpPr>
        <p:spPr>
          <a:xfrm>
            <a:off x="60720" y="3118210"/>
            <a:ext cx="4082912" cy="1015663"/>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3. Select the large down arrow and draw it at the bottom of the slide under the text we just typed in.</a:t>
            </a:r>
          </a:p>
        </p:txBody>
      </p:sp>
      <p:sp>
        <p:nvSpPr>
          <p:cNvPr id="15" name="Rectangle 14">
            <a:extLst>
              <a:ext uri="{FF2B5EF4-FFF2-40B4-BE49-F238E27FC236}">
                <a16:creationId xmlns:a16="http://schemas.microsoft.com/office/drawing/2014/main" id="{1D1C6E54-0323-4599-B367-80C721994182}"/>
              </a:ext>
            </a:extLst>
          </p:cNvPr>
          <p:cNvSpPr/>
          <p:nvPr/>
        </p:nvSpPr>
        <p:spPr>
          <a:xfrm>
            <a:off x="4038588" y="965228"/>
            <a:ext cx="444843" cy="243097"/>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1" name="Picture 20">
            <a:extLst>
              <a:ext uri="{FF2B5EF4-FFF2-40B4-BE49-F238E27FC236}">
                <a16:creationId xmlns:a16="http://schemas.microsoft.com/office/drawing/2014/main" id="{9A2F0FC8-F3EF-4C8A-AE51-C8DBFE017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9350" y="1224784"/>
            <a:ext cx="2092411" cy="5563193"/>
          </a:xfrm>
          <a:prstGeom prst="rect">
            <a:avLst/>
          </a:prstGeom>
        </p:spPr>
      </p:pic>
      <p:cxnSp>
        <p:nvCxnSpPr>
          <p:cNvPr id="32" name="Straight Arrow Connector 31"/>
          <p:cNvCxnSpPr>
            <a:cxnSpLocks/>
            <a:stCxn id="30" idx="3"/>
          </p:cNvCxnSpPr>
          <p:nvPr/>
        </p:nvCxnSpPr>
        <p:spPr>
          <a:xfrm>
            <a:off x="4143632" y="3626042"/>
            <a:ext cx="1886465" cy="39047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cxnSpLocks/>
            <a:stCxn id="14" idx="3"/>
          </p:cNvCxnSpPr>
          <p:nvPr/>
        </p:nvCxnSpPr>
        <p:spPr>
          <a:xfrm flipV="1">
            <a:off x="2958757" y="1468409"/>
            <a:ext cx="2560592" cy="5384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Slide Number Placeholder 61">
            <a:extLst>
              <a:ext uri="{FF2B5EF4-FFF2-40B4-BE49-F238E27FC236}">
                <a16:creationId xmlns:a16="http://schemas.microsoft.com/office/drawing/2014/main" id="{08FB28E3-353D-4527-8CD6-BF55F05D8D85}"/>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39</a:t>
            </a:fld>
            <a:endParaRPr lang="en-US" altLang="en-US" dirty="0">
              <a:solidFill>
                <a:schemeClr val="tx1"/>
              </a:solidFill>
            </a:endParaRPr>
          </a:p>
        </p:txBody>
      </p:sp>
      <p:sp>
        <p:nvSpPr>
          <p:cNvPr id="19" name="TextBox 18">
            <a:extLst>
              <a:ext uri="{FF2B5EF4-FFF2-40B4-BE49-F238E27FC236}">
                <a16:creationId xmlns:a16="http://schemas.microsoft.com/office/drawing/2014/main" id="{B51D3218-EF9E-454D-90FE-F9D56C9F337E}"/>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6" name="TextBox 15">
            <a:extLst>
              <a:ext uri="{FF2B5EF4-FFF2-40B4-BE49-F238E27FC236}">
                <a16:creationId xmlns:a16="http://schemas.microsoft.com/office/drawing/2014/main" id="{89CE5B88-4242-4EC7-B824-A39551658379}"/>
              </a:ext>
            </a:extLst>
          </p:cNvPr>
          <p:cNvSpPr txBox="1"/>
          <p:nvPr/>
        </p:nvSpPr>
        <p:spPr>
          <a:xfrm>
            <a:off x="97685" y="125486"/>
            <a:ext cx="356822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Adding Content and Formatting</a:t>
            </a:r>
          </a:p>
        </p:txBody>
      </p:sp>
    </p:spTree>
    <p:extLst>
      <p:ext uri="{BB962C8B-B14F-4D97-AF65-F5344CB8AC3E}">
        <p14:creationId xmlns:p14="http://schemas.microsoft.com/office/powerpoint/2010/main" val="839548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1"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up)">
                                      <p:cBhvr>
                                        <p:cTn id="18" dur="500"/>
                                        <p:tgtEl>
                                          <p:spTgt spid="12"/>
                                        </p:tgtEl>
                                      </p:cBhvr>
                                    </p:animEffect>
                                  </p:childTnLst>
                                </p:cTn>
                              </p:par>
                            </p:childTnLst>
                          </p:cTn>
                        </p:par>
                        <p:par>
                          <p:cTn id="19" fill="hold">
                            <p:stCondLst>
                              <p:cond delay="1000"/>
                            </p:stCondLst>
                            <p:childTnLst>
                              <p:par>
                                <p:cTn id="20" presetID="22" presetClass="entr" presetSubtype="1"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up)">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1" nodeType="clickEffect">
                                  <p:stCondLst>
                                    <p:cond delay="0"/>
                                  </p:stCondLst>
                                  <p:childTnLst>
                                    <p:animEffect transition="out" filter="wipe(down)">
                                      <p:cBhvr>
                                        <p:cTn id="26" dur="500"/>
                                        <p:tgtEl>
                                          <p:spTgt spid="15"/>
                                        </p:tgtEl>
                                      </p:cBhvr>
                                    </p:animEffect>
                                    <p:set>
                                      <p:cBhvr>
                                        <p:cTn id="27" dur="1" fill="hold">
                                          <p:stCondLst>
                                            <p:cond delay="499"/>
                                          </p:stCondLst>
                                        </p:cTn>
                                        <p:tgtEl>
                                          <p:spTgt spid="15"/>
                                        </p:tgtEl>
                                        <p:attrNameLst>
                                          <p:attrName>style.visibility</p:attrName>
                                        </p:attrNameLst>
                                      </p:cBhvr>
                                      <p:to>
                                        <p:strVal val="hidden"/>
                                      </p:to>
                                    </p:set>
                                  </p:childTnLst>
                                </p:cTn>
                              </p:par>
                            </p:childTnLst>
                          </p:cTn>
                        </p:par>
                        <p:par>
                          <p:cTn id="28" fill="hold">
                            <p:stCondLst>
                              <p:cond delay="500"/>
                            </p:stCondLst>
                            <p:childTnLst>
                              <p:par>
                                <p:cTn id="29" presetID="22" presetClass="exit" presetSubtype="4" fill="hold" nodeType="afterEffect">
                                  <p:stCondLst>
                                    <p:cond delay="0"/>
                                  </p:stCondLst>
                                  <p:childTnLst>
                                    <p:animEffect transition="out" filter="wipe(down)">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childTnLst>
                          </p:cTn>
                        </p:par>
                        <p:par>
                          <p:cTn id="32" fill="hold">
                            <p:stCondLst>
                              <p:cond delay="1000"/>
                            </p:stCondLst>
                            <p:childTnLst>
                              <p:par>
                                <p:cTn id="33" presetID="2" presetClass="exit" presetSubtype="8" fill="hold" grpId="1" nodeType="afterEffect">
                                  <p:stCondLst>
                                    <p:cond delay="0"/>
                                  </p:stCondLst>
                                  <p:childTnLst>
                                    <p:anim calcmode="lin" valueType="num">
                                      <p:cBhvr additive="base">
                                        <p:cTn id="34" dur="500"/>
                                        <p:tgtEl>
                                          <p:spTgt spid="7"/>
                                        </p:tgtEl>
                                        <p:attrNameLst>
                                          <p:attrName>ppt_x</p:attrName>
                                        </p:attrNameLst>
                                      </p:cBhvr>
                                      <p:tavLst>
                                        <p:tav tm="0">
                                          <p:val>
                                            <p:strVal val="ppt_x"/>
                                          </p:val>
                                        </p:tav>
                                        <p:tav tm="100000">
                                          <p:val>
                                            <p:strVal val="0-ppt_w/2"/>
                                          </p:val>
                                        </p:tav>
                                      </p:tavLst>
                                    </p:anim>
                                    <p:anim calcmode="lin" valueType="num">
                                      <p:cBhvr additive="base">
                                        <p:cTn id="35" dur="500"/>
                                        <p:tgtEl>
                                          <p:spTgt spid="7"/>
                                        </p:tgtEl>
                                        <p:attrNameLst>
                                          <p:attrName>ppt_y</p:attrName>
                                        </p:attrNameLst>
                                      </p:cBhvr>
                                      <p:tavLst>
                                        <p:tav tm="0">
                                          <p:val>
                                            <p:strVal val="ppt_y"/>
                                          </p:val>
                                        </p:tav>
                                        <p:tav tm="100000">
                                          <p:val>
                                            <p:strVal val="ppt_y"/>
                                          </p:val>
                                        </p:tav>
                                      </p:tavLst>
                                    </p:anim>
                                    <p:set>
                                      <p:cBhvr>
                                        <p:cTn id="36" dur="1" fill="hold">
                                          <p:stCondLst>
                                            <p:cond delay="499"/>
                                          </p:stCondLst>
                                        </p:cTn>
                                        <p:tgtEl>
                                          <p:spTgt spid="7"/>
                                        </p:tgtEl>
                                        <p:attrNameLst>
                                          <p:attrName>style.visibility</p:attrName>
                                        </p:attrNameLst>
                                      </p:cBhvr>
                                      <p:to>
                                        <p:strVal val="hidden"/>
                                      </p:to>
                                    </p:set>
                                  </p:childTnLst>
                                </p:cTn>
                              </p:par>
                            </p:childTnLst>
                          </p:cTn>
                        </p:par>
                        <p:par>
                          <p:cTn id="37" fill="hold">
                            <p:stCondLst>
                              <p:cond delay="1500"/>
                            </p:stCondLst>
                            <p:childTnLst>
                              <p:par>
                                <p:cTn id="38" presetID="2" presetClass="entr" presetSubtype="8"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500" fill="hold"/>
                                        <p:tgtEl>
                                          <p:spTgt spid="14"/>
                                        </p:tgtEl>
                                        <p:attrNameLst>
                                          <p:attrName>ppt_x</p:attrName>
                                        </p:attrNameLst>
                                      </p:cBhvr>
                                      <p:tavLst>
                                        <p:tav tm="0">
                                          <p:val>
                                            <p:strVal val="0-#ppt_w/2"/>
                                          </p:val>
                                        </p:tav>
                                        <p:tav tm="100000">
                                          <p:val>
                                            <p:strVal val="#ppt_x"/>
                                          </p:val>
                                        </p:tav>
                                      </p:tavLst>
                                    </p:anim>
                                    <p:anim calcmode="lin" valueType="num">
                                      <p:cBhvr additive="base">
                                        <p:cTn id="41" dur="500" fill="hold"/>
                                        <p:tgtEl>
                                          <p:spTgt spid="14"/>
                                        </p:tgtEl>
                                        <p:attrNameLst>
                                          <p:attrName>ppt_y</p:attrName>
                                        </p:attrNameLst>
                                      </p:cBhvr>
                                      <p:tavLst>
                                        <p:tav tm="0">
                                          <p:val>
                                            <p:strVal val="#ppt_y"/>
                                          </p:val>
                                        </p:tav>
                                        <p:tav tm="100000">
                                          <p:val>
                                            <p:strVal val="#ppt_y"/>
                                          </p:val>
                                        </p:tav>
                                      </p:tavLst>
                                    </p:anim>
                                  </p:childTnLst>
                                </p:cTn>
                              </p:par>
                            </p:childTnLst>
                          </p:cTn>
                        </p:par>
                        <p:par>
                          <p:cTn id="42" fill="hold">
                            <p:stCondLst>
                              <p:cond delay="2000"/>
                            </p:stCondLst>
                            <p:childTnLst>
                              <p:par>
                                <p:cTn id="43" presetID="22" presetClass="entr" presetSubtype="8" fill="hold"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left)">
                                      <p:cBhvr>
                                        <p:cTn id="45" dur="500"/>
                                        <p:tgtEl>
                                          <p:spTgt spid="17"/>
                                        </p:tgtEl>
                                      </p:cBhvr>
                                    </p:animEffect>
                                  </p:childTnLst>
                                </p:cTn>
                              </p:par>
                            </p:childTnLst>
                          </p:cTn>
                        </p:par>
                        <p:par>
                          <p:cTn id="46" fill="hold">
                            <p:stCondLst>
                              <p:cond delay="2500"/>
                            </p:stCondLst>
                            <p:childTnLst>
                              <p:par>
                                <p:cTn id="47" presetID="22" presetClass="entr" presetSubtype="1" fill="hold"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up)">
                                      <p:cBhvr>
                                        <p:cTn id="49" dur="500"/>
                                        <p:tgtEl>
                                          <p:spTgt spid="2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xit" presetSubtype="2" fill="hold" nodeType="clickEffect">
                                  <p:stCondLst>
                                    <p:cond delay="0"/>
                                  </p:stCondLst>
                                  <p:childTnLst>
                                    <p:animEffect transition="out" filter="wipe(right)">
                                      <p:cBhvr>
                                        <p:cTn id="53" dur="500"/>
                                        <p:tgtEl>
                                          <p:spTgt spid="17"/>
                                        </p:tgtEl>
                                      </p:cBhvr>
                                    </p:animEffect>
                                    <p:set>
                                      <p:cBhvr>
                                        <p:cTn id="54" dur="1" fill="hold">
                                          <p:stCondLst>
                                            <p:cond delay="499"/>
                                          </p:stCondLst>
                                        </p:cTn>
                                        <p:tgtEl>
                                          <p:spTgt spid="17"/>
                                        </p:tgtEl>
                                        <p:attrNameLst>
                                          <p:attrName>style.visibility</p:attrName>
                                        </p:attrNameLst>
                                      </p:cBhvr>
                                      <p:to>
                                        <p:strVal val="hidden"/>
                                      </p:to>
                                    </p:set>
                                  </p:childTnLst>
                                </p:cTn>
                              </p:par>
                            </p:childTnLst>
                          </p:cTn>
                        </p:par>
                        <p:par>
                          <p:cTn id="55" fill="hold">
                            <p:stCondLst>
                              <p:cond delay="500"/>
                            </p:stCondLst>
                            <p:childTnLst>
                              <p:par>
                                <p:cTn id="56" presetID="2" presetClass="exit" presetSubtype="8" fill="hold" grpId="1" nodeType="afterEffect">
                                  <p:stCondLst>
                                    <p:cond delay="0"/>
                                  </p:stCondLst>
                                  <p:childTnLst>
                                    <p:anim calcmode="lin" valueType="num">
                                      <p:cBhvr additive="base">
                                        <p:cTn id="57" dur="500"/>
                                        <p:tgtEl>
                                          <p:spTgt spid="14"/>
                                        </p:tgtEl>
                                        <p:attrNameLst>
                                          <p:attrName>ppt_x</p:attrName>
                                        </p:attrNameLst>
                                      </p:cBhvr>
                                      <p:tavLst>
                                        <p:tav tm="0">
                                          <p:val>
                                            <p:strVal val="ppt_x"/>
                                          </p:val>
                                        </p:tav>
                                        <p:tav tm="100000">
                                          <p:val>
                                            <p:strVal val="0-ppt_w/2"/>
                                          </p:val>
                                        </p:tav>
                                      </p:tavLst>
                                    </p:anim>
                                    <p:anim calcmode="lin" valueType="num">
                                      <p:cBhvr additive="base">
                                        <p:cTn id="58" dur="500"/>
                                        <p:tgtEl>
                                          <p:spTgt spid="14"/>
                                        </p:tgtEl>
                                        <p:attrNameLst>
                                          <p:attrName>ppt_y</p:attrName>
                                        </p:attrNameLst>
                                      </p:cBhvr>
                                      <p:tavLst>
                                        <p:tav tm="0">
                                          <p:val>
                                            <p:strVal val="ppt_y"/>
                                          </p:val>
                                        </p:tav>
                                        <p:tav tm="100000">
                                          <p:val>
                                            <p:strVal val="ppt_y"/>
                                          </p:val>
                                        </p:tav>
                                      </p:tavLst>
                                    </p:anim>
                                    <p:set>
                                      <p:cBhvr>
                                        <p:cTn id="59" dur="1" fill="hold">
                                          <p:stCondLst>
                                            <p:cond delay="499"/>
                                          </p:stCondLst>
                                        </p:cTn>
                                        <p:tgtEl>
                                          <p:spTgt spid="14"/>
                                        </p:tgtEl>
                                        <p:attrNameLst>
                                          <p:attrName>style.visibility</p:attrName>
                                        </p:attrNameLst>
                                      </p:cBhvr>
                                      <p:to>
                                        <p:strVal val="hidden"/>
                                      </p:to>
                                    </p:set>
                                  </p:childTnLst>
                                </p:cTn>
                              </p:par>
                            </p:childTnLst>
                          </p:cTn>
                        </p:par>
                        <p:par>
                          <p:cTn id="60" fill="hold">
                            <p:stCondLst>
                              <p:cond delay="1000"/>
                            </p:stCondLst>
                            <p:childTnLst>
                              <p:par>
                                <p:cTn id="61" presetID="2" presetClass="entr" presetSubtype="8" fill="hold" grpId="0" nodeType="afterEffect">
                                  <p:stCondLst>
                                    <p:cond delay="0"/>
                                  </p:stCondLst>
                                  <p:childTnLst>
                                    <p:set>
                                      <p:cBhvr>
                                        <p:cTn id="62" dur="1" fill="hold">
                                          <p:stCondLst>
                                            <p:cond delay="0"/>
                                          </p:stCondLst>
                                        </p:cTn>
                                        <p:tgtEl>
                                          <p:spTgt spid="30"/>
                                        </p:tgtEl>
                                        <p:attrNameLst>
                                          <p:attrName>style.visibility</p:attrName>
                                        </p:attrNameLst>
                                      </p:cBhvr>
                                      <p:to>
                                        <p:strVal val="visible"/>
                                      </p:to>
                                    </p:set>
                                    <p:anim calcmode="lin" valueType="num">
                                      <p:cBhvr additive="base">
                                        <p:cTn id="63" dur="500" fill="hold"/>
                                        <p:tgtEl>
                                          <p:spTgt spid="30"/>
                                        </p:tgtEl>
                                        <p:attrNameLst>
                                          <p:attrName>ppt_x</p:attrName>
                                        </p:attrNameLst>
                                      </p:cBhvr>
                                      <p:tavLst>
                                        <p:tav tm="0">
                                          <p:val>
                                            <p:strVal val="0-#ppt_w/2"/>
                                          </p:val>
                                        </p:tav>
                                        <p:tav tm="100000">
                                          <p:val>
                                            <p:strVal val="#ppt_x"/>
                                          </p:val>
                                        </p:tav>
                                      </p:tavLst>
                                    </p:anim>
                                    <p:anim calcmode="lin" valueType="num">
                                      <p:cBhvr additive="base">
                                        <p:cTn id="64" dur="500" fill="hold"/>
                                        <p:tgtEl>
                                          <p:spTgt spid="30"/>
                                        </p:tgtEl>
                                        <p:attrNameLst>
                                          <p:attrName>ppt_y</p:attrName>
                                        </p:attrNameLst>
                                      </p:cBhvr>
                                      <p:tavLst>
                                        <p:tav tm="0">
                                          <p:val>
                                            <p:strVal val="#ppt_y"/>
                                          </p:val>
                                        </p:tav>
                                        <p:tav tm="100000">
                                          <p:val>
                                            <p:strVal val="#ppt_y"/>
                                          </p:val>
                                        </p:tav>
                                      </p:tavLst>
                                    </p:anim>
                                  </p:childTnLst>
                                </p:cTn>
                              </p:par>
                            </p:childTnLst>
                          </p:cTn>
                        </p:par>
                        <p:par>
                          <p:cTn id="65" fill="hold">
                            <p:stCondLst>
                              <p:cond delay="1500"/>
                            </p:stCondLst>
                            <p:childTnLst>
                              <p:par>
                                <p:cTn id="66" presetID="22" presetClass="entr" presetSubtype="8" fill="hold" nodeType="afterEffect">
                                  <p:stCondLst>
                                    <p:cond delay="0"/>
                                  </p:stCondLst>
                                  <p:childTnLst>
                                    <p:set>
                                      <p:cBhvr>
                                        <p:cTn id="67" dur="1" fill="hold">
                                          <p:stCondLst>
                                            <p:cond delay="0"/>
                                          </p:stCondLst>
                                        </p:cTn>
                                        <p:tgtEl>
                                          <p:spTgt spid="32"/>
                                        </p:tgtEl>
                                        <p:attrNameLst>
                                          <p:attrName>style.visibility</p:attrName>
                                        </p:attrNameLst>
                                      </p:cBhvr>
                                      <p:to>
                                        <p:strVal val="visible"/>
                                      </p:to>
                                    </p:set>
                                    <p:animEffect transition="in" filter="wipe(left)">
                                      <p:cBhvr>
                                        <p:cTn id="68" dur="500"/>
                                        <p:tgtEl>
                                          <p:spTgt spid="32"/>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xit" presetSubtype="2" fill="hold" nodeType="clickEffect">
                                  <p:stCondLst>
                                    <p:cond delay="0"/>
                                  </p:stCondLst>
                                  <p:childTnLst>
                                    <p:animEffect transition="out" filter="wipe(right)">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par>
                                <p:cTn id="74" presetID="22" presetClass="exit" presetSubtype="2" fill="hold" nodeType="withEffect">
                                  <p:stCondLst>
                                    <p:cond delay="0"/>
                                  </p:stCondLst>
                                  <p:childTnLst>
                                    <p:animEffect transition="out" filter="wipe(right)">
                                      <p:cBhvr>
                                        <p:cTn id="75" dur="500"/>
                                        <p:tgtEl>
                                          <p:spTgt spid="32"/>
                                        </p:tgtEl>
                                      </p:cBhvr>
                                    </p:animEffect>
                                    <p:set>
                                      <p:cBhvr>
                                        <p:cTn id="76" dur="1" fill="hold">
                                          <p:stCondLst>
                                            <p:cond delay="499"/>
                                          </p:stCondLst>
                                        </p:cTn>
                                        <p:tgtEl>
                                          <p:spTgt spid="32"/>
                                        </p:tgtEl>
                                        <p:attrNameLst>
                                          <p:attrName>style.visibility</p:attrName>
                                        </p:attrNameLst>
                                      </p:cBhvr>
                                      <p:to>
                                        <p:strVal val="hidden"/>
                                      </p:to>
                                    </p:set>
                                  </p:childTnLst>
                                </p:cTn>
                              </p:par>
                            </p:childTnLst>
                          </p:cTn>
                        </p:par>
                        <p:par>
                          <p:cTn id="77" fill="hold">
                            <p:stCondLst>
                              <p:cond delay="500"/>
                            </p:stCondLst>
                            <p:childTnLst>
                              <p:par>
                                <p:cTn id="78" presetID="2" presetClass="exit" presetSubtype="8" fill="hold" grpId="1" nodeType="afterEffect">
                                  <p:stCondLst>
                                    <p:cond delay="0"/>
                                  </p:stCondLst>
                                  <p:childTnLst>
                                    <p:anim calcmode="lin" valueType="num">
                                      <p:cBhvr additive="base">
                                        <p:cTn id="79" dur="500"/>
                                        <p:tgtEl>
                                          <p:spTgt spid="30"/>
                                        </p:tgtEl>
                                        <p:attrNameLst>
                                          <p:attrName>ppt_x</p:attrName>
                                        </p:attrNameLst>
                                      </p:cBhvr>
                                      <p:tavLst>
                                        <p:tav tm="0">
                                          <p:val>
                                            <p:strVal val="ppt_x"/>
                                          </p:val>
                                        </p:tav>
                                        <p:tav tm="100000">
                                          <p:val>
                                            <p:strVal val="0-ppt_w/2"/>
                                          </p:val>
                                        </p:tav>
                                      </p:tavLst>
                                    </p:anim>
                                    <p:anim calcmode="lin" valueType="num">
                                      <p:cBhvr additive="base">
                                        <p:cTn id="80" dur="500"/>
                                        <p:tgtEl>
                                          <p:spTgt spid="30"/>
                                        </p:tgtEl>
                                        <p:attrNameLst>
                                          <p:attrName>ppt_y</p:attrName>
                                        </p:attrNameLst>
                                      </p:cBhvr>
                                      <p:tavLst>
                                        <p:tav tm="0">
                                          <p:val>
                                            <p:strVal val="ppt_y"/>
                                          </p:val>
                                        </p:tav>
                                        <p:tav tm="100000">
                                          <p:val>
                                            <p:strVal val="ppt_y"/>
                                          </p:val>
                                        </p:tav>
                                      </p:tavLst>
                                    </p:anim>
                                    <p:set>
                                      <p:cBhvr>
                                        <p:cTn id="81"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7" grpId="1" animBg="1"/>
      <p:bldP spid="14" grpId="0" animBg="1"/>
      <p:bldP spid="14" grpId="1" animBg="1"/>
      <p:bldP spid="30" grpId="0" animBg="1"/>
      <p:bldP spid="30" grpId="1" animBg="1"/>
      <p:bldP spid="15" grpId="0" animBg="1"/>
      <p:bldP spid="1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1418A58-7755-40BA-BAB2-15B19D7912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5383" y="1342394"/>
            <a:ext cx="8360744" cy="5468164"/>
          </a:xfrm>
          <a:prstGeom prst="rect">
            <a:avLst/>
          </a:prstGeom>
        </p:spPr>
      </p:pic>
      <p:sp>
        <p:nvSpPr>
          <p:cNvPr id="4" name="TextBox 3"/>
          <p:cNvSpPr txBox="1"/>
          <p:nvPr/>
        </p:nvSpPr>
        <p:spPr>
          <a:xfrm>
            <a:off x="136731" y="128187"/>
            <a:ext cx="330473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r>
              <a:rPr lang="en-CA" sz="2000" dirty="0"/>
              <a:t>Opening a PowerPoint Project</a:t>
            </a:r>
          </a:p>
        </p:txBody>
      </p:sp>
      <p:sp>
        <p:nvSpPr>
          <p:cNvPr id="12" name="TextBox 11"/>
          <p:cNvSpPr txBox="1"/>
          <p:nvPr/>
        </p:nvSpPr>
        <p:spPr>
          <a:xfrm>
            <a:off x="132459" y="670744"/>
            <a:ext cx="6683977"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When you first start PowerPoint this is the screen you will see.</a:t>
            </a:r>
          </a:p>
        </p:txBody>
      </p:sp>
      <p:cxnSp>
        <p:nvCxnSpPr>
          <p:cNvPr id="14" name="Straight Arrow Connector 13"/>
          <p:cNvCxnSpPr>
            <a:cxnSpLocks/>
          </p:cNvCxnSpPr>
          <p:nvPr/>
        </p:nvCxnSpPr>
        <p:spPr>
          <a:xfrm>
            <a:off x="4505498" y="1070854"/>
            <a:ext cx="939338" cy="4001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32459" y="1451851"/>
            <a:ext cx="3602994"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To start a new presentation, click on </a:t>
            </a:r>
            <a:r>
              <a:rPr lang="en-CA" b="1" dirty="0"/>
              <a:t>Blank Presentation</a:t>
            </a:r>
            <a:r>
              <a:rPr lang="en-CA" dirty="0"/>
              <a:t>.</a:t>
            </a:r>
          </a:p>
        </p:txBody>
      </p:sp>
      <p:cxnSp>
        <p:nvCxnSpPr>
          <p:cNvPr id="11" name="Straight Arrow Connector 10"/>
          <p:cNvCxnSpPr>
            <a:cxnSpLocks/>
            <a:stCxn id="9" idx="3"/>
            <a:endCxn id="19" idx="1"/>
          </p:cNvCxnSpPr>
          <p:nvPr/>
        </p:nvCxnSpPr>
        <p:spPr>
          <a:xfrm>
            <a:off x="3735453" y="1805794"/>
            <a:ext cx="1653399" cy="125374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5388852" y="2586001"/>
            <a:ext cx="1111702" cy="94706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p:cNvSpPr txBox="1"/>
          <p:nvPr/>
        </p:nvSpPr>
        <p:spPr>
          <a:xfrm>
            <a:off x="132458" y="4552003"/>
            <a:ext cx="3782797" cy="1938992"/>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In this case open the PowerPoint_2021_Sample.pptx.</a:t>
            </a:r>
          </a:p>
          <a:p>
            <a:endParaRPr lang="en-CA" dirty="0"/>
          </a:p>
          <a:p>
            <a:r>
              <a:rPr lang="en-CA" dirty="0"/>
              <a:t>This link exists here, in the Recent list, because it was loaded it earlier.</a:t>
            </a:r>
          </a:p>
        </p:txBody>
      </p:sp>
      <p:sp>
        <p:nvSpPr>
          <p:cNvPr id="16" name="Slide Number Placeholder 61">
            <a:extLst>
              <a:ext uri="{FF2B5EF4-FFF2-40B4-BE49-F238E27FC236}">
                <a16:creationId xmlns:a16="http://schemas.microsoft.com/office/drawing/2014/main" id="{0A66D689-4452-49E6-93F5-163F394A8FB5}"/>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a:t>
            </a:fld>
            <a:endParaRPr lang="en-US" altLang="en-US" dirty="0">
              <a:solidFill>
                <a:schemeClr val="tx1"/>
              </a:solidFill>
            </a:endParaRPr>
          </a:p>
        </p:txBody>
      </p:sp>
      <p:sp>
        <p:nvSpPr>
          <p:cNvPr id="18" name="TextBox 17">
            <a:extLst>
              <a:ext uri="{FF2B5EF4-FFF2-40B4-BE49-F238E27FC236}">
                <a16:creationId xmlns:a16="http://schemas.microsoft.com/office/drawing/2014/main" id="{CF5598F5-AE21-43EE-966E-600A8A11359F}"/>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cxnSp>
        <p:nvCxnSpPr>
          <p:cNvPr id="29" name="Straight Arrow Connector 28">
            <a:extLst>
              <a:ext uri="{FF2B5EF4-FFF2-40B4-BE49-F238E27FC236}">
                <a16:creationId xmlns:a16="http://schemas.microsoft.com/office/drawing/2014/main" id="{DBF569B4-E724-45BA-B79A-3A877E640791}"/>
              </a:ext>
            </a:extLst>
          </p:cNvPr>
          <p:cNvCxnSpPr>
            <a:cxnSpLocks/>
            <a:stCxn id="22" idx="3"/>
            <a:endCxn id="30" idx="1"/>
          </p:cNvCxnSpPr>
          <p:nvPr/>
        </p:nvCxnSpPr>
        <p:spPr>
          <a:xfrm flipV="1">
            <a:off x="3915255" y="5006020"/>
            <a:ext cx="1642622" cy="51547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5860EC88-7F3E-41E4-9358-DB6597E543BC}"/>
              </a:ext>
            </a:extLst>
          </p:cNvPr>
          <p:cNvSpPr/>
          <p:nvPr/>
        </p:nvSpPr>
        <p:spPr>
          <a:xfrm>
            <a:off x="5557877" y="4833210"/>
            <a:ext cx="6138129" cy="34562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8" name="TextBox 47">
            <a:extLst>
              <a:ext uri="{FF2B5EF4-FFF2-40B4-BE49-F238E27FC236}">
                <a16:creationId xmlns:a16="http://schemas.microsoft.com/office/drawing/2014/main" id="{425180B2-C5BA-4661-B1BE-014CCB1A0181}"/>
              </a:ext>
            </a:extLst>
          </p:cNvPr>
          <p:cNvSpPr txBox="1"/>
          <p:nvPr/>
        </p:nvSpPr>
        <p:spPr>
          <a:xfrm>
            <a:off x="120142" y="2905044"/>
            <a:ext cx="3615310"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Since you have not opened this link then click on the Open the navigation panel link instead.</a:t>
            </a:r>
          </a:p>
        </p:txBody>
      </p:sp>
      <p:cxnSp>
        <p:nvCxnSpPr>
          <p:cNvPr id="52" name="Straight Arrow Connector 51">
            <a:extLst>
              <a:ext uri="{FF2B5EF4-FFF2-40B4-BE49-F238E27FC236}">
                <a16:creationId xmlns:a16="http://schemas.microsoft.com/office/drawing/2014/main" id="{E4DD132E-E64E-4905-856D-8C1FA12F842D}"/>
              </a:ext>
            </a:extLst>
          </p:cNvPr>
          <p:cNvCxnSpPr>
            <a:cxnSpLocks/>
            <a:endCxn id="53" idx="2"/>
          </p:cNvCxnSpPr>
          <p:nvPr/>
        </p:nvCxnSpPr>
        <p:spPr>
          <a:xfrm flipV="1">
            <a:off x="3902938" y="2879106"/>
            <a:ext cx="303019" cy="25985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0A2B91FF-4A5C-4A2A-A5BE-B028616433D8}"/>
              </a:ext>
            </a:extLst>
          </p:cNvPr>
          <p:cNvSpPr/>
          <p:nvPr/>
        </p:nvSpPr>
        <p:spPr>
          <a:xfrm>
            <a:off x="3889790" y="2706839"/>
            <a:ext cx="632334" cy="17226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3945F16A-8965-4917-91BA-A282DD465897}"/>
              </a:ext>
            </a:extLst>
          </p:cNvPr>
          <p:cNvSpPr txBox="1"/>
          <p:nvPr/>
        </p:nvSpPr>
        <p:spPr>
          <a:xfrm>
            <a:off x="6957753" y="237128"/>
            <a:ext cx="5188373"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This section is where you can choose a template theme with which to start your project.</a:t>
            </a:r>
            <a:endParaRPr lang="en-CA" dirty="0"/>
          </a:p>
        </p:txBody>
      </p:sp>
      <p:cxnSp>
        <p:nvCxnSpPr>
          <p:cNvPr id="5" name="Straight Arrow Connector 4">
            <a:extLst>
              <a:ext uri="{FF2B5EF4-FFF2-40B4-BE49-F238E27FC236}">
                <a16:creationId xmlns:a16="http://schemas.microsoft.com/office/drawing/2014/main" id="{FAB1184B-B326-49F1-9A1A-5879A432A6F6}"/>
              </a:ext>
            </a:extLst>
          </p:cNvPr>
          <p:cNvCxnSpPr>
            <a:cxnSpLocks/>
            <a:stCxn id="2" idx="2"/>
          </p:cNvCxnSpPr>
          <p:nvPr/>
        </p:nvCxnSpPr>
        <p:spPr>
          <a:xfrm flipH="1">
            <a:off x="9119064" y="945014"/>
            <a:ext cx="432876" cy="108329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5EBF798-3DA0-4AB7-AE17-43567E2F4598}"/>
              </a:ext>
            </a:extLst>
          </p:cNvPr>
          <p:cNvSpPr/>
          <p:nvPr/>
        </p:nvSpPr>
        <p:spPr>
          <a:xfrm>
            <a:off x="4921135" y="2003367"/>
            <a:ext cx="7057505" cy="173456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66027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randombar(horizontal)">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0-#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1+#ppt_w/2"/>
                                          </p:val>
                                        </p:tav>
                                        <p:tav tm="100000">
                                          <p:val>
                                            <p:strVal val="#ppt_x"/>
                                          </p:val>
                                        </p:tav>
                                      </p:tavLst>
                                    </p:anim>
                                    <p:anim calcmode="lin" valueType="num">
                                      <p:cBhvr additive="base">
                                        <p:cTn id="26" dur="500" fill="hold"/>
                                        <p:tgtEl>
                                          <p:spTgt spid="2"/>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1"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up)">
                                      <p:cBhvr>
                                        <p:cTn id="30" dur="500"/>
                                        <p:tgtEl>
                                          <p:spTgt spid="5"/>
                                        </p:tgtEl>
                                      </p:cBhvr>
                                    </p:animEffect>
                                  </p:childTnLst>
                                </p:cTn>
                              </p:par>
                            </p:childTnLst>
                          </p:cTn>
                        </p:par>
                        <p:par>
                          <p:cTn id="31" fill="hold">
                            <p:stCondLst>
                              <p:cond delay="1000"/>
                            </p:stCondLst>
                            <p:childTnLst>
                              <p:par>
                                <p:cTn id="32" presetID="22" presetClass="entr" presetSubtype="1"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up)">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0-#ppt_w/2"/>
                                          </p:val>
                                        </p:tav>
                                        <p:tav tm="100000">
                                          <p:val>
                                            <p:strVal val="#ppt_x"/>
                                          </p:val>
                                        </p:tav>
                                      </p:tavLst>
                                    </p:anim>
                                    <p:anim calcmode="lin" valueType="num">
                                      <p:cBhvr additive="base">
                                        <p:cTn id="40" dur="500" fill="hold"/>
                                        <p:tgtEl>
                                          <p:spTgt spid="9"/>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2" presetClass="entr" presetSubtype="8" fill="hold"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left)">
                                      <p:cBhvr>
                                        <p:cTn id="44" dur="500"/>
                                        <p:tgtEl>
                                          <p:spTgt spid="11"/>
                                        </p:tgtEl>
                                      </p:cBhvr>
                                    </p:animEffect>
                                  </p:childTnLst>
                                </p:cTn>
                              </p:par>
                            </p:childTnLst>
                          </p:cTn>
                        </p:par>
                        <p:par>
                          <p:cTn id="45" fill="hold">
                            <p:stCondLst>
                              <p:cond delay="1000"/>
                            </p:stCondLst>
                            <p:childTnLst>
                              <p:par>
                                <p:cTn id="46" presetID="22" presetClass="entr" presetSubtype="8" fill="hold" grpId="0" nodeType="after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left)">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additive="base">
                                        <p:cTn id="53" dur="500" fill="hold"/>
                                        <p:tgtEl>
                                          <p:spTgt spid="22"/>
                                        </p:tgtEl>
                                        <p:attrNameLst>
                                          <p:attrName>ppt_x</p:attrName>
                                        </p:attrNameLst>
                                      </p:cBhvr>
                                      <p:tavLst>
                                        <p:tav tm="0">
                                          <p:val>
                                            <p:strVal val="0-#ppt_w/2"/>
                                          </p:val>
                                        </p:tav>
                                        <p:tav tm="100000">
                                          <p:val>
                                            <p:strVal val="#ppt_x"/>
                                          </p:val>
                                        </p:tav>
                                      </p:tavLst>
                                    </p:anim>
                                    <p:anim calcmode="lin" valueType="num">
                                      <p:cBhvr additive="base">
                                        <p:cTn id="54" dur="500" fill="hold"/>
                                        <p:tgtEl>
                                          <p:spTgt spid="22"/>
                                        </p:tgtEl>
                                        <p:attrNameLst>
                                          <p:attrName>ppt_y</p:attrName>
                                        </p:attrNameLst>
                                      </p:cBhvr>
                                      <p:tavLst>
                                        <p:tav tm="0">
                                          <p:val>
                                            <p:strVal val="#ppt_y"/>
                                          </p:val>
                                        </p:tav>
                                        <p:tav tm="100000">
                                          <p:val>
                                            <p:strVal val="#ppt_y"/>
                                          </p:val>
                                        </p:tav>
                                      </p:tavLst>
                                    </p:anim>
                                  </p:childTnLst>
                                </p:cTn>
                              </p:par>
                            </p:childTnLst>
                          </p:cTn>
                        </p:par>
                        <p:par>
                          <p:cTn id="55" fill="hold">
                            <p:stCondLst>
                              <p:cond delay="500"/>
                            </p:stCondLst>
                            <p:childTnLst>
                              <p:par>
                                <p:cTn id="56" presetID="22" presetClass="entr" presetSubtype="8" fill="hold" nodeType="after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wipe(left)">
                                      <p:cBhvr>
                                        <p:cTn id="58" dur="500"/>
                                        <p:tgtEl>
                                          <p:spTgt spid="29"/>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left)">
                                      <p:cBhvr>
                                        <p:cTn id="62" dur="500"/>
                                        <p:tgtEl>
                                          <p:spTgt spid="30"/>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48"/>
                                        </p:tgtEl>
                                        <p:attrNameLst>
                                          <p:attrName>style.visibility</p:attrName>
                                        </p:attrNameLst>
                                      </p:cBhvr>
                                      <p:to>
                                        <p:strVal val="visible"/>
                                      </p:to>
                                    </p:set>
                                    <p:anim calcmode="lin" valueType="num">
                                      <p:cBhvr additive="base">
                                        <p:cTn id="67" dur="500" fill="hold"/>
                                        <p:tgtEl>
                                          <p:spTgt spid="48"/>
                                        </p:tgtEl>
                                        <p:attrNameLst>
                                          <p:attrName>ppt_x</p:attrName>
                                        </p:attrNameLst>
                                      </p:cBhvr>
                                      <p:tavLst>
                                        <p:tav tm="0">
                                          <p:val>
                                            <p:strVal val="0-#ppt_w/2"/>
                                          </p:val>
                                        </p:tav>
                                        <p:tav tm="100000">
                                          <p:val>
                                            <p:strVal val="#ppt_x"/>
                                          </p:val>
                                        </p:tav>
                                      </p:tavLst>
                                    </p:anim>
                                    <p:anim calcmode="lin" valueType="num">
                                      <p:cBhvr additive="base">
                                        <p:cTn id="68" dur="500" fill="hold"/>
                                        <p:tgtEl>
                                          <p:spTgt spid="48"/>
                                        </p:tgtEl>
                                        <p:attrNameLst>
                                          <p:attrName>ppt_y</p:attrName>
                                        </p:attrNameLst>
                                      </p:cBhvr>
                                      <p:tavLst>
                                        <p:tav tm="0">
                                          <p:val>
                                            <p:strVal val="#ppt_y"/>
                                          </p:val>
                                        </p:tav>
                                        <p:tav tm="100000">
                                          <p:val>
                                            <p:strVal val="#ppt_y"/>
                                          </p:val>
                                        </p:tav>
                                      </p:tavLst>
                                    </p:anim>
                                  </p:childTnLst>
                                </p:cTn>
                              </p:par>
                            </p:childTnLst>
                          </p:cTn>
                        </p:par>
                        <p:par>
                          <p:cTn id="69" fill="hold">
                            <p:stCondLst>
                              <p:cond delay="500"/>
                            </p:stCondLst>
                            <p:childTnLst>
                              <p:par>
                                <p:cTn id="70" presetID="22" presetClass="entr" presetSubtype="4" fill="hold" nodeType="afterEffect">
                                  <p:stCondLst>
                                    <p:cond delay="0"/>
                                  </p:stCondLst>
                                  <p:childTnLst>
                                    <p:set>
                                      <p:cBhvr>
                                        <p:cTn id="71" dur="1" fill="hold">
                                          <p:stCondLst>
                                            <p:cond delay="0"/>
                                          </p:stCondLst>
                                        </p:cTn>
                                        <p:tgtEl>
                                          <p:spTgt spid="52"/>
                                        </p:tgtEl>
                                        <p:attrNameLst>
                                          <p:attrName>style.visibility</p:attrName>
                                        </p:attrNameLst>
                                      </p:cBhvr>
                                      <p:to>
                                        <p:strVal val="visible"/>
                                      </p:to>
                                    </p:set>
                                    <p:animEffect transition="in" filter="wipe(down)">
                                      <p:cBhvr>
                                        <p:cTn id="72" dur="500"/>
                                        <p:tgtEl>
                                          <p:spTgt spid="52"/>
                                        </p:tgtEl>
                                      </p:cBhvr>
                                    </p:animEffect>
                                  </p:childTnLst>
                                </p:cTn>
                              </p:par>
                            </p:childTnLst>
                          </p:cTn>
                        </p:par>
                        <p:par>
                          <p:cTn id="73" fill="hold">
                            <p:stCondLst>
                              <p:cond delay="1000"/>
                            </p:stCondLst>
                            <p:childTnLst>
                              <p:par>
                                <p:cTn id="74" presetID="22" presetClass="entr" presetSubtype="4" fill="hold" grpId="0" nodeType="afterEffect">
                                  <p:stCondLst>
                                    <p:cond delay="0"/>
                                  </p:stCondLst>
                                  <p:childTnLst>
                                    <p:set>
                                      <p:cBhvr>
                                        <p:cTn id="75" dur="1" fill="hold">
                                          <p:stCondLst>
                                            <p:cond delay="0"/>
                                          </p:stCondLst>
                                        </p:cTn>
                                        <p:tgtEl>
                                          <p:spTgt spid="53"/>
                                        </p:tgtEl>
                                        <p:attrNameLst>
                                          <p:attrName>style.visibility</p:attrName>
                                        </p:attrNameLst>
                                      </p:cBhvr>
                                      <p:to>
                                        <p:strVal val="visible"/>
                                      </p:to>
                                    </p:set>
                                    <p:animEffect transition="in" filter="wipe(down)">
                                      <p:cBhvr>
                                        <p:cTn id="76"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9" grpId="0" animBg="1"/>
      <p:bldP spid="19" grpId="0" animBg="1"/>
      <p:bldP spid="22" grpId="0" animBg="1"/>
      <p:bldP spid="30" grpId="0" animBg="1"/>
      <p:bldP spid="48" grpId="0" animBg="1"/>
      <p:bldP spid="53" grpId="0" animBg="1"/>
      <p:bldP spid="2"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alpha val="10000"/>
          </a:schemeClr>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1519C934-2C16-469F-B2E7-AE3CCBBF3C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6887" y="1363319"/>
            <a:ext cx="9060871" cy="5426656"/>
          </a:xfrm>
          <a:prstGeom prst="rect">
            <a:avLst/>
          </a:prstGeom>
        </p:spPr>
      </p:pic>
      <p:sp>
        <p:nvSpPr>
          <p:cNvPr id="11" name="TextBox 10"/>
          <p:cNvSpPr txBox="1"/>
          <p:nvPr/>
        </p:nvSpPr>
        <p:spPr>
          <a:xfrm>
            <a:off x="46456" y="644920"/>
            <a:ext cx="3009820" cy="3262432"/>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Now apply whatever formatting you wish to the arrow object.</a:t>
            </a:r>
          </a:p>
          <a:p>
            <a:endParaRPr lang="en-CA" dirty="0"/>
          </a:p>
          <a:p>
            <a:pPr marL="0" lvl="1"/>
            <a:r>
              <a:rPr lang="en-CA" dirty="0"/>
              <a:t>Note that if you type text in the arrow, it is white and centered. These things can be changed from the</a:t>
            </a:r>
          </a:p>
          <a:p>
            <a:pPr marL="539750" lvl="1" indent="-285750">
              <a:buFont typeface="Arial" panose="020B0604020202020204" pitchFamily="34" charset="0"/>
              <a:buChar char="•"/>
              <a:tabLst>
                <a:tab pos="539750" algn="l"/>
              </a:tabLst>
            </a:pPr>
            <a:r>
              <a:rPr lang="en-CA" b="1" dirty="0"/>
              <a:t>Home</a:t>
            </a:r>
            <a:r>
              <a:rPr lang="en-CA" dirty="0"/>
              <a:t> tab</a:t>
            </a:r>
          </a:p>
          <a:p>
            <a:pPr marL="539750" lvl="1" indent="-285750">
              <a:buFont typeface="Arial" panose="020B0604020202020204" pitchFamily="34" charset="0"/>
              <a:buChar char="•"/>
              <a:tabLst>
                <a:tab pos="539750" algn="l"/>
              </a:tabLst>
            </a:pPr>
            <a:r>
              <a:rPr lang="en-CA" b="1" dirty="0"/>
              <a:t>Font</a:t>
            </a:r>
            <a:r>
              <a:rPr lang="en-CA" dirty="0"/>
              <a:t> group</a:t>
            </a:r>
          </a:p>
          <a:p>
            <a:pPr marL="539750" lvl="1" indent="-285750">
              <a:buFont typeface="Arial" panose="020B0604020202020204" pitchFamily="34" charset="0"/>
              <a:buChar char="•"/>
              <a:tabLst>
                <a:tab pos="539750" algn="l"/>
              </a:tabLst>
            </a:pPr>
            <a:r>
              <a:rPr lang="en-CA" b="1" dirty="0"/>
              <a:t>Paragraph</a:t>
            </a:r>
            <a:r>
              <a:rPr lang="en-CA" dirty="0"/>
              <a:t> group</a:t>
            </a:r>
          </a:p>
        </p:txBody>
      </p:sp>
      <p:sp>
        <p:nvSpPr>
          <p:cNvPr id="6" name="TextBox 5"/>
          <p:cNvSpPr txBox="1"/>
          <p:nvPr/>
        </p:nvSpPr>
        <p:spPr>
          <a:xfrm>
            <a:off x="4668676" y="493784"/>
            <a:ext cx="5540184" cy="400110"/>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Now to add some text and formatting to the arrow.</a:t>
            </a:r>
          </a:p>
        </p:txBody>
      </p:sp>
      <p:sp>
        <p:nvSpPr>
          <p:cNvPr id="8" name="TextBox 7"/>
          <p:cNvSpPr txBox="1"/>
          <p:nvPr/>
        </p:nvSpPr>
        <p:spPr>
          <a:xfrm>
            <a:off x="95844" y="4201038"/>
            <a:ext cx="5514125" cy="707886"/>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b="1" dirty="0"/>
              <a:t>Right-click</a:t>
            </a:r>
            <a:r>
              <a:rPr lang="en-CA" dirty="0"/>
              <a:t> on the arrow and select </a:t>
            </a:r>
            <a:r>
              <a:rPr lang="en-CA" b="1" dirty="0"/>
              <a:t>Format Shape</a:t>
            </a:r>
            <a:r>
              <a:rPr lang="en-CA" dirty="0"/>
              <a:t>, which displays the Format Shape pane …</a:t>
            </a:r>
          </a:p>
        </p:txBody>
      </p:sp>
      <p:cxnSp>
        <p:nvCxnSpPr>
          <p:cNvPr id="13" name="Straight Arrow Connector 12"/>
          <p:cNvCxnSpPr>
            <a:cxnSpLocks/>
          </p:cNvCxnSpPr>
          <p:nvPr/>
        </p:nvCxnSpPr>
        <p:spPr>
          <a:xfrm flipV="1">
            <a:off x="1612669" y="1894708"/>
            <a:ext cx="2096517" cy="120593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526633" y="1650629"/>
            <a:ext cx="469338" cy="24407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p:cNvCxnSpPr>
            <a:cxnSpLocks/>
            <a:endCxn id="24" idx="2"/>
          </p:cNvCxnSpPr>
          <p:nvPr/>
        </p:nvCxnSpPr>
        <p:spPr>
          <a:xfrm flipV="1">
            <a:off x="1729047" y="2647263"/>
            <a:ext cx="4251735" cy="7817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cxnSpLocks/>
            <a:endCxn id="25" idx="2"/>
          </p:cNvCxnSpPr>
          <p:nvPr/>
        </p:nvCxnSpPr>
        <p:spPr>
          <a:xfrm flipV="1">
            <a:off x="2244436" y="2640723"/>
            <a:ext cx="5677521" cy="105844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4893277" y="1894703"/>
            <a:ext cx="2175010" cy="75256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ectangle 24"/>
          <p:cNvSpPr/>
          <p:nvPr/>
        </p:nvSpPr>
        <p:spPr>
          <a:xfrm>
            <a:off x="7101016" y="1894703"/>
            <a:ext cx="1641882" cy="74602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8" name="Straight Arrow Connector 37">
            <a:extLst>
              <a:ext uri="{FF2B5EF4-FFF2-40B4-BE49-F238E27FC236}">
                <a16:creationId xmlns:a16="http://schemas.microsoft.com/office/drawing/2014/main" id="{DC40A398-6B92-4FB0-8C60-12E6AA7492DA}"/>
              </a:ext>
            </a:extLst>
          </p:cNvPr>
          <p:cNvCxnSpPr>
            <a:cxnSpLocks/>
            <a:stCxn id="8" idx="3"/>
          </p:cNvCxnSpPr>
          <p:nvPr/>
        </p:nvCxnSpPr>
        <p:spPr>
          <a:xfrm>
            <a:off x="5609969" y="4554981"/>
            <a:ext cx="972063" cy="5854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CFB644F-9E90-4CD7-8156-29D6EF92FF4E}"/>
              </a:ext>
            </a:extLst>
          </p:cNvPr>
          <p:cNvSpPr/>
          <p:nvPr/>
        </p:nvSpPr>
        <p:spPr>
          <a:xfrm>
            <a:off x="10272584" y="2647263"/>
            <a:ext cx="1795174" cy="395124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TextBox 38">
            <a:extLst>
              <a:ext uri="{FF2B5EF4-FFF2-40B4-BE49-F238E27FC236}">
                <a16:creationId xmlns:a16="http://schemas.microsoft.com/office/drawing/2014/main" id="{EC2DD803-4ED9-4ED9-B50F-D39EBBE3F4A1}"/>
              </a:ext>
            </a:extLst>
          </p:cNvPr>
          <p:cNvSpPr txBox="1"/>
          <p:nvPr/>
        </p:nvSpPr>
        <p:spPr>
          <a:xfrm>
            <a:off x="8295504" y="3995351"/>
            <a:ext cx="3682312" cy="707886"/>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 select the arrow and click on the </a:t>
            </a:r>
            <a:r>
              <a:rPr lang="en-CA" b="1" dirty="0"/>
              <a:t>Drawing dialog box launcher</a:t>
            </a:r>
            <a:r>
              <a:rPr lang="en-CA" dirty="0"/>
              <a:t>.</a:t>
            </a:r>
          </a:p>
        </p:txBody>
      </p:sp>
      <p:grpSp>
        <p:nvGrpSpPr>
          <p:cNvPr id="44" name="Group 43">
            <a:extLst>
              <a:ext uri="{FF2B5EF4-FFF2-40B4-BE49-F238E27FC236}">
                <a16:creationId xmlns:a16="http://schemas.microsoft.com/office/drawing/2014/main" id="{2DD212A7-4C1D-432D-829A-B3BFFBB0E62D}"/>
              </a:ext>
            </a:extLst>
          </p:cNvPr>
          <p:cNvGrpSpPr/>
          <p:nvPr/>
        </p:nvGrpSpPr>
        <p:grpSpPr>
          <a:xfrm>
            <a:off x="6582032" y="4349294"/>
            <a:ext cx="1713472" cy="791120"/>
            <a:chOff x="6582032" y="4349294"/>
            <a:chExt cx="1713472" cy="791120"/>
          </a:xfrm>
        </p:grpSpPr>
        <p:cxnSp>
          <p:nvCxnSpPr>
            <p:cNvPr id="41" name="Straight Arrow Connector 40">
              <a:extLst>
                <a:ext uri="{FF2B5EF4-FFF2-40B4-BE49-F238E27FC236}">
                  <a16:creationId xmlns:a16="http://schemas.microsoft.com/office/drawing/2014/main" id="{AC308CCC-40FD-4719-B053-E89FF66E3828}"/>
                </a:ext>
              </a:extLst>
            </p:cNvPr>
            <p:cNvCxnSpPr>
              <a:cxnSpLocks/>
              <a:endCxn id="39" idx="1"/>
            </p:cNvCxnSpPr>
            <p:nvPr/>
          </p:nvCxnSpPr>
          <p:spPr>
            <a:xfrm flipV="1">
              <a:off x="6582032" y="4349294"/>
              <a:ext cx="1713472" cy="7911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9485ACC-4D77-4B50-B135-E75E7ED1243A}"/>
                </a:ext>
              </a:extLst>
            </p:cNvPr>
            <p:cNvSpPr txBox="1"/>
            <p:nvPr/>
          </p:nvSpPr>
          <p:spPr>
            <a:xfrm rot="20005042">
              <a:off x="7129506" y="4456666"/>
              <a:ext cx="535460" cy="400110"/>
            </a:xfrm>
            <a:prstGeom prst="rect">
              <a:avLst/>
            </a:prstGeom>
            <a:noFill/>
          </p:spPr>
          <p:txBody>
            <a:bodyPr wrap="square" rtlCol="0">
              <a:spAutoFit/>
            </a:bodyPr>
            <a:lstStyle/>
            <a:p>
              <a:r>
                <a:rPr lang="en-US" sz="2000" b="1" dirty="0"/>
                <a:t>OR</a:t>
              </a:r>
              <a:endParaRPr lang="en-CA" sz="2000" b="1" dirty="0"/>
            </a:p>
          </p:txBody>
        </p:sp>
      </p:grpSp>
      <p:cxnSp>
        <p:nvCxnSpPr>
          <p:cNvPr id="47" name="Straight Arrow Connector 46">
            <a:extLst>
              <a:ext uri="{FF2B5EF4-FFF2-40B4-BE49-F238E27FC236}">
                <a16:creationId xmlns:a16="http://schemas.microsoft.com/office/drawing/2014/main" id="{C8A3D934-17D2-4A0D-A8BB-5E46356DB95D}"/>
              </a:ext>
            </a:extLst>
          </p:cNvPr>
          <p:cNvCxnSpPr>
            <a:cxnSpLocks/>
          </p:cNvCxnSpPr>
          <p:nvPr/>
        </p:nvCxnSpPr>
        <p:spPr>
          <a:xfrm flipV="1">
            <a:off x="10111096" y="2640723"/>
            <a:ext cx="604009" cy="13546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Slide Number Placeholder 61">
            <a:extLst>
              <a:ext uri="{FF2B5EF4-FFF2-40B4-BE49-F238E27FC236}">
                <a16:creationId xmlns:a16="http://schemas.microsoft.com/office/drawing/2014/main" id="{256651F0-C16B-4076-ADC6-FABB3695BCC2}"/>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40</a:t>
            </a:fld>
            <a:endParaRPr lang="en-US" altLang="en-US" dirty="0">
              <a:solidFill>
                <a:schemeClr val="tx1"/>
              </a:solidFill>
            </a:endParaRPr>
          </a:p>
        </p:txBody>
      </p:sp>
      <p:sp>
        <p:nvSpPr>
          <p:cNvPr id="23" name="TextBox 22">
            <a:extLst>
              <a:ext uri="{FF2B5EF4-FFF2-40B4-BE49-F238E27FC236}">
                <a16:creationId xmlns:a16="http://schemas.microsoft.com/office/drawing/2014/main" id="{733DC6A9-B4EE-476C-B45C-55ACF45430EE}"/>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6" name="TextBox 25">
            <a:extLst>
              <a:ext uri="{FF2B5EF4-FFF2-40B4-BE49-F238E27FC236}">
                <a16:creationId xmlns:a16="http://schemas.microsoft.com/office/drawing/2014/main" id="{6DF3ECF6-9692-4E2A-97FF-15E494511A28}"/>
              </a:ext>
            </a:extLst>
          </p:cNvPr>
          <p:cNvSpPr txBox="1"/>
          <p:nvPr/>
        </p:nvSpPr>
        <p:spPr>
          <a:xfrm>
            <a:off x="97685" y="125486"/>
            <a:ext cx="356822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Adding Content and Formatting</a:t>
            </a:r>
          </a:p>
        </p:txBody>
      </p:sp>
    </p:spTree>
    <p:extLst>
      <p:ext uri="{BB962C8B-B14F-4D97-AF65-F5344CB8AC3E}">
        <p14:creationId xmlns:p14="http://schemas.microsoft.com/office/powerpoint/2010/main" val="2344062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7" presetClass="emph" presetSubtype="0" fill="remove" grpId="1" nodeType="afterEffect">
                                  <p:stCondLst>
                                    <p:cond delay="0"/>
                                  </p:stCondLst>
                                  <p:childTnLst>
                                    <p:animClr clrSpc="rgb" dir="cw">
                                      <p:cBhvr override="childStyle">
                                        <p:cTn id="11" dur="250" autoRev="1" fill="remove"/>
                                        <p:tgtEl>
                                          <p:spTgt spid="6"/>
                                        </p:tgtEl>
                                        <p:attrNameLst>
                                          <p:attrName>style.color</p:attrName>
                                        </p:attrNameLst>
                                      </p:cBhvr>
                                      <p:to>
                                        <a:schemeClr val="bg1"/>
                                      </p:to>
                                    </p:animClr>
                                    <p:animClr clrSpc="rgb" dir="cw">
                                      <p:cBhvr>
                                        <p:cTn id="12" dur="250" autoRev="1" fill="remove"/>
                                        <p:tgtEl>
                                          <p:spTgt spid="6"/>
                                        </p:tgtEl>
                                        <p:attrNameLst>
                                          <p:attrName>fillcolor</p:attrName>
                                        </p:attrNameLst>
                                      </p:cBhvr>
                                      <p:to>
                                        <a:schemeClr val="bg1"/>
                                      </p:to>
                                    </p:animClr>
                                    <p:set>
                                      <p:cBhvr>
                                        <p:cTn id="13" dur="250" autoRev="1" fill="remove"/>
                                        <p:tgtEl>
                                          <p:spTgt spid="6"/>
                                        </p:tgtEl>
                                        <p:attrNameLst>
                                          <p:attrName>fill.type</p:attrName>
                                        </p:attrNameLst>
                                      </p:cBhvr>
                                      <p:to>
                                        <p:strVal val="solid"/>
                                      </p:to>
                                    </p:set>
                                    <p:set>
                                      <p:cBhvr>
                                        <p:cTn id="14" dur="250" autoRev="1" fill="remove"/>
                                        <p:tgtEl>
                                          <p:spTgt spid="6"/>
                                        </p:tgtEl>
                                        <p:attrNameLst>
                                          <p:attrName>fill.on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00"/>
                                        <p:tgtEl>
                                          <p:spTgt spid="13"/>
                                        </p:tgtEl>
                                      </p:cBhvr>
                                    </p:animEffect>
                                  </p:childTnLst>
                                </p:cTn>
                              </p:par>
                            </p:childTnLst>
                          </p:cTn>
                        </p:par>
                        <p:par>
                          <p:cTn id="26" fill="hold">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xit" presetSubtype="1" fill="hold" grpId="1" nodeType="clickEffect">
                                  <p:stCondLst>
                                    <p:cond delay="0"/>
                                  </p:stCondLst>
                                  <p:childTnLst>
                                    <p:animEffect transition="out" filter="wipe(up)">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childTnLst>
                          </p:cTn>
                        </p:par>
                        <p:par>
                          <p:cTn id="35" fill="hold">
                            <p:stCondLst>
                              <p:cond delay="500"/>
                            </p:stCondLst>
                            <p:childTnLst>
                              <p:par>
                                <p:cTn id="36" presetID="22" presetClass="exit" presetSubtype="1" fill="hold" nodeType="afterEffect">
                                  <p:stCondLst>
                                    <p:cond delay="0"/>
                                  </p:stCondLst>
                                  <p:childTnLst>
                                    <p:animEffect transition="out" filter="wipe(up)">
                                      <p:cBhvr>
                                        <p:cTn id="37" dur="500"/>
                                        <p:tgtEl>
                                          <p:spTgt spid="13"/>
                                        </p:tgtEl>
                                      </p:cBhvr>
                                    </p:animEffect>
                                    <p:set>
                                      <p:cBhvr>
                                        <p:cTn id="38" dur="1" fill="hold">
                                          <p:stCondLst>
                                            <p:cond delay="499"/>
                                          </p:stCondLst>
                                        </p:cTn>
                                        <p:tgtEl>
                                          <p:spTgt spid="13"/>
                                        </p:tgtEl>
                                        <p:attrNameLst>
                                          <p:attrName>style.visibility</p:attrName>
                                        </p:attrNameLst>
                                      </p:cBhvr>
                                      <p:to>
                                        <p:strVal val="hidden"/>
                                      </p:to>
                                    </p:set>
                                  </p:childTnLst>
                                </p:cTn>
                              </p:par>
                            </p:childTnLst>
                          </p:cTn>
                        </p:par>
                        <p:par>
                          <p:cTn id="39" fill="hold">
                            <p:stCondLst>
                              <p:cond delay="1000"/>
                            </p:stCondLst>
                            <p:childTnLst>
                              <p:par>
                                <p:cTn id="40" presetID="22" presetClass="entr" presetSubtype="4"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cTn>
                              </p:par>
                            </p:childTnLst>
                          </p:cTn>
                        </p:par>
                        <p:par>
                          <p:cTn id="43" fill="hold">
                            <p:stCondLst>
                              <p:cond delay="1500"/>
                            </p:stCondLst>
                            <p:childTnLst>
                              <p:par>
                                <p:cTn id="44" presetID="22" presetClass="entr" presetSubtype="4" fill="hold" grpId="0" nodeType="after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wipe(down)">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xit" presetSubtype="1" fill="hold" grpId="1" nodeType="clickEffect">
                                  <p:stCondLst>
                                    <p:cond delay="0"/>
                                  </p:stCondLst>
                                  <p:childTnLst>
                                    <p:animEffect transition="out" filter="wipe(up)">
                                      <p:cBhvr>
                                        <p:cTn id="50" dur="500"/>
                                        <p:tgtEl>
                                          <p:spTgt spid="24"/>
                                        </p:tgtEl>
                                      </p:cBhvr>
                                    </p:animEffect>
                                    <p:set>
                                      <p:cBhvr>
                                        <p:cTn id="51" dur="1" fill="hold">
                                          <p:stCondLst>
                                            <p:cond delay="499"/>
                                          </p:stCondLst>
                                        </p:cTn>
                                        <p:tgtEl>
                                          <p:spTgt spid="24"/>
                                        </p:tgtEl>
                                        <p:attrNameLst>
                                          <p:attrName>style.visibility</p:attrName>
                                        </p:attrNameLst>
                                      </p:cBhvr>
                                      <p:to>
                                        <p:strVal val="hidden"/>
                                      </p:to>
                                    </p:set>
                                  </p:childTnLst>
                                </p:cTn>
                              </p:par>
                            </p:childTnLst>
                          </p:cTn>
                        </p:par>
                        <p:par>
                          <p:cTn id="52" fill="hold">
                            <p:stCondLst>
                              <p:cond delay="500"/>
                            </p:stCondLst>
                            <p:childTnLst>
                              <p:par>
                                <p:cTn id="53" presetID="22" presetClass="exit" presetSubtype="1" fill="hold" nodeType="afterEffect">
                                  <p:stCondLst>
                                    <p:cond delay="0"/>
                                  </p:stCondLst>
                                  <p:childTnLst>
                                    <p:animEffect transition="out" filter="wipe(up)">
                                      <p:cBhvr>
                                        <p:cTn id="54" dur="500"/>
                                        <p:tgtEl>
                                          <p:spTgt spid="16"/>
                                        </p:tgtEl>
                                      </p:cBhvr>
                                    </p:animEffect>
                                    <p:set>
                                      <p:cBhvr>
                                        <p:cTn id="55" dur="1" fill="hold">
                                          <p:stCondLst>
                                            <p:cond delay="499"/>
                                          </p:stCondLst>
                                        </p:cTn>
                                        <p:tgtEl>
                                          <p:spTgt spid="16"/>
                                        </p:tgtEl>
                                        <p:attrNameLst>
                                          <p:attrName>style.visibility</p:attrName>
                                        </p:attrNameLst>
                                      </p:cBhvr>
                                      <p:to>
                                        <p:strVal val="hidden"/>
                                      </p:to>
                                    </p:set>
                                  </p:childTnLst>
                                </p:cTn>
                              </p:par>
                            </p:childTnLst>
                          </p:cTn>
                        </p:par>
                        <p:par>
                          <p:cTn id="56" fill="hold">
                            <p:stCondLst>
                              <p:cond delay="1000"/>
                            </p:stCondLst>
                            <p:childTnLst>
                              <p:par>
                                <p:cTn id="57" presetID="22" presetClass="entr" presetSubtype="8"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left)">
                                      <p:cBhvr>
                                        <p:cTn id="59" dur="500"/>
                                        <p:tgtEl>
                                          <p:spTgt spid="18"/>
                                        </p:tgtEl>
                                      </p:cBhvr>
                                    </p:animEffect>
                                  </p:childTnLst>
                                </p:cTn>
                              </p:par>
                            </p:childTnLst>
                          </p:cTn>
                        </p:par>
                        <p:par>
                          <p:cTn id="60" fill="hold">
                            <p:stCondLst>
                              <p:cond delay="1500"/>
                            </p:stCondLst>
                            <p:childTnLst>
                              <p:par>
                                <p:cTn id="61" presetID="22" presetClass="entr" presetSubtype="4"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wipe(down)">
                                      <p:cBhvr>
                                        <p:cTn id="63" dur="500"/>
                                        <p:tgtEl>
                                          <p:spTgt spid="25"/>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xit" presetSubtype="1" fill="hold" grpId="1" nodeType="clickEffect">
                                  <p:stCondLst>
                                    <p:cond delay="0"/>
                                  </p:stCondLst>
                                  <p:childTnLst>
                                    <p:animEffect transition="out" filter="wipe(up)">
                                      <p:cBhvr>
                                        <p:cTn id="67" dur="500"/>
                                        <p:tgtEl>
                                          <p:spTgt spid="25"/>
                                        </p:tgtEl>
                                      </p:cBhvr>
                                    </p:animEffect>
                                    <p:set>
                                      <p:cBhvr>
                                        <p:cTn id="68" dur="1" fill="hold">
                                          <p:stCondLst>
                                            <p:cond delay="499"/>
                                          </p:stCondLst>
                                        </p:cTn>
                                        <p:tgtEl>
                                          <p:spTgt spid="25"/>
                                        </p:tgtEl>
                                        <p:attrNameLst>
                                          <p:attrName>style.visibility</p:attrName>
                                        </p:attrNameLst>
                                      </p:cBhvr>
                                      <p:to>
                                        <p:strVal val="hidden"/>
                                      </p:to>
                                    </p:set>
                                  </p:childTnLst>
                                </p:cTn>
                              </p:par>
                            </p:childTnLst>
                          </p:cTn>
                        </p:par>
                        <p:par>
                          <p:cTn id="69" fill="hold">
                            <p:stCondLst>
                              <p:cond delay="500"/>
                            </p:stCondLst>
                            <p:childTnLst>
                              <p:par>
                                <p:cTn id="70" presetID="22" presetClass="exit" presetSubtype="2" fill="hold" nodeType="afterEffect">
                                  <p:stCondLst>
                                    <p:cond delay="0"/>
                                  </p:stCondLst>
                                  <p:childTnLst>
                                    <p:animEffect transition="out" filter="wipe(right)">
                                      <p:cBhvr>
                                        <p:cTn id="71" dur="500"/>
                                        <p:tgtEl>
                                          <p:spTgt spid="18"/>
                                        </p:tgtEl>
                                      </p:cBhvr>
                                    </p:animEffect>
                                    <p:set>
                                      <p:cBhvr>
                                        <p:cTn id="72" dur="1" fill="hold">
                                          <p:stCondLst>
                                            <p:cond delay="499"/>
                                          </p:stCondLst>
                                        </p:cTn>
                                        <p:tgtEl>
                                          <p:spTgt spid="18"/>
                                        </p:tgtEl>
                                        <p:attrNameLst>
                                          <p:attrName>style.visibility</p:attrName>
                                        </p:attrNameLst>
                                      </p:cBhvr>
                                      <p:to>
                                        <p:strVal val="hidden"/>
                                      </p:to>
                                    </p:set>
                                  </p:childTnLst>
                                </p:cTn>
                              </p:par>
                            </p:childTnLst>
                          </p:cTn>
                        </p:par>
                        <p:par>
                          <p:cTn id="73" fill="hold">
                            <p:stCondLst>
                              <p:cond delay="1000"/>
                            </p:stCondLst>
                            <p:childTnLst>
                              <p:par>
                                <p:cTn id="74" presetID="2" presetClass="entr" presetSubtype="8" fill="hold" grpId="0" nodeType="afterEffect">
                                  <p:stCondLst>
                                    <p:cond delay="0"/>
                                  </p:stCondLst>
                                  <p:childTnLst>
                                    <p:set>
                                      <p:cBhvr>
                                        <p:cTn id="75" dur="1" fill="hold">
                                          <p:stCondLst>
                                            <p:cond delay="0"/>
                                          </p:stCondLst>
                                        </p:cTn>
                                        <p:tgtEl>
                                          <p:spTgt spid="8"/>
                                        </p:tgtEl>
                                        <p:attrNameLst>
                                          <p:attrName>style.visibility</p:attrName>
                                        </p:attrNameLst>
                                      </p:cBhvr>
                                      <p:to>
                                        <p:strVal val="visible"/>
                                      </p:to>
                                    </p:set>
                                    <p:anim calcmode="lin" valueType="num">
                                      <p:cBhvr additive="base">
                                        <p:cTn id="76" dur="500" fill="hold"/>
                                        <p:tgtEl>
                                          <p:spTgt spid="8"/>
                                        </p:tgtEl>
                                        <p:attrNameLst>
                                          <p:attrName>ppt_x</p:attrName>
                                        </p:attrNameLst>
                                      </p:cBhvr>
                                      <p:tavLst>
                                        <p:tav tm="0">
                                          <p:val>
                                            <p:strVal val="0-#ppt_w/2"/>
                                          </p:val>
                                        </p:tav>
                                        <p:tav tm="100000">
                                          <p:val>
                                            <p:strVal val="#ppt_x"/>
                                          </p:val>
                                        </p:tav>
                                      </p:tavLst>
                                    </p:anim>
                                    <p:anim calcmode="lin" valueType="num">
                                      <p:cBhvr additive="base">
                                        <p:cTn id="77" dur="500" fill="hold"/>
                                        <p:tgtEl>
                                          <p:spTgt spid="8"/>
                                        </p:tgtEl>
                                        <p:attrNameLst>
                                          <p:attrName>ppt_y</p:attrName>
                                        </p:attrNameLst>
                                      </p:cBhvr>
                                      <p:tavLst>
                                        <p:tav tm="0">
                                          <p:val>
                                            <p:strVal val="#ppt_y"/>
                                          </p:val>
                                        </p:tav>
                                        <p:tav tm="100000">
                                          <p:val>
                                            <p:strVal val="#ppt_y"/>
                                          </p:val>
                                        </p:tav>
                                      </p:tavLst>
                                    </p:anim>
                                  </p:childTnLst>
                                </p:cTn>
                              </p:par>
                            </p:childTnLst>
                          </p:cTn>
                        </p:par>
                        <p:par>
                          <p:cTn id="78" fill="hold">
                            <p:stCondLst>
                              <p:cond delay="1500"/>
                            </p:stCondLst>
                            <p:childTnLst>
                              <p:par>
                                <p:cTn id="79" presetID="22" presetClass="entr" presetSubtype="8" fill="hold" nodeType="afterEffect">
                                  <p:stCondLst>
                                    <p:cond delay="0"/>
                                  </p:stCondLst>
                                  <p:childTnLst>
                                    <p:set>
                                      <p:cBhvr>
                                        <p:cTn id="80" dur="1" fill="hold">
                                          <p:stCondLst>
                                            <p:cond delay="0"/>
                                          </p:stCondLst>
                                        </p:cTn>
                                        <p:tgtEl>
                                          <p:spTgt spid="38"/>
                                        </p:tgtEl>
                                        <p:attrNameLst>
                                          <p:attrName>style.visibility</p:attrName>
                                        </p:attrNameLst>
                                      </p:cBhvr>
                                      <p:to>
                                        <p:strVal val="visible"/>
                                      </p:to>
                                    </p:set>
                                    <p:animEffect transition="in" filter="wipe(left)">
                                      <p:cBhvr>
                                        <p:cTn id="81" dur="500"/>
                                        <p:tgtEl>
                                          <p:spTgt spid="38"/>
                                        </p:tgtEl>
                                      </p:cBhvr>
                                    </p:animEffect>
                                  </p:childTnLst>
                                </p:cTn>
                              </p:par>
                            </p:childTnLst>
                          </p:cTn>
                        </p:par>
                        <p:par>
                          <p:cTn id="82" fill="hold">
                            <p:stCondLst>
                              <p:cond delay="2000"/>
                            </p:stCondLst>
                            <p:childTnLst>
                              <p:par>
                                <p:cTn id="83" presetID="22" presetClass="entr" presetSubtype="8" fill="hold" nodeType="afterEffect">
                                  <p:stCondLst>
                                    <p:cond delay="0"/>
                                  </p:stCondLst>
                                  <p:childTnLst>
                                    <p:set>
                                      <p:cBhvr>
                                        <p:cTn id="84" dur="1" fill="hold">
                                          <p:stCondLst>
                                            <p:cond delay="0"/>
                                          </p:stCondLst>
                                        </p:cTn>
                                        <p:tgtEl>
                                          <p:spTgt spid="44"/>
                                        </p:tgtEl>
                                        <p:attrNameLst>
                                          <p:attrName>style.visibility</p:attrName>
                                        </p:attrNameLst>
                                      </p:cBhvr>
                                      <p:to>
                                        <p:strVal val="visible"/>
                                      </p:to>
                                    </p:set>
                                    <p:animEffect transition="in" filter="wipe(left)">
                                      <p:cBhvr>
                                        <p:cTn id="85" dur="500"/>
                                        <p:tgtEl>
                                          <p:spTgt spid="44"/>
                                        </p:tgtEl>
                                      </p:cBhvr>
                                    </p:animEffect>
                                  </p:childTnLst>
                                </p:cTn>
                              </p:par>
                            </p:childTnLst>
                          </p:cTn>
                        </p:par>
                        <p:par>
                          <p:cTn id="86" fill="hold">
                            <p:stCondLst>
                              <p:cond delay="2500"/>
                            </p:stCondLst>
                            <p:childTnLst>
                              <p:par>
                                <p:cTn id="87" presetID="22" presetClass="entr" presetSubtype="8" fill="hold" grpId="0" nodeType="afterEffect">
                                  <p:stCondLst>
                                    <p:cond delay="0"/>
                                  </p:stCondLst>
                                  <p:childTnLst>
                                    <p:set>
                                      <p:cBhvr>
                                        <p:cTn id="88" dur="1" fill="hold">
                                          <p:stCondLst>
                                            <p:cond delay="0"/>
                                          </p:stCondLst>
                                        </p:cTn>
                                        <p:tgtEl>
                                          <p:spTgt spid="39"/>
                                        </p:tgtEl>
                                        <p:attrNameLst>
                                          <p:attrName>style.visibility</p:attrName>
                                        </p:attrNameLst>
                                      </p:cBhvr>
                                      <p:to>
                                        <p:strVal val="visible"/>
                                      </p:to>
                                    </p:set>
                                    <p:animEffect transition="in" filter="wipe(left)">
                                      <p:cBhvr>
                                        <p:cTn id="89" dur="500"/>
                                        <p:tgtEl>
                                          <p:spTgt spid="39"/>
                                        </p:tgtEl>
                                      </p:cBhvr>
                                    </p:animEffect>
                                  </p:childTnLst>
                                </p:cTn>
                              </p:par>
                            </p:childTnLst>
                          </p:cTn>
                        </p:par>
                        <p:par>
                          <p:cTn id="90" fill="hold">
                            <p:stCondLst>
                              <p:cond delay="3000"/>
                            </p:stCondLst>
                            <p:childTnLst>
                              <p:par>
                                <p:cTn id="91" presetID="22" presetClass="entr" presetSubtype="4" fill="hold" nodeType="afterEffect">
                                  <p:stCondLst>
                                    <p:cond delay="0"/>
                                  </p:stCondLst>
                                  <p:childTnLst>
                                    <p:set>
                                      <p:cBhvr>
                                        <p:cTn id="92" dur="1" fill="hold">
                                          <p:stCondLst>
                                            <p:cond delay="0"/>
                                          </p:stCondLst>
                                        </p:cTn>
                                        <p:tgtEl>
                                          <p:spTgt spid="47"/>
                                        </p:tgtEl>
                                        <p:attrNameLst>
                                          <p:attrName>style.visibility</p:attrName>
                                        </p:attrNameLst>
                                      </p:cBhvr>
                                      <p:to>
                                        <p:strVal val="visible"/>
                                      </p:to>
                                    </p:set>
                                    <p:animEffect transition="in" filter="wipe(down)">
                                      <p:cBhvr>
                                        <p:cTn id="93" dur="500"/>
                                        <p:tgtEl>
                                          <p:spTgt spid="47"/>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xit" presetSubtype="1" fill="hold" nodeType="clickEffect">
                                  <p:stCondLst>
                                    <p:cond delay="0"/>
                                  </p:stCondLst>
                                  <p:childTnLst>
                                    <p:animEffect transition="out" filter="wipe(up)">
                                      <p:cBhvr>
                                        <p:cTn id="97" dur="500"/>
                                        <p:tgtEl>
                                          <p:spTgt spid="47"/>
                                        </p:tgtEl>
                                      </p:cBhvr>
                                    </p:animEffect>
                                    <p:set>
                                      <p:cBhvr>
                                        <p:cTn id="98" dur="1" fill="hold">
                                          <p:stCondLst>
                                            <p:cond delay="499"/>
                                          </p:stCondLst>
                                        </p:cTn>
                                        <p:tgtEl>
                                          <p:spTgt spid="47"/>
                                        </p:tgtEl>
                                        <p:attrNameLst>
                                          <p:attrName>style.visibility</p:attrName>
                                        </p:attrNameLst>
                                      </p:cBhvr>
                                      <p:to>
                                        <p:strVal val="hidden"/>
                                      </p:to>
                                    </p:set>
                                  </p:childTnLst>
                                </p:cTn>
                              </p:par>
                            </p:childTnLst>
                          </p:cTn>
                        </p:par>
                        <p:par>
                          <p:cTn id="99" fill="hold">
                            <p:stCondLst>
                              <p:cond delay="500"/>
                            </p:stCondLst>
                            <p:childTnLst>
                              <p:par>
                                <p:cTn id="100" presetID="22" presetClass="exit" presetSubtype="2" fill="hold" grpId="1" nodeType="afterEffect">
                                  <p:stCondLst>
                                    <p:cond delay="0"/>
                                  </p:stCondLst>
                                  <p:childTnLst>
                                    <p:animEffect transition="out" filter="wipe(right)">
                                      <p:cBhvr>
                                        <p:cTn id="101" dur="500"/>
                                        <p:tgtEl>
                                          <p:spTgt spid="39"/>
                                        </p:tgtEl>
                                      </p:cBhvr>
                                    </p:animEffect>
                                    <p:set>
                                      <p:cBhvr>
                                        <p:cTn id="102" dur="1" fill="hold">
                                          <p:stCondLst>
                                            <p:cond delay="499"/>
                                          </p:stCondLst>
                                        </p:cTn>
                                        <p:tgtEl>
                                          <p:spTgt spid="39"/>
                                        </p:tgtEl>
                                        <p:attrNameLst>
                                          <p:attrName>style.visibility</p:attrName>
                                        </p:attrNameLst>
                                      </p:cBhvr>
                                      <p:to>
                                        <p:strVal val="hidden"/>
                                      </p:to>
                                    </p:set>
                                  </p:childTnLst>
                                </p:cTn>
                              </p:par>
                            </p:childTnLst>
                          </p:cTn>
                        </p:par>
                        <p:par>
                          <p:cTn id="103" fill="hold">
                            <p:stCondLst>
                              <p:cond delay="1000"/>
                            </p:stCondLst>
                            <p:childTnLst>
                              <p:par>
                                <p:cTn id="104" presetID="22" presetClass="exit" presetSubtype="2" fill="hold" nodeType="afterEffect">
                                  <p:stCondLst>
                                    <p:cond delay="0"/>
                                  </p:stCondLst>
                                  <p:childTnLst>
                                    <p:animEffect transition="out" filter="wipe(right)">
                                      <p:cBhvr>
                                        <p:cTn id="105" dur="500"/>
                                        <p:tgtEl>
                                          <p:spTgt spid="44"/>
                                        </p:tgtEl>
                                      </p:cBhvr>
                                    </p:animEffect>
                                    <p:set>
                                      <p:cBhvr>
                                        <p:cTn id="106" dur="1" fill="hold">
                                          <p:stCondLst>
                                            <p:cond delay="499"/>
                                          </p:stCondLst>
                                        </p:cTn>
                                        <p:tgtEl>
                                          <p:spTgt spid="44"/>
                                        </p:tgtEl>
                                        <p:attrNameLst>
                                          <p:attrName>style.visibility</p:attrName>
                                        </p:attrNameLst>
                                      </p:cBhvr>
                                      <p:to>
                                        <p:strVal val="hidden"/>
                                      </p:to>
                                    </p:set>
                                  </p:childTnLst>
                                </p:cTn>
                              </p:par>
                            </p:childTnLst>
                          </p:cTn>
                        </p:par>
                        <p:par>
                          <p:cTn id="107" fill="hold">
                            <p:stCondLst>
                              <p:cond delay="1500"/>
                            </p:stCondLst>
                            <p:childTnLst>
                              <p:par>
                                <p:cTn id="108" presetID="22" presetClass="exit" presetSubtype="2" fill="hold" nodeType="afterEffect">
                                  <p:stCondLst>
                                    <p:cond delay="0"/>
                                  </p:stCondLst>
                                  <p:childTnLst>
                                    <p:animEffect transition="out" filter="wipe(right)">
                                      <p:cBhvr>
                                        <p:cTn id="109" dur="500"/>
                                        <p:tgtEl>
                                          <p:spTgt spid="38"/>
                                        </p:tgtEl>
                                      </p:cBhvr>
                                    </p:animEffect>
                                    <p:set>
                                      <p:cBhvr>
                                        <p:cTn id="110" dur="1" fill="hold">
                                          <p:stCondLst>
                                            <p:cond delay="499"/>
                                          </p:stCondLst>
                                        </p:cTn>
                                        <p:tgtEl>
                                          <p:spTgt spid="38"/>
                                        </p:tgtEl>
                                        <p:attrNameLst>
                                          <p:attrName>style.visibility</p:attrName>
                                        </p:attrNameLst>
                                      </p:cBhvr>
                                      <p:to>
                                        <p:strVal val="hidden"/>
                                      </p:to>
                                    </p:set>
                                  </p:childTnLst>
                                </p:cTn>
                              </p:par>
                            </p:childTnLst>
                          </p:cTn>
                        </p:par>
                        <p:par>
                          <p:cTn id="111" fill="hold">
                            <p:stCondLst>
                              <p:cond delay="2000"/>
                            </p:stCondLst>
                            <p:childTnLst>
                              <p:par>
                                <p:cTn id="112" presetID="2" presetClass="exit" presetSubtype="8" fill="hold" grpId="1" nodeType="afterEffect">
                                  <p:stCondLst>
                                    <p:cond delay="0"/>
                                  </p:stCondLst>
                                  <p:childTnLst>
                                    <p:anim calcmode="lin" valueType="num">
                                      <p:cBhvr additive="base">
                                        <p:cTn id="113" dur="500"/>
                                        <p:tgtEl>
                                          <p:spTgt spid="8"/>
                                        </p:tgtEl>
                                        <p:attrNameLst>
                                          <p:attrName>ppt_x</p:attrName>
                                        </p:attrNameLst>
                                      </p:cBhvr>
                                      <p:tavLst>
                                        <p:tav tm="0">
                                          <p:val>
                                            <p:strVal val="ppt_x"/>
                                          </p:val>
                                        </p:tav>
                                        <p:tav tm="100000">
                                          <p:val>
                                            <p:strVal val="0-ppt_w/2"/>
                                          </p:val>
                                        </p:tav>
                                      </p:tavLst>
                                    </p:anim>
                                    <p:anim calcmode="lin" valueType="num">
                                      <p:cBhvr additive="base">
                                        <p:cTn id="114" dur="500"/>
                                        <p:tgtEl>
                                          <p:spTgt spid="8"/>
                                        </p:tgtEl>
                                        <p:attrNameLst>
                                          <p:attrName>ppt_y</p:attrName>
                                        </p:attrNameLst>
                                      </p:cBhvr>
                                      <p:tavLst>
                                        <p:tav tm="0">
                                          <p:val>
                                            <p:strVal val="ppt_y"/>
                                          </p:val>
                                        </p:tav>
                                        <p:tav tm="100000">
                                          <p:val>
                                            <p:strVal val="ppt_y"/>
                                          </p:val>
                                        </p:tav>
                                      </p:tavLst>
                                    </p:anim>
                                    <p:set>
                                      <p:cBhvr>
                                        <p:cTn id="115" dur="1" fill="hold">
                                          <p:stCondLst>
                                            <p:cond delay="499"/>
                                          </p:stCondLst>
                                        </p:cTn>
                                        <p:tgtEl>
                                          <p:spTgt spid="8"/>
                                        </p:tgtEl>
                                        <p:attrNameLst>
                                          <p:attrName>style.visibility</p:attrName>
                                        </p:attrNameLst>
                                      </p:cBhvr>
                                      <p:to>
                                        <p:strVal val="hidden"/>
                                      </p:to>
                                    </p:set>
                                  </p:childTnLst>
                                </p:cTn>
                              </p:par>
                            </p:childTnLst>
                          </p:cTn>
                        </p:par>
                        <p:par>
                          <p:cTn id="116" fill="hold">
                            <p:stCondLst>
                              <p:cond delay="2500"/>
                            </p:stCondLst>
                            <p:childTnLst>
                              <p:par>
                                <p:cTn id="117" presetID="53" presetClass="entr" presetSubtype="16" fill="hold" grpId="0" nodeType="afterEffect">
                                  <p:stCondLst>
                                    <p:cond delay="0"/>
                                  </p:stCondLst>
                                  <p:childTnLst>
                                    <p:set>
                                      <p:cBhvr>
                                        <p:cTn id="118" dur="1" fill="hold">
                                          <p:stCondLst>
                                            <p:cond delay="0"/>
                                          </p:stCondLst>
                                        </p:cTn>
                                        <p:tgtEl>
                                          <p:spTgt spid="48"/>
                                        </p:tgtEl>
                                        <p:attrNameLst>
                                          <p:attrName>style.visibility</p:attrName>
                                        </p:attrNameLst>
                                      </p:cBhvr>
                                      <p:to>
                                        <p:strVal val="visible"/>
                                      </p:to>
                                    </p:set>
                                    <p:anim calcmode="lin" valueType="num">
                                      <p:cBhvr>
                                        <p:cTn id="119" dur="500" fill="hold"/>
                                        <p:tgtEl>
                                          <p:spTgt spid="48"/>
                                        </p:tgtEl>
                                        <p:attrNameLst>
                                          <p:attrName>ppt_w</p:attrName>
                                        </p:attrNameLst>
                                      </p:cBhvr>
                                      <p:tavLst>
                                        <p:tav tm="0">
                                          <p:val>
                                            <p:fltVal val="0"/>
                                          </p:val>
                                        </p:tav>
                                        <p:tav tm="100000">
                                          <p:val>
                                            <p:strVal val="#ppt_w"/>
                                          </p:val>
                                        </p:tav>
                                      </p:tavLst>
                                    </p:anim>
                                    <p:anim calcmode="lin" valueType="num">
                                      <p:cBhvr>
                                        <p:cTn id="120" dur="500" fill="hold"/>
                                        <p:tgtEl>
                                          <p:spTgt spid="48"/>
                                        </p:tgtEl>
                                        <p:attrNameLst>
                                          <p:attrName>ppt_h</p:attrName>
                                        </p:attrNameLst>
                                      </p:cBhvr>
                                      <p:tavLst>
                                        <p:tav tm="0">
                                          <p:val>
                                            <p:fltVal val="0"/>
                                          </p:val>
                                        </p:tav>
                                        <p:tav tm="100000">
                                          <p:val>
                                            <p:strVal val="#ppt_h"/>
                                          </p:val>
                                        </p:tav>
                                      </p:tavLst>
                                    </p:anim>
                                    <p:animEffect transition="in" filter="fade">
                                      <p:cBhvr>
                                        <p:cTn id="12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animBg="1"/>
      <p:bldP spid="6" grpId="1" animBg="1"/>
      <p:bldP spid="8" grpId="0" animBg="1"/>
      <p:bldP spid="8" grpId="1" animBg="1"/>
      <p:bldP spid="14" grpId="0" animBg="1"/>
      <p:bldP spid="14" grpId="1" animBg="1"/>
      <p:bldP spid="24" grpId="0" animBg="1"/>
      <p:bldP spid="24" grpId="1" animBg="1"/>
      <p:bldP spid="25" grpId="0" animBg="1"/>
      <p:bldP spid="25" grpId="1" animBg="1"/>
      <p:bldP spid="48" grpId="0" animBg="1"/>
      <p:bldP spid="39" grpId="0" animBg="1"/>
      <p:bldP spid="39"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4FF672-92FB-42AF-AD61-AF8DD1B36B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3037" y="1367388"/>
            <a:ext cx="9080186" cy="5461331"/>
          </a:xfrm>
          <a:prstGeom prst="rect">
            <a:avLst/>
          </a:prstGeom>
        </p:spPr>
      </p:pic>
      <p:pic>
        <p:nvPicPr>
          <p:cNvPr id="34" name="Picture 33">
            <a:extLst>
              <a:ext uri="{FF2B5EF4-FFF2-40B4-BE49-F238E27FC236}">
                <a16:creationId xmlns:a16="http://schemas.microsoft.com/office/drawing/2014/main" id="{952BDA82-8801-4AB4-882A-FBC464FA91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5248" y="769121"/>
            <a:ext cx="2654336" cy="5906051"/>
          </a:xfrm>
          <a:prstGeom prst="rect">
            <a:avLst/>
          </a:prstGeom>
        </p:spPr>
      </p:pic>
      <p:sp>
        <p:nvSpPr>
          <p:cNvPr id="5" name="TextBox 4"/>
          <p:cNvSpPr txBox="1"/>
          <p:nvPr/>
        </p:nvSpPr>
        <p:spPr>
          <a:xfrm>
            <a:off x="3990075" y="29280"/>
            <a:ext cx="7769932" cy="400110"/>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Now that we have added a down arrow and formatted it, let’s animate it.</a:t>
            </a:r>
          </a:p>
        </p:txBody>
      </p:sp>
      <p:sp>
        <p:nvSpPr>
          <p:cNvPr id="6" name="TextBox 5"/>
          <p:cNvSpPr txBox="1"/>
          <p:nvPr/>
        </p:nvSpPr>
        <p:spPr>
          <a:xfrm>
            <a:off x="119950" y="811826"/>
            <a:ext cx="3418009" cy="400110"/>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Click on the </a:t>
            </a:r>
            <a:r>
              <a:rPr lang="en-CA" b="1" dirty="0"/>
              <a:t>Animations</a:t>
            </a:r>
            <a:r>
              <a:rPr lang="en-CA" dirty="0"/>
              <a:t> tab</a:t>
            </a:r>
          </a:p>
        </p:txBody>
      </p:sp>
      <p:cxnSp>
        <p:nvCxnSpPr>
          <p:cNvPr id="8" name="Straight Arrow Connector 7"/>
          <p:cNvCxnSpPr>
            <a:cxnSpLocks/>
            <a:stCxn id="6" idx="3"/>
          </p:cNvCxnSpPr>
          <p:nvPr/>
        </p:nvCxnSpPr>
        <p:spPr>
          <a:xfrm>
            <a:off x="3537959" y="1011881"/>
            <a:ext cx="2444097" cy="7400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19950" y="1547412"/>
            <a:ext cx="2910276" cy="707886"/>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Click on the down </a:t>
            </a:r>
            <a:r>
              <a:rPr lang="en-CA" b="1" dirty="0"/>
              <a:t>more</a:t>
            </a:r>
            <a:r>
              <a:rPr lang="en-CA" dirty="0"/>
              <a:t> arrow.</a:t>
            </a:r>
          </a:p>
        </p:txBody>
      </p:sp>
      <p:cxnSp>
        <p:nvCxnSpPr>
          <p:cNvPr id="14" name="Straight Arrow Connector 13"/>
          <p:cNvCxnSpPr>
            <a:cxnSpLocks/>
            <a:stCxn id="12" idx="3"/>
            <a:endCxn id="31" idx="1"/>
          </p:cNvCxnSpPr>
          <p:nvPr/>
        </p:nvCxnSpPr>
        <p:spPr>
          <a:xfrm>
            <a:off x="3030226" y="1901355"/>
            <a:ext cx="4072192" cy="52420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9436736" y="1401251"/>
            <a:ext cx="314015" cy="333545"/>
          </a:xfrm>
          <a:prstGeom prst="rect">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TextBox 29"/>
          <p:cNvSpPr txBox="1"/>
          <p:nvPr/>
        </p:nvSpPr>
        <p:spPr>
          <a:xfrm>
            <a:off x="2569520" y="2748161"/>
            <a:ext cx="3896573" cy="707886"/>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Now select the </a:t>
            </a:r>
            <a:r>
              <a:rPr lang="en-CA" b="1" dirty="0"/>
              <a:t>Fly In </a:t>
            </a:r>
            <a:r>
              <a:rPr lang="en-CA" dirty="0"/>
              <a:t>animation from the </a:t>
            </a:r>
            <a:r>
              <a:rPr lang="en-CA" b="1" dirty="0"/>
              <a:t>Entrance</a:t>
            </a:r>
            <a:r>
              <a:rPr lang="en-CA" dirty="0"/>
              <a:t> animations.</a:t>
            </a:r>
          </a:p>
        </p:txBody>
      </p:sp>
      <p:pic>
        <p:nvPicPr>
          <p:cNvPr id="31" name="Picture 30">
            <a:extLst>
              <a:ext uri="{FF2B5EF4-FFF2-40B4-BE49-F238E27FC236}">
                <a16:creationId xmlns:a16="http://schemas.microsoft.com/office/drawing/2014/main" id="{3484ED64-E6A7-444D-823F-276DB7F9B0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2418" y="2332188"/>
            <a:ext cx="127323" cy="186741"/>
          </a:xfrm>
          <a:prstGeom prst="rect">
            <a:avLst/>
          </a:prstGeom>
        </p:spPr>
      </p:pic>
      <p:sp>
        <p:nvSpPr>
          <p:cNvPr id="36" name="TextBox 35">
            <a:extLst>
              <a:ext uri="{FF2B5EF4-FFF2-40B4-BE49-F238E27FC236}">
                <a16:creationId xmlns:a16="http://schemas.microsoft.com/office/drawing/2014/main" id="{F17384B0-525A-421D-9F49-A67DC9CA87D3}"/>
              </a:ext>
            </a:extLst>
          </p:cNvPr>
          <p:cNvSpPr txBox="1"/>
          <p:nvPr/>
        </p:nvSpPr>
        <p:spPr>
          <a:xfrm>
            <a:off x="1436671" y="4648868"/>
            <a:ext cx="2838569" cy="1015663"/>
          </a:xfrm>
          <a:prstGeom prst="rect">
            <a:avLst/>
          </a:prstGeom>
          <a:solidFill>
            <a:schemeClr val="bg1"/>
          </a:solidFill>
          <a:ln w="19050">
            <a:noFill/>
          </a:ln>
          <a:effectLst>
            <a:glow rad="63500">
              <a:schemeClr val="accent2">
                <a:satMod val="175000"/>
                <a:alpha val="40000"/>
              </a:schemeClr>
            </a:glow>
            <a:softEdge rad="31750"/>
          </a:effectLst>
        </p:spPr>
        <p:txBody>
          <a:bodyPr wrap="square" rtlCol="0">
            <a:spAutoFit/>
          </a:bodyPr>
          <a:lstStyle/>
          <a:p>
            <a:r>
              <a:rPr lang="en-CA" sz="2000" dirty="0"/>
              <a:t>The </a:t>
            </a:r>
            <a:r>
              <a:rPr lang="en-CA" sz="2000" b="1" dirty="0"/>
              <a:t>Entrance</a:t>
            </a:r>
            <a:r>
              <a:rPr lang="en-CA" sz="2000" dirty="0"/>
              <a:t> animations remain hidden until they appear in sequence.</a:t>
            </a:r>
            <a:endParaRPr lang="en-GB" sz="2000" dirty="0"/>
          </a:p>
        </p:txBody>
      </p:sp>
      <p:cxnSp>
        <p:nvCxnSpPr>
          <p:cNvPr id="38" name="Straight Arrow Connector 37"/>
          <p:cNvCxnSpPr>
            <a:cxnSpLocks/>
            <a:stCxn id="30" idx="3"/>
          </p:cNvCxnSpPr>
          <p:nvPr/>
        </p:nvCxnSpPr>
        <p:spPr>
          <a:xfrm flipV="1">
            <a:off x="6466093" y="1553947"/>
            <a:ext cx="2970643" cy="1548157"/>
          </a:xfrm>
          <a:prstGeom prst="straightConnector1">
            <a:avLst/>
          </a:prstGeom>
          <a:ln w="190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3C480B81-D9C8-4BE5-B1FB-4BCCC3C247CE}"/>
              </a:ext>
            </a:extLst>
          </p:cNvPr>
          <p:cNvGrpSpPr/>
          <p:nvPr/>
        </p:nvGrpSpPr>
        <p:grpSpPr>
          <a:xfrm>
            <a:off x="3537959" y="435035"/>
            <a:ext cx="3178725" cy="551843"/>
            <a:chOff x="3088455" y="485431"/>
            <a:chExt cx="3178725" cy="400470"/>
          </a:xfrm>
        </p:grpSpPr>
        <p:sp>
          <p:nvSpPr>
            <p:cNvPr id="43" name="Rectangle: Rounded Corners 42">
              <a:extLst>
                <a:ext uri="{FF2B5EF4-FFF2-40B4-BE49-F238E27FC236}">
                  <a16:creationId xmlns:a16="http://schemas.microsoft.com/office/drawing/2014/main" id="{51099ED4-0EE8-46B6-888D-13A540F00649}"/>
                </a:ext>
              </a:extLst>
            </p:cNvPr>
            <p:cNvSpPr/>
            <p:nvPr/>
          </p:nvSpPr>
          <p:spPr>
            <a:xfrm>
              <a:off x="3537053" y="485431"/>
              <a:ext cx="2730127" cy="321247"/>
            </a:xfrm>
            <a:prstGeom prst="roundRect">
              <a:avLst/>
            </a:prstGeom>
            <a:solidFill>
              <a:srgbClr val="FDF0E7"/>
            </a:solidFill>
            <a:ln w="19050">
              <a:solidFill>
                <a:schemeClr val="accent2"/>
              </a:solidFill>
            </a:ln>
          </p:spPr>
          <p:txBody>
            <a:bodyPr wrap="square" rtlCol="0">
              <a:spAutoFit/>
            </a:bodyPr>
            <a:lstStyle/>
            <a:p>
              <a:r>
                <a:rPr lang="en-CA" sz="2000" dirty="0">
                  <a:solidFill>
                    <a:schemeClr val="tx1"/>
                  </a:solidFill>
                </a:rPr>
                <a:t>With the arrow selected</a:t>
              </a:r>
              <a:endParaRPr lang="en-GB" sz="2000" dirty="0">
                <a:solidFill>
                  <a:schemeClr val="tx1"/>
                </a:solidFill>
              </a:endParaRPr>
            </a:p>
          </p:txBody>
        </p:sp>
        <p:cxnSp>
          <p:nvCxnSpPr>
            <p:cNvPr id="46" name="Straight Arrow Connector 45">
              <a:extLst>
                <a:ext uri="{FF2B5EF4-FFF2-40B4-BE49-F238E27FC236}">
                  <a16:creationId xmlns:a16="http://schemas.microsoft.com/office/drawing/2014/main" id="{A1A86330-5ACC-4C8D-B0DB-26D1176CC450}"/>
                </a:ext>
              </a:extLst>
            </p:cNvPr>
            <p:cNvCxnSpPr>
              <a:cxnSpLocks/>
              <a:stCxn id="43" idx="1"/>
            </p:cNvCxnSpPr>
            <p:nvPr/>
          </p:nvCxnSpPr>
          <p:spPr>
            <a:xfrm flipH="1">
              <a:off x="3088455" y="646055"/>
              <a:ext cx="448598" cy="239846"/>
            </a:xfrm>
            <a:prstGeom prst="straightConnector1">
              <a:avLst/>
            </a:prstGeom>
            <a:solidFill>
              <a:srgbClr val="FDF0E7"/>
            </a:solidFill>
            <a:ln w="19050">
              <a:solidFill>
                <a:schemeClr val="accent2"/>
              </a:solidFill>
            </a:ln>
          </p:spPr>
        </p:cxnSp>
      </p:grpSp>
      <p:grpSp>
        <p:nvGrpSpPr>
          <p:cNvPr id="56" name="Group 55">
            <a:extLst>
              <a:ext uri="{FF2B5EF4-FFF2-40B4-BE49-F238E27FC236}">
                <a16:creationId xmlns:a16="http://schemas.microsoft.com/office/drawing/2014/main" id="{A0D450F4-6926-4B05-9179-A9820DDE3C7B}"/>
              </a:ext>
            </a:extLst>
          </p:cNvPr>
          <p:cNvGrpSpPr/>
          <p:nvPr/>
        </p:nvGrpSpPr>
        <p:grpSpPr>
          <a:xfrm>
            <a:off x="7229741" y="764934"/>
            <a:ext cx="1089836" cy="1788190"/>
            <a:chOff x="7229741" y="764934"/>
            <a:chExt cx="1089836" cy="1788190"/>
          </a:xfrm>
        </p:grpSpPr>
        <p:cxnSp>
          <p:nvCxnSpPr>
            <p:cNvPr id="53" name="Straight Arrow Connector 52">
              <a:extLst>
                <a:ext uri="{FF2B5EF4-FFF2-40B4-BE49-F238E27FC236}">
                  <a16:creationId xmlns:a16="http://schemas.microsoft.com/office/drawing/2014/main" id="{216A3F67-0259-4A8F-84B0-9622EA1C4337}"/>
                </a:ext>
              </a:extLst>
            </p:cNvPr>
            <p:cNvCxnSpPr/>
            <p:nvPr/>
          </p:nvCxnSpPr>
          <p:spPr>
            <a:xfrm flipV="1">
              <a:off x="7229741" y="835506"/>
              <a:ext cx="1089836" cy="159005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55" name="Rectangle: Rounded Corners 54">
              <a:extLst>
                <a:ext uri="{FF2B5EF4-FFF2-40B4-BE49-F238E27FC236}">
                  <a16:creationId xmlns:a16="http://schemas.microsoft.com/office/drawing/2014/main" id="{3A36A8E9-7AFD-4419-AEFA-97973D166D5F}"/>
                </a:ext>
              </a:extLst>
            </p:cNvPr>
            <p:cNvSpPr/>
            <p:nvPr/>
          </p:nvSpPr>
          <p:spPr>
            <a:xfrm rot="18244661">
              <a:off x="6738973" y="1490663"/>
              <a:ext cx="1788190" cy="336731"/>
            </a:xfrm>
            <a:prstGeom prst="roundRect">
              <a:avLst/>
            </a:prstGeom>
            <a:solidFill>
              <a:srgbClr val="B7472A">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which displays</a:t>
              </a:r>
              <a:endParaRPr lang="en-GB" sz="2000" dirty="0">
                <a:solidFill>
                  <a:schemeClr val="tx1"/>
                </a:solidFill>
              </a:endParaRPr>
            </a:p>
          </p:txBody>
        </p:sp>
      </p:grpSp>
      <p:sp>
        <p:nvSpPr>
          <p:cNvPr id="23" name="Slide Number Placeholder 61">
            <a:extLst>
              <a:ext uri="{FF2B5EF4-FFF2-40B4-BE49-F238E27FC236}">
                <a16:creationId xmlns:a16="http://schemas.microsoft.com/office/drawing/2014/main" id="{AE134A8B-C807-402F-A36E-81B4F9F6F4B6}"/>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41</a:t>
            </a:fld>
            <a:endParaRPr lang="en-US" altLang="en-US" dirty="0">
              <a:solidFill>
                <a:schemeClr val="tx1"/>
              </a:solidFill>
            </a:endParaRPr>
          </a:p>
        </p:txBody>
      </p:sp>
      <p:sp>
        <p:nvSpPr>
          <p:cNvPr id="24" name="TextBox 23">
            <a:extLst>
              <a:ext uri="{FF2B5EF4-FFF2-40B4-BE49-F238E27FC236}">
                <a16:creationId xmlns:a16="http://schemas.microsoft.com/office/drawing/2014/main" id="{9DC696EF-24CC-43B0-85DD-19CBC6EC69DC}"/>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5" name="TextBox 24">
            <a:extLst>
              <a:ext uri="{FF2B5EF4-FFF2-40B4-BE49-F238E27FC236}">
                <a16:creationId xmlns:a16="http://schemas.microsoft.com/office/drawing/2014/main" id="{64917667-1DC7-479B-B7B6-743741C879E6}"/>
              </a:ext>
            </a:extLst>
          </p:cNvPr>
          <p:cNvSpPr txBox="1"/>
          <p:nvPr/>
        </p:nvSpPr>
        <p:spPr>
          <a:xfrm>
            <a:off x="97685" y="125486"/>
            <a:ext cx="219662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Adding Animation</a:t>
            </a:r>
          </a:p>
        </p:txBody>
      </p:sp>
    </p:spTree>
    <p:extLst>
      <p:ext uri="{BB962C8B-B14F-4D97-AF65-F5344CB8AC3E}">
        <p14:creationId xmlns:p14="http://schemas.microsoft.com/office/powerpoint/2010/main" val="3770498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2" presetClass="entr" presetSubtype="2" fill="hold" nodeType="withEffect">
                                  <p:stCondLst>
                                    <p:cond delay="500"/>
                                  </p:stCondLst>
                                  <p:childTnLst>
                                    <p:set>
                                      <p:cBhvr>
                                        <p:cTn id="10" dur="1" fill="hold">
                                          <p:stCondLst>
                                            <p:cond delay="0"/>
                                          </p:stCondLst>
                                        </p:cTn>
                                        <p:tgtEl>
                                          <p:spTgt spid="49"/>
                                        </p:tgtEl>
                                        <p:attrNameLst>
                                          <p:attrName>style.visibility</p:attrName>
                                        </p:attrNameLst>
                                      </p:cBhvr>
                                      <p:to>
                                        <p:strVal val="visible"/>
                                      </p:to>
                                    </p:set>
                                    <p:animEffect transition="in" filter="wipe(right)">
                                      <p:cBhvr>
                                        <p:cTn id="11" dur="500"/>
                                        <p:tgtEl>
                                          <p:spTgt spid="49"/>
                                        </p:tgtEl>
                                      </p:cBhvr>
                                    </p:animEffect>
                                  </p:childTnLst>
                                </p:cTn>
                              </p:par>
                              <p:par>
                                <p:cTn id="12" presetID="2" presetClass="entr" presetSubtype="8" fill="hold" grpId="0" nodeType="withEffect">
                                  <p:stCondLst>
                                    <p:cond delay="50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0-#ppt_w/2"/>
                                          </p:val>
                                        </p:tav>
                                        <p:tav tm="100000">
                                          <p:val>
                                            <p:strVal val="#ppt_x"/>
                                          </p:val>
                                        </p:tav>
                                      </p:tavLst>
                                    </p:anim>
                                    <p:anim calcmode="lin" valueType="num">
                                      <p:cBhvr additive="base">
                                        <p:cTn id="15" dur="500" fill="hold"/>
                                        <p:tgtEl>
                                          <p:spTgt spid="6"/>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22" presetClass="entr" presetSubtype="8"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xit" presetSubtype="2" fill="hold" nodeType="clickEffect">
                                  <p:stCondLst>
                                    <p:cond delay="0"/>
                                  </p:stCondLst>
                                  <p:childTnLst>
                                    <p:animEffect transition="out" filter="wipe(right)">
                                      <p:cBhvr>
                                        <p:cTn id="23" dur="500"/>
                                        <p:tgtEl>
                                          <p:spTgt spid="8"/>
                                        </p:tgtEl>
                                      </p:cBhvr>
                                    </p:animEffect>
                                    <p:set>
                                      <p:cBhvr>
                                        <p:cTn id="24" dur="1" fill="hold">
                                          <p:stCondLst>
                                            <p:cond delay="499"/>
                                          </p:stCondLst>
                                        </p:cTn>
                                        <p:tgtEl>
                                          <p:spTgt spid="8"/>
                                        </p:tgtEl>
                                        <p:attrNameLst>
                                          <p:attrName>style.visibility</p:attrName>
                                        </p:attrNameLst>
                                      </p:cBhvr>
                                      <p:to>
                                        <p:strVal val="hidden"/>
                                      </p:to>
                                    </p:set>
                                  </p:childTnLst>
                                </p:cTn>
                              </p:par>
                            </p:childTnLst>
                          </p:cTn>
                        </p:par>
                        <p:par>
                          <p:cTn id="25" fill="hold">
                            <p:stCondLst>
                              <p:cond delay="500"/>
                            </p:stCondLst>
                            <p:childTnLst>
                              <p:par>
                                <p:cTn id="26" presetID="2" presetClass="exit" presetSubtype="8" fill="hold" grpId="1" nodeType="afterEffect">
                                  <p:stCondLst>
                                    <p:cond delay="0"/>
                                  </p:stCondLst>
                                  <p:childTnLst>
                                    <p:anim calcmode="lin" valueType="num">
                                      <p:cBhvr additive="base">
                                        <p:cTn id="27" dur="500"/>
                                        <p:tgtEl>
                                          <p:spTgt spid="6"/>
                                        </p:tgtEl>
                                        <p:attrNameLst>
                                          <p:attrName>ppt_x</p:attrName>
                                        </p:attrNameLst>
                                      </p:cBhvr>
                                      <p:tavLst>
                                        <p:tav tm="0">
                                          <p:val>
                                            <p:strVal val="ppt_x"/>
                                          </p:val>
                                        </p:tav>
                                        <p:tav tm="100000">
                                          <p:val>
                                            <p:strVal val="0-ppt_w/2"/>
                                          </p:val>
                                        </p:tav>
                                      </p:tavLst>
                                    </p:anim>
                                    <p:anim calcmode="lin" valueType="num">
                                      <p:cBhvr additive="base">
                                        <p:cTn id="28" dur="500"/>
                                        <p:tgtEl>
                                          <p:spTgt spid="6"/>
                                        </p:tgtEl>
                                        <p:attrNameLst>
                                          <p:attrName>ppt_y</p:attrName>
                                        </p:attrNameLst>
                                      </p:cBhvr>
                                      <p:tavLst>
                                        <p:tav tm="0">
                                          <p:val>
                                            <p:strVal val="ppt_y"/>
                                          </p:val>
                                        </p:tav>
                                        <p:tav tm="100000">
                                          <p:val>
                                            <p:strVal val="ppt_y"/>
                                          </p:val>
                                        </p:tav>
                                      </p:tavLst>
                                    </p:anim>
                                    <p:set>
                                      <p:cBhvr>
                                        <p:cTn id="29" dur="1" fill="hold">
                                          <p:stCondLst>
                                            <p:cond delay="499"/>
                                          </p:stCondLst>
                                        </p:cTn>
                                        <p:tgtEl>
                                          <p:spTgt spid="6"/>
                                        </p:tgtEl>
                                        <p:attrNameLst>
                                          <p:attrName>style.visibility</p:attrName>
                                        </p:attrNameLst>
                                      </p:cBhvr>
                                      <p:to>
                                        <p:strVal val="hidden"/>
                                      </p:to>
                                    </p:set>
                                  </p:childTnLst>
                                </p:cTn>
                              </p:par>
                            </p:childTnLst>
                          </p:cTn>
                        </p:par>
                        <p:par>
                          <p:cTn id="30" fill="hold">
                            <p:stCondLst>
                              <p:cond delay="1000"/>
                            </p:stCondLst>
                            <p:childTnLst>
                              <p:par>
                                <p:cTn id="31" presetID="22" presetClass="exit" presetSubtype="8" fill="hold" nodeType="afterEffect">
                                  <p:stCondLst>
                                    <p:cond delay="0"/>
                                  </p:stCondLst>
                                  <p:childTnLst>
                                    <p:animEffect transition="out" filter="wipe(left)">
                                      <p:cBhvr>
                                        <p:cTn id="32" dur="500"/>
                                        <p:tgtEl>
                                          <p:spTgt spid="49"/>
                                        </p:tgtEl>
                                      </p:cBhvr>
                                    </p:animEffect>
                                    <p:set>
                                      <p:cBhvr>
                                        <p:cTn id="33" dur="1" fill="hold">
                                          <p:stCondLst>
                                            <p:cond delay="499"/>
                                          </p:stCondLst>
                                        </p:cTn>
                                        <p:tgtEl>
                                          <p:spTgt spid="49"/>
                                        </p:tgtEl>
                                        <p:attrNameLst>
                                          <p:attrName>style.visibility</p:attrName>
                                        </p:attrNameLst>
                                      </p:cBhvr>
                                      <p:to>
                                        <p:strVal val="hidden"/>
                                      </p:to>
                                    </p:set>
                                  </p:childTnLst>
                                </p:cTn>
                              </p:par>
                            </p:childTnLst>
                          </p:cTn>
                        </p:par>
                        <p:par>
                          <p:cTn id="34" fill="hold">
                            <p:stCondLst>
                              <p:cond delay="1500"/>
                            </p:stCondLst>
                            <p:childTnLst>
                              <p:par>
                                <p:cTn id="35" presetID="2" presetClass="exit" presetSubtype="2" fill="hold" grpId="1" nodeType="afterEffect">
                                  <p:stCondLst>
                                    <p:cond delay="0"/>
                                  </p:stCondLst>
                                  <p:childTnLst>
                                    <p:anim calcmode="lin" valueType="num">
                                      <p:cBhvr additive="base">
                                        <p:cTn id="36" dur="500"/>
                                        <p:tgtEl>
                                          <p:spTgt spid="5"/>
                                        </p:tgtEl>
                                        <p:attrNameLst>
                                          <p:attrName>ppt_x</p:attrName>
                                        </p:attrNameLst>
                                      </p:cBhvr>
                                      <p:tavLst>
                                        <p:tav tm="0">
                                          <p:val>
                                            <p:strVal val="ppt_x"/>
                                          </p:val>
                                        </p:tav>
                                        <p:tav tm="100000">
                                          <p:val>
                                            <p:strVal val="1+ppt_w/2"/>
                                          </p:val>
                                        </p:tav>
                                      </p:tavLst>
                                    </p:anim>
                                    <p:anim calcmode="lin" valueType="num">
                                      <p:cBhvr additive="base">
                                        <p:cTn id="37" dur="500"/>
                                        <p:tgtEl>
                                          <p:spTgt spid="5"/>
                                        </p:tgtEl>
                                        <p:attrNameLst>
                                          <p:attrName>ppt_y</p:attrName>
                                        </p:attrNameLst>
                                      </p:cBhvr>
                                      <p:tavLst>
                                        <p:tav tm="0">
                                          <p:val>
                                            <p:strVal val="ppt_y"/>
                                          </p:val>
                                        </p:tav>
                                        <p:tav tm="100000">
                                          <p:val>
                                            <p:strVal val="ppt_y"/>
                                          </p:val>
                                        </p:tav>
                                      </p:tavLst>
                                    </p:anim>
                                    <p:set>
                                      <p:cBhvr>
                                        <p:cTn id="38" dur="1" fill="hold">
                                          <p:stCondLst>
                                            <p:cond delay="499"/>
                                          </p:stCondLst>
                                        </p:cTn>
                                        <p:tgtEl>
                                          <p:spTgt spid="5"/>
                                        </p:tgtEl>
                                        <p:attrNameLst>
                                          <p:attrName>style.visibility</p:attrName>
                                        </p:attrNameLst>
                                      </p:cBhvr>
                                      <p:to>
                                        <p:strVal val="hidden"/>
                                      </p:to>
                                    </p:set>
                                  </p:childTnLst>
                                </p:cTn>
                              </p:par>
                              <p:par>
                                <p:cTn id="39" presetID="2" presetClass="entr" presetSubtype="8"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0-#ppt_w/2"/>
                                          </p:val>
                                        </p:tav>
                                        <p:tav tm="100000">
                                          <p:val>
                                            <p:strVal val="#ppt_x"/>
                                          </p:val>
                                        </p:tav>
                                      </p:tavLst>
                                    </p:anim>
                                    <p:anim calcmode="lin" valueType="num">
                                      <p:cBhvr additive="base">
                                        <p:cTn id="42" dur="500" fill="hold"/>
                                        <p:tgtEl>
                                          <p:spTgt spid="12"/>
                                        </p:tgtEl>
                                        <p:attrNameLst>
                                          <p:attrName>ppt_y</p:attrName>
                                        </p:attrNameLst>
                                      </p:cBhvr>
                                      <p:tavLst>
                                        <p:tav tm="0">
                                          <p:val>
                                            <p:strVal val="#ppt_y"/>
                                          </p:val>
                                        </p:tav>
                                        <p:tav tm="100000">
                                          <p:val>
                                            <p:strVal val="#ppt_y"/>
                                          </p:val>
                                        </p:tav>
                                      </p:tavLst>
                                    </p:anim>
                                  </p:childTnLst>
                                </p:cTn>
                              </p:par>
                            </p:childTnLst>
                          </p:cTn>
                        </p:par>
                        <p:par>
                          <p:cTn id="43" fill="hold">
                            <p:stCondLst>
                              <p:cond delay="2000"/>
                            </p:stCondLst>
                            <p:childTnLst>
                              <p:par>
                                <p:cTn id="44" presetID="22" presetClass="entr" presetSubtype="8" fill="hold" nodeType="after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left)">
                                      <p:cBhvr>
                                        <p:cTn id="46" dur="500"/>
                                        <p:tgtEl>
                                          <p:spTgt spid="14"/>
                                        </p:tgtEl>
                                      </p:cBhvr>
                                    </p:animEffect>
                                  </p:childTnLst>
                                </p:cTn>
                              </p:par>
                            </p:childTnLst>
                          </p:cTn>
                        </p:par>
                        <p:par>
                          <p:cTn id="47" fill="hold">
                            <p:stCondLst>
                              <p:cond delay="2500"/>
                            </p:stCondLst>
                            <p:childTnLst>
                              <p:par>
                                <p:cTn id="48" presetID="1" presetClass="entr" presetSubtype="0" fill="hold" nodeType="afterEffect">
                                  <p:stCondLst>
                                    <p:cond delay="0"/>
                                  </p:stCondLst>
                                  <p:childTnLst>
                                    <p:set>
                                      <p:cBhvr>
                                        <p:cTn id="49" dur="1" fill="hold">
                                          <p:stCondLst>
                                            <p:cond delay="0"/>
                                          </p:stCondLst>
                                        </p:cTn>
                                        <p:tgtEl>
                                          <p:spTgt spid="31"/>
                                        </p:tgtEl>
                                        <p:attrNameLst>
                                          <p:attrName>style.visibility</p:attrName>
                                        </p:attrNameLst>
                                      </p:cBhvr>
                                      <p:to>
                                        <p:strVal val="visible"/>
                                      </p:to>
                                    </p:set>
                                  </p:childTnLst>
                                </p:cTn>
                              </p:par>
                            </p:childTnLst>
                          </p:cTn>
                        </p:par>
                        <p:par>
                          <p:cTn id="50" fill="hold">
                            <p:stCondLst>
                              <p:cond delay="2500"/>
                            </p:stCondLst>
                            <p:childTnLst>
                              <p:par>
                                <p:cTn id="51" presetID="22" presetClass="entr" presetSubtype="4" fill="hold" nodeType="afterEffect">
                                  <p:stCondLst>
                                    <p:cond delay="0"/>
                                  </p:stCondLst>
                                  <p:childTnLst>
                                    <p:set>
                                      <p:cBhvr>
                                        <p:cTn id="52" dur="1" fill="hold">
                                          <p:stCondLst>
                                            <p:cond delay="0"/>
                                          </p:stCondLst>
                                        </p:cTn>
                                        <p:tgtEl>
                                          <p:spTgt spid="56"/>
                                        </p:tgtEl>
                                        <p:attrNameLst>
                                          <p:attrName>style.visibility</p:attrName>
                                        </p:attrNameLst>
                                      </p:cBhvr>
                                      <p:to>
                                        <p:strVal val="visible"/>
                                      </p:to>
                                    </p:set>
                                    <p:animEffect transition="in" filter="wipe(down)">
                                      <p:cBhvr>
                                        <p:cTn id="53" dur="500"/>
                                        <p:tgtEl>
                                          <p:spTgt spid="56"/>
                                        </p:tgtEl>
                                      </p:cBhvr>
                                    </p:animEffect>
                                  </p:childTnLst>
                                </p:cTn>
                              </p:par>
                            </p:childTnLst>
                          </p:cTn>
                        </p:par>
                        <p:par>
                          <p:cTn id="54" fill="hold">
                            <p:stCondLst>
                              <p:cond delay="3000"/>
                            </p:stCondLst>
                            <p:childTnLst>
                              <p:par>
                                <p:cTn id="55" presetID="22" presetClass="entr" presetSubtype="1" fill="hold" nodeType="after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wipe(up)">
                                      <p:cBhvr>
                                        <p:cTn id="57" dur="500"/>
                                        <p:tgtEl>
                                          <p:spTgt spid="3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xit" presetSubtype="1" fill="hold" nodeType="clickEffect">
                                  <p:stCondLst>
                                    <p:cond delay="0"/>
                                  </p:stCondLst>
                                  <p:childTnLst>
                                    <p:animEffect transition="out" filter="wipe(up)">
                                      <p:cBhvr>
                                        <p:cTn id="61" dur="500"/>
                                        <p:tgtEl>
                                          <p:spTgt spid="56"/>
                                        </p:tgtEl>
                                      </p:cBhvr>
                                    </p:animEffect>
                                    <p:set>
                                      <p:cBhvr>
                                        <p:cTn id="62" dur="1" fill="hold">
                                          <p:stCondLst>
                                            <p:cond delay="499"/>
                                          </p:stCondLst>
                                        </p:cTn>
                                        <p:tgtEl>
                                          <p:spTgt spid="56"/>
                                        </p:tgtEl>
                                        <p:attrNameLst>
                                          <p:attrName>style.visibility</p:attrName>
                                        </p:attrNameLst>
                                      </p:cBhvr>
                                      <p:to>
                                        <p:strVal val="hidden"/>
                                      </p:to>
                                    </p:set>
                                  </p:childTnLst>
                                </p:cTn>
                              </p:par>
                            </p:childTnLst>
                          </p:cTn>
                        </p:par>
                        <p:par>
                          <p:cTn id="63" fill="hold">
                            <p:stCondLst>
                              <p:cond delay="500"/>
                            </p:stCondLst>
                            <p:childTnLst>
                              <p:par>
                                <p:cTn id="64" presetID="22" presetClass="exit" presetSubtype="2" fill="hold" nodeType="afterEffect">
                                  <p:stCondLst>
                                    <p:cond delay="0"/>
                                  </p:stCondLst>
                                  <p:childTnLst>
                                    <p:animEffect transition="out" filter="wipe(right)">
                                      <p:cBhvr>
                                        <p:cTn id="65" dur="500"/>
                                        <p:tgtEl>
                                          <p:spTgt spid="14"/>
                                        </p:tgtEl>
                                      </p:cBhvr>
                                    </p:animEffect>
                                    <p:set>
                                      <p:cBhvr>
                                        <p:cTn id="66" dur="1" fill="hold">
                                          <p:stCondLst>
                                            <p:cond delay="499"/>
                                          </p:stCondLst>
                                        </p:cTn>
                                        <p:tgtEl>
                                          <p:spTgt spid="14"/>
                                        </p:tgtEl>
                                        <p:attrNameLst>
                                          <p:attrName>style.visibility</p:attrName>
                                        </p:attrNameLst>
                                      </p:cBhvr>
                                      <p:to>
                                        <p:strVal val="hidden"/>
                                      </p:to>
                                    </p:set>
                                  </p:childTnLst>
                                </p:cTn>
                              </p:par>
                            </p:childTnLst>
                          </p:cTn>
                        </p:par>
                        <p:par>
                          <p:cTn id="67" fill="hold">
                            <p:stCondLst>
                              <p:cond delay="1000"/>
                            </p:stCondLst>
                            <p:childTnLst>
                              <p:par>
                                <p:cTn id="68" presetID="2" presetClass="exit" presetSubtype="8" fill="hold" grpId="1" nodeType="afterEffect">
                                  <p:stCondLst>
                                    <p:cond delay="0"/>
                                  </p:stCondLst>
                                  <p:childTnLst>
                                    <p:anim calcmode="lin" valueType="num">
                                      <p:cBhvr additive="base">
                                        <p:cTn id="69" dur="500"/>
                                        <p:tgtEl>
                                          <p:spTgt spid="12"/>
                                        </p:tgtEl>
                                        <p:attrNameLst>
                                          <p:attrName>ppt_x</p:attrName>
                                        </p:attrNameLst>
                                      </p:cBhvr>
                                      <p:tavLst>
                                        <p:tav tm="0">
                                          <p:val>
                                            <p:strVal val="ppt_x"/>
                                          </p:val>
                                        </p:tav>
                                        <p:tav tm="100000">
                                          <p:val>
                                            <p:strVal val="0-ppt_w/2"/>
                                          </p:val>
                                        </p:tav>
                                      </p:tavLst>
                                    </p:anim>
                                    <p:anim calcmode="lin" valueType="num">
                                      <p:cBhvr additive="base">
                                        <p:cTn id="70" dur="500"/>
                                        <p:tgtEl>
                                          <p:spTgt spid="12"/>
                                        </p:tgtEl>
                                        <p:attrNameLst>
                                          <p:attrName>ppt_y</p:attrName>
                                        </p:attrNameLst>
                                      </p:cBhvr>
                                      <p:tavLst>
                                        <p:tav tm="0">
                                          <p:val>
                                            <p:strVal val="ppt_y"/>
                                          </p:val>
                                        </p:tav>
                                        <p:tav tm="100000">
                                          <p:val>
                                            <p:strVal val="ppt_y"/>
                                          </p:val>
                                        </p:tav>
                                      </p:tavLst>
                                    </p:anim>
                                    <p:set>
                                      <p:cBhvr>
                                        <p:cTn id="71" dur="1" fill="hold">
                                          <p:stCondLst>
                                            <p:cond delay="499"/>
                                          </p:stCondLst>
                                        </p:cTn>
                                        <p:tgtEl>
                                          <p:spTgt spid="12"/>
                                        </p:tgtEl>
                                        <p:attrNameLst>
                                          <p:attrName>style.visibility</p:attrName>
                                        </p:attrNameLst>
                                      </p:cBhvr>
                                      <p:to>
                                        <p:strVal val="hidden"/>
                                      </p:to>
                                    </p:set>
                                  </p:childTnLst>
                                </p:cTn>
                              </p:par>
                            </p:childTnLst>
                          </p:cTn>
                        </p:par>
                        <p:par>
                          <p:cTn id="72" fill="hold">
                            <p:stCondLst>
                              <p:cond delay="1500"/>
                            </p:stCondLst>
                            <p:childTnLst>
                              <p:par>
                                <p:cTn id="73" presetID="2" presetClass="entr" presetSubtype="8" fill="hold" grpId="0" nodeType="afterEffect">
                                  <p:stCondLst>
                                    <p:cond delay="0"/>
                                  </p:stCondLst>
                                  <p:childTnLst>
                                    <p:set>
                                      <p:cBhvr>
                                        <p:cTn id="74" dur="1" fill="hold">
                                          <p:stCondLst>
                                            <p:cond delay="0"/>
                                          </p:stCondLst>
                                        </p:cTn>
                                        <p:tgtEl>
                                          <p:spTgt spid="30"/>
                                        </p:tgtEl>
                                        <p:attrNameLst>
                                          <p:attrName>style.visibility</p:attrName>
                                        </p:attrNameLst>
                                      </p:cBhvr>
                                      <p:to>
                                        <p:strVal val="visible"/>
                                      </p:to>
                                    </p:set>
                                    <p:anim calcmode="lin" valueType="num">
                                      <p:cBhvr additive="base">
                                        <p:cTn id="75" dur="500" fill="hold"/>
                                        <p:tgtEl>
                                          <p:spTgt spid="30"/>
                                        </p:tgtEl>
                                        <p:attrNameLst>
                                          <p:attrName>ppt_x</p:attrName>
                                        </p:attrNameLst>
                                      </p:cBhvr>
                                      <p:tavLst>
                                        <p:tav tm="0">
                                          <p:val>
                                            <p:strVal val="0-#ppt_w/2"/>
                                          </p:val>
                                        </p:tav>
                                        <p:tav tm="100000">
                                          <p:val>
                                            <p:strVal val="#ppt_x"/>
                                          </p:val>
                                        </p:tav>
                                      </p:tavLst>
                                    </p:anim>
                                    <p:anim calcmode="lin" valueType="num">
                                      <p:cBhvr additive="base">
                                        <p:cTn id="76" dur="500" fill="hold"/>
                                        <p:tgtEl>
                                          <p:spTgt spid="30"/>
                                        </p:tgtEl>
                                        <p:attrNameLst>
                                          <p:attrName>ppt_y</p:attrName>
                                        </p:attrNameLst>
                                      </p:cBhvr>
                                      <p:tavLst>
                                        <p:tav tm="0">
                                          <p:val>
                                            <p:strVal val="#ppt_y"/>
                                          </p:val>
                                        </p:tav>
                                        <p:tav tm="100000">
                                          <p:val>
                                            <p:strVal val="#ppt_y"/>
                                          </p:val>
                                        </p:tav>
                                      </p:tavLst>
                                    </p:anim>
                                  </p:childTnLst>
                                </p:cTn>
                              </p:par>
                            </p:childTnLst>
                          </p:cTn>
                        </p:par>
                        <p:par>
                          <p:cTn id="77" fill="hold">
                            <p:stCondLst>
                              <p:cond delay="2000"/>
                            </p:stCondLst>
                            <p:childTnLst>
                              <p:par>
                                <p:cTn id="78" presetID="22" presetClass="entr" presetSubtype="4" fill="hold" nodeType="afterEffect">
                                  <p:stCondLst>
                                    <p:cond delay="0"/>
                                  </p:stCondLst>
                                  <p:childTnLst>
                                    <p:set>
                                      <p:cBhvr>
                                        <p:cTn id="79" dur="1" fill="hold">
                                          <p:stCondLst>
                                            <p:cond delay="0"/>
                                          </p:stCondLst>
                                        </p:cTn>
                                        <p:tgtEl>
                                          <p:spTgt spid="38"/>
                                        </p:tgtEl>
                                        <p:attrNameLst>
                                          <p:attrName>style.visibility</p:attrName>
                                        </p:attrNameLst>
                                      </p:cBhvr>
                                      <p:to>
                                        <p:strVal val="visible"/>
                                      </p:to>
                                    </p:set>
                                    <p:animEffect transition="in" filter="wipe(down)">
                                      <p:cBhvr>
                                        <p:cTn id="80" dur="500"/>
                                        <p:tgtEl>
                                          <p:spTgt spid="38"/>
                                        </p:tgtEl>
                                      </p:cBhvr>
                                    </p:animEffect>
                                  </p:childTnLst>
                                </p:cTn>
                              </p:par>
                            </p:childTnLst>
                          </p:cTn>
                        </p:par>
                        <p:par>
                          <p:cTn id="81" fill="hold">
                            <p:stCondLst>
                              <p:cond delay="2500"/>
                            </p:stCondLst>
                            <p:childTnLst>
                              <p:par>
                                <p:cTn id="82" presetID="53" presetClass="entr" presetSubtype="16" fill="hold" grpId="0" nodeType="afterEffect">
                                  <p:stCondLst>
                                    <p:cond delay="0"/>
                                  </p:stCondLst>
                                  <p:childTnLst>
                                    <p:set>
                                      <p:cBhvr>
                                        <p:cTn id="83" dur="1" fill="hold">
                                          <p:stCondLst>
                                            <p:cond delay="0"/>
                                          </p:stCondLst>
                                        </p:cTn>
                                        <p:tgtEl>
                                          <p:spTgt spid="18"/>
                                        </p:tgtEl>
                                        <p:attrNameLst>
                                          <p:attrName>style.visibility</p:attrName>
                                        </p:attrNameLst>
                                      </p:cBhvr>
                                      <p:to>
                                        <p:strVal val="visible"/>
                                      </p:to>
                                    </p:set>
                                    <p:anim calcmode="lin" valueType="num">
                                      <p:cBhvr>
                                        <p:cTn id="84" dur="500" fill="hold"/>
                                        <p:tgtEl>
                                          <p:spTgt spid="18"/>
                                        </p:tgtEl>
                                        <p:attrNameLst>
                                          <p:attrName>ppt_w</p:attrName>
                                        </p:attrNameLst>
                                      </p:cBhvr>
                                      <p:tavLst>
                                        <p:tav tm="0">
                                          <p:val>
                                            <p:fltVal val="0"/>
                                          </p:val>
                                        </p:tav>
                                        <p:tav tm="100000">
                                          <p:val>
                                            <p:strVal val="#ppt_w"/>
                                          </p:val>
                                        </p:tav>
                                      </p:tavLst>
                                    </p:anim>
                                    <p:anim calcmode="lin" valueType="num">
                                      <p:cBhvr>
                                        <p:cTn id="85" dur="500" fill="hold"/>
                                        <p:tgtEl>
                                          <p:spTgt spid="18"/>
                                        </p:tgtEl>
                                        <p:attrNameLst>
                                          <p:attrName>ppt_h</p:attrName>
                                        </p:attrNameLst>
                                      </p:cBhvr>
                                      <p:tavLst>
                                        <p:tav tm="0">
                                          <p:val>
                                            <p:fltVal val="0"/>
                                          </p:val>
                                        </p:tav>
                                        <p:tav tm="100000">
                                          <p:val>
                                            <p:strVal val="#ppt_h"/>
                                          </p:val>
                                        </p:tav>
                                      </p:tavLst>
                                    </p:anim>
                                    <p:animEffect transition="in" filter="fade">
                                      <p:cBhvr>
                                        <p:cTn id="86" dur="500"/>
                                        <p:tgtEl>
                                          <p:spTgt spid="18"/>
                                        </p:tgtEl>
                                      </p:cBhvr>
                                    </p:animEffect>
                                  </p:childTnLst>
                                </p:cTn>
                              </p:par>
                            </p:childTnLst>
                          </p:cTn>
                        </p:par>
                        <p:par>
                          <p:cTn id="87" fill="hold">
                            <p:stCondLst>
                              <p:cond delay="3000"/>
                            </p:stCondLst>
                            <p:childTnLst>
                              <p:par>
                                <p:cTn id="88" presetID="26" presetClass="emph" presetSubtype="0" fill="hold" grpId="1" nodeType="afterEffect">
                                  <p:stCondLst>
                                    <p:cond delay="0"/>
                                  </p:stCondLst>
                                  <p:childTnLst>
                                    <p:animEffect transition="out" filter="fade">
                                      <p:cBhvr>
                                        <p:cTn id="89" dur="500" tmFilter="0, 0; .2, .5; .8, .5; 1, 0"/>
                                        <p:tgtEl>
                                          <p:spTgt spid="18"/>
                                        </p:tgtEl>
                                      </p:cBhvr>
                                    </p:animEffect>
                                    <p:animScale>
                                      <p:cBhvr>
                                        <p:cTn id="90" dur="250" autoRev="1" fill="hold"/>
                                        <p:tgtEl>
                                          <p:spTgt spid="18"/>
                                        </p:tgtEl>
                                      </p:cBhvr>
                                      <p:by x="105000" y="105000"/>
                                    </p:animScale>
                                  </p:childTnLst>
                                </p:cTn>
                              </p:par>
                            </p:childTnLst>
                          </p:cTn>
                        </p:par>
                      </p:childTnLst>
                    </p:cTn>
                  </p:par>
                  <p:par>
                    <p:cTn id="91" fill="hold">
                      <p:stCondLst>
                        <p:cond delay="indefinite"/>
                      </p:stCondLst>
                      <p:childTnLst>
                        <p:par>
                          <p:cTn id="92" fill="hold">
                            <p:stCondLst>
                              <p:cond delay="0"/>
                            </p:stCondLst>
                            <p:childTnLst>
                              <p:par>
                                <p:cTn id="93" presetID="53" presetClass="exit" presetSubtype="32" fill="hold" grpId="2" nodeType="clickEffect">
                                  <p:stCondLst>
                                    <p:cond delay="0"/>
                                  </p:stCondLst>
                                  <p:childTnLst>
                                    <p:anim calcmode="lin" valueType="num">
                                      <p:cBhvr>
                                        <p:cTn id="94" dur="500"/>
                                        <p:tgtEl>
                                          <p:spTgt spid="18"/>
                                        </p:tgtEl>
                                        <p:attrNameLst>
                                          <p:attrName>ppt_w</p:attrName>
                                        </p:attrNameLst>
                                      </p:cBhvr>
                                      <p:tavLst>
                                        <p:tav tm="0">
                                          <p:val>
                                            <p:strVal val="ppt_w"/>
                                          </p:val>
                                        </p:tav>
                                        <p:tav tm="100000">
                                          <p:val>
                                            <p:fltVal val="0"/>
                                          </p:val>
                                        </p:tav>
                                      </p:tavLst>
                                    </p:anim>
                                    <p:anim calcmode="lin" valueType="num">
                                      <p:cBhvr>
                                        <p:cTn id="95" dur="500"/>
                                        <p:tgtEl>
                                          <p:spTgt spid="18"/>
                                        </p:tgtEl>
                                        <p:attrNameLst>
                                          <p:attrName>ppt_h</p:attrName>
                                        </p:attrNameLst>
                                      </p:cBhvr>
                                      <p:tavLst>
                                        <p:tav tm="0">
                                          <p:val>
                                            <p:strVal val="ppt_h"/>
                                          </p:val>
                                        </p:tav>
                                        <p:tav tm="100000">
                                          <p:val>
                                            <p:fltVal val="0"/>
                                          </p:val>
                                        </p:tav>
                                      </p:tavLst>
                                    </p:anim>
                                    <p:animEffect transition="out" filter="fade">
                                      <p:cBhvr>
                                        <p:cTn id="96" dur="500"/>
                                        <p:tgtEl>
                                          <p:spTgt spid="18"/>
                                        </p:tgtEl>
                                      </p:cBhvr>
                                    </p:animEffect>
                                    <p:set>
                                      <p:cBhvr>
                                        <p:cTn id="97" dur="1" fill="hold">
                                          <p:stCondLst>
                                            <p:cond delay="499"/>
                                          </p:stCondLst>
                                        </p:cTn>
                                        <p:tgtEl>
                                          <p:spTgt spid="18"/>
                                        </p:tgtEl>
                                        <p:attrNameLst>
                                          <p:attrName>style.visibility</p:attrName>
                                        </p:attrNameLst>
                                      </p:cBhvr>
                                      <p:to>
                                        <p:strVal val="hidden"/>
                                      </p:to>
                                    </p:set>
                                  </p:childTnLst>
                                </p:cTn>
                              </p:par>
                            </p:childTnLst>
                          </p:cTn>
                        </p:par>
                        <p:par>
                          <p:cTn id="98" fill="hold">
                            <p:stCondLst>
                              <p:cond delay="500"/>
                            </p:stCondLst>
                            <p:childTnLst>
                              <p:par>
                                <p:cTn id="99" presetID="22" presetClass="exit" presetSubtype="2" fill="hold" nodeType="afterEffect">
                                  <p:stCondLst>
                                    <p:cond delay="0"/>
                                  </p:stCondLst>
                                  <p:childTnLst>
                                    <p:animEffect transition="out" filter="wipe(right)">
                                      <p:cBhvr>
                                        <p:cTn id="100" dur="500"/>
                                        <p:tgtEl>
                                          <p:spTgt spid="38"/>
                                        </p:tgtEl>
                                      </p:cBhvr>
                                    </p:animEffect>
                                    <p:set>
                                      <p:cBhvr>
                                        <p:cTn id="101" dur="1" fill="hold">
                                          <p:stCondLst>
                                            <p:cond delay="499"/>
                                          </p:stCondLst>
                                        </p:cTn>
                                        <p:tgtEl>
                                          <p:spTgt spid="38"/>
                                        </p:tgtEl>
                                        <p:attrNameLst>
                                          <p:attrName>style.visibility</p:attrName>
                                        </p:attrNameLst>
                                      </p:cBhvr>
                                      <p:to>
                                        <p:strVal val="hidden"/>
                                      </p:to>
                                    </p:set>
                                  </p:childTnLst>
                                </p:cTn>
                              </p:par>
                            </p:childTnLst>
                          </p:cTn>
                        </p:par>
                        <p:par>
                          <p:cTn id="102" fill="hold">
                            <p:stCondLst>
                              <p:cond delay="1000"/>
                            </p:stCondLst>
                            <p:childTnLst>
                              <p:par>
                                <p:cTn id="103" presetID="53" presetClass="entr" presetSubtype="16" fill="hold" grpId="0" nodeType="afterEffect">
                                  <p:stCondLst>
                                    <p:cond delay="0"/>
                                  </p:stCondLst>
                                  <p:childTnLst>
                                    <p:set>
                                      <p:cBhvr>
                                        <p:cTn id="104" dur="1" fill="hold">
                                          <p:stCondLst>
                                            <p:cond delay="0"/>
                                          </p:stCondLst>
                                        </p:cTn>
                                        <p:tgtEl>
                                          <p:spTgt spid="36"/>
                                        </p:tgtEl>
                                        <p:attrNameLst>
                                          <p:attrName>style.visibility</p:attrName>
                                        </p:attrNameLst>
                                      </p:cBhvr>
                                      <p:to>
                                        <p:strVal val="visible"/>
                                      </p:to>
                                    </p:set>
                                    <p:anim calcmode="lin" valueType="num">
                                      <p:cBhvr>
                                        <p:cTn id="105" dur="500" fill="hold"/>
                                        <p:tgtEl>
                                          <p:spTgt spid="36"/>
                                        </p:tgtEl>
                                        <p:attrNameLst>
                                          <p:attrName>ppt_w</p:attrName>
                                        </p:attrNameLst>
                                      </p:cBhvr>
                                      <p:tavLst>
                                        <p:tav tm="0">
                                          <p:val>
                                            <p:fltVal val="0"/>
                                          </p:val>
                                        </p:tav>
                                        <p:tav tm="100000">
                                          <p:val>
                                            <p:strVal val="#ppt_w"/>
                                          </p:val>
                                        </p:tav>
                                      </p:tavLst>
                                    </p:anim>
                                    <p:anim calcmode="lin" valueType="num">
                                      <p:cBhvr>
                                        <p:cTn id="106" dur="500" fill="hold"/>
                                        <p:tgtEl>
                                          <p:spTgt spid="36"/>
                                        </p:tgtEl>
                                        <p:attrNameLst>
                                          <p:attrName>ppt_h</p:attrName>
                                        </p:attrNameLst>
                                      </p:cBhvr>
                                      <p:tavLst>
                                        <p:tav tm="0">
                                          <p:val>
                                            <p:fltVal val="0"/>
                                          </p:val>
                                        </p:tav>
                                        <p:tav tm="100000">
                                          <p:val>
                                            <p:strVal val="#ppt_h"/>
                                          </p:val>
                                        </p:tav>
                                      </p:tavLst>
                                    </p:anim>
                                    <p:animEffect transition="in" filter="fade">
                                      <p:cBhvr>
                                        <p:cTn id="107" dur="500"/>
                                        <p:tgtEl>
                                          <p:spTgt spid="36"/>
                                        </p:tgtEl>
                                      </p:cBhvr>
                                    </p:animEffect>
                                  </p:childTnLst>
                                </p:cTn>
                              </p:par>
                            </p:childTnLst>
                          </p:cTn>
                        </p:par>
                        <p:par>
                          <p:cTn id="108" fill="hold">
                            <p:stCondLst>
                              <p:cond delay="1500"/>
                            </p:stCondLst>
                            <p:childTnLst>
                              <p:par>
                                <p:cTn id="109" presetID="26" presetClass="emph" presetSubtype="0" fill="hold" grpId="1" nodeType="afterEffect">
                                  <p:stCondLst>
                                    <p:cond delay="0"/>
                                  </p:stCondLst>
                                  <p:childTnLst>
                                    <p:animEffect transition="out" filter="fade">
                                      <p:cBhvr>
                                        <p:cTn id="110" dur="500" tmFilter="0, 0; .2, .5; .8, .5; 1, 0"/>
                                        <p:tgtEl>
                                          <p:spTgt spid="36"/>
                                        </p:tgtEl>
                                      </p:cBhvr>
                                    </p:animEffect>
                                    <p:animScale>
                                      <p:cBhvr>
                                        <p:cTn id="111" dur="250" autoRev="1" fill="hold"/>
                                        <p:tgtEl>
                                          <p:spTgt spid="36"/>
                                        </p:tgtEl>
                                      </p:cBhvr>
                                      <p:by x="105000" y="105000"/>
                                    </p:animScale>
                                  </p:childTnLst>
                                </p:cTn>
                              </p:par>
                            </p:childTnLst>
                          </p:cTn>
                        </p:par>
                      </p:childTnLst>
                    </p:cTn>
                  </p:par>
                  <p:par>
                    <p:cTn id="112" fill="hold">
                      <p:stCondLst>
                        <p:cond delay="indefinite"/>
                      </p:stCondLst>
                      <p:childTnLst>
                        <p:par>
                          <p:cTn id="113" fill="hold">
                            <p:stCondLst>
                              <p:cond delay="0"/>
                            </p:stCondLst>
                            <p:childTnLst>
                              <p:par>
                                <p:cTn id="114" presetID="22" presetClass="exit" presetSubtype="4" fill="hold" nodeType="clickEffect">
                                  <p:stCondLst>
                                    <p:cond delay="0"/>
                                  </p:stCondLst>
                                  <p:childTnLst>
                                    <p:animEffect transition="out" filter="wipe(down)">
                                      <p:cBhvr>
                                        <p:cTn id="115" dur="500"/>
                                        <p:tgtEl>
                                          <p:spTgt spid="34"/>
                                        </p:tgtEl>
                                      </p:cBhvr>
                                    </p:animEffect>
                                    <p:set>
                                      <p:cBhvr>
                                        <p:cTn id="116" dur="1" fill="hold">
                                          <p:stCondLst>
                                            <p:cond delay="499"/>
                                          </p:stCondLst>
                                        </p:cTn>
                                        <p:tgtEl>
                                          <p:spTgt spid="34"/>
                                        </p:tgtEl>
                                        <p:attrNameLst>
                                          <p:attrName>style.visibility</p:attrName>
                                        </p:attrNameLst>
                                      </p:cBhvr>
                                      <p:to>
                                        <p:strVal val="hidden"/>
                                      </p:to>
                                    </p:set>
                                  </p:childTnLst>
                                </p:cTn>
                              </p:par>
                            </p:childTnLst>
                          </p:cTn>
                        </p:par>
                        <p:par>
                          <p:cTn id="117" fill="hold">
                            <p:stCondLst>
                              <p:cond delay="500"/>
                            </p:stCondLst>
                            <p:childTnLst>
                              <p:par>
                                <p:cTn id="118" presetID="2" presetClass="exit" presetSubtype="8" fill="hold" grpId="1" nodeType="afterEffect">
                                  <p:stCondLst>
                                    <p:cond delay="0"/>
                                  </p:stCondLst>
                                  <p:childTnLst>
                                    <p:anim calcmode="lin" valueType="num">
                                      <p:cBhvr additive="base">
                                        <p:cTn id="119" dur="500"/>
                                        <p:tgtEl>
                                          <p:spTgt spid="30"/>
                                        </p:tgtEl>
                                        <p:attrNameLst>
                                          <p:attrName>ppt_x</p:attrName>
                                        </p:attrNameLst>
                                      </p:cBhvr>
                                      <p:tavLst>
                                        <p:tav tm="0">
                                          <p:val>
                                            <p:strVal val="ppt_x"/>
                                          </p:val>
                                        </p:tav>
                                        <p:tav tm="100000">
                                          <p:val>
                                            <p:strVal val="0-ppt_w/2"/>
                                          </p:val>
                                        </p:tav>
                                      </p:tavLst>
                                    </p:anim>
                                    <p:anim calcmode="lin" valueType="num">
                                      <p:cBhvr additive="base">
                                        <p:cTn id="120" dur="500"/>
                                        <p:tgtEl>
                                          <p:spTgt spid="30"/>
                                        </p:tgtEl>
                                        <p:attrNameLst>
                                          <p:attrName>ppt_y</p:attrName>
                                        </p:attrNameLst>
                                      </p:cBhvr>
                                      <p:tavLst>
                                        <p:tav tm="0">
                                          <p:val>
                                            <p:strVal val="ppt_y"/>
                                          </p:val>
                                        </p:tav>
                                        <p:tav tm="100000">
                                          <p:val>
                                            <p:strVal val="ppt_y"/>
                                          </p:val>
                                        </p:tav>
                                      </p:tavLst>
                                    </p:anim>
                                    <p:set>
                                      <p:cBhvr>
                                        <p:cTn id="121" dur="1" fill="hold">
                                          <p:stCondLst>
                                            <p:cond delay="499"/>
                                          </p:stCondLst>
                                        </p:cTn>
                                        <p:tgtEl>
                                          <p:spTgt spid="30"/>
                                        </p:tgtEl>
                                        <p:attrNameLst>
                                          <p:attrName>style.visibility</p:attrName>
                                        </p:attrNameLst>
                                      </p:cBhvr>
                                      <p:to>
                                        <p:strVal val="hidden"/>
                                      </p:to>
                                    </p:set>
                                  </p:childTnLst>
                                </p:cTn>
                              </p:par>
                              <p:par>
                                <p:cTn id="122" presetID="2" presetClass="exit" presetSubtype="8" fill="hold" grpId="2" nodeType="withEffect">
                                  <p:stCondLst>
                                    <p:cond delay="0"/>
                                  </p:stCondLst>
                                  <p:childTnLst>
                                    <p:anim calcmode="lin" valueType="num">
                                      <p:cBhvr additive="base">
                                        <p:cTn id="123" dur="500"/>
                                        <p:tgtEl>
                                          <p:spTgt spid="36"/>
                                        </p:tgtEl>
                                        <p:attrNameLst>
                                          <p:attrName>ppt_x</p:attrName>
                                        </p:attrNameLst>
                                      </p:cBhvr>
                                      <p:tavLst>
                                        <p:tav tm="0">
                                          <p:val>
                                            <p:strVal val="ppt_x"/>
                                          </p:val>
                                        </p:tav>
                                        <p:tav tm="100000">
                                          <p:val>
                                            <p:strVal val="0-ppt_w/2"/>
                                          </p:val>
                                        </p:tav>
                                      </p:tavLst>
                                    </p:anim>
                                    <p:anim calcmode="lin" valueType="num">
                                      <p:cBhvr additive="base">
                                        <p:cTn id="124" dur="500"/>
                                        <p:tgtEl>
                                          <p:spTgt spid="36"/>
                                        </p:tgtEl>
                                        <p:attrNameLst>
                                          <p:attrName>ppt_y</p:attrName>
                                        </p:attrNameLst>
                                      </p:cBhvr>
                                      <p:tavLst>
                                        <p:tav tm="0">
                                          <p:val>
                                            <p:strVal val="ppt_y"/>
                                          </p:val>
                                        </p:tav>
                                        <p:tav tm="100000">
                                          <p:val>
                                            <p:strVal val="ppt_y"/>
                                          </p:val>
                                        </p:tav>
                                      </p:tavLst>
                                    </p:anim>
                                    <p:set>
                                      <p:cBhvr>
                                        <p:cTn id="125"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12" grpId="0" animBg="1"/>
      <p:bldP spid="12" grpId="1" animBg="1"/>
      <p:bldP spid="18" grpId="0" animBg="1"/>
      <p:bldP spid="18" grpId="1" animBg="1"/>
      <p:bldP spid="18" grpId="2" animBg="1"/>
      <p:bldP spid="30" grpId="0" animBg="1"/>
      <p:bldP spid="30" grpId="1" animBg="1"/>
      <p:bldP spid="36" grpId="0" animBg="1"/>
      <p:bldP spid="36" grpId="1" animBg="1"/>
      <p:bldP spid="36" grpId="2"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AE015F0-EC66-4237-AC1C-1FE8636B8A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3037" y="1367388"/>
            <a:ext cx="9080186" cy="5461331"/>
          </a:xfrm>
          <a:prstGeom prst="rect">
            <a:avLst/>
          </a:prstGeom>
        </p:spPr>
      </p:pic>
      <p:sp>
        <p:nvSpPr>
          <p:cNvPr id="13" name="Rectangle: Rounded Corners 12">
            <a:extLst>
              <a:ext uri="{FF2B5EF4-FFF2-40B4-BE49-F238E27FC236}">
                <a16:creationId xmlns:a16="http://schemas.microsoft.com/office/drawing/2014/main" id="{534C0E56-455A-4EB5-A5D8-5FF12ED6EBB7}"/>
              </a:ext>
            </a:extLst>
          </p:cNvPr>
          <p:cNvSpPr/>
          <p:nvPr/>
        </p:nvSpPr>
        <p:spPr>
          <a:xfrm>
            <a:off x="777668" y="2307364"/>
            <a:ext cx="5947872" cy="3666146"/>
          </a:xfrm>
          <a:prstGeom prst="roundRect">
            <a:avLst/>
          </a:prstGeom>
          <a:solidFill>
            <a:schemeClr val="accent2">
              <a:lumMod val="20000"/>
              <a:lumOff val="8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7E781FE8-C81F-4A02-AA63-034DBDA2B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1584" y="475974"/>
            <a:ext cx="2654336" cy="5906051"/>
          </a:xfrm>
          <a:prstGeom prst="rect">
            <a:avLst/>
          </a:prstGeom>
        </p:spPr>
      </p:pic>
      <p:sp>
        <p:nvSpPr>
          <p:cNvPr id="7" name="TextBox 6">
            <a:extLst>
              <a:ext uri="{FF2B5EF4-FFF2-40B4-BE49-F238E27FC236}">
                <a16:creationId xmlns:a16="http://schemas.microsoft.com/office/drawing/2014/main" id="{876EFD04-703D-4918-99C3-E2BB213598B7}"/>
              </a:ext>
            </a:extLst>
          </p:cNvPr>
          <p:cNvSpPr txBox="1"/>
          <p:nvPr/>
        </p:nvSpPr>
        <p:spPr>
          <a:xfrm>
            <a:off x="777667" y="1063652"/>
            <a:ext cx="5947871" cy="1015663"/>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The </a:t>
            </a:r>
            <a:r>
              <a:rPr lang="en-CA" b="1" dirty="0"/>
              <a:t>Entrance</a:t>
            </a:r>
            <a:r>
              <a:rPr lang="en-CA" dirty="0"/>
              <a:t> animations remain “off screen” until its’ animation time appears in the sequence you have set for it.</a:t>
            </a:r>
            <a:endParaRPr lang="en-GB" dirty="0"/>
          </a:p>
        </p:txBody>
      </p:sp>
      <p:sp>
        <p:nvSpPr>
          <p:cNvPr id="8" name="TextBox 7">
            <a:extLst>
              <a:ext uri="{FF2B5EF4-FFF2-40B4-BE49-F238E27FC236}">
                <a16:creationId xmlns:a16="http://schemas.microsoft.com/office/drawing/2014/main" id="{4CB0C7EB-D118-4AD5-8E01-EA6AED51976A}"/>
              </a:ext>
            </a:extLst>
          </p:cNvPr>
          <p:cNvSpPr txBox="1"/>
          <p:nvPr/>
        </p:nvSpPr>
        <p:spPr>
          <a:xfrm>
            <a:off x="897310" y="3945089"/>
            <a:ext cx="5734228" cy="1754326"/>
          </a:xfrm>
          <a:prstGeom prst="rect">
            <a:avLst/>
          </a:prstGeom>
          <a:noFill/>
        </p:spPr>
        <p:txBody>
          <a:bodyPr wrap="square" rtlCol="0">
            <a:spAutoFit/>
          </a:bodyPr>
          <a:lstStyle/>
          <a:p>
            <a:endParaRPr lang="en-CA" sz="800" dirty="0"/>
          </a:p>
          <a:p>
            <a:pPr marL="457200" indent="-457200">
              <a:buFont typeface="+mj-lt"/>
              <a:buAutoNum type="arabicPeriod" startAt="2"/>
            </a:pPr>
            <a:r>
              <a:rPr lang="en-CA" sz="2000" dirty="0"/>
              <a:t>applied as a second (or subsequent) animation to an object by clicking on the </a:t>
            </a:r>
            <a:r>
              <a:rPr lang="en-CA" sz="2000" b="1" dirty="0"/>
              <a:t>Add Animation</a:t>
            </a:r>
            <a:r>
              <a:rPr lang="en-CA" sz="2000" dirty="0"/>
              <a:t> button.  The </a:t>
            </a:r>
            <a:r>
              <a:rPr lang="en-CA" sz="2000" b="1" dirty="0"/>
              <a:t>Add Animation</a:t>
            </a:r>
            <a:r>
              <a:rPr lang="en-CA" sz="2000" dirty="0"/>
              <a:t> button opens the same dialogue and lets you add another animation to the same object.</a:t>
            </a:r>
            <a:endParaRPr lang="en-GB" sz="2000" dirty="0"/>
          </a:p>
        </p:txBody>
      </p:sp>
      <p:sp>
        <p:nvSpPr>
          <p:cNvPr id="9" name="TextBox 8">
            <a:extLst>
              <a:ext uri="{FF2B5EF4-FFF2-40B4-BE49-F238E27FC236}">
                <a16:creationId xmlns:a16="http://schemas.microsoft.com/office/drawing/2014/main" id="{60A08062-A4D1-46FB-AEF9-CA0D4C87261B}"/>
              </a:ext>
            </a:extLst>
          </p:cNvPr>
          <p:cNvSpPr txBox="1"/>
          <p:nvPr/>
        </p:nvSpPr>
        <p:spPr>
          <a:xfrm>
            <a:off x="914402" y="2474777"/>
            <a:ext cx="5717136" cy="400110"/>
          </a:xfrm>
          <a:prstGeom prst="rect">
            <a:avLst/>
          </a:prstGeom>
          <a:noFill/>
          <a:ln w="19050">
            <a:noFill/>
          </a:ln>
        </p:spPr>
        <p:txBody>
          <a:bodyPr wrap="square" rtlCol="0">
            <a:spAutoFit/>
          </a:bodyPr>
          <a:lstStyle/>
          <a:p>
            <a:r>
              <a:rPr lang="en-CA" sz="2000" dirty="0"/>
              <a:t>The </a:t>
            </a:r>
            <a:r>
              <a:rPr lang="en-CA" sz="2000" b="1" dirty="0"/>
              <a:t>Emphasis</a:t>
            </a:r>
            <a:r>
              <a:rPr lang="en-CA" sz="2000" dirty="0"/>
              <a:t> animations are either:</a:t>
            </a:r>
          </a:p>
        </p:txBody>
      </p:sp>
      <p:sp>
        <p:nvSpPr>
          <p:cNvPr id="10" name="TextBox 9">
            <a:extLst>
              <a:ext uri="{FF2B5EF4-FFF2-40B4-BE49-F238E27FC236}">
                <a16:creationId xmlns:a16="http://schemas.microsoft.com/office/drawing/2014/main" id="{ED9EC309-332F-4188-95C1-2C76283685C4}"/>
              </a:ext>
            </a:extLst>
          </p:cNvPr>
          <p:cNvSpPr txBox="1"/>
          <p:nvPr/>
        </p:nvSpPr>
        <p:spPr>
          <a:xfrm>
            <a:off x="914402" y="2838779"/>
            <a:ext cx="5717136" cy="923330"/>
          </a:xfrm>
          <a:prstGeom prst="rect">
            <a:avLst/>
          </a:prstGeom>
          <a:noFill/>
          <a:ln w="19050">
            <a:noFill/>
          </a:ln>
        </p:spPr>
        <p:txBody>
          <a:bodyPr wrap="square" rtlCol="0">
            <a:spAutoFit/>
          </a:bodyPr>
          <a:lstStyle/>
          <a:p>
            <a:pPr marL="457200" indent="-457200">
              <a:buFont typeface="+mj-lt"/>
              <a:buAutoNum type="arabicPeriod"/>
            </a:pPr>
            <a:r>
              <a:rPr lang="en-CA" dirty="0"/>
              <a:t>applied to an object that does not have any previous animations attached to it, in which case you simply select it from this dialog,</a:t>
            </a:r>
          </a:p>
        </p:txBody>
      </p:sp>
      <p:sp>
        <p:nvSpPr>
          <p:cNvPr id="12" name="TextBox 11">
            <a:extLst>
              <a:ext uri="{FF2B5EF4-FFF2-40B4-BE49-F238E27FC236}">
                <a16:creationId xmlns:a16="http://schemas.microsoft.com/office/drawing/2014/main" id="{3B60681F-BD1A-4614-9DD1-F802BA15593C}"/>
              </a:ext>
            </a:extLst>
          </p:cNvPr>
          <p:cNvSpPr txBox="1"/>
          <p:nvPr/>
        </p:nvSpPr>
        <p:spPr>
          <a:xfrm>
            <a:off x="1286419" y="3736471"/>
            <a:ext cx="478565" cy="369332"/>
          </a:xfrm>
          <a:prstGeom prst="rect">
            <a:avLst/>
          </a:prstGeom>
          <a:noFill/>
        </p:spPr>
        <p:txBody>
          <a:bodyPr wrap="square" rtlCol="0">
            <a:spAutoFit/>
          </a:bodyPr>
          <a:lstStyle/>
          <a:p>
            <a:r>
              <a:rPr lang="en-CA" b="1" dirty="0"/>
              <a:t>OR</a:t>
            </a:r>
          </a:p>
        </p:txBody>
      </p:sp>
      <p:sp>
        <p:nvSpPr>
          <p:cNvPr id="14" name="Rectangle 13">
            <a:extLst>
              <a:ext uri="{FF2B5EF4-FFF2-40B4-BE49-F238E27FC236}">
                <a16:creationId xmlns:a16="http://schemas.microsoft.com/office/drawing/2014/main" id="{57129D5E-D29C-449E-9EBD-A2558EBCAD6C}"/>
              </a:ext>
            </a:extLst>
          </p:cNvPr>
          <p:cNvSpPr/>
          <p:nvPr/>
        </p:nvSpPr>
        <p:spPr>
          <a:xfrm>
            <a:off x="7621584" y="1068224"/>
            <a:ext cx="2654336" cy="1025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Arrow Connector 15">
            <a:extLst>
              <a:ext uri="{FF2B5EF4-FFF2-40B4-BE49-F238E27FC236}">
                <a16:creationId xmlns:a16="http://schemas.microsoft.com/office/drawing/2014/main" id="{8D41F071-101D-4679-87FE-0AA8D71E4C4C}"/>
              </a:ext>
            </a:extLst>
          </p:cNvPr>
          <p:cNvCxnSpPr>
            <a:stCxn id="7" idx="3"/>
          </p:cNvCxnSpPr>
          <p:nvPr/>
        </p:nvCxnSpPr>
        <p:spPr>
          <a:xfrm flipV="1">
            <a:off x="6725538" y="1563880"/>
            <a:ext cx="896046" cy="760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4201F4A9-1424-46F1-AF7F-29B8001C4A6D}"/>
              </a:ext>
            </a:extLst>
          </p:cNvPr>
          <p:cNvSpPr/>
          <p:nvPr/>
        </p:nvSpPr>
        <p:spPr>
          <a:xfrm>
            <a:off x="7621588" y="2245315"/>
            <a:ext cx="2654336" cy="135246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Arrow Connector 17">
            <a:extLst>
              <a:ext uri="{FF2B5EF4-FFF2-40B4-BE49-F238E27FC236}">
                <a16:creationId xmlns:a16="http://schemas.microsoft.com/office/drawing/2014/main" id="{DC81FE4B-FEE6-4D59-8049-24CC9CCC7223}"/>
              </a:ext>
            </a:extLst>
          </p:cNvPr>
          <p:cNvCxnSpPr>
            <a:cxnSpLocks/>
            <a:endCxn id="17" idx="1"/>
          </p:cNvCxnSpPr>
          <p:nvPr/>
        </p:nvCxnSpPr>
        <p:spPr>
          <a:xfrm>
            <a:off x="4854011" y="2674834"/>
            <a:ext cx="2767577" cy="2467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E112C62-1298-43C2-812F-D8188D21F8FC}"/>
              </a:ext>
            </a:extLst>
          </p:cNvPr>
          <p:cNvSpPr txBox="1"/>
          <p:nvPr/>
        </p:nvSpPr>
        <p:spPr>
          <a:xfrm>
            <a:off x="4561957" y="142907"/>
            <a:ext cx="1895302" cy="400110"/>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Just a review …</a:t>
            </a:r>
          </a:p>
        </p:txBody>
      </p:sp>
      <p:sp>
        <p:nvSpPr>
          <p:cNvPr id="20" name="TextBox 19">
            <a:extLst>
              <a:ext uri="{FF2B5EF4-FFF2-40B4-BE49-F238E27FC236}">
                <a16:creationId xmlns:a16="http://schemas.microsoft.com/office/drawing/2014/main" id="{DDEA2EEB-E41C-45F7-A2D1-E75C14298410}"/>
              </a:ext>
            </a:extLst>
          </p:cNvPr>
          <p:cNvSpPr txBox="1"/>
          <p:nvPr/>
        </p:nvSpPr>
        <p:spPr>
          <a:xfrm>
            <a:off x="97685" y="125486"/>
            <a:ext cx="219662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Adding Animation</a:t>
            </a:r>
          </a:p>
        </p:txBody>
      </p:sp>
    </p:spTree>
    <p:extLst>
      <p:ext uri="{BB962C8B-B14F-4D97-AF65-F5344CB8AC3E}">
        <p14:creationId xmlns:p14="http://schemas.microsoft.com/office/powerpoint/2010/main" val="132555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grpId="1" nodeType="clickEffect">
                                  <p:stCondLst>
                                    <p:cond delay="0"/>
                                  </p:stCondLst>
                                  <p:childTnLst>
                                    <p:animEffect transition="out" filter="wipe(right)">
                                      <p:cBhvr>
                                        <p:cTn id="20" dur="500"/>
                                        <p:tgtEl>
                                          <p:spTgt spid="14"/>
                                        </p:tgtEl>
                                      </p:cBhvr>
                                    </p:animEffect>
                                    <p:set>
                                      <p:cBhvr>
                                        <p:cTn id="21" dur="1" fill="hold">
                                          <p:stCondLst>
                                            <p:cond delay="499"/>
                                          </p:stCondLst>
                                        </p:cTn>
                                        <p:tgtEl>
                                          <p:spTgt spid="14"/>
                                        </p:tgtEl>
                                        <p:attrNameLst>
                                          <p:attrName>style.visibility</p:attrName>
                                        </p:attrNameLst>
                                      </p:cBhvr>
                                      <p:to>
                                        <p:strVal val="hidden"/>
                                      </p:to>
                                    </p:set>
                                  </p:childTnLst>
                                </p:cTn>
                              </p:par>
                            </p:childTnLst>
                          </p:cTn>
                        </p:par>
                        <p:par>
                          <p:cTn id="22" fill="hold">
                            <p:stCondLst>
                              <p:cond delay="500"/>
                            </p:stCondLst>
                            <p:childTnLst>
                              <p:par>
                                <p:cTn id="23" presetID="22" presetClass="exit" presetSubtype="2" fill="hold" nodeType="afterEffect">
                                  <p:stCondLst>
                                    <p:cond delay="0"/>
                                  </p:stCondLst>
                                  <p:childTnLst>
                                    <p:animEffect transition="out" filter="wipe(right)">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par>
                          <p:cTn id="26" fill="hold">
                            <p:stCondLst>
                              <p:cond delay="1000"/>
                            </p:stCondLst>
                            <p:childTnLst>
                              <p:par>
                                <p:cTn id="27" presetID="2" presetClass="exit" presetSubtype="8" fill="hold" grpId="1" nodeType="afterEffect">
                                  <p:stCondLst>
                                    <p:cond delay="0"/>
                                  </p:stCondLst>
                                  <p:childTnLst>
                                    <p:anim calcmode="lin" valueType="num">
                                      <p:cBhvr additive="base">
                                        <p:cTn id="28" dur="500"/>
                                        <p:tgtEl>
                                          <p:spTgt spid="7"/>
                                        </p:tgtEl>
                                        <p:attrNameLst>
                                          <p:attrName>ppt_x</p:attrName>
                                        </p:attrNameLst>
                                      </p:cBhvr>
                                      <p:tavLst>
                                        <p:tav tm="0">
                                          <p:val>
                                            <p:strVal val="ppt_x"/>
                                          </p:val>
                                        </p:tav>
                                        <p:tav tm="100000">
                                          <p:val>
                                            <p:strVal val="0-ppt_w/2"/>
                                          </p:val>
                                        </p:tav>
                                      </p:tavLst>
                                    </p:anim>
                                    <p:anim calcmode="lin" valueType="num">
                                      <p:cBhvr additive="base">
                                        <p:cTn id="29" dur="500"/>
                                        <p:tgtEl>
                                          <p:spTgt spid="7"/>
                                        </p:tgtEl>
                                        <p:attrNameLst>
                                          <p:attrName>ppt_y</p:attrName>
                                        </p:attrNameLst>
                                      </p:cBhvr>
                                      <p:tavLst>
                                        <p:tav tm="0">
                                          <p:val>
                                            <p:strVal val="ppt_y"/>
                                          </p:val>
                                        </p:tav>
                                        <p:tav tm="100000">
                                          <p:val>
                                            <p:strVal val="ppt_y"/>
                                          </p:val>
                                        </p:tav>
                                      </p:tavLst>
                                    </p:anim>
                                    <p:set>
                                      <p:cBhvr>
                                        <p:cTn id="30" dur="1" fill="hold">
                                          <p:stCondLst>
                                            <p:cond delay="499"/>
                                          </p:stCondLst>
                                        </p:cTn>
                                        <p:tgtEl>
                                          <p:spTgt spid="7"/>
                                        </p:tgtEl>
                                        <p:attrNameLst>
                                          <p:attrName>style.visibility</p:attrName>
                                        </p:attrNameLst>
                                      </p:cBhvr>
                                      <p:to>
                                        <p:strVal val="hidden"/>
                                      </p:to>
                                    </p:set>
                                  </p:childTnLst>
                                </p:cTn>
                              </p:par>
                            </p:childTnLst>
                          </p:cTn>
                        </p:par>
                        <p:par>
                          <p:cTn id="31" fill="hold">
                            <p:stCondLst>
                              <p:cond delay="1500"/>
                            </p:stCondLst>
                            <p:childTnLst>
                              <p:par>
                                <p:cTn id="32" presetID="53" presetClass="entr" presetSubtype="16"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1000" fill="hold"/>
                                        <p:tgtEl>
                                          <p:spTgt spid="13"/>
                                        </p:tgtEl>
                                        <p:attrNameLst>
                                          <p:attrName>ppt_w</p:attrName>
                                        </p:attrNameLst>
                                      </p:cBhvr>
                                      <p:tavLst>
                                        <p:tav tm="0">
                                          <p:val>
                                            <p:fltVal val="0"/>
                                          </p:val>
                                        </p:tav>
                                        <p:tav tm="100000">
                                          <p:val>
                                            <p:strVal val="#ppt_w"/>
                                          </p:val>
                                        </p:tav>
                                      </p:tavLst>
                                    </p:anim>
                                    <p:anim calcmode="lin" valueType="num">
                                      <p:cBhvr>
                                        <p:cTn id="35" dur="1000" fill="hold"/>
                                        <p:tgtEl>
                                          <p:spTgt spid="13"/>
                                        </p:tgtEl>
                                        <p:attrNameLst>
                                          <p:attrName>ppt_h</p:attrName>
                                        </p:attrNameLst>
                                      </p:cBhvr>
                                      <p:tavLst>
                                        <p:tav tm="0">
                                          <p:val>
                                            <p:fltVal val="0"/>
                                          </p:val>
                                        </p:tav>
                                        <p:tav tm="100000">
                                          <p:val>
                                            <p:strVal val="#ppt_h"/>
                                          </p:val>
                                        </p:tav>
                                      </p:tavLst>
                                    </p:anim>
                                    <p:animEffect transition="in" filter="fade">
                                      <p:cBhvr>
                                        <p:cTn id="36" dur="1000"/>
                                        <p:tgtEl>
                                          <p:spTgt spid="13"/>
                                        </p:tgtEl>
                                      </p:cBhvr>
                                    </p:animEffect>
                                  </p:childTnLst>
                                </p:cTn>
                              </p:par>
                            </p:childTnLst>
                          </p:cTn>
                        </p:par>
                        <p:par>
                          <p:cTn id="37" fill="hold">
                            <p:stCondLst>
                              <p:cond delay="2500"/>
                            </p:stCondLst>
                            <p:childTnLst>
                              <p:par>
                                <p:cTn id="38" presetID="53" presetClass="entr" presetSubtype="16"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500" fill="hold"/>
                                        <p:tgtEl>
                                          <p:spTgt spid="9"/>
                                        </p:tgtEl>
                                        <p:attrNameLst>
                                          <p:attrName>ppt_w</p:attrName>
                                        </p:attrNameLst>
                                      </p:cBhvr>
                                      <p:tavLst>
                                        <p:tav tm="0">
                                          <p:val>
                                            <p:fltVal val="0"/>
                                          </p:val>
                                        </p:tav>
                                        <p:tav tm="100000">
                                          <p:val>
                                            <p:strVal val="#ppt_w"/>
                                          </p:val>
                                        </p:tav>
                                      </p:tavLst>
                                    </p:anim>
                                    <p:anim calcmode="lin" valueType="num">
                                      <p:cBhvr>
                                        <p:cTn id="41" dur="500" fill="hold"/>
                                        <p:tgtEl>
                                          <p:spTgt spid="9"/>
                                        </p:tgtEl>
                                        <p:attrNameLst>
                                          <p:attrName>ppt_h</p:attrName>
                                        </p:attrNameLst>
                                      </p:cBhvr>
                                      <p:tavLst>
                                        <p:tav tm="0">
                                          <p:val>
                                            <p:fltVal val="0"/>
                                          </p:val>
                                        </p:tav>
                                        <p:tav tm="100000">
                                          <p:val>
                                            <p:strVal val="#ppt_h"/>
                                          </p:val>
                                        </p:tav>
                                      </p:tavLst>
                                    </p:anim>
                                    <p:animEffect transition="in" filter="fade">
                                      <p:cBhvr>
                                        <p:cTn id="42" dur="500"/>
                                        <p:tgtEl>
                                          <p:spTgt spid="9"/>
                                        </p:tgtEl>
                                      </p:cBhvr>
                                    </p:animEffect>
                                  </p:childTnLst>
                                </p:cTn>
                              </p:par>
                            </p:childTnLst>
                          </p:cTn>
                        </p:par>
                        <p:par>
                          <p:cTn id="43" fill="hold">
                            <p:stCondLst>
                              <p:cond delay="3000"/>
                            </p:stCondLst>
                            <p:childTnLst>
                              <p:par>
                                <p:cTn id="44" presetID="22" presetClass="entr" presetSubtype="8" fill="hold" nodeType="after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left)">
                                      <p:cBhvr>
                                        <p:cTn id="46" dur="500"/>
                                        <p:tgtEl>
                                          <p:spTgt spid="18"/>
                                        </p:tgtEl>
                                      </p:cBhvr>
                                    </p:animEffect>
                                  </p:childTnLst>
                                </p:cTn>
                              </p:par>
                            </p:childTnLst>
                          </p:cTn>
                        </p:par>
                        <p:par>
                          <p:cTn id="47" fill="hold">
                            <p:stCondLst>
                              <p:cond delay="3500"/>
                            </p:stCondLst>
                            <p:childTnLst>
                              <p:par>
                                <p:cTn id="48" presetID="22" presetClass="entr" presetSubtype="8" fill="hold" grpId="0" nodeType="after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left)">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xit" presetSubtype="2" fill="hold" grpId="1" nodeType="clickEffect">
                                  <p:stCondLst>
                                    <p:cond delay="0"/>
                                  </p:stCondLst>
                                  <p:childTnLst>
                                    <p:animEffect transition="out" filter="wipe(right)">
                                      <p:cBhvr>
                                        <p:cTn id="54" dur="500"/>
                                        <p:tgtEl>
                                          <p:spTgt spid="17"/>
                                        </p:tgtEl>
                                      </p:cBhvr>
                                    </p:animEffect>
                                    <p:set>
                                      <p:cBhvr>
                                        <p:cTn id="55" dur="1" fill="hold">
                                          <p:stCondLst>
                                            <p:cond delay="499"/>
                                          </p:stCondLst>
                                        </p:cTn>
                                        <p:tgtEl>
                                          <p:spTgt spid="17"/>
                                        </p:tgtEl>
                                        <p:attrNameLst>
                                          <p:attrName>style.visibility</p:attrName>
                                        </p:attrNameLst>
                                      </p:cBhvr>
                                      <p:to>
                                        <p:strVal val="hidden"/>
                                      </p:to>
                                    </p:set>
                                  </p:childTnLst>
                                </p:cTn>
                              </p:par>
                            </p:childTnLst>
                          </p:cTn>
                        </p:par>
                        <p:par>
                          <p:cTn id="56" fill="hold">
                            <p:stCondLst>
                              <p:cond delay="500"/>
                            </p:stCondLst>
                            <p:childTnLst>
                              <p:par>
                                <p:cTn id="57" presetID="22" presetClass="exit" presetSubtype="2" fill="hold" nodeType="afterEffect">
                                  <p:stCondLst>
                                    <p:cond delay="0"/>
                                  </p:stCondLst>
                                  <p:childTnLst>
                                    <p:animEffect transition="out" filter="wipe(right)">
                                      <p:cBhvr>
                                        <p:cTn id="58" dur="500"/>
                                        <p:tgtEl>
                                          <p:spTgt spid="18"/>
                                        </p:tgtEl>
                                      </p:cBhvr>
                                    </p:animEffect>
                                    <p:set>
                                      <p:cBhvr>
                                        <p:cTn id="59" dur="1" fill="hold">
                                          <p:stCondLst>
                                            <p:cond delay="499"/>
                                          </p:stCondLst>
                                        </p:cTn>
                                        <p:tgtEl>
                                          <p:spTgt spid="18"/>
                                        </p:tgtEl>
                                        <p:attrNameLst>
                                          <p:attrName>style.visibility</p:attrName>
                                        </p:attrNameLst>
                                      </p:cBhvr>
                                      <p:to>
                                        <p:strVal val="hidden"/>
                                      </p:to>
                                    </p:set>
                                  </p:childTnLst>
                                </p:cTn>
                              </p:par>
                            </p:childTnLst>
                          </p:cTn>
                        </p:par>
                        <p:par>
                          <p:cTn id="60" fill="hold">
                            <p:stCondLst>
                              <p:cond delay="1000"/>
                            </p:stCondLst>
                            <p:childTnLst>
                              <p:par>
                                <p:cTn id="61" presetID="16" presetClass="entr" presetSubtype="21" fill="hold" grpId="0" nodeType="after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barn(inVertical)">
                                      <p:cBhvr>
                                        <p:cTn id="63" dur="500"/>
                                        <p:tgtEl>
                                          <p:spTgt spid="10"/>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12"/>
                                        </p:tgtEl>
                                        <p:attrNameLst>
                                          <p:attrName>style.visibility</p:attrName>
                                        </p:attrNameLst>
                                      </p:cBhvr>
                                      <p:to>
                                        <p:strVal val="visible"/>
                                      </p:to>
                                    </p:set>
                                    <p:anim calcmode="lin" valueType="num">
                                      <p:cBhvr>
                                        <p:cTn id="68" dur="500" fill="hold"/>
                                        <p:tgtEl>
                                          <p:spTgt spid="12"/>
                                        </p:tgtEl>
                                        <p:attrNameLst>
                                          <p:attrName>ppt_w</p:attrName>
                                        </p:attrNameLst>
                                      </p:cBhvr>
                                      <p:tavLst>
                                        <p:tav tm="0">
                                          <p:val>
                                            <p:fltVal val="0"/>
                                          </p:val>
                                        </p:tav>
                                        <p:tav tm="100000">
                                          <p:val>
                                            <p:strVal val="#ppt_w"/>
                                          </p:val>
                                        </p:tav>
                                      </p:tavLst>
                                    </p:anim>
                                    <p:anim calcmode="lin" valueType="num">
                                      <p:cBhvr>
                                        <p:cTn id="69" dur="500" fill="hold"/>
                                        <p:tgtEl>
                                          <p:spTgt spid="12"/>
                                        </p:tgtEl>
                                        <p:attrNameLst>
                                          <p:attrName>ppt_h</p:attrName>
                                        </p:attrNameLst>
                                      </p:cBhvr>
                                      <p:tavLst>
                                        <p:tav tm="0">
                                          <p:val>
                                            <p:fltVal val="0"/>
                                          </p:val>
                                        </p:tav>
                                        <p:tav tm="100000">
                                          <p:val>
                                            <p:strVal val="#ppt_h"/>
                                          </p:val>
                                        </p:tav>
                                      </p:tavLst>
                                    </p:anim>
                                    <p:animEffect transition="in" filter="fade">
                                      <p:cBhvr>
                                        <p:cTn id="70" dur="500"/>
                                        <p:tgtEl>
                                          <p:spTgt spid="12"/>
                                        </p:tgtEl>
                                      </p:cBhvr>
                                    </p:animEffect>
                                  </p:childTnLst>
                                </p:cTn>
                              </p:par>
                            </p:childTnLst>
                          </p:cTn>
                        </p:par>
                        <p:par>
                          <p:cTn id="71" fill="hold">
                            <p:stCondLst>
                              <p:cond delay="500"/>
                            </p:stCondLst>
                            <p:childTnLst>
                              <p:par>
                                <p:cTn id="72" presetID="16" presetClass="entr" presetSubtype="21" fill="hold" grpId="0" nodeType="afterEffect">
                                  <p:stCondLst>
                                    <p:cond delay="0"/>
                                  </p:stCondLst>
                                  <p:childTnLst>
                                    <p:set>
                                      <p:cBhvr>
                                        <p:cTn id="73" dur="1" fill="hold">
                                          <p:stCondLst>
                                            <p:cond delay="0"/>
                                          </p:stCondLst>
                                        </p:cTn>
                                        <p:tgtEl>
                                          <p:spTgt spid="8"/>
                                        </p:tgtEl>
                                        <p:attrNameLst>
                                          <p:attrName>style.visibility</p:attrName>
                                        </p:attrNameLst>
                                      </p:cBhvr>
                                      <p:to>
                                        <p:strVal val="visible"/>
                                      </p:to>
                                    </p:set>
                                    <p:animEffect transition="in" filter="barn(inVertical)">
                                      <p:cBhvr>
                                        <p:cTn id="7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7" grpId="0" animBg="1"/>
      <p:bldP spid="7" grpId="1" animBg="1"/>
      <p:bldP spid="8" grpId="0"/>
      <p:bldP spid="9" grpId="0"/>
      <p:bldP spid="10" grpId="0"/>
      <p:bldP spid="12" grpId="0"/>
      <p:bldP spid="14" grpId="0" animBg="1"/>
      <p:bldP spid="14" grpId="1" animBg="1"/>
      <p:bldP spid="17" grpId="0" animBg="1"/>
      <p:bldP spid="17"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06D3F54-D678-4DF5-81D0-10AB5191B1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3037" y="1367388"/>
            <a:ext cx="9080186" cy="5461331"/>
          </a:xfrm>
          <a:prstGeom prst="rect">
            <a:avLst/>
          </a:prstGeom>
        </p:spPr>
      </p:pic>
      <p:pic>
        <p:nvPicPr>
          <p:cNvPr id="5" name="Picture 4">
            <a:extLst>
              <a:ext uri="{FF2B5EF4-FFF2-40B4-BE49-F238E27FC236}">
                <a16:creationId xmlns:a16="http://schemas.microsoft.com/office/drawing/2014/main" id="{7E781FE8-C81F-4A02-AA63-034DBDA2B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1584" y="475974"/>
            <a:ext cx="2654336" cy="5906051"/>
          </a:xfrm>
          <a:prstGeom prst="rect">
            <a:avLst/>
          </a:prstGeom>
        </p:spPr>
      </p:pic>
      <p:sp>
        <p:nvSpPr>
          <p:cNvPr id="7" name="TextBox 6">
            <a:extLst>
              <a:ext uri="{FF2B5EF4-FFF2-40B4-BE49-F238E27FC236}">
                <a16:creationId xmlns:a16="http://schemas.microsoft.com/office/drawing/2014/main" id="{876EFD04-703D-4918-99C3-E2BB213598B7}"/>
              </a:ext>
            </a:extLst>
          </p:cNvPr>
          <p:cNvSpPr txBox="1"/>
          <p:nvPr/>
        </p:nvSpPr>
        <p:spPr>
          <a:xfrm>
            <a:off x="777667" y="2601456"/>
            <a:ext cx="5947871" cy="1015663"/>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The </a:t>
            </a:r>
            <a:r>
              <a:rPr lang="en-CA" b="1" dirty="0"/>
              <a:t>Exit</a:t>
            </a:r>
            <a:r>
              <a:rPr lang="en-CA" dirty="0"/>
              <a:t> animations reverse the </a:t>
            </a:r>
            <a:r>
              <a:rPr lang="en-CA" b="1" dirty="0"/>
              <a:t>Entrance</a:t>
            </a:r>
            <a:r>
              <a:rPr lang="en-CA" dirty="0"/>
              <a:t> animations; the animation moves the object until it “disappears” off the slide.</a:t>
            </a:r>
            <a:endParaRPr lang="en-GB" dirty="0"/>
          </a:p>
        </p:txBody>
      </p:sp>
      <p:sp>
        <p:nvSpPr>
          <p:cNvPr id="14" name="Rectangle 13">
            <a:extLst>
              <a:ext uri="{FF2B5EF4-FFF2-40B4-BE49-F238E27FC236}">
                <a16:creationId xmlns:a16="http://schemas.microsoft.com/office/drawing/2014/main" id="{57129D5E-D29C-449E-9EBD-A2558EBCAD6C}"/>
              </a:ext>
            </a:extLst>
          </p:cNvPr>
          <p:cNvSpPr/>
          <p:nvPr/>
        </p:nvSpPr>
        <p:spPr>
          <a:xfrm>
            <a:off x="7621584" y="3736471"/>
            <a:ext cx="2654336" cy="10254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Arrow Connector 15">
            <a:extLst>
              <a:ext uri="{FF2B5EF4-FFF2-40B4-BE49-F238E27FC236}">
                <a16:creationId xmlns:a16="http://schemas.microsoft.com/office/drawing/2014/main" id="{8D41F071-101D-4679-87FE-0AA8D71E4C4C}"/>
              </a:ext>
            </a:extLst>
          </p:cNvPr>
          <p:cNvCxnSpPr>
            <a:cxnSpLocks/>
            <a:stCxn id="7" idx="3"/>
          </p:cNvCxnSpPr>
          <p:nvPr/>
        </p:nvCxnSpPr>
        <p:spPr>
          <a:xfrm>
            <a:off x="6725538" y="3109288"/>
            <a:ext cx="896046" cy="62718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4201F4A9-1424-46F1-AF7F-29B8001C4A6D}"/>
              </a:ext>
            </a:extLst>
          </p:cNvPr>
          <p:cNvSpPr/>
          <p:nvPr/>
        </p:nvSpPr>
        <p:spPr>
          <a:xfrm>
            <a:off x="7621584" y="4857640"/>
            <a:ext cx="2654336" cy="68858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D1D13223-2C7C-41C5-8C3B-FE4E2EFCAE5F}"/>
              </a:ext>
            </a:extLst>
          </p:cNvPr>
          <p:cNvSpPr txBox="1"/>
          <p:nvPr/>
        </p:nvSpPr>
        <p:spPr>
          <a:xfrm>
            <a:off x="777667" y="3976893"/>
            <a:ext cx="5947871" cy="707886"/>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You can apply a motion path movement to any animated object.</a:t>
            </a:r>
            <a:endParaRPr lang="en-GB" dirty="0"/>
          </a:p>
        </p:txBody>
      </p:sp>
      <p:cxnSp>
        <p:nvCxnSpPr>
          <p:cNvPr id="24" name="Straight Arrow Connector 23">
            <a:extLst>
              <a:ext uri="{FF2B5EF4-FFF2-40B4-BE49-F238E27FC236}">
                <a16:creationId xmlns:a16="http://schemas.microsoft.com/office/drawing/2014/main" id="{2F9106F4-3EC6-4ECE-AE72-0101493D012A}"/>
              </a:ext>
            </a:extLst>
          </p:cNvPr>
          <p:cNvCxnSpPr>
            <a:cxnSpLocks/>
            <a:stCxn id="23" idx="3"/>
            <a:endCxn id="17" idx="1"/>
          </p:cNvCxnSpPr>
          <p:nvPr/>
        </p:nvCxnSpPr>
        <p:spPr>
          <a:xfrm>
            <a:off x="6725538" y="4330836"/>
            <a:ext cx="896046" cy="87109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A64DB6EF-5F6A-475C-A99E-6FAB31528757}"/>
              </a:ext>
            </a:extLst>
          </p:cNvPr>
          <p:cNvSpPr/>
          <p:nvPr/>
        </p:nvSpPr>
        <p:spPr>
          <a:xfrm>
            <a:off x="7621584" y="5568556"/>
            <a:ext cx="2654336" cy="80122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B807C4E0-D19E-41EF-BEC2-D3BAC4DFF791}"/>
              </a:ext>
            </a:extLst>
          </p:cNvPr>
          <p:cNvSpPr txBox="1"/>
          <p:nvPr/>
        </p:nvSpPr>
        <p:spPr>
          <a:xfrm>
            <a:off x="777667" y="5038389"/>
            <a:ext cx="5947871" cy="707886"/>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The top four options, when selected, will provide added effects not found in the options above.</a:t>
            </a:r>
            <a:endParaRPr lang="en-GB" dirty="0"/>
          </a:p>
        </p:txBody>
      </p:sp>
      <p:cxnSp>
        <p:nvCxnSpPr>
          <p:cNvPr id="29" name="Straight Arrow Connector 28">
            <a:extLst>
              <a:ext uri="{FF2B5EF4-FFF2-40B4-BE49-F238E27FC236}">
                <a16:creationId xmlns:a16="http://schemas.microsoft.com/office/drawing/2014/main" id="{4FB7669D-86B6-4C28-A4FB-30910A9EC2AD}"/>
              </a:ext>
            </a:extLst>
          </p:cNvPr>
          <p:cNvCxnSpPr>
            <a:cxnSpLocks/>
            <a:stCxn id="28" idx="3"/>
            <a:endCxn id="27" idx="1"/>
          </p:cNvCxnSpPr>
          <p:nvPr/>
        </p:nvCxnSpPr>
        <p:spPr>
          <a:xfrm>
            <a:off x="6725538" y="5392332"/>
            <a:ext cx="896046" cy="57683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Slide Number Placeholder 61">
            <a:extLst>
              <a:ext uri="{FF2B5EF4-FFF2-40B4-BE49-F238E27FC236}">
                <a16:creationId xmlns:a16="http://schemas.microsoft.com/office/drawing/2014/main" id="{DD6A7097-A722-4B48-B097-507BABC44DA0}"/>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43</a:t>
            </a:fld>
            <a:endParaRPr lang="en-US" altLang="en-US" dirty="0">
              <a:solidFill>
                <a:schemeClr val="tx1"/>
              </a:solidFill>
            </a:endParaRPr>
          </a:p>
        </p:txBody>
      </p:sp>
      <p:sp>
        <p:nvSpPr>
          <p:cNvPr id="18" name="TextBox 17">
            <a:extLst>
              <a:ext uri="{FF2B5EF4-FFF2-40B4-BE49-F238E27FC236}">
                <a16:creationId xmlns:a16="http://schemas.microsoft.com/office/drawing/2014/main" id="{FFEF626D-5ADA-4911-935D-C87DAE6D317F}"/>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0" name="TextBox 19">
            <a:extLst>
              <a:ext uri="{FF2B5EF4-FFF2-40B4-BE49-F238E27FC236}">
                <a16:creationId xmlns:a16="http://schemas.microsoft.com/office/drawing/2014/main" id="{4337B078-F71D-40D0-9972-FFFFEBF8ABEF}"/>
              </a:ext>
            </a:extLst>
          </p:cNvPr>
          <p:cNvSpPr txBox="1"/>
          <p:nvPr/>
        </p:nvSpPr>
        <p:spPr>
          <a:xfrm>
            <a:off x="4561957" y="142907"/>
            <a:ext cx="1895302" cy="400110"/>
          </a:xfrm>
          <a:prstGeom prst="rect">
            <a:avLst/>
          </a:prstGeom>
          <a:solidFill>
            <a:srgbClr val="FDF0E7"/>
          </a:solidFill>
          <a:ln w="19050">
            <a:solidFill>
              <a:schemeClr val="accent2"/>
            </a:solidFill>
          </a:ln>
        </p:spPr>
        <p:txBody>
          <a:bodyPr wrap="square" rtlCol="0">
            <a:spAutoFit/>
          </a:bodyPr>
          <a:lstStyle>
            <a:defPPr>
              <a:defRPr lang="en-US"/>
            </a:defPPr>
            <a:lvl1pPr>
              <a:defRPr sz="2000"/>
            </a:lvl1pPr>
          </a:lstStyle>
          <a:p>
            <a:r>
              <a:rPr lang="en-CA" dirty="0"/>
              <a:t>Just a review …</a:t>
            </a:r>
          </a:p>
        </p:txBody>
      </p:sp>
      <p:sp>
        <p:nvSpPr>
          <p:cNvPr id="22" name="TextBox 21">
            <a:extLst>
              <a:ext uri="{FF2B5EF4-FFF2-40B4-BE49-F238E27FC236}">
                <a16:creationId xmlns:a16="http://schemas.microsoft.com/office/drawing/2014/main" id="{C51822D5-71A7-43E3-AD4F-7212E4E6FFFF}"/>
              </a:ext>
            </a:extLst>
          </p:cNvPr>
          <p:cNvSpPr txBox="1"/>
          <p:nvPr/>
        </p:nvSpPr>
        <p:spPr>
          <a:xfrm>
            <a:off x="97685" y="125486"/>
            <a:ext cx="219662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Adding Animation</a:t>
            </a:r>
          </a:p>
        </p:txBody>
      </p:sp>
    </p:spTree>
    <p:extLst>
      <p:ext uri="{BB962C8B-B14F-4D97-AF65-F5344CB8AC3E}">
        <p14:creationId xmlns:p14="http://schemas.microsoft.com/office/powerpoint/2010/main" val="113701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up)">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4" fill="hold" grpId="1" nodeType="clickEffect">
                                  <p:stCondLst>
                                    <p:cond delay="0"/>
                                  </p:stCondLst>
                                  <p:childTnLst>
                                    <p:animEffect transition="out" filter="wipe(down)">
                                      <p:cBhvr>
                                        <p:cTn id="20" dur="500"/>
                                        <p:tgtEl>
                                          <p:spTgt spid="14"/>
                                        </p:tgtEl>
                                      </p:cBhvr>
                                    </p:animEffect>
                                    <p:set>
                                      <p:cBhvr>
                                        <p:cTn id="21" dur="1" fill="hold">
                                          <p:stCondLst>
                                            <p:cond delay="499"/>
                                          </p:stCondLst>
                                        </p:cTn>
                                        <p:tgtEl>
                                          <p:spTgt spid="14"/>
                                        </p:tgtEl>
                                        <p:attrNameLst>
                                          <p:attrName>style.visibility</p:attrName>
                                        </p:attrNameLst>
                                      </p:cBhvr>
                                      <p:to>
                                        <p:strVal val="hidden"/>
                                      </p:to>
                                    </p:set>
                                  </p:childTnLst>
                                </p:cTn>
                              </p:par>
                            </p:childTnLst>
                          </p:cTn>
                        </p:par>
                        <p:par>
                          <p:cTn id="22" fill="hold">
                            <p:stCondLst>
                              <p:cond delay="500"/>
                            </p:stCondLst>
                            <p:childTnLst>
                              <p:par>
                                <p:cTn id="23" presetID="22" presetClass="exit" presetSubtype="2" fill="hold" nodeType="afterEffect">
                                  <p:stCondLst>
                                    <p:cond delay="0"/>
                                  </p:stCondLst>
                                  <p:childTnLst>
                                    <p:animEffect transition="out" filter="wipe(right)">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par>
                          <p:cTn id="26" fill="hold">
                            <p:stCondLst>
                              <p:cond delay="1000"/>
                            </p:stCondLst>
                            <p:childTnLst>
                              <p:par>
                                <p:cTn id="27" presetID="2" presetClass="exit" presetSubtype="8" fill="hold" grpId="1" nodeType="afterEffect">
                                  <p:stCondLst>
                                    <p:cond delay="0"/>
                                  </p:stCondLst>
                                  <p:childTnLst>
                                    <p:anim calcmode="lin" valueType="num">
                                      <p:cBhvr additive="base">
                                        <p:cTn id="28" dur="500"/>
                                        <p:tgtEl>
                                          <p:spTgt spid="7"/>
                                        </p:tgtEl>
                                        <p:attrNameLst>
                                          <p:attrName>ppt_x</p:attrName>
                                        </p:attrNameLst>
                                      </p:cBhvr>
                                      <p:tavLst>
                                        <p:tav tm="0">
                                          <p:val>
                                            <p:strVal val="ppt_x"/>
                                          </p:val>
                                        </p:tav>
                                        <p:tav tm="100000">
                                          <p:val>
                                            <p:strVal val="0-ppt_w/2"/>
                                          </p:val>
                                        </p:tav>
                                      </p:tavLst>
                                    </p:anim>
                                    <p:anim calcmode="lin" valueType="num">
                                      <p:cBhvr additive="base">
                                        <p:cTn id="29" dur="500"/>
                                        <p:tgtEl>
                                          <p:spTgt spid="7"/>
                                        </p:tgtEl>
                                        <p:attrNameLst>
                                          <p:attrName>ppt_y</p:attrName>
                                        </p:attrNameLst>
                                      </p:cBhvr>
                                      <p:tavLst>
                                        <p:tav tm="0">
                                          <p:val>
                                            <p:strVal val="ppt_y"/>
                                          </p:val>
                                        </p:tav>
                                        <p:tav tm="100000">
                                          <p:val>
                                            <p:strVal val="ppt_y"/>
                                          </p:val>
                                        </p:tav>
                                      </p:tavLst>
                                    </p:anim>
                                    <p:set>
                                      <p:cBhvr>
                                        <p:cTn id="30" dur="1" fill="hold">
                                          <p:stCondLst>
                                            <p:cond delay="499"/>
                                          </p:stCondLst>
                                        </p:cTn>
                                        <p:tgtEl>
                                          <p:spTgt spid="7"/>
                                        </p:tgtEl>
                                        <p:attrNameLst>
                                          <p:attrName>style.visibility</p:attrName>
                                        </p:attrNameLst>
                                      </p:cBhvr>
                                      <p:to>
                                        <p:strVal val="hidden"/>
                                      </p:to>
                                    </p:set>
                                  </p:childTnLst>
                                </p:cTn>
                              </p:par>
                            </p:childTnLst>
                          </p:cTn>
                        </p:par>
                        <p:par>
                          <p:cTn id="31" fill="hold">
                            <p:stCondLst>
                              <p:cond delay="1500"/>
                            </p:stCondLst>
                            <p:childTnLst>
                              <p:par>
                                <p:cTn id="32" presetID="2" presetClass="entr" presetSubtype="8"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additive="base">
                                        <p:cTn id="34" dur="500" fill="hold"/>
                                        <p:tgtEl>
                                          <p:spTgt spid="23"/>
                                        </p:tgtEl>
                                        <p:attrNameLst>
                                          <p:attrName>ppt_x</p:attrName>
                                        </p:attrNameLst>
                                      </p:cBhvr>
                                      <p:tavLst>
                                        <p:tav tm="0">
                                          <p:val>
                                            <p:strVal val="0-#ppt_w/2"/>
                                          </p:val>
                                        </p:tav>
                                        <p:tav tm="100000">
                                          <p:val>
                                            <p:strVal val="#ppt_x"/>
                                          </p:val>
                                        </p:tav>
                                      </p:tavLst>
                                    </p:anim>
                                    <p:anim calcmode="lin" valueType="num">
                                      <p:cBhvr additive="base">
                                        <p:cTn id="35" dur="500" fill="hold"/>
                                        <p:tgtEl>
                                          <p:spTgt spid="23"/>
                                        </p:tgtEl>
                                        <p:attrNameLst>
                                          <p:attrName>ppt_y</p:attrName>
                                        </p:attrNameLst>
                                      </p:cBhvr>
                                      <p:tavLst>
                                        <p:tav tm="0">
                                          <p:val>
                                            <p:strVal val="#ppt_y"/>
                                          </p:val>
                                        </p:tav>
                                        <p:tav tm="100000">
                                          <p:val>
                                            <p:strVal val="#ppt_y"/>
                                          </p:val>
                                        </p:tav>
                                      </p:tavLst>
                                    </p:anim>
                                  </p:childTnLst>
                                </p:cTn>
                              </p:par>
                            </p:childTnLst>
                          </p:cTn>
                        </p:par>
                        <p:par>
                          <p:cTn id="36" fill="hold">
                            <p:stCondLst>
                              <p:cond delay="2000"/>
                            </p:stCondLst>
                            <p:childTnLst>
                              <p:par>
                                <p:cTn id="37" presetID="22" presetClass="entr" presetSubtype="8" fill="hold"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left)">
                                      <p:cBhvr>
                                        <p:cTn id="39" dur="500"/>
                                        <p:tgtEl>
                                          <p:spTgt spid="24"/>
                                        </p:tgtEl>
                                      </p:cBhvr>
                                    </p:animEffect>
                                  </p:childTnLst>
                                </p:cTn>
                              </p:par>
                            </p:childTnLst>
                          </p:cTn>
                        </p:par>
                        <p:par>
                          <p:cTn id="40" fill="hold">
                            <p:stCondLst>
                              <p:cond delay="2500"/>
                            </p:stCondLst>
                            <p:childTnLst>
                              <p:par>
                                <p:cTn id="41" presetID="22" presetClass="entr" presetSubtype="1"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up)">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xit" presetSubtype="4" fill="hold" grpId="1" nodeType="clickEffect">
                                  <p:stCondLst>
                                    <p:cond delay="0"/>
                                  </p:stCondLst>
                                  <p:childTnLst>
                                    <p:animEffect transition="out" filter="wipe(down)">
                                      <p:cBhvr>
                                        <p:cTn id="47" dur="500"/>
                                        <p:tgtEl>
                                          <p:spTgt spid="17"/>
                                        </p:tgtEl>
                                      </p:cBhvr>
                                    </p:animEffect>
                                    <p:set>
                                      <p:cBhvr>
                                        <p:cTn id="48" dur="1" fill="hold">
                                          <p:stCondLst>
                                            <p:cond delay="499"/>
                                          </p:stCondLst>
                                        </p:cTn>
                                        <p:tgtEl>
                                          <p:spTgt spid="17"/>
                                        </p:tgtEl>
                                        <p:attrNameLst>
                                          <p:attrName>style.visibility</p:attrName>
                                        </p:attrNameLst>
                                      </p:cBhvr>
                                      <p:to>
                                        <p:strVal val="hidden"/>
                                      </p:to>
                                    </p:set>
                                  </p:childTnLst>
                                </p:cTn>
                              </p:par>
                            </p:childTnLst>
                          </p:cTn>
                        </p:par>
                        <p:par>
                          <p:cTn id="49" fill="hold">
                            <p:stCondLst>
                              <p:cond delay="500"/>
                            </p:stCondLst>
                            <p:childTnLst>
                              <p:par>
                                <p:cTn id="50" presetID="22" presetClass="exit" presetSubtype="2" fill="hold" nodeType="afterEffect">
                                  <p:stCondLst>
                                    <p:cond delay="0"/>
                                  </p:stCondLst>
                                  <p:childTnLst>
                                    <p:animEffect transition="out" filter="wipe(right)">
                                      <p:cBhvr>
                                        <p:cTn id="51" dur="500"/>
                                        <p:tgtEl>
                                          <p:spTgt spid="24"/>
                                        </p:tgtEl>
                                      </p:cBhvr>
                                    </p:animEffect>
                                    <p:set>
                                      <p:cBhvr>
                                        <p:cTn id="52" dur="1" fill="hold">
                                          <p:stCondLst>
                                            <p:cond delay="499"/>
                                          </p:stCondLst>
                                        </p:cTn>
                                        <p:tgtEl>
                                          <p:spTgt spid="24"/>
                                        </p:tgtEl>
                                        <p:attrNameLst>
                                          <p:attrName>style.visibility</p:attrName>
                                        </p:attrNameLst>
                                      </p:cBhvr>
                                      <p:to>
                                        <p:strVal val="hidden"/>
                                      </p:to>
                                    </p:set>
                                  </p:childTnLst>
                                </p:cTn>
                              </p:par>
                            </p:childTnLst>
                          </p:cTn>
                        </p:par>
                        <p:par>
                          <p:cTn id="53" fill="hold">
                            <p:stCondLst>
                              <p:cond delay="1000"/>
                            </p:stCondLst>
                            <p:childTnLst>
                              <p:par>
                                <p:cTn id="54" presetID="2" presetClass="exit" presetSubtype="8" fill="hold" grpId="1" nodeType="afterEffect">
                                  <p:stCondLst>
                                    <p:cond delay="0"/>
                                  </p:stCondLst>
                                  <p:childTnLst>
                                    <p:anim calcmode="lin" valueType="num">
                                      <p:cBhvr additive="base">
                                        <p:cTn id="55" dur="500"/>
                                        <p:tgtEl>
                                          <p:spTgt spid="23"/>
                                        </p:tgtEl>
                                        <p:attrNameLst>
                                          <p:attrName>ppt_x</p:attrName>
                                        </p:attrNameLst>
                                      </p:cBhvr>
                                      <p:tavLst>
                                        <p:tav tm="0">
                                          <p:val>
                                            <p:strVal val="ppt_x"/>
                                          </p:val>
                                        </p:tav>
                                        <p:tav tm="100000">
                                          <p:val>
                                            <p:strVal val="0-ppt_w/2"/>
                                          </p:val>
                                        </p:tav>
                                      </p:tavLst>
                                    </p:anim>
                                    <p:anim calcmode="lin" valueType="num">
                                      <p:cBhvr additive="base">
                                        <p:cTn id="56" dur="500"/>
                                        <p:tgtEl>
                                          <p:spTgt spid="23"/>
                                        </p:tgtEl>
                                        <p:attrNameLst>
                                          <p:attrName>ppt_y</p:attrName>
                                        </p:attrNameLst>
                                      </p:cBhvr>
                                      <p:tavLst>
                                        <p:tav tm="0">
                                          <p:val>
                                            <p:strVal val="ppt_y"/>
                                          </p:val>
                                        </p:tav>
                                        <p:tav tm="100000">
                                          <p:val>
                                            <p:strVal val="ppt_y"/>
                                          </p:val>
                                        </p:tav>
                                      </p:tavLst>
                                    </p:anim>
                                    <p:set>
                                      <p:cBhvr>
                                        <p:cTn id="57" dur="1" fill="hold">
                                          <p:stCondLst>
                                            <p:cond delay="499"/>
                                          </p:stCondLst>
                                        </p:cTn>
                                        <p:tgtEl>
                                          <p:spTgt spid="23"/>
                                        </p:tgtEl>
                                        <p:attrNameLst>
                                          <p:attrName>style.visibility</p:attrName>
                                        </p:attrNameLst>
                                      </p:cBhvr>
                                      <p:to>
                                        <p:strVal val="hidden"/>
                                      </p:to>
                                    </p:set>
                                  </p:childTnLst>
                                </p:cTn>
                              </p:par>
                            </p:childTnLst>
                          </p:cTn>
                        </p:par>
                        <p:par>
                          <p:cTn id="58" fill="hold">
                            <p:stCondLst>
                              <p:cond delay="1500"/>
                            </p:stCondLst>
                            <p:childTnLst>
                              <p:par>
                                <p:cTn id="59" presetID="2" presetClass="entr" presetSubtype="8" fill="hold" grpId="0" nodeType="after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additive="base">
                                        <p:cTn id="61" dur="500" fill="hold"/>
                                        <p:tgtEl>
                                          <p:spTgt spid="28"/>
                                        </p:tgtEl>
                                        <p:attrNameLst>
                                          <p:attrName>ppt_x</p:attrName>
                                        </p:attrNameLst>
                                      </p:cBhvr>
                                      <p:tavLst>
                                        <p:tav tm="0">
                                          <p:val>
                                            <p:strVal val="0-#ppt_w/2"/>
                                          </p:val>
                                        </p:tav>
                                        <p:tav tm="100000">
                                          <p:val>
                                            <p:strVal val="#ppt_x"/>
                                          </p:val>
                                        </p:tav>
                                      </p:tavLst>
                                    </p:anim>
                                    <p:anim calcmode="lin" valueType="num">
                                      <p:cBhvr additive="base">
                                        <p:cTn id="62" dur="500" fill="hold"/>
                                        <p:tgtEl>
                                          <p:spTgt spid="28"/>
                                        </p:tgtEl>
                                        <p:attrNameLst>
                                          <p:attrName>ppt_y</p:attrName>
                                        </p:attrNameLst>
                                      </p:cBhvr>
                                      <p:tavLst>
                                        <p:tav tm="0">
                                          <p:val>
                                            <p:strVal val="#ppt_y"/>
                                          </p:val>
                                        </p:tav>
                                        <p:tav tm="100000">
                                          <p:val>
                                            <p:strVal val="#ppt_y"/>
                                          </p:val>
                                        </p:tav>
                                      </p:tavLst>
                                    </p:anim>
                                  </p:childTnLst>
                                </p:cTn>
                              </p:par>
                            </p:childTnLst>
                          </p:cTn>
                        </p:par>
                        <p:par>
                          <p:cTn id="63" fill="hold">
                            <p:stCondLst>
                              <p:cond delay="2000"/>
                            </p:stCondLst>
                            <p:childTnLst>
                              <p:par>
                                <p:cTn id="64" presetID="22" presetClass="entr" presetSubtype="8" fill="hold" nodeType="after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wipe(left)">
                                      <p:cBhvr>
                                        <p:cTn id="66" dur="500"/>
                                        <p:tgtEl>
                                          <p:spTgt spid="29"/>
                                        </p:tgtEl>
                                      </p:cBhvr>
                                    </p:animEffect>
                                  </p:childTnLst>
                                </p:cTn>
                              </p:par>
                            </p:childTnLst>
                          </p:cTn>
                        </p:par>
                        <p:par>
                          <p:cTn id="67" fill="hold">
                            <p:stCondLst>
                              <p:cond delay="2500"/>
                            </p:stCondLst>
                            <p:childTnLst>
                              <p:par>
                                <p:cTn id="68" presetID="22" presetClass="entr" presetSubtype="1" fill="hold" grpId="0" nodeType="after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wipe(up)">
                                      <p:cBhvr>
                                        <p:cTn id="70" dur="500"/>
                                        <p:tgtEl>
                                          <p:spTgt spid="27"/>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xit" presetSubtype="4" fill="hold" grpId="1" nodeType="clickEffect">
                                  <p:stCondLst>
                                    <p:cond delay="0"/>
                                  </p:stCondLst>
                                  <p:childTnLst>
                                    <p:animEffect transition="out" filter="wipe(down)">
                                      <p:cBhvr>
                                        <p:cTn id="74" dur="500"/>
                                        <p:tgtEl>
                                          <p:spTgt spid="27"/>
                                        </p:tgtEl>
                                      </p:cBhvr>
                                    </p:animEffect>
                                    <p:set>
                                      <p:cBhvr>
                                        <p:cTn id="75" dur="1" fill="hold">
                                          <p:stCondLst>
                                            <p:cond delay="499"/>
                                          </p:stCondLst>
                                        </p:cTn>
                                        <p:tgtEl>
                                          <p:spTgt spid="27"/>
                                        </p:tgtEl>
                                        <p:attrNameLst>
                                          <p:attrName>style.visibility</p:attrName>
                                        </p:attrNameLst>
                                      </p:cBhvr>
                                      <p:to>
                                        <p:strVal val="hidden"/>
                                      </p:to>
                                    </p:set>
                                  </p:childTnLst>
                                </p:cTn>
                              </p:par>
                            </p:childTnLst>
                          </p:cTn>
                        </p:par>
                        <p:par>
                          <p:cTn id="76" fill="hold">
                            <p:stCondLst>
                              <p:cond delay="500"/>
                            </p:stCondLst>
                            <p:childTnLst>
                              <p:par>
                                <p:cTn id="77" presetID="22" presetClass="exit" presetSubtype="2" fill="hold" nodeType="afterEffect">
                                  <p:stCondLst>
                                    <p:cond delay="0"/>
                                  </p:stCondLst>
                                  <p:childTnLst>
                                    <p:animEffect transition="out" filter="wipe(right)">
                                      <p:cBhvr>
                                        <p:cTn id="78" dur="500"/>
                                        <p:tgtEl>
                                          <p:spTgt spid="29"/>
                                        </p:tgtEl>
                                      </p:cBhvr>
                                    </p:animEffect>
                                    <p:set>
                                      <p:cBhvr>
                                        <p:cTn id="79" dur="1" fill="hold">
                                          <p:stCondLst>
                                            <p:cond delay="499"/>
                                          </p:stCondLst>
                                        </p:cTn>
                                        <p:tgtEl>
                                          <p:spTgt spid="29"/>
                                        </p:tgtEl>
                                        <p:attrNameLst>
                                          <p:attrName>style.visibility</p:attrName>
                                        </p:attrNameLst>
                                      </p:cBhvr>
                                      <p:to>
                                        <p:strVal val="hidden"/>
                                      </p:to>
                                    </p:set>
                                  </p:childTnLst>
                                </p:cTn>
                              </p:par>
                            </p:childTnLst>
                          </p:cTn>
                        </p:par>
                        <p:par>
                          <p:cTn id="80" fill="hold">
                            <p:stCondLst>
                              <p:cond delay="1000"/>
                            </p:stCondLst>
                            <p:childTnLst>
                              <p:par>
                                <p:cTn id="81" presetID="2" presetClass="exit" presetSubtype="8" fill="hold" grpId="1" nodeType="afterEffect">
                                  <p:stCondLst>
                                    <p:cond delay="0"/>
                                  </p:stCondLst>
                                  <p:childTnLst>
                                    <p:anim calcmode="lin" valueType="num">
                                      <p:cBhvr additive="base">
                                        <p:cTn id="82" dur="500"/>
                                        <p:tgtEl>
                                          <p:spTgt spid="28"/>
                                        </p:tgtEl>
                                        <p:attrNameLst>
                                          <p:attrName>ppt_x</p:attrName>
                                        </p:attrNameLst>
                                      </p:cBhvr>
                                      <p:tavLst>
                                        <p:tav tm="0">
                                          <p:val>
                                            <p:strVal val="ppt_x"/>
                                          </p:val>
                                        </p:tav>
                                        <p:tav tm="100000">
                                          <p:val>
                                            <p:strVal val="0-ppt_w/2"/>
                                          </p:val>
                                        </p:tav>
                                      </p:tavLst>
                                    </p:anim>
                                    <p:anim calcmode="lin" valueType="num">
                                      <p:cBhvr additive="base">
                                        <p:cTn id="83" dur="500"/>
                                        <p:tgtEl>
                                          <p:spTgt spid="28"/>
                                        </p:tgtEl>
                                        <p:attrNameLst>
                                          <p:attrName>ppt_y</p:attrName>
                                        </p:attrNameLst>
                                      </p:cBhvr>
                                      <p:tavLst>
                                        <p:tav tm="0">
                                          <p:val>
                                            <p:strVal val="ppt_y"/>
                                          </p:val>
                                        </p:tav>
                                        <p:tav tm="100000">
                                          <p:val>
                                            <p:strVal val="ppt_y"/>
                                          </p:val>
                                        </p:tav>
                                      </p:tavLst>
                                    </p:anim>
                                    <p:set>
                                      <p:cBhvr>
                                        <p:cTn id="84"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4" grpId="0" animBg="1"/>
      <p:bldP spid="14" grpId="1" animBg="1"/>
      <p:bldP spid="17" grpId="0" animBg="1"/>
      <p:bldP spid="17" grpId="1" animBg="1"/>
      <p:bldP spid="23" grpId="0" animBg="1"/>
      <p:bldP spid="23" grpId="1" animBg="1"/>
      <p:bldP spid="27" grpId="0" animBg="1"/>
      <p:bldP spid="27" grpId="1" animBg="1"/>
      <p:bldP spid="28" grpId="0" animBg="1"/>
      <p:bldP spid="28"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6D5C9330-B6B7-429B-880F-53127CA16C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3447" y="1387971"/>
            <a:ext cx="9011953" cy="5436188"/>
          </a:xfrm>
          <a:prstGeom prst="rect">
            <a:avLst/>
          </a:prstGeom>
        </p:spPr>
      </p:pic>
      <p:pic>
        <p:nvPicPr>
          <p:cNvPr id="40" name="Picture 39">
            <a:extLst>
              <a:ext uri="{FF2B5EF4-FFF2-40B4-BE49-F238E27FC236}">
                <a16:creationId xmlns:a16="http://schemas.microsoft.com/office/drawing/2014/main" id="{0EEC5C28-0E09-4877-8942-C1DC97CD9B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3447" y="1672335"/>
            <a:ext cx="9011954" cy="1076309"/>
          </a:xfrm>
          <a:prstGeom prst="rect">
            <a:avLst/>
          </a:prstGeom>
        </p:spPr>
      </p:pic>
      <p:sp>
        <p:nvSpPr>
          <p:cNvPr id="9" name="TextBox 8"/>
          <p:cNvSpPr txBox="1"/>
          <p:nvPr/>
        </p:nvSpPr>
        <p:spPr>
          <a:xfrm>
            <a:off x="124238" y="921418"/>
            <a:ext cx="2877994" cy="2246769"/>
          </a:xfrm>
          <a:prstGeom prst="rect">
            <a:avLst/>
          </a:prstGeom>
          <a:solidFill>
            <a:schemeClr val="bg1"/>
          </a:solidFill>
          <a:effectLst>
            <a:glow rad="101600">
              <a:schemeClr val="accent2">
                <a:alpha val="40000"/>
              </a:schemeClr>
            </a:glow>
            <a:softEdge rad="31750"/>
          </a:effectLst>
        </p:spPr>
        <p:txBody>
          <a:bodyPr wrap="square" rtlCol="0">
            <a:spAutoFit/>
          </a:bodyPr>
          <a:lstStyle>
            <a:defPPr>
              <a:defRPr lang="en-US"/>
            </a:defPPr>
            <a:lvl1pPr algn="ctr"/>
          </a:lstStyle>
          <a:p>
            <a:r>
              <a:rPr lang="en-CA" sz="2000" dirty="0"/>
              <a:t>You may have noticed that the arrow flew up from the bottom, which really does not make sense for an arrow that is pointing down, so let’s change that.</a:t>
            </a:r>
          </a:p>
        </p:txBody>
      </p:sp>
      <p:sp>
        <p:nvSpPr>
          <p:cNvPr id="10" name="TextBox 9"/>
          <p:cNvSpPr txBox="1"/>
          <p:nvPr/>
        </p:nvSpPr>
        <p:spPr>
          <a:xfrm>
            <a:off x="99962" y="3613849"/>
            <a:ext cx="3643096" cy="1323439"/>
          </a:xfrm>
          <a:prstGeom prst="rect">
            <a:avLst/>
          </a:prstGeom>
          <a:solidFill>
            <a:schemeClr val="accent2">
              <a:lumMod val="20000"/>
              <a:lumOff val="80000"/>
            </a:schemeClr>
          </a:solidFill>
          <a:ln w="19050">
            <a:solidFill>
              <a:schemeClr val="accent2"/>
            </a:solidFill>
          </a:ln>
        </p:spPr>
        <p:txBody>
          <a:bodyPr wrap="square" rtlCol="0">
            <a:spAutoFit/>
          </a:bodyPr>
          <a:lstStyle/>
          <a:p>
            <a:pPr marL="457200" indent="-457200">
              <a:buFont typeface="+mj-lt"/>
              <a:buAutoNum type="arabicPeriod" startAt="2"/>
            </a:pPr>
            <a:r>
              <a:rPr lang="en-CA" sz="2000" dirty="0"/>
              <a:t>To make the arrow fly down from the top click on the </a:t>
            </a:r>
            <a:r>
              <a:rPr lang="en-CA" sz="2000" b="1" i="1" dirty="0"/>
              <a:t> Effect Options</a:t>
            </a:r>
            <a:r>
              <a:rPr lang="en-CA" sz="2000" dirty="0"/>
              <a:t> on the ribbon and select </a:t>
            </a:r>
            <a:r>
              <a:rPr lang="en-CA" sz="2000" b="1" dirty="0"/>
              <a:t>From Top</a:t>
            </a:r>
            <a:r>
              <a:rPr lang="en-CA" sz="2000" dirty="0"/>
              <a:t>.</a:t>
            </a:r>
          </a:p>
        </p:txBody>
      </p:sp>
      <p:cxnSp>
        <p:nvCxnSpPr>
          <p:cNvPr id="13" name="Straight Arrow Connector 12"/>
          <p:cNvCxnSpPr>
            <a:cxnSpLocks/>
            <a:stCxn id="10" idx="3"/>
          </p:cNvCxnSpPr>
          <p:nvPr/>
        </p:nvCxnSpPr>
        <p:spPr>
          <a:xfrm flipV="1">
            <a:off x="3743058" y="2597921"/>
            <a:ext cx="3546505" cy="16776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4E55415-59E9-4D1B-9471-1F3B55026C9F}"/>
              </a:ext>
            </a:extLst>
          </p:cNvPr>
          <p:cNvSpPr txBox="1"/>
          <p:nvPr/>
        </p:nvSpPr>
        <p:spPr>
          <a:xfrm>
            <a:off x="1025496" y="5879424"/>
            <a:ext cx="4264352" cy="707886"/>
          </a:xfrm>
          <a:prstGeom prst="rect">
            <a:avLst/>
          </a:prstGeom>
          <a:solidFill>
            <a:schemeClr val="accent2">
              <a:lumMod val="20000"/>
              <a:lumOff val="80000"/>
            </a:schemeClr>
          </a:solidFill>
          <a:ln w="19050">
            <a:solidFill>
              <a:schemeClr val="accent2"/>
            </a:solidFill>
          </a:ln>
        </p:spPr>
        <p:txBody>
          <a:bodyPr wrap="square" rtlCol="0">
            <a:spAutoFit/>
          </a:bodyPr>
          <a:lstStyle/>
          <a:p>
            <a:pPr marL="457200" indent="-457200">
              <a:buFont typeface="+mj-lt"/>
              <a:buAutoNum type="arabicPeriod"/>
            </a:pPr>
            <a:r>
              <a:rPr lang="en-CA" sz="2000" dirty="0"/>
              <a:t>Start by selecting the arrow to make it the object that </a:t>
            </a:r>
            <a:r>
              <a:rPr lang="en-CA" sz="2000" i="1" dirty="0"/>
              <a:t>has focus.</a:t>
            </a:r>
            <a:endParaRPr lang="en-GB" sz="2000" i="1" dirty="0"/>
          </a:p>
        </p:txBody>
      </p:sp>
      <p:cxnSp>
        <p:nvCxnSpPr>
          <p:cNvPr id="35" name="Straight Arrow Connector 34">
            <a:extLst>
              <a:ext uri="{FF2B5EF4-FFF2-40B4-BE49-F238E27FC236}">
                <a16:creationId xmlns:a16="http://schemas.microsoft.com/office/drawing/2014/main" id="{9380AC5B-C864-4B3A-9794-CD9810863A83}"/>
              </a:ext>
            </a:extLst>
          </p:cNvPr>
          <p:cNvCxnSpPr>
            <a:cxnSpLocks/>
          </p:cNvCxnSpPr>
          <p:nvPr/>
        </p:nvCxnSpPr>
        <p:spPr>
          <a:xfrm flipV="1">
            <a:off x="5272755" y="5700045"/>
            <a:ext cx="521294" cy="1794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7" name="Picture 36">
            <a:extLst>
              <a:ext uri="{FF2B5EF4-FFF2-40B4-BE49-F238E27FC236}">
                <a16:creationId xmlns:a16="http://schemas.microsoft.com/office/drawing/2014/main" id="{0460B873-E605-457B-A6D1-EBEBE00E8A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9129" y="4739710"/>
            <a:ext cx="2759162" cy="1585423"/>
          </a:xfrm>
          <a:prstGeom prst="rect">
            <a:avLst/>
          </a:prstGeom>
        </p:spPr>
      </p:pic>
      <p:pic>
        <p:nvPicPr>
          <p:cNvPr id="42" name="Picture 41">
            <a:extLst>
              <a:ext uri="{FF2B5EF4-FFF2-40B4-BE49-F238E27FC236}">
                <a16:creationId xmlns:a16="http://schemas.microsoft.com/office/drawing/2014/main" id="{B2B82A65-22B3-4F88-95D6-B7D74CDAE1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48956" y="3396492"/>
            <a:ext cx="1743081" cy="193675"/>
          </a:xfrm>
          <a:prstGeom prst="rect">
            <a:avLst/>
          </a:prstGeom>
        </p:spPr>
      </p:pic>
      <p:pic>
        <p:nvPicPr>
          <p:cNvPr id="46" name="Picture 45">
            <a:extLst>
              <a:ext uri="{FF2B5EF4-FFF2-40B4-BE49-F238E27FC236}">
                <a16:creationId xmlns:a16="http://schemas.microsoft.com/office/drawing/2014/main" id="{66862A60-D657-488A-B492-2378CBD44F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80809" y="1959601"/>
            <a:ext cx="1561991" cy="5774631"/>
          </a:xfrm>
          <a:prstGeom prst="rect">
            <a:avLst/>
          </a:prstGeom>
        </p:spPr>
      </p:pic>
      <p:cxnSp>
        <p:nvCxnSpPr>
          <p:cNvPr id="48" name="Straight Arrow Connector 47">
            <a:extLst>
              <a:ext uri="{FF2B5EF4-FFF2-40B4-BE49-F238E27FC236}">
                <a16:creationId xmlns:a16="http://schemas.microsoft.com/office/drawing/2014/main" id="{76030AFB-EF73-45DE-9063-6A447ABBCF39}"/>
              </a:ext>
            </a:extLst>
          </p:cNvPr>
          <p:cNvCxnSpPr>
            <a:cxnSpLocks/>
          </p:cNvCxnSpPr>
          <p:nvPr/>
        </p:nvCxnSpPr>
        <p:spPr>
          <a:xfrm>
            <a:off x="3230310" y="4751462"/>
            <a:ext cx="4119073"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Slide Number Placeholder 61">
            <a:extLst>
              <a:ext uri="{FF2B5EF4-FFF2-40B4-BE49-F238E27FC236}">
                <a16:creationId xmlns:a16="http://schemas.microsoft.com/office/drawing/2014/main" id="{148AD5AA-A266-40C1-82CE-D0C4A66B2532}"/>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44</a:t>
            </a:fld>
            <a:endParaRPr lang="en-US" altLang="en-US" dirty="0">
              <a:solidFill>
                <a:schemeClr val="tx1"/>
              </a:solidFill>
            </a:endParaRPr>
          </a:p>
        </p:txBody>
      </p:sp>
      <p:sp>
        <p:nvSpPr>
          <p:cNvPr id="16" name="TextBox 15">
            <a:extLst>
              <a:ext uri="{FF2B5EF4-FFF2-40B4-BE49-F238E27FC236}">
                <a16:creationId xmlns:a16="http://schemas.microsoft.com/office/drawing/2014/main" id="{0DF91CCD-9E96-4B00-8607-F14DCCD1498A}"/>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8" name="TextBox 17">
            <a:extLst>
              <a:ext uri="{FF2B5EF4-FFF2-40B4-BE49-F238E27FC236}">
                <a16:creationId xmlns:a16="http://schemas.microsoft.com/office/drawing/2014/main" id="{85A01874-1393-4648-BB74-50F30FD434A8}"/>
              </a:ext>
            </a:extLst>
          </p:cNvPr>
          <p:cNvSpPr txBox="1"/>
          <p:nvPr/>
        </p:nvSpPr>
        <p:spPr>
          <a:xfrm>
            <a:off x="5390093" y="385931"/>
            <a:ext cx="3918579"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GB" sz="2000" dirty="0"/>
              <a:t>How to add animation to the arrow.</a:t>
            </a:r>
          </a:p>
        </p:txBody>
      </p:sp>
      <p:sp>
        <p:nvSpPr>
          <p:cNvPr id="19" name="TextBox 18">
            <a:extLst>
              <a:ext uri="{FF2B5EF4-FFF2-40B4-BE49-F238E27FC236}">
                <a16:creationId xmlns:a16="http://schemas.microsoft.com/office/drawing/2014/main" id="{201D3D5B-C31C-437E-BA06-19CCF1F49F69}"/>
              </a:ext>
            </a:extLst>
          </p:cNvPr>
          <p:cNvSpPr txBox="1"/>
          <p:nvPr/>
        </p:nvSpPr>
        <p:spPr>
          <a:xfrm>
            <a:off x="97685" y="125486"/>
            <a:ext cx="219662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Adding Animation</a:t>
            </a:r>
          </a:p>
        </p:txBody>
      </p:sp>
    </p:spTree>
    <p:extLst>
      <p:ext uri="{BB962C8B-B14F-4D97-AF65-F5344CB8AC3E}">
        <p14:creationId xmlns:p14="http://schemas.microsoft.com/office/powerpoint/2010/main" val="57675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par>
                          <p:cTn id="15" fill="hold">
                            <p:stCondLst>
                              <p:cond delay="1000"/>
                            </p:stCondLst>
                            <p:childTnLst>
                              <p:par>
                                <p:cTn id="16" presetID="26" presetClass="emph" presetSubtype="0" fill="hold" grpId="1" nodeType="afterEffect">
                                  <p:stCondLst>
                                    <p:cond delay="0"/>
                                  </p:stCondLst>
                                  <p:childTnLst>
                                    <p:animEffect transition="out" filter="fade">
                                      <p:cBhvr>
                                        <p:cTn id="17" dur="500" tmFilter="0, 0; .2, .5; .8, .5; 1, 0"/>
                                        <p:tgtEl>
                                          <p:spTgt spid="9"/>
                                        </p:tgtEl>
                                      </p:cBhvr>
                                    </p:animEffect>
                                    <p:animScale>
                                      <p:cBhvr>
                                        <p:cTn id="18" dur="250" autoRev="1" fill="hold"/>
                                        <p:tgtEl>
                                          <p:spTgt spid="9"/>
                                        </p:tgtEl>
                                      </p:cBhvr>
                                      <p:by x="105000" y="105000"/>
                                    </p:animScale>
                                  </p:childTnLst>
                                </p:cTn>
                              </p:par>
                            </p:childTnLst>
                          </p:cTn>
                        </p:par>
                      </p:childTnLst>
                    </p:cTn>
                  </p:par>
                  <p:par>
                    <p:cTn id="19" fill="hold">
                      <p:stCondLst>
                        <p:cond delay="indefinite"/>
                      </p:stCondLst>
                      <p:childTnLst>
                        <p:par>
                          <p:cTn id="20" fill="hold">
                            <p:stCondLst>
                              <p:cond delay="0"/>
                            </p:stCondLst>
                            <p:childTnLst>
                              <p:par>
                                <p:cTn id="21" presetID="2" presetClass="entr" presetSubtype="12"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anim calcmode="lin" valueType="num">
                                      <p:cBhvr additive="base">
                                        <p:cTn id="23" dur="500" fill="hold"/>
                                        <p:tgtEl>
                                          <p:spTgt spid="33"/>
                                        </p:tgtEl>
                                        <p:attrNameLst>
                                          <p:attrName>ppt_x</p:attrName>
                                        </p:attrNameLst>
                                      </p:cBhvr>
                                      <p:tavLst>
                                        <p:tav tm="0">
                                          <p:val>
                                            <p:strVal val="0-#ppt_w/2"/>
                                          </p:val>
                                        </p:tav>
                                        <p:tav tm="100000">
                                          <p:val>
                                            <p:strVal val="#ppt_x"/>
                                          </p:val>
                                        </p:tav>
                                      </p:tavLst>
                                    </p:anim>
                                    <p:anim calcmode="lin" valueType="num">
                                      <p:cBhvr additive="base">
                                        <p:cTn id="24" dur="500" fill="hold"/>
                                        <p:tgtEl>
                                          <p:spTgt spid="33"/>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wipe(left)">
                                      <p:cBhvr>
                                        <p:cTn id="28" dur="500"/>
                                        <p:tgtEl>
                                          <p:spTgt spid="35"/>
                                        </p:tgtEl>
                                      </p:cBhvr>
                                    </p:animEffect>
                                  </p:childTnLst>
                                </p:cTn>
                              </p:par>
                            </p:childTnLst>
                          </p:cTn>
                        </p:par>
                        <p:par>
                          <p:cTn id="29" fill="hold">
                            <p:stCondLst>
                              <p:cond delay="1000"/>
                            </p:stCondLst>
                            <p:childTnLst>
                              <p:par>
                                <p:cTn id="30" presetID="1" presetClass="entr" presetSubtype="0" fill="hold" nodeType="afterEffect">
                                  <p:stCondLst>
                                    <p:cond delay="0"/>
                                  </p:stCondLst>
                                  <p:childTnLst>
                                    <p:set>
                                      <p:cBhvr>
                                        <p:cTn id="31" dur="1" fill="hold">
                                          <p:stCondLst>
                                            <p:cond delay="0"/>
                                          </p:stCondLst>
                                        </p:cTn>
                                        <p:tgtEl>
                                          <p:spTgt spid="37"/>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40"/>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4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xit" presetSubtype="2" fill="hold" nodeType="clickEffect">
                                  <p:stCondLst>
                                    <p:cond delay="0"/>
                                  </p:stCondLst>
                                  <p:childTnLst>
                                    <p:animEffect transition="out" filter="wipe(right)">
                                      <p:cBhvr>
                                        <p:cTn id="39" dur="500"/>
                                        <p:tgtEl>
                                          <p:spTgt spid="35"/>
                                        </p:tgtEl>
                                      </p:cBhvr>
                                    </p:animEffect>
                                    <p:set>
                                      <p:cBhvr>
                                        <p:cTn id="40" dur="1" fill="hold">
                                          <p:stCondLst>
                                            <p:cond delay="499"/>
                                          </p:stCondLst>
                                        </p:cTn>
                                        <p:tgtEl>
                                          <p:spTgt spid="35"/>
                                        </p:tgtEl>
                                        <p:attrNameLst>
                                          <p:attrName>style.visibility</p:attrName>
                                        </p:attrNameLst>
                                      </p:cBhvr>
                                      <p:to>
                                        <p:strVal val="hidden"/>
                                      </p:to>
                                    </p:set>
                                  </p:childTnLst>
                                </p:cTn>
                              </p:par>
                            </p:childTnLst>
                          </p:cTn>
                        </p:par>
                        <p:par>
                          <p:cTn id="41" fill="hold">
                            <p:stCondLst>
                              <p:cond delay="500"/>
                            </p:stCondLst>
                            <p:childTnLst>
                              <p:par>
                                <p:cTn id="42" presetID="2" presetClass="exit" presetSubtype="12" fill="hold" grpId="1" nodeType="afterEffect">
                                  <p:stCondLst>
                                    <p:cond delay="0"/>
                                  </p:stCondLst>
                                  <p:childTnLst>
                                    <p:anim calcmode="lin" valueType="num">
                                      <p:cBhvr additive="base">
                                        <p:cTn id="43" dur="500"/>
                                        <p:tgtEl>
                                          <p:spTgt spid="33"/>
                                        </p:tgtEl>
                                        <p:attrNameLst>
                                          <p:attrName>ppt_x</p:attrName>
                                        </p:attrNameLst>
                                      </p:cBhvr>
                                      <p:tavLst>
                                        <p:tav tm="0">
                                          <p:val>
                                            <p:strVal val="ppt_x"/>
                                          </p:val>
                                        </p:tav>
                                        <p:tav tm="100000">
                                          <p:val>
                                            <p:strVal val="0-ppt_w/2"/>
                                          </p:val>
                                        </p:tav>
                                      </p:tavLst>
                                    </p:anim>
                                    <p:anim calcmode="lin" valueType="num">
                                      <p:cBhvr additive="base">
                                        <p:cTn id="44" dur="500"/>
                                        <p:tgtEl>
                                          <p:spTgt spid="33"/>
                                        </p:tgtEl>
                                        <p:attrNameLst>
                                          <p:attrName>ppt_y</p:attrName>
                                        </p:attrNameLst>
                                      </p:cBhvr>
                                      <p:tavLst>
                                        <p:tav tm="0">
                                          <p:val>
                                            <p:strVal val="ppt_y"/>
                                          </p:val>
                                        </p:tav>
                                        <p:tav tm="100000">
                                          <p:val>
                                            <p:strVal val="1+ppt_h/2"/>
                                          </p:val>
                                        </p:tav>
                                      </p:tavLst>
                                    </p:anim>
                                    <p:set>
                                      <p:cBhvr>
                                        <p:cTn id="45" dur="1" fill="hold">
                                          <p:stCondLst>
                                            <p:cond delay="499"/>
                                          </p:stCondLst>
                                        </p:cTn>
                                        <p:tgtEl>
                                          <p:spTgt spid="33"/>
                                        </p:tgtEl>
                                        <p:attrNameLst>
                                          <p:attrName>style.visibility</p:attrName>
                                        </p:attrNameLst>
                                      </p:cBhvr>
                                      <p:to>
                                        <p:strVal val="hidden"/>
                                      </p:to>
                                    </p:set>
                                  </p:childTnLst>
                                </p:cTn>
                              </p:par>
                            </p:childTnLst>
                          </p:cTn>
                        </p:par>
                        <p:par>
                          <p:cTn id="46" fill="hold">
                            <p:stCondLst>
                              <p:cond delay="1000"/>
                            </p:stCondLst>
                            <p:childTnLst>
                              <p:par>
                                <p:cTn id="47" presetID="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0-#ppt_w/2"/>
                                          </p:val>
                                        </p:tav>
                                        <p:tav tm="100000">
                                          <p:val>
                                            <p:strVal val="#ppt_x"/>
                                          </p:val>
                                        </p:tav>
                                      </p:tavLst>
                                    </p:anim>
                                    <p:anim calcmode="lin" valueType="num">
                                      <p:cBhvr additive="base">
                                        <p:cTn id="50" dur="500" fill="hold"/>
                                        <p:tgtEl>
                                          <p:spTgt spid="10"/>
                                        </p:tgtEl>
                                        <p:attrNameLst>
                                          <p:attrName>ppt_y</p:attrName>
                                        </p:attrNameLst>
                                      </p:cBhvr>
                                      <p:tavLst>
                                        <p:tav tm="0">
                                          <p:val>
                                            <p:strVal val="#ppt_y"/>
                                          </p:val>
                                        </p:tav>
                                        <p:tav tm="100000">
                                          <p:val>
                                            <p:strVal val="#ppt_y"/>
                                          </p:val>
                                        </p:tav>
                                      </p:tavLst>
                                    </p:anim>
                                  </p:childTnLst>
                                </p:cTn>
                              </p:par>
                            </p:childTnLst>
                          </p:cTn>
                        </p:par>
                        <p:par>
                          <p:cTn id="51" fill="hold">
                            <p:stCondLst>
                              <p:cond delay="1500"/>
                            </p:stCondLst>
                            <p:childTnLst>
                              <p:par>
                                <p:cTn id="52" presetID="22" presetClass="entr" presetSubtype="8" fill="hold" nodeType="after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left)">
                                      <p:cBhvr>
                                        <p:cTn id="54" dur="500"/>
                                        <p:tgtEl>
                                          <p:spTgt spid="13"/>
                                        </p:tgtEl>
                                      </p:cBhvr>
                                    </p:animEffect>
                                  </p:childTnLst>
                                </p:cTn>
                              </p:par>
                            </p:childTnLst>
                          </p:cTn>
                        </p:par>
                        <p:par>
                          <p:cTn id="55" fill="hold">
                            <p:stCondLst>
                              <p:cond delay="2000"/>
                            </p:stCondLst>
                            <p:childTnLst>
                              <p:par>
                                <p:cTn id="56" presetID="22" presetClass="entr" presetSubtype="1" fill="hold" nodeType="after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wipe(up)">
                                      <p:cBhvr>
                                        <p:cTn id="58" dur="500"/>
                                        <p:tgtEl>
                                          <p:spTgt spid="46"/>
                                        </p:tgtEl>
                                      </p:cBhvr>
                                    </p:animEffect>
                                  </p:childTnLst>
                                </p:cTn>
                              </p:par>
                            </p:childTnLst>
                          </p:cTn>
                        </p:par>
                        <p:par>
                          <p:cTn id="59" fill="hold">
                            <p:stCondLst>
                              <p:cond delay="2500"/>
                            </p:stCondLst>
                            <p:childTnLst>
                              <p:par>
                                <p:cTn id="60" presetID="22" presetClass="exit" presetSubtype="2" fill="hold" nodeType="afterEffect">
                                  <p:stCondLst>
                                    <p:cond delay="0"/>
                                  </p:stCondLst>
                                  <p:childTnLst>
                                    <p:animEffect transition="out" filter="wipe(right)">
                                      <p:cBhvr>
                                        <p:cTn id="61" dur="500"/>
                                        <p:tgtEl>
                                          <p:spTgt spid="13"/>
                                        </p:tgtEl>
                                      </p:cBhvr>
                                    </p:animEffect>
                                    <p:set>
                                      <p:cBhvr>
                                        <p:cTn id="62" dur="1" fill="hold">
                                          <p:stCondLst>
                                            <p:cond delay="499"/>
                                          </p:stCondLst>
                                        </p:cTn>
                                        <p:tgtEl>
                                          <p:spTgt spid="13"/>
                                        </p:tgtEl>
                                        <p:attrNameLst>
                                          <p:attrName>style.visibility</p:attrName>
                                        </p:attrNameLst>
                                      </p:cBhvr>
                                      <p:to>
                                        <p:strVal val="hidden"/>
                                      </p:to>
                                    </p:set>
                                  </p:childTnLst>
                                </p:cTn>
                              </p:par>
                            </p:childTnLst>
                          </p:cTn>
                        </p:par>
                        <p:par>
                          <p:cTn id="63" fill="hold">
                            <p:stCondLst>
                              <p:cond delay="3000"/>
                            </p:stCondLst>
                            <p:childTnLst>
                              <p:par>
                                <p:cTn id="64" presetID="22" presetClass="entr" presetSubtype="8" fill="hold" nodeType="afterEffect">
                                  <p:stCondLst>
                                    <p:cond delay="0"/>
                                  </p:stCondLst>
                                  <p:childTnLst>
                                    <p:set>
                                      <p:cBhvr>
                                        <p:cTn id="65" dur="1" fill="hold">
                                          <p:stCondLst>
                                            <p:cond delay="0"/>
                                          </p:stCondLst>
                                        </p:cTn>
                                        <p:tgtEl>
                                          <p:spTgt spid="48"/>
                                        </p:tgtEl>
                                        <p:attrNameLst>
                                          <p:attrName>style.visibility</p:attrName>
                                        </p:attrNameLst>
                                      </p:cBhvr>
                                      <p:to>
                                        <p:strVal val="visible"/>
                                      </p:to>
                                    </p:set>
                                    <p:animEffect transition="in" filter="wipe(left)">
                                      <p:cBhvr>
                                        <p:cTn id="66" dur="500"/>
                                        <p:tgtEl>
                                          <p:spTgt spid="48"/>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xit" presetSubtype="2" fill="hold" nodeType="clickEffect">
                                  <p:stCondLst>
                                    <p:cond delay="0"/>
                                  </p:stCondLst>
                                  <p:childTnLst>
                                    <p:animEffect transition="out" filter="wipe(right)">
                                      <p:cBhvr>
                                        <p:cTn id="70" dur="500"/>
                                        <p:tgtEl>
                                          <p:spTgt spid="48"/>
                                        </p:tgtEl>
                                      </p:cBhvr>
                                    </p:animEffect>
                                    <p:set>
                                      <p:cBhvr>
                                        <p:cTn id="71" dur="1" fill="hold">
                                          <p:stCondLst>
                                            <p:cond delay="499"/>
                                          </p:stCondLst>
                                        </p:cTn>
                                        <p:tgtEl>
                                          <p:spTgt spid="48"/>
                                        </p:tgtEl>
                                        <p:attrNameLst>
                                          <p:attrName>style.visibility</p:attrName>
                                        </p:attrNameLst>
                                      </p:cBhvr>
                                      <p:to>
                                        <p:strVal val="hidden"/>
                                      </p:to>
                                    </p:set>
                                  </p:childTnLst>
                                </p:cTn>
                              </p:par>
                            </p:childTnLst>
                          </p:cTn>
                        </p:par>
                        <p:par>
                          <p:cTn id="72" fill="hold">
                            <p:stCondLst>
                              <p:cond delay="500"/>
                            </p:stCondLst>
                            <p:childTnLst>
                              <p:par>
                                <p:cTn id="73" presetID="2" presetClass="exit" presetSubtype="8" fill="hold" grpId="1" nodeType="afterEffect">
                                  <p:stCondLst>
                                    <p:cond delay="0"/>
                                  </p:stCondLst>
                                  <p:childTnLst>
                                    <p:anim calcmode="lin" valueType="num">
                                      <p:cBhvr additive="base">
                                        <p:cTn id="74" dur="500"/>
                                        <p:tgtEl>
                                          <p:spTgt spid="10"/>
                                        </p:tgtEl>
                                        <p:attrNameLst>
                                          <p:attrName>ppt_x</p:attrName>
                                        </p:attrNameLst>
                                      </p:cBhvr>
                                      <p:tavLst>
                                        <p:tav tm="0">
                                          <p:val>
                                            <p:strVal val="ppt_x"/>
                                          </p:val>
                                        </p:tav>
                                        <p:tav tm="100000">
                                          <p:val>
                                            <p:strVal val="0-ppt_w/2"/>
                                          </p:val>
                                        </p:tav>
                                      </p:tavLst>
                                    </p:anim>
                                    <p:anim calcmode="lin" valueType="num">
                                      <p:cBhvr additive="base">
                                        <p:cTn id="75" dur="500"/>
                                        <p:tgtEl>
                                          <p:spTgt spid="10"/>
                                        </p:tgtEl>
                                        <p:attrNameLst>
                                          <p:attrName>ppt_y</p:attrName>
                                        </p:attrNameLst>
                                      </p:cBhvr>
                                      <p:tavLst>
                                        <p:tav tm="0">
                                          <p:val>
                                            <p:strVal val="ppt_y"/>
                                          </p:val>
                                        </p:tav>
                                        <p:tav tm="100000">
                                          <p:val>
                                            <p:strVal val="ppt_y"/>
                                          </p:val>
                                        </p:tav>
                                      </p:tavLst>
                                    </p:anim>
                                    <p:set>
                                      <p:cBhvr>
                                        <p:cTn id="76" dur="1" fill="hold">
                                          <p:stCondLst>
                                            <p:cond delay="499"/>
                                          </p:stCondLst>
                                        </p:cTn>
                                        <p:tgtEl>
                                          <p:spTgt spid="10"/>
                                        </p:tgtEl>
                                        <p:attrNameLst>
                                          <p:attrName>style.visibility</p:attrName>
                                        </p:attrNameLst>
                                      </p:cBhvr>
                                      <p:to>
                                        <p:strVal val="hidden"/>
                                      </p:to>
                                    </p:set>
                                  </p:childTnLst>
                                </p:cTn>
                              </p:par>
                            </p:childTnLst>
                          </p:cTn>
                        </p:par>
                        <p:par>
                          <p:cTn id="77" fill="hold">
                            <p:stCondLst>
                              <p:cond delay="1000"/>
                            </p:stCondLst>
                            <p:childTnLst>
                              <p:par>
                                <p:cTn id="78" presetID="22" presetClass="exit" presetSubtype="4" fill="hold" nodeType="afterEffect">
                                  <p:stCondLst>
                                    <p:cond delay="0"/>
                                  </p:stCondLst>
                                  <p:childTnLst>
                                    <p:animEffect transition="out" filter="wipe(down)">
                                      <p:cBhvr>
                                        <p:cTn id="79" dur="500"/>
                                        <p:tgtEl>
                                          <p:spTgt spid="46"/>
                                        </p:tgtEl>
                                      </p:cBhvr>
                                    </p:animEffect>
                                    <p:set>
                                      <p:cBhvr>
                                        <p:cTn id="80" dur="1" fill="hold">
                                          <p:stCondLst>
                                            <p:cond delay="499"/>
                                          </p:stCondLst>
                                        </p:cTn>
                                        <p:tgtEl>
                                          <p:spTgt spid="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33" grpId="0" animBg="1"/>
      <p:bldP spid="33" grpId="1" animBg="1"/>
      <p:bldP spid="1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B4F166-BDE7-4E29-8A7C-114B0ECC50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3446" y="1389302"/>
            <a:ext cx="9011954" cy="5436189"/>
          </a:xfrm>
          <a:prstGeom prst="rect">
            <a:avLst/>
          </a:prstGeom>
        </p:spPr>
      </p:pic>
      <p:sp>
        <p:nvSpPr>
          <p:cNvPr id="6" name="TextBox 5">
            <a:extLst>
              <a:ext uri="{FF2B5EF4-FFF2-40B4-BE49-F238E27FC236}">
                <a16:creationId xmlns:a16="http://schemas.microsoft.com/office/drawing/2014/main" id="{6E9A21A5-9654-4F87-A13F-4625E2F594B1}"/>
              </a:ext>
            </a:extLst>
          </p:cNvPr>
          <p:cNvSpPr txBox="1"/>
          <p:nvPr/>
        </p:nvSpPr>
        <p:spPr>
          <a:xfrm>
            <a:off x="3782290" y="252691"/>
            <a:ext cx="8323109" cy="1015663"/>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Another method for changing the movement direction of the arrow is by clicking on the </a:t>
            </a:r>
            <a:r>
              <a:rPr lang="en-CA" sz="2000" b="1" dirty="0"/>
              <a:t>down arrow </a:t>
            </a:r>
            <a:r>
              <a:rPr lang="en-CA" sz="2000" dirty="0"/>
              <a:t>on the animation we just created from the </a:t>
            </a:r>
            <a:r>
              <a:rPr lang="en-CA" sz="2000" b="1" dirty="0"/>
              <a:t>Animation Pane</a:t>
            </a:r>
            <a:r>
              <a:rPr lang="en-CA" sz="2000" dirty="0"/>
              <a:t>, then click on </a:t>
            </a:r>
            <a:r>
              <a:rPr lang="en-CA" sz="2000" b="1" dirty="0"/>
              <a:t>Effects Options</a:t>
            </a:r>
            <a:r>
              <a:rPr lang="en-CA" sz="2000" dirty="0"/>
              <a:t>.</a:t>
            </a:r>
          </a:p>
        </p:txBody>
      </p:sp>
      <p:cxnSp>
        <p:nvCxnSpPr>
          <p:cNvPr id="7" name="Straight Arrow Connector 6">
            <a:extLst>
              <a:ext uri="{FF2B5EF4-FFF2-40B4-BE49-F238E27FC236}">
                <a16:creationId xmlns:a16="http://schemas.microsoft.com/office/drawing/2014/main" id="{38563BCC-DDC3-4260-B125-DC9C874BE2F8}"/>
              </a:ext>
            </a:extLst>
          </p:cNvPr>
          <p:cNvCxnSpPr>
            <a:cxnSpLocks/>
          </p:cNvCxnSpPr>
          <p:nvPr/>
        </p:nvCxnSpPr>
        <p:spPr>
          <a:xfrm>
            <a:off x="6334298" y="820396"/>
            <a:ext cx="5510173" cy="258106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A4B22736-BBAB-4E77-84FD-FF139D28E7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57066" y="3406220"/>
            <a:ext cx="1661301" cy="1618703"/>
          </a:xfrm>
          <a:prstGeom prst="rect">
            <a:avLst/>
          </a:prstGeom>
        </p:spPr>
      </p:pic>
      <p:cxnSp>
        <p:nvCxnSpPr>
          <p:cNvPr id="16" name="Straight Arrow Connector 15">
            <a:extLst>
              <a:ext uri="{FF2B5EF4-FFF2-40B4-BE49-F238E27FC236}">
                <a16:creationId xmlns:a16="http://schemas.microsoft.com/office/drawing/2014/main" id="{82D5F54C-3E9C-4A71-91DB-D05BBE4093F1}"/>
              </a:ext>
            </a:extLst>
          </p:cNvPr>
          <p:cNvCxnSpPr>
            <a:cxnSpLocks/>
          </p:cNvCxnSpPr>
          <p:nvPr/>
        </p:nvCxnSpPr>
        <p:spPr>
          <a:xfrm flipH="1">
            <a:off x="11485550" y="3580688"/>
            <a:ext cx="341829" cy="632389"/>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A81424FF-BD31-44A2-98AC-34CB739758D6}"/>
              </a:ext>
            </a:extLst>
          </p:cNvPr>
          <p:cNvSpPr/>
          <p:nvPr/>
        </p:nvSpPr>
        <p:spPr>
          <a:xfrm>
            <a:off x="10442961" y="4213077"/>
            <a:ext cx="1478422" cy="19655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Arrow Connector 20">
            <a:extLst>
              <a:ext uri="{FF2B5EF4-FFF2-40B4-BE49-F238E27FC236}">
                <a16:creationId xmlns:a16="http://schemas.microsoft.com/office/drawing/2014/main" id="{55166173-A9B8-4528-87B0-4FC4C54E6D9C}"/>
              </a:ext>
            </a:extLst>
          </p:cNvPr>
          <p:cNvCxnSpPr>
            <a:cxnSpLocks/>
            <a:stCxn id="17" idx="1"/>
          </p:cNvCxnSpPr>
          <p:nvPr/>
        </p:nvCxnSpPr>
        <p:spPr>
          <a:xfrm flipH="1" flipV="1">
            <a:off x="7998864" y="3285250"/>
            <a:ext cx="2444097" cy="102610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3D417841-846F-4A0F-9837-96B98AD606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53969" y="3285250"/>
            <a:ext cx="2744895" cy="2752354"/>
          </a:xfrm>
          <a:prstGeom prst="rect">
            <a:avLst/>
          </a:prstGeom>
          <a:ln w="3175">
            <a:solidFill>
              <a:schemeClr val="tx1"/>
            </a:solidFill>
          </a:ln>
        </p:spPr>
      </p:pic>
      <p:sp>
        <p:nvSpPr>
          <p:cNvPr id="27" name="TextBox 26">
            <a:extLst>
              <a:ext uri="{FF2B5EF4-FFF2-40B4-BE49-F238E27FC236}">
                <a16:creationId xmlns:a16="http://schemas.microsoft.com/office/drawing/2014/main" id="{B18576FB-84DE-45F5-A3EA-7A542EE00690}"/>
              </a:ext>
            </a:extLst>
          </p:cNvPr>
          <p:cNvSpPr txBox="1"/>
          <p:nvPr/>
        </p:nvSpPr>
        <p:spPr>
          <a:xfrm>
            <a:off x="124236" y="3119213"/>
            <a:ext cx="3778211" cy="707886"/>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The direction of the animation can be changed from here as well.</a:t>
            </a:r>
            <a:endParaRPr lang="en-GB" sz="2000" dirty="0"/>
          </a:p>
        </p:txBody>
      </p:sp>
      <p:cxnSp>
        <p:nvCxnSpPr>
          <p:cNvPr id="29" name="Straight Arrow Connector 28">
            <a:extLst>
              <a:ext uri="{FF2B5EF4-FFF2-40B4-BE49-F238E27FC236}">
                <a16:creationId xmlns:a16="http://schemas.microsoft.com/office/drawing/2014/main" id="{4931779D-BB06-45E7-AC40-789AC33BC0F6}"/>
              </a:ext>
            </a:extLst>
          </p:cNvPr>
          <p:cNvCxnSpPr>
            <a:cxnSpLocks/>
            <a:stCxn id="27" idx="3"/>
          </p:cNvCxnSpPr>
          <p:nvPr/>
        </p:nvCxnSpPr>
        <p:spPr>
          <a:xfrm>
            <a:off x="3902447" y="3473156"/>
            <a:ext cx="2267617" cy="52627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5BC16AD5-BBB6-496A-ABF8-FC805347ED17}"/>
              </a:ext>
            </a:extLst>
          </p:cNvPr>
          <p:cNvSpPr txBox="1"/>
          <p:nvPr/>
        </p:nvSpPr>
        <p:spPr>
          <a:xfrm>
            <a:off x="124237" y="3911883"/>
            <a:ext cx="3778210" cy="1015663"/>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b="1" dirty="0"/>
              <a:t>Smooth Start</a:t>
            </a:r>
            <a:r>
              <a:rPr lang="en-CA" sz="2000" dirty="0"/>
              <a:t> slows the start and increases in speed evenly, and vice versa for a </a:t>
            </a:r>
            <a:r>
              <a:rPr lang="en-CA" sz="2000" b="1" dirty="0"/>
              <a:t>Smooth End</a:t>
            </a:r>
            <a:r>
              <a:rPr lang="en-CA" sz="2000" dirty="0"/>
              <a:t>. </a:t>
            </a:r>
            <a:endParaRPr lang="en-GB" sz="2000" dirty="0"/>
          </a:p>
        </p:txBody>
      </p:sp>
      <p:cxnSp>
        <p:nvCxnSpPr>
          <p:cNvPr id="31" name="Straight Arrow Connector 30">
            <a:extLst>
              <a:ext uri="{FF2B5EF4-FFF2-40B4-BE49-F238E27FC236}">
                <a16:creationId xmlns:a16="http://schemas.microsoft.com/office/drawing/2014/main" id="{DFDA8F1A-7A42-4909-BC7C-2E205A071EEC}"/>
              </a:ext>
            </a:extLst>
          </p:cNvPr>
          <p:cNvCxnSpPr>
            <a:cxnSpLocks/>
            <a:stCxn id="30" idx="3"/>
          </p:cNvCxnSpPr>
          <p:nvPr/>
        </p:nvCxnSpPr>
        <p:spPr>
          <a:xfrm flipV="1">
            <a:off x="3902447" y="4221625"/>
            <a:ext cx="1515587" cy="19809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9276398D-7ED3-42BB-9C13-78E2780D20CD}"/>
              </a:ext>
            </a:extLst>
          </p:cNvPr>
          <p:cNvCxnSpPr>
            <a:cxnSpLocks/>
            <a:stCxn id="30" idx="3"/>
          </p:cNvCxnSpPr>
          <p:nvPr/>
        </p:nvCxnSpPr>
        <p:spPr>
          <a:xfrm>
            <a:off x="3902447" y="4419715"/>
            <a:ext cx="1507041" cy="240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55FD0BE6-6754-40AB-95E4-D892CF1C31BA}"/>
              </a:ext>
            </a:extLst>
          </p:cNvPr>
          <p:cNvSpPr txBox="1"/>
          <p:nvPr/>
        </p:nvSpPr>
        <p:spPr>
          <a:xfrm>
            <a:off x="124236" y="5028251"/>
            <a:ext cx="3778209" cy="1015663"/>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The bounce at the end of the animation can be up to 0.5 seconds in duration.</a:t>
            </a:r>
            <a:endParaRPr lang="en-GB" sz="2000" dirty="0"/>
          </a:p>
        </p:txBody>
      </p:sp>
      <p:cxnSp>
        <p:nvCxnSpPr>
          <p:cNvPr id="39" name="Straight Arrow Connector 38">
            <a:extLst>
              <a:ext uri="{FF2B5EF4-FFF2-40B4-BE49-F238E27FC236}">
                <a16:creationId xmlns:a16="http://schemas.microsoft.com/office/drawing/2014/main" id="{A79046E1-CFD0-4993-9A2A-FD35D6D194D0}"/>
              </a:ext>
            </a:extLst>
          </p:cNvPr>
          <p:cNvCxnSpPr>
            <a:cxnSpLocks/>
            <a:stCxn id="38" idx="3"/>
          </p:cNvCxnSpPr>
          <p:nvPr/>
        </p:nvCxnSpPr>
        <p:spPr>
          <a:xfrm flipV="1">
            <a:off x="3902445" y="4674551"/>
            <a:ext cx="1507043" cy="86153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2184F4E0-C271-4DCD-AFF7-F3E6BB6EEEFB}"/>
              </a:ext>
            </a:extLst>
          </p:cNvPr>
          <p:cNvSpPr txBox="1"/>
          <p:nvPr/>
        </p:nvSpPr>
        <p:spPr>
          <a:xfrm rot="1380000">
            <a:off x="7885281" y="3549368"/>
            <a:ext cx="2795380" cy="338554"/>
          </a:xfrm>
          <a:prstGeom prst="rect">
            <a:avLst/>
          </a:prstGeom>
          <a:noFill/>
        </p:spPr>
        <p:txBody>
          <a:bodyPr wrap="square" rtlCol="0">
            <a:spAutoFit/>
          </a:bodyPr>
          <a:lstStyle/>
          <a:p>
            <a:r>
              <a:rPr lang="en-CA" sz="1600" dirty="0"/>
              <a:t>Select the </a:t>
            </a:r>
            <a:r>
              <a:rPr lang="en-CA" sz="1600" b="1" dirty="0"/>
              <a:t>Effect Options</a:t>
            </a:r>
            <a:r>
              <a:rPr lang="en-CA" sz="1600" dirty="0"/>
              <a:t> menu</a:t>
            </a:r>
            <a:endParaRPr lang="en-GB" sz="1600" dirty="0"/>
          </a:p>
        </p:txBody>
      </p:sp>
      <p:sp>
        <p:nvSpPr>
          <p:cNvPr id="20" name="Slide Number Placeholder 61">
            <a:extLst>
              <a:ext uri="{FF2B5EF4-FFF2-40B4-BE49-F238E27FC236}">
                <a16:creationId xmlns:a16="http://schemas.microsoft.com/office/drawing/2014/main" id="{A5288063-E592-49FE-B86C-265DDE781B9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45</a:t>
            </a:fld>
            <a:endParaRPr lang="en-US" altLang="en-US" dirty="0">
              <a:solidFill>
                <a:schemeClr val="tx1"/>
              </a:solidFill>
            </a:endParaRPr>
          </a:p>
        </p:txBody>
      </p:sp>
      <p:sp>
        <p:nvSpPr>
          <p:cNvPr id="22" name="TextBox 21">
            <a:extLst>
              <a:ext uri="{FF2B5EF4-FFF2-40B4-BE49-F238E27FC236}">
                <a16:creationId xmlns:a16="http://schemas.microsoft.com/office/drawing/2014/main" id="{0E38E854-FA06-4945-933F-167E76B58800}"/>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5" name="TextBox 24">
            <a:extLst>
              <a:ext uri="{FF2B5EF4-FFF2-40B4-BE49-F238E27FC236}">
                <a16:creationId xmlns:a16="http://schemas.microsoft.com/office/drawing/2014/main" id="{3B68CAF3-664F-4173-B449-577F58A91000}"/>
              </a:ext>
            </a:extLst>
          </p:cNvPr>
          <p:cNvSpPr txBox="1"/>
          <p:nvPr/>
        </p:nvSpPr>
        <p:spPr>
          <a:xfrm>
            <a:off x="97685" y="125486"/>
            <a:ext cx="219662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Adding Animation</a:t>
            </a:r>
          </a:p>
        </p:txBody>
      </p:sp>
    </p:spTree>
    <p:extLst>
      <p:ext uri="{BB962C8B-B14F-4D97-AF65-F5344CB8AC3E}">
        <p14:creationId xmlns:p14="http://schemas.microsoft.com/office/powerpoint/2010/main" val="1970137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up)">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up)">
                                      <p:cBhvr>
                                        <p:cTn id="21" dur="500"/>
                                        <p:tgtEl>
                                          <p:spTgt spid="16"/>
                                        </p:tgtEl>
                                      </p:cBhvr>
                                    </p:animEffect>
                                  </p:childTnLst>
                                </p:cTn>
                              </p:par>
                            </p:childTnLst>
                          </p:cTn>
                        </p:par>
                        <p:par>
                          <p:cTn id="22" fill="hold">
                            <p:stCondLst>
                              <p:cond delay="500"/>
                            </p:stCondLst>
                            <p:childTnLst>
                              <p:par>
                                <p:cTn id="23" presetID="22" presetClass="entr" presetSubtype="2" fill="hold" grpId="0"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right)">
                                      <p:cBhvr>
                                        <p:cTn id="25" dur="500"/>
                                        <p:tgtEl>
                                          <p:spTgt spid="17"/>
                                        </p:tgtEl>
                                      </p:cBhvr>
                                    </p:animEffect>
                                  </p:childTnLst>
                                </p:cTn>
                              </p:par>
                            </p:childTnLst>
                          </p:cTn>
                        </p:par>
                        <p:par>
                          <p:cTn id="26" fill="hold">
                            <p:stCondLst>
                              <p:cond delay="1000"/>
                            </p:stCondLst>
                            <p:childTnLst>
                              <p:par>
                                <p:cTn id="27" presetID="22" presetClass="entr" presetSubtype="2"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right)">
                                      <p:cBhvr>
                                        <p:cTn id="29" dur="500"/>
                                        <p:tgtEl>
                                          <p:spTgt spid="21"/>
                                        </p:tgtEl>
                                      </p:cBhvr>
                                    </p:animEffect>
                                  </p:childTnLst>
                                </p:cTn>
                              </p:par>
                              <p:par>
                                <p:cTn id="30" presetID="22" presetClass="entr" presetSubtype="2" fill="hold" grpId="0" nodeType="with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wipe(right)">
                                      <p:cBhvr>
                                        <p:cTn id="32" dur="500"/>
                                        <p:tgtEl>
                                          <p:spTgt spid="43"/>
                                        </p:tgtEl>
                                      </p:cBhvr>
                                    </p:animEffect>
                                  </p:childTnLst>
                                </p:cTn>
                              </p:par>
                            </p:childTnLst>
                          </p:cTn>
                        </p:par>
                        <p:par>
                          <p:cTn id="33" fill="hold">
                            <p:stCondLst>
                              <p:cond delay="1500"/>
                            </p:stCondLst>
                            <p:childTnLst>
                              <p:par>
                                <p:cTn id="34" presetID="22" presetClass="entr" presetSubtype="1" fill="hold" nodeType="after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up)">
                                      <p:cBhvr>
                                        <p:cTn id="36" dur="500"/>
                                        <p:tgtEl>
                                          <p:spTgt spid="23"/>
                                        </p:tgtEl>
                                      </p:cBhvr>
                                    </p:animEffect>
                                  </p:childTnLst>
                                </p:cTn>
                              </p:par>
                              <p:par>
                                <p:cTn id="37" presetID="2" presetClass="entr" presetSubtype="8"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additive="base">
                                        <p:cTn id="39" dur="500" fill="hold"/>
                                        <p:tgtEl>
                                          <p:spTgt spid="27"/>
                                        </p:tgtEl>
                                        <p:attrNameLst>
                                          <p:attrName>ppt_x</p:attrName>
                                        </p:attrNameLst>
                                      </p:cBhvr>
                                      <p:tavLst>
                                        <p:tav tm="0">
                                          <p:val>
                                            <p:strVal val="0-#ppt_w/2"/>
                                          </p:val>
                                        </p:tav>
                                        <p:tav tm="100000">
                                          <p:val>
                                            <p:strVal val="#ppt_x"/>
                                          </p:val>
                                        </p:tav>
                                      </p:tavLst>
                                    </p:anim>
                                    <p:anim calcmode="lin" valueType="num">
                                      <p:cBhvr additive="base">
                                        <p:cTn id="40" dur="500" fill="hold"/>
                                        <p:tgtEl>
                                          <p:spTgt spid="27"/>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22" presetClass="entr" presetSubtype="8" fill="hold" nodeType="after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left)">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xit" presetSubtype="2" fill="hold" nodeType="clickEffect">
                                  <p:stCondLst>
                                    <p:cond delay="0"/>
                                  </p:stCondLst>
                                  <p:childTnLst>
                                    <p:animEffect transition="out" filter="wipe(right)">
                                      <p:cBhvr>
                                        <p:cTn id="48" dur="500"/>
                                        <p:tgtEl>
                                          <p:spTgt spid="29"/>
                                        </p:tgtEl>
                                      </p:cBhvr>
                                    </p:animEffect>
                                    <p:set>
                                      <p:cBhvr>
                                        <p:cTn id="49" dur="1" fill="hold">
                                          <p:stCondLst>
                                            <p:cond delay="499"/>
                                          </p:stCondLst>
                                        </p:cTn>
                                        <p:tgtEl>
                                          <p:spTgt spid="29"/>
                                        </p:tgtEl>
                                        <p:attrNameLst>
                                          <p:attrName>style.visibility</p:attrName>
                                        </p:attrNameLst>
                                      </p:cBhvr>
                                      <p:to>
                                        <p:strVal val="hidden"/>
                                      </p:to>
                                    </p:set>
                                  </p:childTnLst>
                                </p:cTn>
                              </p:par>
                              <p:par>
                                <p:cTn id="50" presetID="22" presetClass="exit" presetSubtype="8" fill="hold" nodeType="withEffect">
                                  <p:stCondLst>
                                    <p:cond delay="0"/>
                                  </p:stCondLst>
                                  <p:childTnLst>
                                    <p:animEffect transition="out" filter="wipe(left)">
                                      <p:cBhvr>
                                        <p:cTn id="51" dur="500"/>
                                        <p:tgtEl>
                                          <p:spTgt spid="21"/>
                                        </p:tgtEl>
                                      </p:cBhvr>
                                    </p:animEffect>
                                    <p:set>
                                      <p:cBhvr>
                                        <p:cTn id="52" dur="1" fill="hold">
                                          <p:stCondLst>
                                            <p:cond delay="499"/>
                                          </p:stCondLst>
                                        </p:cTn>
                                        <p:tgtEl>
                                          <p:spTgt spid="21"/>
                                        </p:tgtEl>
                                        <p:attrNameLst>
                                          <p:attrName>style.visibility</p:attrName>
                                        </p:attrNameLst>
                                      </p:cBhvr>
                                      <p:to>
                                        <p:strVal val="hidden"/>
                                      </p:to>
                                    </p:set>
                                  </p:childTnLst>
                                </p:cTn>
                              </p:par>
                              <p:par>
                                <p:cTn id="53" presetID="22" presetClass="exit" presetSubtype="8" fill="hold" grpId="1" nodeType="withEffect">
                                  <p:stCondLst>
                                    <p:cond delay="0"/>
                                  </p:stCondLst>
                                  <p:childTnLst>
                                    <p:animEffect transition="out" filter="wipe(left)">
                                      <p:cBhvr>
                                        <p:cTn id="54" dur="500"/>
                                        <p:tgtEl>
                                          <p:spTgt spid="43"/>
                                        </p:tgtEl>
                                      </p:cBhvr>
                                    </p:animEffect>
                                    <p:set>
                                      <p:cBhvr>
                                        <p:cTn id="55" dur="1" fill="hold">
                                          <p:stCondLst>
                                            <p:cond delay="499"/>
                                          </p:stCondLst>
                                        </p:cTn>
                                        <p:tgtEl>
                                          <p:spTgt spid="43"/>
                                        </p:tgtEl>
                                        <p:attrNameLst>
                                          <p:attrName>style.visibility</p:attrName>
                                        </p:attrNameLst>
                                      </p:cBhvr>
                                      <p:to>
                                        <p:strVal val="hidden"/>
                                      </p:to>
                                    </p:set>
                                  </p:childTnLst>
                                </p:cTn>
                              </p:par>
                            </p:childTnLst>
                          </p:cTn>
                        </p:par>
                        <p:par>
                          <p:cTn id="56" fill="hold">
                            <p:stCondLst>
                              <p:cond delay="500"/>
                            </p:stCondLst>
                            <p:childTnLst>
                              <p:par>
                                <p:cTn id="57" presetID="2" presetClass="exit" presetSubtype="4" fill="hold" grpId="1" nodeType="afterEffect">
                                  <p:stCondLst>
                                    <p:cond delay="0"/>
                                  </p:stCondLst>
                                  <p:childTnLst>
                                    <p:anim calcmode="lin" valueType="num">
                                      <p:cBhvr additive="base">
                                        <p:cTn id="58" dur="500"/>
                                        <p:tgtEl>
                                          <p:spTgt spid="27"/>
                                        </p:tgtEl>
                                        <p:attrNameLst>
                                          <p:attrName>ppt_x</p:attrName>
                                        </p:attrNameLst>
                                      </p:cBhvr>
                                      <p:tavLst>
                                        <p:tav tm="0">
                                          <p:val>
                                            <p:strVal val="ppt_x"/>
                                          </p:val>
                                        </p:tav>
                                        <p:tav tm="100000">
                                          <p:val>
                                            <p:strVal val="ppt_x"/>
                                          </p:val>
                                        </p:tav>
                                      </p:tavLst>
                                    </p:anim>
                                    <p:anim calcmode="lin" valueType="num">
                                      <p:cBhvr additive="base">
                                        <p:cTn id="59" dur="500"/>
                                        <p:tgtEl>
                                          <p:spTgt spid="27"/>
                                        </p:tgtEl>
                                        <p:attrNameLst>
                                          <p:attrName>ppt_y</p:attrName>
                                        </p:attrNameLst>
                                      </p:cBhvr>
                                      <p:tavLst>
                                        <p:tav tm="0">
                                          <p:val>
                                            <p:strVal val="ppt_y"/>
                                          </p:val>
                                        </p:tav>
                                        <p:tav tm="100000">
                                          <p:val>
                                            <p:strVal val="1+ppt_h/2"/>
                                          </p:val>
                                        </p:tav>
                                      </p:tavLst>
                                    </p:anim>
                                    <p:set>
                                      <p:cBhvr>
                                        <p:cTn id="60" dur="1" fill="hold">
                                          <p:stCondLst>
                                            <p:cond delay="499"/>
                                          </p:stCondLst>
                                        </p:cTn>
                                        <p:tgtEl>
                                          <p:spTgt spid="27"/>
                                        </p:tgtEl>
                                        <p:attrNameLst>
                                          <p:attrName>style.visibility</p:attrName>
                                        </p:attrNameLst>
                                      </p:cBhvr>
                                      <p:to>
                                        <p:strVal val="hidden"/>
                                      </p:to>
                                    </p:set>
                                  </p:childTnLst>
                                </p:cTn>
                              </p:par>
                              <p:par>
                                <p:cTn id="61" presetID="22" presetClass="exit" presetSubtype="8" fill="hold" grpId="1" nodeType="withEffect">
                                  <p:stCondLst>
                                    <p:cond delay="0"/>
                                  </p:stCondLst>
                                  <p:childTnLst>
                                    <p:animEffect transition="out" filter="wipe(left)">
                                      <p:cBhvr>
                                        <p:cTn id="62" dur="500"/>
                                        <p:tgtEl>
                                          <p:spTgt spid="17"/>
                                        </p:tgtEl>
                                      </p:cBhvr>
                                    </p:animEffect>
                                    <p:set>
                                      <p:cBhvr>
                                        <p:cTn id="63" dur="1" fill="hold">
                                          <p:stCondLst>
                                            <p:cond delay="499"/>
                                          </p:stCondLst>
                                        </p:cTn>
                                        <p:tgtEl>
                                          <p:spTgt spid="17"/>
                                        </p:tgtEl>
                                        <p:attrNameLst>
                                          <p:attrName>style.visibility</p:attrName>
                                        </p:attrNameLst>
                                      </p:cBhvr>
                                      <p:to>
                                        <p:strVal val="hidden"/>
                                      </p:to>
                                    </p:set>
                                  </p:childTnLst>
                                </p:cTn>
                              </p:par>
                            </p:childTnLst>
                          </p:cTn>
                        </p:par>
                        <p:par>
                          <p:cTn id="64" fill="hold">
                            <p:stCondLst>
                              <p:cond delay="1000"/>
                            </p:stCondLst>
                            <p:childTnLst>
                              <p:par>
                                <p:cTn id="65" presetID="22" presetClass="exit" presetSubtype="4" fill="hold" nodeType="afterEffect">
                                  <p:stCondLst>
                                    <p:cond delay="0"/>
                                  </p:stCondLst>
                                  <p:childTnLst>
                                    <p:animEffect transition="out" filter="wipe(down)">
                                      <p:cBhvr>
                                        <p:cTn id="66" dur="500"/>
                                        <p:tgtEl>
                                          <p:spTgt spid="16"/>
                                        </p:tgtEl>
                                      </p:cBhvr>
                                    </p:animEffect>
                                    <p:set>
                                      <p:cBhvr>
                                        <p:cTn id="67" dur="1" fill="hold">
                                          <p:stCondLst>
                                            <p:cond delay="499"/>
                                          </p:stCondLst>
                                        </p:cTn>
                                        <p:tgtEl>
                                          <p:spTgt spid="16"/>
                                        </p:tgtEl>
                                        <p:attrNameLst>
                                          <p:attrName>style.visibility</p:attrName>
                                        </p:attrNameLst>
                                      </p:cBhvr>
                                      <p:to>
                                        <p:strVal val="hidden"/>
                                      </p:to>
                                    </p:set>
                                  </p:childTnLst>
                                </p:cTn>
                              </p:par>
                            </p:childTnLst>
                          </p:cTn>
                        </p:par>
                        <p:par>
                          <p:cTn id="68" fill="hold">
                            <p:stCondLst>
                              <p:cond delay="1500"/>
                            </p:stCondLst>
                            <p:childTnLst>
                              <p:par>
                                <p:cTn id="69" presetID="22" presetClass="exit" presetSubtype="2" fill="hold" nodeType="afterEffect">
                                  <p:stCondLst>
                                    <p:cond delay="0"/>
                                  </p:stCondLst>
                                  <p:childTnLst>
                                    <p:animEffect transition="out" filter="wipe(right)">
                                      <p:cBhvr>
                                        <p:cTn id="70" dur="500"/>
                                        <p:tgtEl>
                                          <p:spTgt spid="7"/>
                                        </p:tgtEl>
                                      </p:cBhvr>
                                    </p:animEffect>
                                    <p:set>
                                      <p:cBhvr>
                                        <p:cTn id="71" dur="1" fill="hold">
                                          <p:stCondLst>
                                            <p:cond delay="499"/>
                                          </p:stCondLst>
                                        </p:cTn>
                                        <p:tgtEl>
                                          <p:spTgt spid="7"/>
                                        </p:tgtEl>
                                        <p:attrNameLst>
                                          <p:attrName>style.visibility</p:attrName>
                                        </p:attrNameLst>
                                      </p:cBhvr>
                                      <p:to>
                                        <p:strVal val="hidden"/>
                                      </p:to>
                                    </p:set>
                                  </p:childTnLst>
                                </p:cTn>
                              </p:par>
                            </p:childTnLst>
                          </p:cTn>
                        </p:par>
                        <p:par>
                          <p:cTn id="72" fill="hold">
                            <p:stCondLst>
                              <p:cond delay="2000"/>
                            </p:stCondLst>
                            <p:childTnLst>
                              <p:par>
                                <p:cTn id="73" presetID="2" presetClass="exit" presetSubtype="9" fill="hold" grpId="1" nodeType="afterEffect">
                                  <p:stCondLst>
                                    <p:cond delay="0"/>
                                  </p:stCondLst>
                                  <p:childTnLst>
                                    <p:anim calcmode="lin" valueType="num">
                                      <p:cBhvr additive="base">
                                        <p:cTn id="74" dur="500"/>
                                        <p:tgtEl>
                                          <p:spTgt spid="6"/>
                                        </p:tgtEl>
                                        <p:attrNameLst>
                                          <p:attrName>ppt_x</p:attrName>
                                        </p:attrNameLst>
                                      </p:cBhvr>
                                      <p:tavLst>
                                        <p:tav tm="0">
                                          <p:val>
                                            <p:strVal val="ppt_x"/>
                                          </p:val>
                                        </p:tav>
                                        <p:tav tm="100000">
                                          <p:val>
                                            <p:strVal val="0-ppt_w/2"/>
                                          </p:val>
                                        </p:tav>
                                      </p:tavLst>
                                    </p:anim>
                                    <p:anim calcmode="lin" valueType="num">
                                      <p:cBhvr additive="base">
                                        <p:cTn id="75" dur="500"/>
                                        <p:tgtEl>
                                          <p:spTgt spid="6"/>
                                        </p:tgtEl>
                                        <p:attrNameLst>
                                          <p:attrName>ppt_y</p:attrName>
                                        </p:attrNameLst>
                                      </p:cBhvr>
                                      <p:tavLst>
                                        <p:tav tm="0">
                                          <p:val>
                                            <p:strVal val="ppt_y"/>
                                          </p:val>
                                        </p:tav>
                                        <p:tav tm="100000">
                                          <p:val>
                                            <p:strVal val="0-ppt_h/2"/>
                                          </p:val>
                                        </p:tav>
                                      </p:tavLst>
                                    </p:anim>
                                    <p:set>
                                      <p:cBhvr>
                                        <p:cTn id="76" dur="1" fill="hold">
                                          <p:stCondLst>
                                            <p:cond delay="499"/>
                                          </p:stCondLst>
                                        </p:cTn>
                                        <p:tgtEl>
                                          <p:spTgt spid="6"/>
                                        </p:tgtEl>
                                        <p:attrNameLst>
                                          <p:attrName>style.visibility</p:attrName>
                                        </p:attrNameLst>
                                      </p:cBhvr>
                                      <p:to>
                                        <p:strVal val="hidden"/>
                                      </p:to>
                                    </p:set>
                                  </p:childTnLst>
                                </p:cTn>
                              </p:par>
                              <p:par>
                                <p:cTn id="77" presetID="2" presetClass="entr" presetSubtype="8" fill="hold" grpId="0" nodeType="withEffect">
                                  <p:stCondLst>
                                    <p:cond delay="0"/>
                                  </p:stCondLst>
                                  <p:childTnLst>
                                    <p:set>
                                      <p:cBhvr>
                                        <p:cTn id="78" dur="1" fill="hold">
                                          <p:stCondLst>
                                            <p:cond delay="0"/>
                                          </p:stCondLst>
                                        </p:cTn>
                                        <p:tgtEl>
                                          <p:spTgt spid="30"/>
                                        </p:tgtEl>
                                        <p:attrNameLst>
                                          <p:attrName>style.visibility</p:attrName>
                                        </p:attrNameLst>
                                      </p:cBhvr>
                                      <p:to>
                                        <p:strVal val="visible"/>
                                      </p:to>
                                    </p:set>
                                    <p:anim calcmode="lin" valueType="num">
                                      <p:cBhvr additive="base">
                                        <p:cTn id="79" dur="500" fill="hold"/>
                                        <p:tgtEl>
                                          <p:spTgt spid="30"/>
                                        </p:tgtEl>
                                        <p:attrNameLst>
                                          <p:attrName>ppt_x</p:attrName>
                                        </p:attrNameLst>
                                      </p:cBhvr>
                                      <p:tavLst>
                                        <p:tav tm="0">
                                          <p:val>
                                            <p:strVal val="0-#ppt_w/2"/>
                                          </p:val>
                                        </p:tav>
                                        <p:tav tm="100000">
                                          <p:val>
                                            <p:strVal val="#ppt_x"/>
                                          </p:val>
                                        </p:tav>
                                      </p:tavLst>
                                    </p:anim>
                                    <p:anim calcmode="lin" valueType="num">
                                      <p:cBhvr additive="base">
                                        <p:cTn id="80" dur="500" fill="hold"/>
                                        <p:tgtEl>
                                          <p:spTgt spid="30"/>
                                        </p:tgtEl>
                                        <p:attrNameLst>
                                          <p:attrName>ppt_y</p:attrName>
                                        </p:attrNameLst>
                                      </p:cBhvr>
                                      <p:tavLst>
                                        <p:tav tm="0">
                                          <p:val>
                                            <p:strVal val="#ppt_y"/>
                                          </p:val>
                                        </p:tav>
                                        <p:tav tm="100000">
                                          <p:val>
                                            <p:strVal val="#ppt_y"/>
                                          </p:val>
                                        </p:tav>
                                      </p:tavLst>
                                    </p:anim>
                                  </p:childTnLst>
                                </p:cTn>
                              </p:par>
                            </p:childTnLst>
                          </p:cTn>
                        </p:par>
                        <p:par>
                          <p:cTn id="81" fill="hold">
                            <p:stCondLst>
                              <p:cond delay="2500"/>
                            </p:stCondLst>
                            <p:childTnLst>
                              <p:par>
                                <p:cTn id="82" presetID="22" presetClass="entr" presetSubtype="8" fill="hold" nodeType="afterEffect">
                                  <p:stCondLst>
                                    <p:cond delay="0"/>
                                  </p:stCondLst>
                                  <p:childTnLst>
                                    <p:set>
                                      <p:cBhvr>
                                        <p:cTn id="83" dur="1" fill="hold">
                                          <p:stCondLst>
                                            <p:cond delay="0"/>
                                          </p:stCondLst>
                                        </p:cTn>
                                        <p:tgtEl>
                                          <p:spTgt spid="31"/>
                                        </p:tgtEl>
                                        <p:attrNameLst>
                                          <p:attrName>style.visibility</p:attrName>
                                        </p:attrNameLst>
                                      </p:cBhvr>
                                      <p:to>
                                        <p:strVal val="visible"/>
                                      </p:to>
                                    </p:set>
                                    <p:animEffect transition="in" filter="wipe(left)">
                                      <p:cBhvr>
                                        <p:cTn id="84" dur="500"/>
                                        <p:tgtEl>
                                          <p:spTgt spid="31"/>
                                        </p:tgtEl>
                                      </p:cBhvr>
                                    </p:animEffect>
                                  </p:childTnLst>
                                </p:cTn>
                              </p:par>
                              <p:par>
                                <p:cTn id="85" presetID="22" presetClass="entr" presetSubtype="8" fill="hold" nodeType="withEffect">
                                  <p:stCondLst>
                                    <p:cond delay="0"/>
                                  </p:stCondLst>
                                  <p:childTnLst>
                                    <p:set>
                                      <p:cBhvr>
                                        <p:cTn id="86" dur="1" fill="hold">
                                          <p:stCondLst>
                                            <p:cond delay="0"/>
                                          </p:stCondLst>
                                        </p:cTn>
                                        <p:tgtEl>
                                          <p:spTgt spid="34"/>
                                        </p:tgtEl>
                                        <p:attrNameLst>
                                          <p:attrName>style.visibility</p:attrName>
                                        </p:attrNameLst>
                                      </p:cBhvr>
                                      <p:to>
                                        <p:strVal val="visible"/>
                                      </p:to>
                                    </p:set>
                                    <p:animEffect transition="in" filter="wipe(left)">
                                      <p:cBhvr>
                                        <p:cTn id="87" dur="500"/>
                                        <p:tgtEl>
                                          <p:spTgt spid="34"/>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xit" presetSubtype="2" fill="hold" nodeType="clickEffect">
                                  <p:stCondLst>
                                    <p:cond delay="0"/>
                                  </p:stCondLst>
                                  <p:childTnLst>
                                    <p:animEffect transition="out" filter="wipe(right)">
                                      <p:cBhvr>
                                        <p:cTn id="91" dur="500"/>
                                        <p:tgtEl>
                                          <p:spTgt spid="31"/>
                                        </p:tgtEl>
                                      </p:cBhvr>
                                    </p:animEffect>
                                    <p:set>
                                      <p:cBhvr>
                                        <p:cTn id="92" dur="1" fill="hold">
                                          <p:stCondLst>
                                            <p:cond delay="499"/>
                                          </p:stCondLst>
                                        </p:cTn>
                                        <p:tgtEl>
                                          <p:spTgt spid="31"/>
                                        </p:tgtEl>
                                        <p:attrNameLst>
                                          <p:attrName>style.visibility</p:attrName>
                                        </p:attrNameLst>
                                      </p:cBhvr>
                                      <p:to>
                                        <p:strVal val="hidden"/>
                                      </p:to>
                                    </p:set>
                                  </p:childTnLst>
                                </p:cTn>
                              </p:par>
                              <p:par>
                                <p:cTn id="93" presetID="22" presetClass="exit" presetSubtype="2" fill="hold" nodeType="withEffect">
                                  <p:stCondLst>
                                    <p:cond delay="0"/>
                                  </p:stCondLst>
                                  <p:childTnLst>
                                    <p:animEffect transition="out" filter="wipe(right)">
                                      <p:cBhvr>
                                        <p:cTn id="94" dur="500"/>
                                        <p:tgtEl>
                                          <p:spTgt spid="34"/>
                                        </p:tgtEl>
                                      </p:cBhvr>
                                    </p:animEffect>
                                    <p:set>
                                      <p:cBhvr>
                                        <p:cTn id="95" dur="1" fill="hold">
                                          <p:stCondLst>
                                            <p:cond delay="499"/>
                                          </p:stCondLst>
                                        </p:cTn>
                                        <p:tgtEl>
                                          <p:spTgt spid="34"/>
                                        </p:tgtEl>
                                        <p:attrNameLst>
                                          <p:attrName>style.visibility</p:attrName>
                                        </p:attrNameLst>
                                      </p:cBhvr>
                                      <p:to>
                                        <p:strVal val="hidden"/>
                                      </p:to>
                                    </p:set>
                                  </p:childTnLst>
                                </p:cTn>
                              </p:par>
                            </p:childTnLst>
                          </p:cTn>
                        </p:par>
                        <p:par>
                          <p:cTn id="96" fill="hold">
                            <p:stCondLst>
                              <p:cond delay="500"/>
                            </p:stCondLst>
                            <p:childTnLst>
                              <p:par>
                                <p:cTn id="97" presetID="2" presetClass="exit" presetSubtype="4" fill="hold" grpId="1" nodeType="afterEffect">
                                  <p:stCondLst>
                                    <p:cond delay="0"/>
                                  </p:stCondLst>
                                  <p:childTnLst>
                                    <p:anim calcmode="lin" valueType="num">
                                      <p:cBhvr additive="base">
                                        <p:cTn id="98" dur="500"/>
                                        <p:tgtEl>
                                          <p:spTgt spid="30"/>
                                        </p:tgtEl>
                                        <p:attrNameLst>
                                          <p:attrName>ppt_x</p:attrName>
                                        </p:attrNameLst>
                                      </p:cBhvr>
                                      <p:tavLst>
                                        <p:tav tm="0">
                                          <p:val>
                                            <p:strVal val="ppt_x"/>
                                          </p:val>
                                        </p:tav>
                                        <p:tav tm="100000">
                                          <p:val>
                                            <p:strVal val="ppt_x"/>
                                          </p:val>
                                        </p:tav>
                                      </p:tavLst>
                                    </p:anim>
                                    <p:anim calcmode="lin" valueType="num">
                                      <p:cBhvr additive="base">
                                        <p:cTn id="99" dur="500"/>
                                        <p:tgtEl>
                                          <p:spTgt spid="30"/>
                                        </p:tgtEl>
                                        <p:attrNameLst>
                                          <p:attrName>ppt_y</p:attrName>
                                        </p:attrNameLst>
                                      </p:cBhvr>
                                      <p:tavLst>
                                        <p:tav tm="0">
                                          <p:val>
                                            <p:strVal val="ppt_y"/>
                                          </p:val>
                                        </p:tav>
                                        <p:tav tm="100000">
                                          <p:val>
                                            <p:strVal val="1+ppt_h/2"/>
                                          </p:val>
                                        </p:tav>
                                      </p:tavLst>
                                    </p:anim>
                                    <p:set>
                                      <p:cBhvr>
                                        <p:cTn id="100" dur="1" fill="hold">
                                          <p:stCondLst>
                                            <p:cond delay="499"/>
                                          </p:stCondLst>
                                        </p:cTn>
                                        <p:tgtEl>
                                          <p:spTgt spid="30"/>
                                        </p:tgtEl>
                                        <p:attrNameLst>
                                          <p:attrName>style.visibility</p:attrName>
                                        </p:attrNameLst>
                                      </p:cBhvr>
                                      <p:to>
                                        <p:strVal val="hidden"/>
                                      </p:to>
                                    </p:set>
                                  </p:childTnLst>
                                </p:cTn>
                              </p:par>
                            </p:childTnLst>
                          </p:cTn>
                        </p:par>
                        <p:par>
                          <p:cTn id="101" fill="hold">
                            <p:stCondLst>
                              <p:cond delay="1000"/>
                            </p:stCondLst>
                            <p:childTnLst>
                              <p:par>
                                <p:cTn id="102" presetID="2" presetClass="entr" presetSubtype="8" fill="hold" grpId="0" nodeType="afterEffect">
                                  <p:stCondLst>
                                    <p:cond delay="0"/>
                                  </p:stCondLst>
                                  <p:childTnLst>
                                    <p:set>
                                      <p:cBhvr>
                                        <p:cTn id="103" dur="1" fill="hold">
                                          <p:stCondLst>
                                            <p:cond delay="0"/>
                                          </p:stCondLst>
                                        </p:cTn>
                                        <p:tgtEl>
                                          <p:spTgt spid="38"/>
                                        </p:tgtEl>
                                        <p:attrNameLst>
                                          <p:attrName>style.visibility</p:attrName>
                                        </p:attrNameLst>
                                      </p:cBhvr>
                                      <p:to>
                                        <p:strVal val="visible"/>
                                      </p:to>
                                    </p:set>
                                    <p:anim calcmode="lin" valueType="num">
                                      <p:cBhvr additive="base">
                                        <p:cTn id="104" dur="500" fill="hold"/>
                                        <p:tgtEl>
                                          <p:spTgt spid="38"/>
                                        </p:tgtEl>
                                        <p:attrNameLst>
                                          <p:attrName>ppt_x</p:attrName>
                                        </p:attrNameLst>
                                      </p:cBhvr>
                                      <p:tavLst>
                                        <p:tav tm="0">
                                          <p:val>
                                            <p:strVal val="0-#ppt_w/2"/>
                                          </p:val>
                                        </p:tav>
                                        <p:tav tm="100000">
                                          <p:val>
                                            <p:strVal val="#ppt_x"/>
                                          </p:val>
                                        </p:tav>
                                      </p:tavLst>
                                    </p:anim>
                                    <p:anim calcmode="lin" valueType="num">
                                      <p:cBhvr additive="base">
                                        <p:cTn id="105" dur="500" fill="hold"/>
                                        <p:tgtEl>
                                          <p:spTgt spid="38"/>
                                        </p:tgtEl>
                                        <p:attrNameLst>
                                          <p:attrName>ppt_y</p:attrName>
                                        </p:attrNameLst>
                                      </p:cBhvr>
                                      <p:tavLst>
                                        <p:tav tm="0">
                                          <p:val>
                                            <p:strVal val="#ppt_y"/>
                                          </p:val>
                                        </p:tav>
                                        <p:tav tm="100000">
                                          <p:val>
                                            <p:strVal val="#ppt_y"/>
                                          </p:val>
                                        </p:tav>
                                      </p:tavLst>
                                    </p:anim>
                                  </p:childTnLst>
                                </p:cTn>
                              </p:par>
                            </p:childTnLst>
                          </p:cTn>
                        </p:par>
                        <p:par>
                          <p:cTn id="106" fill="hold">
                            <p:stCondLst>
                              <p:cond delay="1500"/>
                            </p:stCondLst>
                            <p:childTnLst>
                              <p:par>
                                <p:cTn id="107" presetID="22" presetClass="entr" presetSubtype="8" fill="hold" nodeType="afterEffect">
                                  <p:stCondLst>
                                    <p:cond delay="0"/>
                                  </p:stCondLst>
                                  <p:childTnLst>
                                    <p:set>
                                      <p:cBhvr>
                                        <p:cTn id="108" dur="1" fill="hold">
                                          <p:stCondLst>
                                            <p:cond delay="0"/>
                                          </p:stCondLst>
                                        </p:cTn>
                                        <p:tgtEl>
                                          <p:spTgt spid="39"/>
                                        </p:tgtEl>
                                        <p:attrNameLst>
                                          <p:attrName>style.visibility</p:attrName>
                                        </p:attrNameLst>
                                      </p:cBhvr>
                                      <p:to>
                                        <p:strVal val="visible"/>
                                      </p:to>
                                    </p:set>
                                    <p:animEffect transition="in" filter="wipe(left)">
                                      <p:cBhvr>
                                        <p:cTn id="109" dur="500"/>
                                        <p:tgtEl>
                                          <p:spTgt spid="39"/>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xit" presetSubtype="2" fill="hold" nodeType="clickEffect">
                                  <p:stCondLst>
                                    <p:cond delay="0"/>
                                  </p:stCondLst>
                                  <p:childTnLst>
                                    <p:animEffect transition="out" filter="wipe(right)">
                                      <p:cBhvr>
                                        <p:cTn id="113" dur="500"/>
                                        <p:tgtEl>
                                          <p:spTgt spid="39"/>
                                        </p:tgtEl>
                                      </p:cBhvr>
                                    </p:animEffect>
                                    <p:set>
                                      <p:cBhvr>
                                        <p:cTn id="114" dur="1" fill="hold">
                                          <p:stCondLst>
                                            <p:cond delay="499"/>
                                          </p:stCondLst>
                                        </p:cTn>
                                        <p:tgtEl>
                                          <p:spTgt spid="39"/>
                                        </p:tgtEl>
                                        <p:attrNameLst>
                                          <p:attrName>style.visibility</p:attrName>
                                        </p:attrNameLst>
                                      </p:cBhvr>
                                      <p:to>
                                        <p:strVal val="hidden"/>
                                      </p:to>
                                    </p:set>
                                  </p:childTnLst>
                                </p:cTn>
                              </p:par>
                            </p:childTnLst>
                          </p:cTn>
                        </p:par>
                        <p:par>
                          <p:cTn id="115" fill="hold">
                            <p:stCondLst>
                              <p:cond delay="500"/>
                            </p:stCondLst>
                            <p:childTnLst>
                              <p:par>
                                <p:cTn id="116" presetID="2" presetClass="exit" presetSubtype="4" fill="hold" grpId="1" nodeType="afterEffect">
                                  <p:stCondLst>
                                    <p:cond delay="0"/>
                                  </p:stCondLst>
                                  <p:childTnLst>
                                    <p:anim calcmode="lin" valueType="num">
                                      <p:cBhvr additive="base">
                                        <p:cTn id="117" dur="500"/>
                                        <p:tgtEl>
                                          <p:spTgt spid="38"/>
                                        </p:tgtEl>
                                        <p:attrNameLst>
                                          <p:attrName>ppt_x</p:attrName>
                                        </p:attrNameLst>
                                      </p:cBhvr>
                                      <p:tavLst>
                                        <p:tav tm="0">
                                          <p:val>
                                            <p:strVal val="ppt_x"/>
                                          </p:val>
                                        </p:tav>
                                        <p:tav tm="100000">
                                          <p:val>
                                            <p:strVal val="ppt_x"/>
                                          </p:val>
                                        </p:tav>
                                      </p:tavLst>
                                    </p:anim>
                                    <p:anim calcmode="lin" valueType="num">
                                      <p:cBhvr additive="base">
                                        <p:cTn id="118" dur="500"/>
                                        <p:tgtEl>
                                          <p:spTgt spid="38"/>
                                        </p:tgtEl>
                                        <p:attrNameLst>
                                          <p:attrName>ppt_y</p:attrName>
                                        </p:attrNameLst>
                                      </p:cBhvr>
                                      <p:tavLst>
                                        <p:tav tm="0">
                                          <p:val>
                                            <p:strVal val="ppt_y"/>
                                          </p:val>
                                        </p:tav>
                                        <p:tav tm="100000">
                                          <p:val>
                                            <p:strVal val="1+ppt_h/2"/>
                                          </p:val>
                                        </p:tav>
                                      </p:tavLst>
                                    </p:anim>
                                    <p:set>
                                      <p:cBhvr>
                                        <p:cTn id="119" dur="1" fill="hold">
                                          <p:stCondLst>
                                            <p:cond delay="499"/>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7" grpId="0" animBg="1"/>
      <p:bldP spid="17" grpId="1" animBg="1"/>
      <p:bldP spid="27" grpId="0" animBg="1"/>
      <p:bldP spid="27" grpId="1" animBg="1"/>
      <p:bldP spid="30" grpId="0" animBg="1"/>
      <p:bldP spid="30" grpId="1" animBg="1"/>
      <p:bldP spid="38" grpId="0" animBg="1"/>
      <p:bldP spid="38" grpId="1" animBg="1"/>
      <p:bldP spid="43" grpId="0"/>
      <p:bldP spid="43" grpId="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51F79F2B-2A69-4C16-BED8-DF946BD068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3446" y="1389302"/>
            <a:ext cx="9011954" cy="5436189"/>
          </a:xfrm>
          <a:prstGeom prst="rect">
            <a:avLst/>
          </a:prstGeom>
        </p:spPr>
      </p:pic>
      <p:pic>
        <p:nvPicPr>
          <p:cNvPr id="42" name="Picture 41">
            <a:extLst>
              <a:ext uri="{FF2B5EF4-FFF2-40B4-BE49-F238E27FC236}">
                <a16:creationId xmlns:a16="http://schemas.microsoft.com/office/drawing/2014/main" id="{2F1E19BB-4A3C-4ACE-AC86-4C8C3F9410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2544" y="4911911"/>
            <a:ext cx="2073888" cy="1276239"/>
          </a:xfrm>
          <a:prstGeom prst="rect">
            <a:avLst/>
          </a:prstGeom>
          <a:ln w="6350">
            <a:solidFill>
              <a:schemeClr val="tx1"/>
            </a:solidFill>
          </a:ln>
        </p:spPr>
      </p:pic>
      <p:pic>
        <p:nvPicPr>
          <p:cNvPr id="28" name="Picture 27">
            <a:extLst>
              <a:ext uri="{FF2B5EF4-FFF2-40B4-BE49-F238E27FC236}">
                <a16:creationId xmlns:a16="http://schemas.microsoft.com/office/drawing/2014/main" id="{84BDC84A-414E-4CBD-A9F6-31E193E282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53969" y="3285250"/>
            <a:ext cx="2744895" cy="2752354"/>
          </a:xfrm>
          <a:prstGeom prst="rect">
            <a:avLst/>
          </a:prstGeom>
          <a:ln w="3175">
            <a:solidFill>
              <a:schemeClr val="tx1"/>
            </a:solidFill>
          </a:ln>
        </p:spPr>
      </p:pic>
      <p:pic>
        <p:nvPicPr>
          <p:cNvPr id="34" name="Picture 33">
            <a:extLst>
              <a:ext uri="{FF2B5EF4-FFF2-40B4-BE49-F238E27FC236}">
                <a16:creationId xmlns:a16="http://schemas.microsoft.com/office/drawing/2014/main" id="{3E93526B-0D28-4C09-B75D-7412FFCA64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57066" y="3406220"/>
            <a:ext cx="1661301" cy="1618703"/>
          </a:xfrm>
          <a:prstGeom prst="rect">
            <a:avLst/>
          </a:prstGeom>
        </p:spPr>
      </p:pic>
      <p:sp>
        <p:nvSpPr>
          <p:cNvPr id="35" name="TextBox 34">
            <a:extLst>
              <a:ext uri="{FF2B5EF4-FFF2-40B4-BE49-F238E27FC236}">
                <a16:creationId xmlns:a16="http://schemas.microsoft.com/office/drawing/2014/main" id="{79F65AA3-E0C4-49AF-8BFF-48C80C56202A}"/>
              </a:ext>
            </a:extLst>
          </p:cNvPr>
          <p:cNvSpPr txBox="1"/>
          <p:nvPr/>
        </p:nvSpPr>
        <p:spPr>
          <a:xfrm>
            <a:off x="124237" y="3153256"/>
            <a:ext cx="3892286" cy="707886"/>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Add a sound to the animation from the list or your own in .wav format.</a:t>
            </a:r>
            <a:endParaRPr lang="en-GB" sz="2000" dirty="0"/>
          </a:p>
        </p:txBody>
      </p:sp>
      <p:cxnSp>
        <p:nvCxnSpPr>
          <p:cNvPr id="36" name="Straight Arrow Connector 35">
            <a:extLst>
              <a:ext uri="{FF2B5EF4-FFF2-40B4-BE49-F238E27FC236}">
                <a16:creationId xmlns:a16="http://schemas.microsoft.com/office/drawing/2014/main" id="{DE012848-055D-4A7B-8E1D-475F2D660B36}"/>
              </a:ext>
            </a:extLst>
          </p:cNvPr>
          <p:cNvCxnSpPr>
            <a:cxnSpLocks/>
          </p:cNvCxnSpPr>
          <p:nvPr/>
        </p:nvCxnSpPr>
        <p:spPr>
          <a:xfrm>
            <a:off x="4016523" y="3862699"/>
            <a:ext cx="1427148" cy="11622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C9562596-FC4E-454C-AA5F-B8E5478F14EF}"/>
              </a:ext>
            </a:extLst>
          </p:cNvPr>
          <p:cNvSpPr txBox="1"/>
          <p:nvPr/>
        </p:nvSpPr>
        <p:spPr>
          <a:xfrm>
            <a:off x="132549" y="3953541"/>
            <a:ext cx="3892285" cy="707886"/>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After the animation has completed, you can have the object …</a:t>
            </a:r>
          </a:p>
        </p:txBody>
      </p:sp>
      <p:cxnSp>
        <p:nvCxnSpPr>
          <p:cNvPr id="38" name="Straight Arrow Connector 37">
            <a:extLst>
              <a:ext uri="{FF2B5EF4-FFF2-40B4-BE49-F238E27FC236}">
                <a16:creationId xmlns:a16="http://schemas.microsoft.com/office/drawing/2014/main" id="{D0FF6829-C8B2-4291-BF83-4C89C91174BB}"/>
              </a:ext>
            </a:extLst>
          </p:cNvPr>
          <p:cNvCxnSpPr>
            <a:cxnSpLocks/>
          </p:cNvCxnSpPr>
          <p:nvPr/>
        </p:nvCxnSpPr>
        <p:spPr>
          <a:xfrm>
            <a:off x="4016521" y="4307484"/>
            <a:ext cx="1427150" cy="8872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DE6A300-9AFE-483E-861B-E40316049CC0}"/>
              </a:ext>
            </a:extLst>
          </p:cNvPr>
          <p:cNvSpPr txBox="1"/>
          <p:nvPr/>
        </p:nvSpPr>
        <p:spPr>
          <a:xfrm>
            <a:off x="130720" y="4661427"/>
            <a:ext cx="2262102" cy="400110"/>
          </a:xfrm>
          <a:prstGeom prst="rect">
            <a:avLst/>
          </a:prstGeom>
          <a:solidFill>
            <a:schemeClr val="accent2">
              <a:lumMod val="20000"/>
              <a:lumOff val="80000"/>
            </a:schemeClr>
          </a:solidFill>
          <a:ln w="19050">
            <a:solidFill>
              <a:schemeClr val="accent2"/>
            </a:solidFill>
          </a:ln>
        </p:spPr>
        <p:txBody>
          <a:bodyPr wrap="square" rtlCol="0">
            <a:spAutoFit/>
          </a:bodyPr>
          <a:lstStyle/>
          <a:p>
            <a:pPr marL="342900" indent="-342900">
              <a:buFont typeface="Wingdings" panose="05000000000000000000" pitchFamily="2" charset="2"/>
              <a:buChar char="Ø"/>
            </a:pPr>
            <a:r>
              <a:rPr lang="en-CA" sz="2000" dirty="0"/>
              <a:t>Change color</a:t>
            </a:r>
            <a:endParaRPr lang="en-GB" sz="2000" dirty="0"/>
          </a:p>
        </p:txBody>
      </p:sp>
      <p:sp>
        <p:nvSpPr>
          <p:cNvPr id="44" name="TextBox 43">
            <a:extLst>
              <a:ext uri="{FF2B5EF4-FFF2-40B4-BE49-F238E27FC236}">
                <a16:creationId xmlns:a16="http://schemas.microsoft.com/office/drawing/2014/main" id="{BA1B9CCC-BCBD-4141-B4D9-192678D03E8B}"/>
              </a:ext>
            </a:extLst>
          </p:cNvPr>
          <p:cNvSpPr txBox="1"/>
          <p:nvPr/>
        </p:nvSpPr>
        <p:spPr>
          <a:xfrm>
            <a:off x="135960" y="5061537"/>
            <a:ext cx="2262102" cy="400110"/>
          </a:xfrm>
          <a:prstGeom prst="rect">
            <a:avLst/>
          </a:prstGeom>
          <a:solidFill>
            <a:schemeClr val="accent2">
              <a:lumMod val="20000"/>
              <a:lumOff val="80000"/>
            </a:schemeClr>
          </a:solidFill>
          <a:ln w="19050">
            <a:solidFill>
              <a:schemeClr val="accent2"/>
            </a:solidFill>
          </a:ln>
        </p:spPr>
        <p:txBody>
          <a:bodyPr wrap="square" rtlCol="0">
            <a:spAutoFit/>
          </a:bodyPr>
          <a:lstStyle/>
          <a:p>
            <a:pPr marL="342900" indent="-342900">
              <a:buFont typeface="Wingdings" panose="05000000000000000000" pitchFamily="2" charset="2"/>
              <a:buChar char="Ø"/>
            </a:pPr>
            <a:r>
              <a:rPr lang="en-CA" sz="2000" dirty="0"/>
              <a:t>Don’t Dim</a:t>
            </a:r>
            <a:endParaRPr lang="en-GB" sz="2000" dirty="0"/>
          </a:p>
        </p:txBody>
      </p:sp>
      <p:sp>
        <p:nvSpPr>
          <p:cNvPr id="45" name="TextBox 44">
            <a:extLst>
              <a:ext uri="{FF2B5EF4-FFF2-40B4-BE49-F238E27FC236}">
                <a16:creationId xmlns:a16="http://schemas.microsoft.com/office/drawing/2014/main" id="{B986D2E1-B077-45D1-91FC-E09708868643}"/>
              </a:ext>
            </a:extLst>
          </p:cNvPr>
          <p:cNvSpPr txBox="1"/>
          <p:nvPr/>
        </p:nvSpPr>
        <p:spPr>
          <a:xfrm>
            <a:off x="132550" y="5461647"/>
            <a:ext cx="2265512" cy="400110"/>
          </a:xfrm>
          <a:prstGeom prst="rect">
            <a:avLst/>
          </a:prstGeom>
          <a:solidFill>
            <a:schemeClr val="accent2">
              <a:lumMod val="20000"/>
              <a:lumOff val="80000"/>
            </a:schemeClr>
          </a:solidFill>
          <a:ln w="19050">
            <a:solidFill>
              <a:schemeClr val="accent2"/>
            </a:solidFill>
          </a:ln>
        </p:spPr>
        <p:txBody>
          <a:bodyPr wrap="square" rtlCol="0">
            <a:spAutoFit/>
          </a:bodyPr>
          <a:lstStyle/>
          <a:p>
            <a:pPr marL="342900" indent="-342900">
              <a:buFont typeface="Wingdings" panose="05000000000000000000" pitchFamily="2" charset="2"/>
              <a:buChar char="Ø"/>
            </a:pPr>
            <a:r>
              <a:rPr lang="en-CA" sz="2000" dirty="0"/>
              <a:t>Hide</a:t>
            </a:r>
            <a:endParaRPr lang="en-GB" sz="2000" dirty="0"/>
          </a:p>
        </p:txBody>
      </p:sp>
      <p:sp>
        <p:nvSpPr>
          <p:cNvPr id="46" name="TextBox 45">
            <a:extLst>
              <a:ext uri="{FF2B5EF4-FFF2-40B4-BE49-F238E27FC236}">
                <a16:creationId xmlns:a16="http://schemas.microsoft.com/office/drawing/2014/main" id="{D57732AE-D21C-498D-BDEA-8758AE7AA418}"/>
              </a:ext>
            </a:extLst>
          </p:cNvPr>
          <p:cNvSpPr txBox="1"/>
          <p:nvPr/>
        </p:nvSpPr>
        <p:spPr>
          <a:xfrm>
            <a:off x="130720" y="5856853"/>
            <a:ext cx="2262102" cy="707886"/>
          </a:xfrm>
          <a:prstGeom prst="rect">
            <a:avLst/>
          </a:prstGeom>
          <a:solidFill>
            <a:schemeClr val="accent2">
              <a:lumMod val="20000"/>
              <a:lumOff val="80000"/>
            </a:schemeClr>
          </a:solidFill>
          <a:ln w="19050">
            <a:solidFill>
              <a:schemeClr val="accent2"/>
            </a:solidFill>
          </a:ln>
        </p:spPr>
        <p:txBody>
          <a:bodyPr wrap="square" rtlCol="0">
            <a:spAutoFit/>
          </a:bodyPr>
          <a:lstStyle/>
          <a:p>
            <a:pPr marL="342900" indent="-342900">
              <a:buFont typeface="Wingdings" panose="05000000000000000000" pitchFamily="2" charset="2"/>
              <a:buChar char="Ø"/>
            </a:pPr>
            <a:r>
              <a:rPr lang="en-CA" sz="2000" dirty="0"/>
              <a:t>Hide on next mouse click</a:t>
            </a:r>
            <a:endParaRPr lang="en-GB" sz="2000" dirty="0"/>
          </a:p>
        </p:txBody>
      </p:sp>
      <p:sp>
        <p:nvSpPr>
          <p:cNvPr id="16" name="Slide Number Placeholder 61">
            <a:extLst>
              <a:ext uri="{FF2B5EF4-FFF2-40B4-BE49-F238E27FC236}">
                <a16:creationId xmlns:a16="http://schemas.microsoft.com/office/drawing/2014/main" id="{EDF2FFBA-DB1E-44B1-8C99-0951F15149A6}"/>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46</a:t>
            </a:fld>
            <a:endParaRPr lang="en-US" altLang="en-US" dirty="0">
              <a:solidFill>
                <a:schemeClr val="tx1"/>
              </a:solidFill>
            </a:endParaRPr>
          </a:p>
        </p:txBody>
      </p:sp>
      <p:sp>
        <p:nvSpPr>
          <p:cNvPr id="18" name="TextBox 17">
            <a:extLst>
              <a:ext uri="{FF2B5EF4-FFF2-40B4-BE49-F238E27FC236}">
                <a16:creationId xmlns:a16="http://schemas.microsoft.com/office/drawing/2014/main" id="{03673541-7AA5-49C8-8BE2-180BF9E616DF}"/>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0" name="TextBox 19">
            <a:extLst>
              <a:ext uri="{FF2B5EF4-FFF2-40B4-BE49-F238E27FC236}">
                <a16:creationId xmlns:a16="http://schemas.microsoft.com/office/drawing/2014/main" id="{FA8B59E4-45F4-4DAE-85A8-65F30F240D5C}"/>
              </a:ext>
            </a:extLst>
          </p:cNvPr>
          <p:cNvSpPr txBox="1"/>
          <p:nvPr/>
        </p:nvSpPr>
        <p:spPr>
          <a:xfrm>
            <a:off x="97685" y="125486"/>
            <a:ext cx="219662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Adding Animation</a:t>
            </a:r>
          </a:p>
        </p:txBody>
      </p:sp>
    </p:spTree>
    <p:extLst>
      <p:ext uri="{BB962C8B-B14F-4D97-AF65-F5344CB8AC3E}">
        <p14:creationId xmlns:p14="http://schemas.microsoft.com/office/powerpoint/2010/main" val="285770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up)">
                                      <p:cBhvr>
                                        <p:cTn id="7" dur="500"/>
                                        <p:tgtEl>
                                          <p:spTgt spid="34"/>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0-#ppt_w/2"/>
                                          </p:val>
                                        </p:tav>
                                        <p:tav tm="100000">
                                          <p:val>
                                            <p:strVal val="#ppt_x"/>
                                          </p:val>
                                        </p:tav>
                                      </p:tavLst>
                                    </p:anim>
                                    <p:anim calcmode="lin" valueType="num">
                                      <p:cBhvr additive="base">
                                        <p:cTn id="12" dur="500" fill="hold"/>
                                        <p:tgtEl>
                                          <p:spTgt spid="35"/>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left)">
                                      <p:cBhvr>
                                        <p:cTn id="16" dur="500"/>
                                        <p:tgtEl>
                                          <p:spTgt spid="3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2" fill="hold" nodeType="clickEffect">
                                  <p:stCondLst>
                                    <p:cond delay="0"/>
                                  </p:stCondLst>
                                  <p:childTnLst>
                                    <p:animEffect transition="out" filter="wipe(right)">
                                      <p:cBhvr>
                                        <p:cTn id="20" dur="500"/>
                                        <p:tgtEl>
                                          <p:spTgt spid="36"/>
                                        </p:tgtEl>
                                      </p:cBhvr>
                                    </p:animEffect>
                                    <p:set>
                                      <p:cBhvr>
                                        <p:cTn id="21" dur="1" fill="hold">
                                          <p:stCondLst>
                                            <p:cond delay="499"/>
                                          </p:stCondLst>
                                        </p:cTn>
                                        <p:tgtEl>
                                          <p:spTgt spid="36"/>
                                        </p:tgtEl>
                                        <p:attrNameLst>
                                          <p:attrName>style.visibility</p:attrName>
                                        </p:attrNameLst>
                                      </p:cBhvr>
                                      <p:to>
                                        <p:strVal val="hidden"/>
                                      </p:to>
                                    </p:set>
                                  </p:childTnLst>
                                </p:cTn>
                              </p:par>
                            </p:childTnLst>
                          </p:cTn>
                        </p:par>
                        <p:par>
                          <p:cTn id="22" fill="hold">
                            <p:stCondLst>
                              <p:cond delay="500"/>
                            </p:stCondLst>
                            <p:childTnLst>
                              <p:par>
                                <p:cTn id="23" presetID="2" presetClass="exit" presetSubtype="4" fill="hold" grpId="1" nodeType="afterEffect">
                                  <p:stCondLst>
                                    <p:cond delay="0"/>
                                  </p:stCondLst>
                                  <p:childTnLst>
                                    <p:anim calcmode="lin" valueType="num">
                                      <p:cBhvr additive="base">
                                        <p:cTn id="24" dur="500"/>
                                        <p:tgtEl>
                                          <p:spTgt spid="35"/>
                                        </p:tgtEl>
                                        <p:attrNameLst>
                                          <p:attrName>ppt_x</p:attrName>
                                        </p:attrNameLst>
                                      </p:cBhvr>
                                      <p:tavLst>
                                        <p:tav tm="0">
                                          <p:val>
                                            <p:strVal val="ppt_x"/>
                                          </p:val>
                                        </p:tav>
                                        <p:tav tm="100000">
                                          <p:val>
                                            <p:strVal val="ppt_x"/>
                                          </p:val>
                                        </p:tav>
                                      </p:tavLst>
                                    </p:anim>
                                    <p:anim calcmode="lin" valueType="num">
                                      <p:cBhvr additive="base">
                                        <p:cTn id="25" dur="500"/>
                                        <p:tgtEl>
                                          <p:spTgt spid="35"/>
                                        </p:tgtEl>
                                        <p:attrNameLst>
                                          <p:attrName>ppt_y</p:attrName>
                                        </p:attrNameLst>
                                      </p:cBhvr>
                                      <p:tavLst>
                                        <p:tav tm="0">
                                          <p:val>
                                            <p:strVal val="ppt_y"/>
                                          </p:val>
                                        </p:tav>
                                        <p:tav tm="100000">
                                          <p:val>
                                            <p:strVal val="1+ppt_h/2"/>
                                          </p:val>
                                        </p:tav>
                                      </p:tavLst>
                                    </p:anim>
                                    <p:set>
                                      <p:cBhvr>
                                        <p:cTn id="26" dur="1" fill="hold">
                                          <p:stCondLst>
                                            <p:cond delay="499"/>
                                          </p:stCondLst>
                                        </p:cTn>
                                        <p:tgtEl>
                                          <p:spTgt spid="35"/>
                                        </p:tgtEl>
                                        <p:attrNameLst>
                                          <p:attrName>style.visibility</p:attrName>
                                        </p:attrNameLst>
                                      </p:cBhvr>
                                      <p:to>
                                        <p:strVal val="hidden"/>
                                      </p:to>
                                    </p:set>
                                  </p:childTnLst>
                                </p:cTn>
                              </p:par>
                            </p:childTnLst>
                          </p:cTn>
                        </p:par>
                        <p:par>
                          <p:cTn id="27" fill="hold">
                            <p:stCondLst>
                              <p:cond delay="1000"/>
                            </p:stCondLst>
                            <p:childTnLst>
                              <p:par>
                                <p:cTn id="28" presetID="2" presetClass="entr" presetSubtype="8" fill="hold" grpId="0" nodeType="afterEffect">
                                  <p:stCondLst>
                                    <p:cond delay="0"/>
                                  </p:stCondLst>
                                  <p:childTnLst>
                                    <p:set>
                                      <p:cBhvr>
                                        <p:cTn id="29" dur="1" fill="hold">
                                          <p:stCondLst>
                                            <p:cond delay="0"/>
                                          </p:stCondLst>
                                        </p:cTn>
                                        <p:tgtEl>
                                          <p:spTgt spid="37"/>
                                        </p:tgtEl>
                                        <p:attrNameLst>
                                          <p:attrName>style.visibility</p:attrName>
                                        </p:attrNameLst>
                                      </p:cBhvr>
                                      <p:to>
                                        <p:strVal val="visible"/>
                                      </p:to>
                                    </p:set>
                                    <p:anim calcmode="lin" valueType="num">
                                      <p:cBhvr additive="base">
                                        <p:cTn id="30" dur="500" fill="hold"/>
                                        <p:tgtEl>
                                          <p:spTgt spid="37"/>
                                        </p:tgtEl>
                                        <p:attrNameLst>
                                          <p:attrName>ppt_x</p:attrName>
                                        </p:attrNameLst>
                                      </p:cBhvr>
                                      <p:tavLst>
                                        <p:tav tm="0">
                                          <p:val>
                                            <p:strVal val="0-#ppt_w/2"/>
                                          </p:val>
                                        </p:tav>
                                        <p:tav tm="100000">
                                          <p:val>
                                            <p:strVal val="#ppt_x"/>
                                          </p:val>
                                        </p:tav>
                                      </p:tavLst>
                                    </p:anim>
                                    <p:anim calcmode="lin" valueType="num">
                                      <p:cBhvr additive="base">
                                        <p:cTn id="31" dur="500" fill="hold"/>
                                        <p:tgtEl>
                                          <p:spTgt spid="37"/>
                                        </p:tgtEl>
                                        <p:attrNameLst>
                                          <p:attrName>ppt_y</p:attrName>
                                        </p:attrNameLst>
                                      </p:cBhvr>
                                      <p:tavLst>
                                        <p:tav tm="0">
                                          <p:val>
                                            <p:strVal val="#ppt_y"/>
                                          </p:val>
                                        </p:tav>
                                        <p:tav tm="100000">
                                          <p:val>
                                            <p:strVal val="#ppt_y"/>
                                          </p:val>
                                        </p:tav>
                                      </p:tavLst>
                                    </p:anim>
                                  </p:childTnLst>
                                </p:cTn>
                              </p:par>
                            </p:childTnLst>
                          </p:cTn>
                        </p:par>
                        <p:par>
                          <p:cTn id="32" fill="hold">
                            <p:stCondLst>
                              <p:cond delay="1500"/>
                            </p:stCondLst>
                            <p:childTnLst>
                              <p:par>
                                <p:cTn id="33" presetID="22" presetClass="entr" presetSubtype="8" fill="hold" nodeType="after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wipe(left)">
                                      <p:cBhvr>
                                        <p:cTn id="35" dur="500"/>
                                        <p:tgtEl>
                                          <p:spTgt spid="3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xit" presetSubtype="2" fill="hold" nodeType="clickEffect">
                                  <p:stCondLst>
                                    <p:cond delay="0"/>
                                  </p:stCondLst>
                                  <p:childTnLst>
                                    <p:animEffect transition="out" filter="wipe(right)">
                                      <p:cBhvr>
                                        <p:cTn id="39" dur="500"/>
                                        <p:tgtEl>
                                          <p:spTgt spid="38"/>
                                        </p:tgtEl>
                                      </p:cBhvr>
                                    </p:animEffect>
                                    <p:set>
                                      <p:cBhvr>
                                        <p:cTn id="40" dur="1" fill="hold">
                                          <p:stCondLst>
                                            <p:cond delay="499"/>
                                          </p:stCondLst>
                                        </p:cTn>
                                        <p:tgtEl>
                                          <p:spTgt spid="38"/>
                                        </p:tgtEl>
                                        <p:attrNameLst>
                                          <p:attrName>style.visibility</p:attrName>
                                        </p:attrNameLst>
                                      </p:cBhvr>
                                      <p:to>
                                        <p:strVal val="hidden"/>
                                      </p:to>
                                    </p:set>
                                  </p:childTnLst>
                                </p:cTn>
                              </p:par>
                            </p:childTnLst>
                          </p:cTn>
                        </p:par>
                        <p:par>
                          <p:cTn id="41" fill="hold">
                            <p:stCondLst>
                              <p:cond delay="500"/>
                            </p:stCondLst>
                            <p:childTnLst>
                              <p:par>
                                <p:cTn id="42" presetID="53" presetClass="entr" presetSubtype="16" fill="hold" nodeType="afterEffect">
                                  <p:stCondLst>
                                    <p:cond delay="0"/>
                                  </p:stCondLst>
                                  <p:childTnLst>
                                    <p:set>
                                      <p:cBhvr>
                                        <p:cTn id="43" dur="1" fill="hold">
                                          <p:stCondLst>
                                            <p:cond delay="0"/>
                                          </p:stCondLst>
                                        </p:cTn>
                                        <p:tgtEl>
                                          <p:spTgt spid="42"/>
                                        </p:tgtEl>
                                        <p:attrNameLst>
                                          <p:attrName>style.visibility</p:attrName>
                                        </p:attrNameLst>
                                      </p:cBhvr>
                                      <p:to>
                                        <p:strVal val="visible"/>
                                      </p:to>
                                    </p:set>
                                    <p:anim calcmode="lin" valueType="num">
                                      <p:cBhvr>
                                        <p:cTn id="44" dur="500" fill="hold"/>
                                        <p:tgtEl>
                                          <p:spTgt spid="42"/>
                                        </p:tgtEl>
                                        <p:attrNameLst>
                                          <p:attrName>ppt_w</p:attrName>
                                        </p:attrNameLst>
                                      </p:cBhvr>
                                      <p:tavLst>
                                        <p:tav tm="0">
                                          <p:val>
                                            <p:fltVal val="0"/>
                                          </p:val>
                                        </p:tav>
                                        <p:tav tm="100000">
                                          <p:val>
                                            <p:strVal val="#ppt_w"/>
                                          </p:val>
                                        </p:tav>
                                      </p:tavLst>
                                    </p:anim>
                                    <p:anim calcmode="lin" valueType="num">
                                      <p:cBhvr>
                                        <p:cTn id="45" dur="500" fill="hold"/>
                                        <p:tgtEl>
                                          <p:spTgt spid="42"/>
                                        </p:tgtEl>
                                        <p:attrNameLst>
                                          <p:attrName>ppt_h</p:attrName>
                                        </p:attrNameLst>
                                      </p:cBhvr>
                                      <p:tavLst>
                                        <p:tav tm="0">
                                          <p:val>
                                            <p:fltVal val="0"/>
                                          </p:val>
                                        </p:tav>
                                        <p:tav tm="100000">
                                          <p:val>
                                            <p:strVal val="#ppt_h"/>
                                          </p:val>
                                        </p:tav>
                                      </p:tavLst>
                                    </p:anim>
                                    <p:animEffect transition="in" filter="fade">
                                      <p:cBhvr>
                                        <p:cTn id="46" dur="500"/>
                                        <p:tgtEl>
                                          <p:spTgt spid="42"/>
                                        </p:tgtEl>
                                      </p:cBhvr>
                                    </p:animEffect>
                                  </p:childTnLst>
                                </p:cTn>
                              </p:par>
                              <p:par>
                                <p:cTn id="47" presetID="2" presetClass="entr" presetSubtype="8"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0-#ppt_w/2"/>
                                          </p:val>
                                        </p:tav>
                                        <p:tav tm="100000">
                                          <p:val>
                                            <p:strVal val="#ppt_x"/>
                                          </p:val>
                                        </p:tav>
                                      </p:tavLst>
                                    </p:anim>
                                    <p:anim calcmode="lin" valueType="num">
                                      <p:cBhvr additive="base">
                                        <p:cTn id="50"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44"/>
                                        </p:tgtEl>
                                        <p:attrNameLst>
                                          <p:attrName>style.visibility</p:attrName>
                                        </p:attrNameLst>
                                      </p:cBhvr>
                                      <p:to>
                                        <p:strVal val="visible"/>
                                      </p:to>
                                    </p:set>
                                    <p:anim calcmode="lin" valueType="num">
                                      <p:cBhvr additive="base">
                                        <p:cTn id="55" dur="500" fill="hold"/>
                                        <p:tgtEl>
                                          <p:spTgt spid="44"/>
                                        </p:tgtEl>
                                        <p:attrNameLst>
                                          <p:attrName>ppt_x</p:attrName>
                                        </p:attrNameLst>
                                      </p:cBhvr>
                                      <p:tavLst>
                                        <p:tav tm="0">
                                          <p:val>
                                            <p:strVal val="0-#ppt_w/2"/>
                                          </p:val>
                                        </p:tav>
                                        <p:tav tm="100000">
                                          <p:val>
                                            <p:strVal val="#ppt_x"/>
                                          </p:val>
                                        </p:tav>
                                      </p:tavLst>
                                    </p:anim>
                                    <p:anim calcmode="lin" valueType="num">
                                      <p:cBhvr additive="base">
                                        <p:cTn id="56"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45"/>
                                        </p:tgtEl>
                                        <p:attrNameLst>
                                          <p:attrName>style.visibility</p:attrName>
                                        </p:attrNameLst>
                                      </p:cBhvr>
                                      <p:to>
                                        <p:strVal val="visible"/>
                                      </p:to>
                                    </p:set>
                                    <p:anim calcmode="lin" valueType="num">
                                      <p:cBhvr additive="base">
                                        <p:cTn id="61" dur="500" fill="hold"/>
                                        <p:tgtEl>
                                          <p:spTgt spid="45"/>
                                        </p:tgtEl>
                                        <p:attrNameLst>
                                          <p:attrName>ppt_x</p:attrName>
                                        </p:attrNameLst>
                                      </p:cBhvr>
                                      <p:tavLst>
                                        <p:tav tm="0">
                                          <p:val>
                                            <p:strVal val="0-#ppt_w/2"/>
                                          </p:val>
                                        </p:tav>
                                        <p:tav tm="100000">
                                          <p:val>
                                            <p:strVal val="#ppt_x"/>
                                          </p:val>
                                        </p:tav>
                                      </p:tavLst>
                                    </p:anim>
                                    <p:anim calcmode="lin" valueType="num">
                                      <p:cBhvr additive="base">
                                        <p:cTn id="62"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46"/>
                                        </p:tgtEl>
                                        <p:attrNameLst>
                                          <p:attrName>style.visibility</p:attrName>
                                        </p:attrNameLst>
                                      </p:cBhvr>
                                      <p:to>
                                        <p:strVal val="visible"/>
                                      </p:to>
                                    </p:set>
                                    <p:anim calcmode="lin" valueType="num">
                                      <p:cBhvr additive="base">
                                        <p:cTn id="67" dur="500" fill="hold"/>
                                        <p:tgtEl>
                                          <p:spTgt spid="46"/>
                                        </p:tgtEl>
                                        <p:attrNameLst>
                                          <p:attrName>ppt_x</p:attrName>
                                        </p:attrNameLst>
                                      </p:cBhvr>
                                      <p:tavLst>
                                        <p:tav tm="0">
                                          <p:val>
                                            <p:strVal val="0-#ppt_w/2"/>
                                          </p:val>
                                        </p:tav>
                                        <p:tav tm="100000">
                                          <p:val>
                                            <p:strVal val="#ppt_x"/>
                                          </p:val>
                                        </p:tav>
                                      </p:tavLst>
                                    </p:anim>
                                    <p:anim calcmode="lin" valueType="num">
                                      <p:cBhvr additive="base">
                                        <p:cTn id="68" dur="500" fill="hold"/>
                                        <p:tgtEl>
                                          <p:spTgt spid="46"/>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xit" presetSubtype="4" fill="hold" grpId="1" nodeType="clickEffect">
                                  <p:stCondLst>
                                    <p:cond delay="0"/>
                                  </p:stCondLst>
                                  <p:childTnLst>
                                    <p:anim calcmode="lin" valueType="num">
                                      <p:cBhvr additive="base">
                                        <p:cTn id="72" dur="500"/>
                                        <p:tgtEl>
                                          <p:spTgt spid="37"/>
                                        </p:tgtEl>
                                        <p:attrNameLst>
                                          <p:attrName>ppt_x</p:attrName>
                                        </p:attrNameLst>
                                      </p:cBhvr>
                                      <p:tavLst>
                                        <p:tav tm="0">
                                          <p:val>
                                            <p:strVal val="ppt_x"/>
                                          </p:val>
                                        </p:tav>
                                        <p:tav tm="100000">
                                          <p:val>
                                            <p:strVal val="ppt_x"/>
                                          </p:val>
                                        </p:tav>
                                      </p:tavLst>
                                    </p:anim>
                                    <p:anim calcmode="lin" valueType="num">
                                      <p:cBhvr additive="base">
                                        <p:cTn id="73" dur="500"/>
                                        <p:tgtEl>
                                          <p:spTgt spid="37"/>
                                        </p:tgtEl>
                                        <p:attrNameLst>
                                          <p:attrName>ppt_y</p:attrName>
                                        </p:attrNameLst>
                                      </p:cBhvr>
                                      <p:tavLst>
                                        <p:tav tm="0">
                                          <p:val>
                                            <p:strVal val="ppt_y"/>
                                          </p:val>
                                        </p:tav>
                                        <p:tav tm="100000">
                                          <p:val>
                                            <p:strVal val="1+ppt_h/2"/>
                                          </p:val>
                                        </p:tav>
                                      </p:tavLst>
                                    </p:anim>
                                    <p:set>
                                      <p:cBhvr>
                                        <p:cTn id="74" dur="1" fill="hold">
                                          <p:stCondLst>
                                            <p:cond delay="499"/>
                                          </p:stCondLst>
                                        </p:cTn>
                                        <p:tgtEl>
                                          <p:spTgt spid="37"/>
                                        </p:tgtEl>
                                        <p:attrNameLst>
                                          <p:attrName>style.visibility</p:attrName>
                                        </p:attrNameLst>
                                      </p:cBhvr>
                                      <p:to>
                                        <p:strVal val="hidden"/>
                                      </p:to>
                                    </p:set>
                                  </p:childTnLst>
                                </p:cTn>
                              </p:par>
                              <p:par>
                                <p:cTn id="75" presetID="53" presetClass="exit" presetSubtype="32" fill="hold" nodeType="withEffect">
                                  <p:stCondLst>
                                    <p:cond delay="0"/>
                                  </p:stCondLst>
                                  <p:childTnLst>
                                    <p:anim calcmode="lin" valueType="num">
                                      <p:cBhvr>
                                        <p:cTn id="76" dur="500"/>
                                        <p:tgtEl>
                                          <p:spTgt spid="42"/>
                                        </p:tgtEl>
                                        <p:attrNameLst>
                                          <p:attrName>ppt_w</p:attrName>
                                        </p:attrNameLst>
                                      </p:cBhvr>
                                      <p:tavLst>
                                        <p:tav tm="0">
                                          <p:val>
                                            <p:strVal val="ppt_w"/>
                                          </p:val>
                                        </p:tav>
                                        <p:tav tm="100000">
                                          <p:val>
                                            <p:fltVal val="0"/>
                                          </p:val>
                                        </p:tav>
                                      </p:tavLst>
                                    </p:anim>
                                    <p:anim calcmode="lin" valueType="num">
                                      <p:cBhvr>
                                        <p:cTn id="77" dur="500"/>
                                        <p:tgtEl>
                                          <p:spTgt spid="42"/>
                                        </p:tgtEl>
                                        <p:attrNameLst>
                                          <p:attrName>ppt_h</p:attrName>
                                        </p:attrNameLst>
                                      </p:cBhvr>
                                      <p:tavLst>
                                        <p:tav tm="0">
                                          <p:val>
                                            <p:strVal val="ppt_h"/>
                                          </p:val>
                                        </p:tav>
                                        <p:tav tm="100000">
                                          <p:val>
                                            <p:fltVal val="0"/>
                                          </p:val>
                                        </p:tav>
                                      </p:tavLst>
                                    </p:anim>
                                    <p:animEffect transition="out" filter="fade">
                                      <p:cBhvr>
                                        <p:cTn id="78" dur="500"/>
                                        <p:tgtEl>
                                          <p:spTgt spid="42"/>
                                        </p:tgtEl>
                                      </p:cBhvr>
                                    </p:animEffect>
                                    <p:set>
                                      <p:cBhvr>
                                        <p:cTn id="79" dur="1" fill="hold">
                                          <p:stCondLst>
                                            <p:cond delay="499"/>
                                          </p:stCondLst>
                                        </p:cTn>
                                        <p:tgtEl>
                                          <p:spTgt spid="42"/>
                                        </p:tgtEl>
                                        <p:attrNameLst>
                                          <p:attrName>style.visibility</p:attrName>
                                        </p:attrNameLst>
                                      </p:cBhvr>
                                      <p:to>
                                        <p:strVal val="hidden"/>
                                      </p:to>
                                    </p:set>
                                  </p:childTnLst>
                                </p:cTn>
                              </p:par>
                              <p:par>
                                <p:cTn id="80" presetID="2" presetClass="exit" presetSubtype="8" fill="hold" grpId="1" nodeType="withEffect">
                                  <p:stCondLst>
                                    <p:cond delay="0"/>
                                  </p:stCondLst>
                                  <p:childTnLst>
                                    <p:anim calcmode="lin" valueType="num">
                                      <p:cBhvr additive="base">
                                        <p:cTn id="81" dur="500"/>
                                        <p:tgtEl>
                                          <p:spTgt spid="17"/>
                                        </p:tgtEl>
                                        <p:attrNameLst>
                                          <p:attrName>ppt_x</p:attrName>
                                        </p:attrNameLst>
                                      </p:cBhvr>
                                      <p:tavLst>
                                        <p:tav tm="0">
                                          <p:val>
                                            <p:strVal val="ppt_x"/>
                                          </p:val>
                                        </p:tav>
                                        <p:tav tm="100000">
                                          <p:val>
                                            <p:strVal val="0-ppt_w/2"/>
                                          </p:val>
                                        </p:tav>
                                      </p:tavLst>
                                    </p:anim>
                                    <p:anim calcmode="lin" valueType="num">
                                      <p:cBhvr additive="base">
                                        <p:cTn id="82" dur="500"/>
                                        <p:tgtEl>
                                          <p:spTgt spid="17"/>
                                        </p:tgtEl>
                                        <p:attrNameLst>
                                          <p:attrName>ppt_y</p:attrName>
                                        </p:attrNameLst>
                                      </p:cBhvr>
                                      <p:tavLst>
                                        <p:tav tm="0">
                                          <p:val>
                                            <p:strVal val="ppt_y"/>
                                          </p:val>
                                        </p:tav>
                                        <p:tav tm="100000">
                                          <p:val>
                                            <p:strVal val="ppt_y"/>
                                          </p:val>
                                        </p:tav>
                                      </p:tavLst>
                                    </p:anim>
                                    <p:set>
                                      <p:cBhvr>
                                        <p:cTn id="83" dur="1" fill="hold">
                                          <p:stCondLst>
                                            <p:cond delay="499"/>
                                          </p:stCondLst>
                                        </p:cTn>
                                        <p:tgtEl>
                                          <p:spTgt spid="17"/>
                                        </p:tgtEl>
                                        <p:attrNameLst>
                                          <p:attrName>style.visibility</p:attrName>
                                        </p:attrNameLst>
                                      </p:cBhvr>
                                      <p:to>
                                        <p:strVal val="hidden"/>
                                      </p:to>
                                    </p:set>
                                  </p:childTnLst>
                                </p:cTn>
                              </p:par>
                              <p:par>
                                <p:cTn id="84" presetID="2" presetClass="exit" presetSubtype="8" fill="hold" grpId="1" nodeType="withEffect">
                                  <p:stCondLst>
                                    <p:cond delay="0"/>
                                  </p:stCondLst>
                                  <p:childTnLst>
                                    <p:anim calcmode="lin" valueType="num">
                                      <p:cBhvr additive="base">
                                        <p:cTn id="85" dur="500"/>
                                        <p:tgtEl>
                                          <p:spTgt spid="44"/>
                                        </p:tgtEl>
                                        <p:attrNameLst>
                                          <p:attrName>ppt_x</p:attrName>
                                        </p:attrNameLst>
                                      </p:cBhvr>
                                      <p:tavLst>
                                        <p:tav tm="0">
                                          <p:val>
                                            <p:strVal val="ppt_x"/>
                                          </p:val>
                                        </p:tav>
                                        <p:tav tm="100000">
                                          <p:val>
                                            <p:strVal val="0-ppt_w/2"/>
                                          </p:val>
                                        </p:tav>
                                      </p:tavLst>
                                    </p:anim>
                                    <p:anim calcmode="lin" valueType="num">
                                      <p:cBhvr additive="base">
                                        <p:cTn id="86" dur="500"/>
                                        <p:tgtEl>
                                          <p:spTgt spid="44"/>
                                        </p:tgtEl>
                                        <p:attrNameLst>
                                          <p:attrName>ppt_y</p:attrName>
                                        </p:attrNameLst>
                                      </p:cBhvr>
                                      <p:tavLst>
                                        <p:tav tm="0">
                                          <p:val>
                                            <p:strVal val="ppt_y"/>
                                          </p:val>
                                        </p:tav>
                                        <p:tav tm="100000">
                                          <p:val>
                                            <p:strVal val="ppt_y"/>
                                          </p:val>
                                        </p:tav>
                                      </p:tavLst>
                                    </p:anim>
                                    <p:set>
                                      <p:cBhvr>
                                        <p:cTn id="87" dur="1" fill="hold">
                                          <p:stCondLst>
                                            <p:cond delay="499"/>
                                          </p:stCondLst>
                                        </p:cTn>
                                        <p:tgtEl>
                                          <p:spTgt spid="44"/>
                                        </p:tgtEl>
                                        <p:attrNameLst>
                                          <p:attrName>style.visibility</p:attrName>
                                        </p:attrNameLst>
                                      </p:cBhvr>
                                      <p:to>
                                        <p:strVal val="hidden"/>
                                      </p:to>
                                    </p:set>
                                  </p:childTnLst>
                                </p:cTn>
                              </p:par>
                              <p:par>
                                <p:cTn id="88" presetID="2" presetClass="exit" presetSubtype="8" fill="hold" grpId="1" nodeType="withEffect">
                                  <p:stCondLst>
                                    <p:cond delay="0"/>
                                  </p:stCondLst>
                                  <p:childTnLst>
                                    <p:anim calcmode="lin" valueType="num">
                                      <p:cBhvr additive="base">
                                        <p:cTn id="89" dur="500"/>
                                        <p:tgtEl>
                                          <p:spTgt spid="45"/>
                                        </p:tgtEl>
                                        <p:attrNameLst>
                                          <p:attrName>ppt_x</p:attrName>
                                        </p:attrNameLst>
                                      </p:cBhvr>
                                      <p:tavLst>
                                        <p:tav tm="0">
                                          <p:val>
                                            <p:strVal val="ppt_x"/>
                                          </p:val>
                                        </p:tav>
                                        <p:tav tm="100000">
                                          <p:val>
                                            <p:strVal val="0-ppt_w/2"/>
                                          </p:val>
                                        </p:tav>
                                      </p:tavLst>
                                    </p:anim>
                                    <p:anim calcmode="lin" valueType="num">
                                      <p:cBhvr additive="base">
                                        <p:cTn id="90" dur="500"/>
                                        <p:tgtEl>
                                          <p:spTgt spid="45"/>
                                        </p:tgtEl>
                                        <p:attrNameLst>
                                          <p:attrName>ppt_y</p:attrName>
                                        </p:attrNameLst>
                                      </p:cBhvr>
                                      <p:tavLst>
                                        <p:tav tm="0">
                                          <p:val>
                                            <p:strVal val="ppt_y"/>
                                          </p:val>
                                        </p:tav>
                                        <p:tav tm="100000">
                                          <p:val>
                                            <p:strVal val="ppt_y"/>
                                          </p:val>
                                        </p:tav>
                                      </p:tavLst>
                                    </p:anim>
                                    <p:set>
                                      <p:cBhvr>
                                        <p:cTn id="91" dur="1" fill="hold">
                                          <p:stCondLst>
                                            <p:cond delay="499"/>
                                          </p:stCondLst>
                                        </p:cTn>
                                        <p:tgtEl>
                                          <p:spTgt spid="45"/>
                                        </p:tgtEl>
                                        <p:attrNameLst>
                                          <p:attrName>style.visibility</p:attrName>
                                        </p:attrNameLst>
                                      </p:cBhvr>
                                      <p:to>
                                        <p:strVal val="hidden"/>
                                      </p:to>
                                    </p:set>
                                  </p:childTnLst>
                                </p:cTn>
                              </p:par>
                              <p:par>
                                <p:cTn id="92" presetID="2" presetClass="exit" presetSubtype="8" fill="hold" grpId="1" nodeType="withEffect">
                                  <p:stCondLst>
                                    <p:cond delay="0"/>
                                  </p:stCondLst>
                                  <p:childTnLst>
                                    <p:anim calcmode="lin" valueType="num">
                                      <p:cBhvr additive="base">
                                        <p:cTn id="93" dur="500"/>
                                        <p:tgtEl>
                                          <p:spTgt spid="46"/>
                                        </p:tgtEl>
                                        <p:attrNameLst>
                                          <p:attrName>ppt_x</p:attrName>
                                        </p:attrNameLst>
                                      </p:cBhvr>
                                      <p:tavLst>
                                        <p:tav tm="0">
                                          <p:val>
                                            <p:strVal val="ppt_x"/>
                                          </p:val>
                                        </p:tav>
                                        <p:tav tm="100000">
                                          <p:val>
                                            <p:strVal val="0-ppt_w/2"/>
                                          </p:val>
                                        </p:tav>
                                      </p:tavLst>
                                    </p:anim>
                                    <p:anim calcmode="lin" valueType="num">
                                      <p:cBhvr additive="base">
                                        <p:cTn id="94" dur="500"/>
                                        <p:tgtEl>
                                          <p:spTgt spid="46"/>
                                        </p:tgtEl>
                                        <p:attrNameLst>
                                          <p:attrName>ppt_y</p:attrName>
                                        </p:attrNameLst>
                                      </p:cBhvr>
                                      <p:tavLst>
                                        <p:tav tm="0">
                                          <p:val>
                                            <p:strVal val="ppt_y"/>
                                          </p:val>
                                        </p:tav>
                                        <p:tav tm="100000">
                                          <p:val>
                                            <p:strVal val="ppt_y"/>
                                          </p:val>
                                        </p:tav>
                                      </p:tavLst>
                                    </p:anim>
                                    <p:set>
                                      <p:cBhvr>
                                        <p:cTn id="95" dur="1" fill="hold">
                                          <p:stCondLst>
                                            <p:cond delay="499"/>
                                          </p:stCondLst>
                                        </p:cTn>
                                        <p:tgtEl>
                                          <p:spTgt spid="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P spid="37" grpId="0" animBg="1"/>
      <p:bldP spid="37" grpId="1" animBg="1"/>
      <p:bldP spid="17" grpId="0" animBg="1"/>
      <p:bldP spid="17" grpId="1" animBg="1"/>
      <p:bldP spid="44" grpId="0" animBg="1"/>
      <p:bldP spid="44" grpId="1" animBg="1"/>
      <p:bldP spid="45" grpId="0" animBg="1"/>
      <p:bldP spid="45" grpId="1" animBg="1"/>
      <p:bldP spid="46" grpId="0" animBg="1"/>
      <p:bldP spid="46"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51F79F2B-2A69-4C16-BED8-DF946BD068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3446" y="1389302"/>
            <a:ext cx="9011954" cy="5436189"/>
          </a:xfrm>
          <a:prstGeom prst="rect">
            <a:avLst/>
          </a:prstGeom>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5119" y="3548965"/>
            <a:ext cx="1536488" cy="1374753"/>
          </a:xfrm>
          <a:prstGeom prst="rect">
            <a:avLst/>
          </a:prstGeom>
        </p:spPr>
      </p:pic>
      <p:sp>
        <p:nvSpPr>
          <p:cNvPr id="2" name="TextBox 1"/>
          <p:cNvSpPr txBox="1"/>
          <p:nvPr/>
        </p:nvSpPr>
        <p:spPr>
          <a:xfrm>
            <a:off x="124237" y="1368773"/>
            <a:ext cx="3328264"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b="1" dirty="0"/>
              <a:t>Start On Click </a:t>
            </a:r>
            <a:r>
              <a:rPr lang="en-CA" dirty="0"/>
              <a:t>forces the animation to wait for a mouse click before being run.</a:t>
            </a:r>
          </a:p>
        </p:txBody>
      </p:sp>
      <p:cxnSp>
        <p:nvCxnSpPr>
          <p:cNvPr id="4" name="Straight Arrow Connector 3"/>
          <p:cNvCxnSpPr>
            <a:cxnSpLocks/>
          </p:cNvCxnSpPr>
          <p:nvPr/>
        </p:nvCxnSpPr>
        <p:spPr>
          <a:xfrm>
            <a:off x="3443955" y="1909068"/>
            <a:ext cx="7263925" cy="17724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32782" y="2753150"/>
            <a:ext cx="3328264" cy="1323439"/>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dirty="0"/>
              <a:t>Start With Previous </a:t>
            </a:r>
            <a:r>
              <a:rPr lang="en-CA" b="0" dirty="0"/>
              <a:t>causes the animation to occur at the same time as the previous animation.</a:t>
            </a:r>
          </a:p>
        </p:txBody>
      </p:sp>
      <p:cxnSp>
        <p:nvCxnSpPr>
          <p:cNvPr id="12" name="Straight Arrow Connector 11"/>
          <p:cNvCxnSpPr>
            <a:cxnSpLocks/>
            <a:stCxn id="5" idx="3"/>
          </p:cNvCxnSpPr>
          <p:nvPr/>
        </p:nvCxnSpPr>
        <p:spPr>
          <a:xfrm>
            <a:off x="3461046" y="3414870"/>
            <a:ext cx="7246834" cy="42023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24237" y="4422308"/>
            <a:ext cx="3328264"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dirty="0"/>
              <a:t>Start After Previous </a:t>
            </a:r>
            <a:r>
              <a:rPr lang="en-CA" b="0" dirty="0"/>
              <a:t>runs the animation after the previous one has ended.</a:t>
            </a:r>
          </a:p>
        </p:txBody>
      </p:sp>
      <p:cxnSp>
        <p:nvCxnSpPr>
          <p:cNvPr id="19" name="Straight Arrow Connector 18"/>
          <p:cNvCxnSpPr>
            <a:cxnSpLocks/>
          </p:cNvCxnSpPr>
          <p:nvPr/>
        </p:nvCxnSpPr>
        <p:spPr>
          <a:xfrm flipV="1">
            <a:off x="3461046" y="4033616"/>
            <a:ext cx="7246834" cy="13364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4FEBF6B-E943-465C-BBCE-63CEFB32ECD0}"/>
              </a:ext>
            </a:extLst>
          </p:cNvPr>
          <p:cNvSpPr txBox="1"/>
          <p:nvPr/>
        </p:nvSpPr>
        <p:spPr>
          <a:xfrm>
            <a:off x="124237" y="5436282"/>
            <a:ext cx="5819363" cy="1015663"/>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b="1"/>
            </a:lvl1pPr>
          </a:lstStyle>
          <a:p>
            <a:r>
              <a:rPr lang="en-CA" b="0" dirty="0"/>
              <a:t>If you set to </a:t>
            </a:r>
            <a:r>
              <a:rPr lang="en-CA" dirty="0"/>
              <a:t>Start After Previous</a:t>
            </a:r>
            <a:r>
              <a:rPr lang="en-CA" b="0" dirty="0"/>
              <a:t> on the first animation then it starts immediately when the slide is displayed.</a:t>
            </a:r>
          </a:p>
        </p:txBody>
      </p:sp>
      <p:sp>
        <p:nvSpPr>
          <p:cNvPr id="3" name="TextBox 2">
            <a:extLst>
              <a:ext uri="{FF2B5EF4-FFF2-40B4-BE49-F238E27FC236}">
                <a16:creationId xmlns:a16="http://schemas.microsoft.com/office/drawing/2014/main" id="{7E7A74B8-66A0-4406-B56B-831DDED0C3C8}"/>
              </a:ext>
            </a:extLst>
          </p:cNvPr>
          <p:cNvSpPr txBox="1"/>
          <p:nvPr/>
        </p:nvSpPr>
        <p:spPr>
          <a:xfrm>
            <a:off x="4335259" y="252691"/>
            <a:ext cx="6777584"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Now that we have animated the arrow let’s adjust a few things.</a:t>
            </a:r>
          </a:p>
        </p:txBody>
      </p:sp>
      <p:sp>
        <p:nvSpPr>
          <p:cNvPr id="14" name="Slide Number Placeholder 61">
            <a:extLst>
              <a:ext uri="{FF2B5EF4-FFF2-40B4-BE49-F238E27FC236}">
                <a16:creationId xmlns:a16="http://schemas.microsoft.com/office/drawing/2014/main" id="{515E2A72-A4C4-4266-A282-30BAEB5790EA}"/>
              </a:ext>
            </a:extLst>
          </p:cNvPr>
          <p:cNvSpPr txBox="1">
            <a:spLocks/>
          </p:cNvSpPr>
          <p:nvPr/>
        </p:nvSpPr>
        <p:spPr>
          <a:xfrm>
            <a:off x="337306" y="6461758"/>
            <a:ext cx="476250" cy="3873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2E2B24C-DC2C-4712-9D60-04BFC1B335EB}" type="slidenum">
              <a:rPr lang="en-US" altLang="en-US" smtClean="0">
                <a:solidFill>
                  <a:schemeClr val="tx1"/>
                </a:solidFill>
              </a:rPr>
              <a:pPr algn="ctr"/>
              <a:t>47</a:t>
            </a:fld>
            <a:endParaRPr lang="en-US" altLang="en-US" dirty="0">
              <a:solidFill>
                <a:schemeClr val="tx1"/>
              </a:solidFill>
            </a:endParaRPr>
          </a:p>
        </p:txBody>
      </p:sp>
      <p:sp>
        <p:nvSpPr>
          <p:cNvPr id="16" name="TextBox 15">
            <a:extLst>
              <a:ext uri="{FF2B5EF4-FFF2-40B4-BE49-F238E27FC236}">
                <a16:creationId xmlns:a16="http://schemas.microsoft.com/office/drawing/2014/main" id="{6506D282-861A-4B31-B679-FF287FB50FD2}"/>
              </a:ext>
            </a:extLst>
          </p:cNvPr>
          <p:cNvSpPr txBox="1"/>
          <p:nvPr/>
        </p:nvSpPr>
        <p:spPr>
          <a:xfrm>
            <a:off x="61081" y="6525249"/>
            <a:ext cx="485775" cy="276999"/>
          </a:xfrm>
          <a:prstGeom prst="rect">
            <a:avLst/>
          </a:prstGeom>
          <a:noFill/>
        </p:spPr>
        <p:txBody>
          <a:bodyPr wrap="square" rtlCol="0">
            <a:spAutoFit/>
          </a:bodyPr>
          <a:lstStyle/>
          <a:p>
            <a:r>
              <a:rPr lang="en-CA" sz="1200" dirty="0"/>
              <a:t>Slide</a:t>
            </a:r>
          </a:p>
        </p:txBody>
      </p:sp>
      <p:sp>
        <p:nvSpPr>
          <p:cNvPr id="18" name="TextBox 17">
            <a:extLst>
              <a:ext uri="{FF2B5EF4-FFF2-40B4-BE49-F238E27FC236}">
                <a16:creationId xmlns:a16="http://schemas.microsoft.com/office/drawing/2014/main" id="{235A9CED-D41F-4537-A095-C7525E04F9C1}"/>
              </a:ext>
            </a:extLst>
          </p:cNvPr>
          <p:cNvSpPr txBox="1"/>
          <p:nvPr/>
        </p:nvSpPr>
        <p:spPr>
          <a:xfrm>
            <a:off x="97685" y="125486"/>
            <a:ext cx="219662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Adding Animation</a:t>
            </a:r>
          </a:p>
        </p:txBody>
      </p:sp>
    </p:spTree>
    <p:extLst>
      <p:ext uri="{BB962C8B-B14F-4D97-AF65-F5344CB8AC3E}">
        <p14:creationId xmlns:p14="http://schemas.microsoft.com/office/powerpoint/2010/main" val="142194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0-#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xit" presetSubtype="2" fill="hold" nodeType="clickEffect">
                                  <p:stCondLst>
                                    <p:cond delay="0"/>
                                  </p:stCondLst>
                                  <p:childTnLst>
                                    <p:animEffect transition="out" filter="wipe(right)">
                                      <p:cBhvr>
                                        <p:cTn id="42" dur="500"/>
                                        <p:tgtEl>
                                          <p:spTgt spid="4"/>
                                        </p:tgtEl>
                                      </p:cBhvr>
                                    </p:animEffect>
                                    <p:set>
                                      <p:cBhvr>
                                        <p:cTn id="43" dur="1" fill="hold">
                                          <p:stCondLst>
                                            <p:cond delay="499"/>
                                          </p:stCondLst>
                                        </p:cTn>
                                        <p:tgtEl>
                                          <p:spTgt spid="4"/>
                                        </p:tgtEl>
                                        <p:attrNameLst>
                                          <p:attrName>style.visibility</p:attrName>
                                        </p:attrNameLst>
                                      </p:cBhvr>
                                      <p:to>
                                        <p:strVal val="hidden"/>
                                      </p:to>
                                    </p:set>
                                  </p:childTnLst>
                                </p:cTn>
                              </p:par>
                              <p:par>
                                <p:cTn id="44" presetID="22" presetClass="exit" presetSubtype="2" fill="hold" nodeType="withEffect">
                                  <p:stCondLst>
                                    <p:cond delay="0"/>
                                  </p:stCondLst>
                                  <p:childTnLst>
                                    <p:animEffect transition="out" filter="wipe(right)">
                                      <p:cBhvr>
                                        <p:cTn id="45" dur="500"/>
                                        <p:tgtEl>
                                          <p:spTgt spid="12"/>
                                        </p:tgtEl>
                                      </p:cBhvr>
                                    </p:animEffect>
                                    <p:set>
                                      <p:cBhvr>
                                        <p:cTn id="46" dur="1" fill="hold">
                                          <p:stCondLst>
                                            <p:cond delay="499"/>
                                          </p:stCondLst>
                                        </p:cTn>
                                        <p:tgtEl>
                                          <p:spTgt spid="12"/>
                                        </p:tgtEl>
                                        <p:attrNameLst>
                                          <p:attrName>style.visibility</p:attrName>
                                        </p:attrNameLst>
                                      </p:cBhvr>
                                      <p:to>
                                        <p:strVal val="hidden"/>
                                      </p:to>
                                    </p:set>
                                  </p:childTnLst>
                                </p:cTn>
                              </p:par>
                              <p:par>
                                <p:cTn id="47" presetID="22" presetClass="exit" presetSubtype="2" fill="hold" nodeType="withEffect">
                                  <p:stCondLst>
                                    <p:cond delay="0"/>
                                  </p:stCondLst>
                                  <p:childTnLst>
                                    <p:animEffect transition="out" filter="wipe(right)">
                                      <p:cBhvr>
                                        <p:cTn id="48" dur="500"/>
                                        <p:tgtEl>
                                          <p:spTgt spid="19"/>
                                        </p:tgtEl>
                                      </p:cBhvr>
                                    </p:animEffect>
                                    <p:set>
                                      <p:cBhvr>
                                        <p:cTn id="49" dur="1" fill="hold">
                                          <p:stCondLst>
                                            <p:cond delay="499"/>
                                          </p:stCondLst>
                                        </p:cTn>
                                        <p:tgtEl>
                                          <p:spTgt spid="19"/>
                                        </p:tgtEl>
                                        <p:attrNameLst>
                                          <p:attrName>style.visibility</p:attrName>
                                        </p:attrNameLst>
                                      </p:cBhvr>
                                      <p:to>
                                        <p:strVal val="hidden"/>
                                      </p:to>
                                    </p:set>
                                  </p:childTnLst>
                                </p:cTn>
                              </p:par>
                            </p:childTnLst>
                          </p:cTn>
                        </p:par>
                        <p:par>
                          <p:cTn id="50" fill="hold">
                            <p:stCondLst>
                              <p:cond delay="500"/>
                            </p:stCondLst>
                            <p:childTnLst>
                              <p:par>
                                <p:cTn id="51" presetID="2" presetClass="exit" presetSubtype="4" fill="hold" grpId="1" nodeType="after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1+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grpId="1" nodeType="withEffect">
                                  <p:stCondLst>
                                    <p:cond delay="0"/>
                                  </p:stCondLst>
                                  <p:childTnLst>
                                    <p:anim calcmode="lin" valueType="num">
                                      <p:cBhvr additive="base">
                                        <p:cTn id="56" dur="500"/>
                                        <p:tgtEl>
                                          <p:spTgt spid="5"/>
                                        </p:tgtEl>
                                        <p:attrNameLst>
                                          <p:attrName>ppt_x</p:attrName>
                                        </p:attrNameLst>
                                      </p:cBhvr>
                                      <p:tavLst>
                                        <p:tav tm="0">
                                          <p:val>
                                            <p:strVal val="ppt_x"/>
                                          </p:val>
                                        </p:tav>
                                        <p:tav tm="100000">
                                          <p:val>
                                            <p:strVal val="ppt_x"/>
                                          </p:val>
                                        </p:tav>
                                      </p:tavLst>
                                    </p:anim>
                                    <p:anim calcmode="lin" valueType="num">
                                      <p:cBhvr additive="base">
                                        <p:cTn id="57" dur="500"/>
                                        <p:tgtEl>
                                          <p:spTgt spid="5"/>
                                        </p:tgtEl>
                                        <p:attrNameLst>
                                          <p:attrName>ppt_y</p:attrName>
                                        </p:attrNameLst>
                                      </p:cBhvr>
                                      <p:tavLst>
                                        <p:tav tm="0">
                                          <p:val>
                                            <p:strVal val="ppt_y"/>
                                          </p:val>
                                        </p:tav>
                                        <p:tav tm="100000">
                                          <p:val>
                                            <p:strVal val="1+ppt_h/2"/>
                                          </p:val>
                                        </p:tav>
                                      </p:tavLst>
                                    </p:anim>
                                    <p:set>
                                      <p:cBhvr>
                                        <p:cTn id="58" dur="1" fill="hold">
                                          <p:stCondLst>
                                            <p:cond delay="499"/>
                                          </p:stCondLst>
                                        </p:cTn>
                                        <p:tgtEl>
                                          <p:spTgt spid="5"/>
                                        </p:tgtEl>
                                        <p:attrNameLst>
                                          <p:attrName>style.visibility</p:attrName>
                                        </p:attrNameLst>
                                      </p:cBhvr>
                                      <p:to>
                                        <p:strVal val="hidden"/>
                                      </p:to>
                                    </p:set>
                                  </p:childTnLst>
                                </p:cTn>
                              </p:par>
                              <p:par>
                                <p:cTn id="59" presetID="2" presetClass="exit" presetSubtype="4" fill="hold" grpId="1" nodeType="withEffect">
                                  <p:stCondLst>
                                    <p:cond delay="0"/>
                                  </p:stCondLst>
                                  <p:childTnLst>
                                    <p:anim calcmode="lin" valueType="num">
                                      <p:cBhvr additive="base">
                                        <p:cTn id="60" dur="500"/>
                                        <p:tgtEl>
                                          <p:spTgt spid="15"/>
                                        </p:tgtEl>
                                        <p:attrNameLst>
                                          <p:attrName>ppt_x</p:attrName>
                                        </p:attrNameLst>
                                      </p:cBhvr>
                                      <p:tavLst>
                                        <p:tav tm="0">
                                          <p:val>
                                            <p:strVal val="ppt_x"/>
                                          </p:val>
                                        </p:tav>
                                        <p:tav tm="100000">
                                          <p:val>
                                            <p:strVal val="ppt_x"/>
                                          </p:val>
                                        </p:tav>
                                      </p:tavLst>
                                    </p:anim>
                                    <p:anim calcmode="lin" valueType="num">
                                      <p:cBhvr additive="base">
                                        <p:cTn id="61" dur="500"/>
                                        <p:tgtEl>
                                          <p:spTgt spid="15"/>
                                        </p:tgtEl>
                                        <p:attrNameLst>
                                          <p:attrName>ppt_y</p:attrName>
                                        </p:attrNameLst>
                                      </p:cBhvr>
                                      <p:tavLst>
                                        <p:tav tm="0">
                                          <p:val>
                                            <p:strVal val="ppt_y"/>
                                          </p:val>
                                        </p:tav>
                                        <p:tav tm="100000">
                                          <p:val>
                                            <p:strVal val="1+ppt_h/2"/>
                                          </p:val>
                                        </p:tav>
                                      </p:tavLst>
                                    </p:anim>
                                    <p:set>
                                      <p:cBhvr>
                                        <p:cTn id="62" dur="1" fill="hold">
                                          <p:stCondLst>
                                            <p:cond delay="499"/>
                                          </p:stCondLst>
                                        </p:cTn>
                                        <p:tgtEl>
                                          <p:spTgt spid="15"/>
                                        </p:tgtEl>
                                        <p:attrNameLst>
                                          <p:attrName>style.visibility</p:attrName>
                                        </p:attrNameLst>
                                      </p:cBhvr>
                                      <p:to>
                                        <p:strVal val="hidden"/>
                                      </p:to>
                                    </p:set>
                                  </p:childTnLst>
                                </p:cTn>
                              </p:par>
                              <p:par>
                                <p:cTn id="63" presetID="2" presetClass="exit" presetSubtype="4" fill="hold" grpId="1" nodeType="withEffect">
                                  <p:stCondLst>
                                    <p:cond delay="0"/>
                                  </p:stCondLst>
                                  <p:childTnLst>
                                    <p:anim calcmode="lin" valueType="num">
                                      <p:cBhvr additive="base">
                                        <p:cTn id="64" dur="500"/>
                                        <p:tgtEl>
                                          <p:spTgt spid="13"/>
                                        </p:tgtEl>
                                        <p:attrNameLst>
                                          <p:attrName>ppt_x</p:attrName>
                                        </p:attrNameLst>
                                      </p:cBhvr>
                                      <p:tavLst>
                                        <p:tav tm="0">
                                          <p:val>
                                            <p:strVal val="ppt_x"/>
                                          </p:val>
                                        </p:tav>
                                        <p:tav tm="100000">
                                          <p:val>
                                            <p:strVal val="ppt_x"/>
                                          </p:val>
                                        </p:tav>
                                      </p:tavLst>
                                    </p:anim>
                                    <p:anim calcmode="lin" valueType="num">
                                      <p:cBhvr additive="base">
                                        <p:cTn id="65" dur="500"/>
                                        <p:tgtEl>
                                          <p:spTgt spid="13"/>
                                        </p:tgtEl>
                                        <p:attrNameLst>
                                          <p:attrName>ppt_y</p:attrName>
                                        </p:attrNameLst>
                                      </p:cBhvr>
                                      <p:tavLst>
                                        <p:tav tm="0">
                                          <p:val>
                                            <p:strVal val="ppt_y"/>
                                          </p:val>
                                        </p:tav>
                                        <p:tav tm="100000">
                                          <p:val>
                                            <p:strVal val="1+ppt_h/2"/>
                                          </p:val>
                                        </p:tav>
                                      </p:tavLst>
                                    </p:anim>
                                    <p:set>
                                      <p:cBhvr>
                                        <p:cTn id="66"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5" grpId="0" animBg="1"/>
      <p:bldP spid="5" grpId="1" animBg="1"/>
      <p:bldP spid="15" grpId="0" animBg="1"/>
      <p:bldP spid="15" grpId="1" animBg="1"/>
      <p:bldP spid="13" grpId="0" animBg="1"/>
      <p:bldP spid="13"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a:extLst>
              <a:ext uri="{FF2B5EF4-FFF2-40B4-BE49-F238E27FC236}">
                <a16:creationId xmlns:a16="http://schemas.microsoft.com/office/drawing/2014/main" id="{03EF3222-2C26-437C-AD8D-9D156099A2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3779" y="1362666"/>
            <a:ext cx="9039650" cy="5458526"/>
          </a:xfrm>
          <a:prstGeom prst="rect">
            <a:avLst/>
          </a:prstGeom>
        </p:spPr>
      </p:pic>
      <p:pic>
        <p:nvPicPr>
          <p:cNvPr id="49" name="Picture 48">
            <a:extLst>
              <a:ext uri="{FF2B5EF4-FFF2-40B4-BE49-F238E27FC236}">
                <a16:creationId xmlns:a16="http://schemas.microsoft.com/office/drawing/2014/main" id="{0352B7F6-73CE-4E3D-9D15-EE9B05FD85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6024" y="3296823"/>
            <a:ext cx="3033965" cy="3050454"/>
          </a:xfrm>
          <a:prstGeom prst="rect">
            <a:avLst/>
          </a:prstGeom>
        </p:spPr>
      </p:pic>
      <p:sp>
        <p:nvSpPr>
          <p:cNvPr id="10" name="TextBox 9"/>
          <p:cNvSpPr txBox="1"/>
          <p:nvPr/>
        </p:nvSpPr>
        <p:spPr>
          <a:xfrm>
            <a:off x="124237" y="1219200"/>
            <a:ext cx="3698120" cy="2862322"/>
          </a:xfrm>
          <a:prstGeom prst="rect">
            <a:avLst/>
          </a:prstGeom>
          <a:solidFill>
            <a:schemeClr val="bg1"/>
          </a:solidFill>
          <a:ln w="19050">
            <a:solidFill>
              <a:schemeClr val="accent2"/>
            </a:solidFill>
          </a:ln>
        </p:spPr>
        <p:txBody>
          <a:bodyPr wrap="square" rtlCol="0">
            <a:spAutoFit/>
          </a:bodyPr>
          <a:lstStyle/>
          <a:p>
            <a:r>
              <a:rPr lang="en-CA" sz="2000" dirty="0"/>
              <a:t>On the </a:t>
            </a:r>
            <a:r>
              <a:rPr lang="en-CA" sz="2000" b="1" i="1" dirty="0"/>
              <a:t>Timing</a:t>
            </a:r>
            <a:r>
              <a:rPr lang="en-CA" sz="2000" dirty="0"/>
              <a:t> tab you can set …</a:t>
            </a:r>
          </a:p>
          <a:p>
            <a:pPr marL="542925" indent="-285750">
              <a:buFont typeface="Wingdings" panose="05000000000000000000" pitchFamily="2" charset="2"/>
              <a:buChar char="Ø"/>
            </a:pPr>
            <a:r>
              <a:rPr lang="en-CA" sz="2000" dirty="0"/>
              <a:t>How the animation starts</a:t>
            </a:r>
          </a:p>
          <a:p>
            <a:pPr marL="542925" indent="-285750">
              <a:buFont typeface="Wingdings" panose="05000000000000000000" pitchFamily="2" charset="2"/>
              <a:buChar char="Ø"/>
            </a:pPr>
            <a:r>
              <a:rPr lang="en-CA" sz="2000" dirty="0"/>
              <a:t>A delay before it starts</a:t>
            </a:r>
          </a:p>
          <a:p>
            <a:pPr marL="542925" indent="-285750">
              <a:buFont typeface="Wingdings" panose="05000000000000000000" pitchFamily="2" charset="2"/>
              <a:buChar char="Ø"/>
            </a:pPr>
            <a:r>
              <a:rPr lang="en-CA" sz="2000" dirty="0"/>
              <a:t>The duration (how long it takes to animate)</a:t>
            </a:r>
          </a:p>
          <a:p>
            <a:pPr marL="542925" indent="-285750">
              <a:buFont typeface="Wingdings" panose="05000000000000000000" pitchFamily="2" charset="2"/>
              <a:buChar char="Ø"/>
            </a:pPr>
            <a:r>
              <a:rPr lang="en-CA" sz="2000" dirty="0"/>
              <a:t>Whether it repeats</a:t>
            </a:r>
          </a:p>
          <a:p>
            <a:pPr marL="542925" indent="-285750">
              <a:buFont typeface="Wingdings" panose="05000000000000000000" pitchFamily="2" charset="2"/>
              <a:buChar char="Ø"/>
            </a:pPr>
            <a:r>
              <a:rPr lang="en-CA" sz="2000" dirty="0"/>
              <a:t>If the animation rewinds to the start when completed</a:t>
            </a:r>
          </a:p>
          <a:p>
            <a:pPr marL="542925" indent="-285750">
              <a:buFont typeface="Wingdings" panose="05000000000000000000" pitchFamily="2" charset="2"/>
              <a:buChar char="Ø"/>
            </a:pPr>
            <a:r>
              <a:rPr lang="en-CA" sz="2000" dirty="0"/>
              <a:t>Or add a trigger</a:t>
            </a:r>
          </a:p>
        </p:txBody>
      </p:sp>
      <p:sp>
        <p:nvSpPr>
          <p:cNvPr id="14" name="Rounded Rectangle 13"/>
          <p:cNvSpPr/>
          <p:nvPr/>
        </p:nvSpPr>
        <p:spPr>
          <a:xfrm>
            <a:off x="734888" y="1608169"/>
            <a:ext cx="2864520" cy="261820"/>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734888" y="1890668"/>
            <a:ext cx="2864520" cy="282798"/>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734888" y="2198166"/>
            <a:ext cx="2864520" cy="576922"/>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735415" y="2799788"/>
            <a:ext cx="2864520" cy="283659"/>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734888" y="3107349"/>
            <a:ext cx="2865047" cy="576922"/>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734888" y="3708173"/>
            <a:ext cx="2845470" cy="308359"/>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9772" y="2652415"/>
            <a:ext cx="1536488" cy="1374753"/>
          </a:xfrm>
          <a:prstGeom prst="rect">
            <a:avLst/>
          </a:prstGeom>
        </p:spPr>
      </p:pic>
      <p:cxnSp>
        <p:nvCxnSpPr>
          <p:cNvPr id="18" name="Straight Arrow Connector 17"/>
          <p:cNvCxnSpPr>
            <a:cxnSpLocks/>
            <a:stCxn id="14" idx="3"/>
          </p:cNvCxnSpPr>
          <p:nvPr/>
        </p:nvCxnSpPr>
        <p:spPr>
          <a:xfrm>
            <a:off x="3599408" y="1739079"/>
            <a:ext cx="3466613" cy="222311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cxnSpLocks/>
            <a:stCxn id="23" idx="3"/>
          </p:cNvCxnSpPr>
          <p:nvPr/>
        </p:nvCxnSpPr>
        <p:spPr>
          <a:xfrm>
            <a:off x="3599408" y="2032067"/>
            <a:ext cx="3466613" cy="20954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cxnSpLocks/>
            <a:stCxn id="26" idx="3"/>
          </p:cNvCxnSpPr>
          <p:nvPr/>
        </p:nvCxnSpPr>
        <p:spPr>
          <a:xfrm>
            <a:off x="3599408" y="2486627"/>
            <a:ext cx="3466613" cy="18403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cxnSpLocks/>
            <a:stCxn id="28" idx="3"/>
          </p:cNvCxnSpPr>
          <p:nvPr/>
        </p:nvCxnSpPr>
        <p:spPr>
          <a:xfrm>
            <a:off x="3599935" y="2941618"/>
            <a:ext cx="3466086" cy="159446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cxnSpLocks/>
            <a:stCxn id="29" idx="3"/>
          </p:cNvCxnSpPr>
          <p:nvPr/>
        </p:nvCxnSpPr>
        <p:spPr>
          <a:xfrm>
            <a:off x="3599935" y="3395810"/>
            <a:ext cx="2998573" cy="12915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cxnSpLocks/>
            <a:stCxn id="30" idx="3"/>
          </p:cNvCxnSpPr>
          <p:nvPr/>
        </p:nvCxnSpPr>
        <p:spPr>
          <a:xfrm>
            <a:off x="3580358" y="3862353"/>
            <a:ext cx="2998573" cy="102893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6DEDE555-BB59-4D29-A702-08C5844914BA}"/>
              </a:ext>
            </a:extLst>
          </p:cNvPr>
          <p:cNvSpPr txBox="1"/>
          <p:nvPr/>
        </p:nvSpPr>
        <p:spPr>
          <a:xfrm>
            <a:off x="6334896" y="885062"/>
            <a:ext cx="3873133"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US" sz="2000" dirty="0"/>
              <a:t>Click on the </a:t>
            </a:r>
            <a:r>
              <a:rPr lang="en-US" sz="2000" b="1" dirty="0"/>
              <a:t>Timing</a:t>
            </a:r>
            <a:r>
              <a:rPr lang="en-US" sz="2000" dirty="0"/>
              <a:t> menu option.</a:t>
            </a:r>
            <a:endParaRPr lang="en-CA" sz="2000" dirty="0"/>
          </a:p>
        </p:txBody>
      </p:sp>
      <p:cxnSp>
        <p:nvCxnSpPr>
          <p:cNvPr id="39" name="Straight Arrow Connector 38">
            <a:extLst>
              <a:ext uri="{FF2B5EF4-FFF2-40B4-BE49-F238E27FC236}">
                <a16:creationId xmlns:a16="http://schemas.microsoft.com/office/drawing/2014/main" id="{84BDD80B-B395-4DC8-8FEE-8ED934CDA647}"/>
              </a:ext>
            </a:extLst>
          </p:cNvPr>
          <p:cNvCxnSpPr>
            <a:cxnSpLocks/>
            <a:stCxn id="35" idx="2"/>
          </p:cNvCxnSpPr>
          <p:nvPr/>
        </p:nvCxnSpPr>
        <p:spPr>
          <a:xfrm>
            <a:off x="8271463" y="1285172"/>
            <a:ext cx="2445964" cy="21911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44" name="Group 43">
            <a:extLst>
              <a:ext uri="{FF2B5EF4-FFF2-40B4-BE49-F238E27FC236}">
                <a16:creationId xmlns:a16="http://schemas.microsoft.com/office/drawing/2014/main" id="{49B4B44C-3F15-4140-9D20-3A827F4A56F3}"/>
              </a:ext>
            </a:extLst>
          </p:cNvPr>
          <p:cNvGrpSpPr/>
          <p:nvPr/>
        </p:nvGrpSpPr>
        <p:grpSpPr>
          <a:xfrm>
            <a:off x="7249297" y="3323315"/>
            <a:ext cx="3456844" cy="416663"/>
            <a:chOff x="7249297" y="3323315"/>
            <a:chExt cx="3456844" cy="416663"/>
          </a:xfrm>
        </p:grpSpPr>
        <p:cxnSp>
          <p:nvCxnSpPr>
            <p:cNvPr id="27" name="Straight Arrow Connector 26"/>
            <p:cNvCxnSpPr>
              <a:cxnSpLocks/>
            </p:cNvCxnSpPr>
            <p:nvPr/>
          </p:nvCxnSpPr>
          <p:spPr>
            <a:xfrm flipH="1">
              <a:off x="7249297" y="3517557"/>
              <a:ext cx="3426943" cy="22242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C28CEF27-70CF-4016-B1A5-82C7D4E608CA}"/>
                </a:ext>
              </a:extLst>
            </p:cNvPr>
            <p:cNvSpPr txBox="1"/>
            <p:nvPr/>
          </p:nvSpPr>
          <p:spPr>
            <a:xfrm rot="21405497">
              <a:off x="7938228" y="3323315"/>
              <a:ext cx="2767913" cy="369332"/>
            </a:xfrm>
            <a:prstGeom prst="rect">
              <a:avLst/>
            </a:prstGeom>
            <a:noFill/>
          </p:spPr>
          <p:txBody>
            <a:bodyPr wrap="square" rtlCol="0">
              <a:spAutoFit/>
            </a:bodyPr>
            <a:lstStyle/>
            <a:p>
              <a:r>
                <a:rPr lang="en-US" dirty="0"/>
                <a:t>Click on the </a:t>
              </a:r>
              <a:r>
                <a:rPr lang="en-US" b="1" dirty="0"/>
                <a:t>Timing</a:t>
              </a:r>
              <a:r>
                <a:rPr lang="en-US" dirty="0"/>
                <a:t> tab.</a:t>
              </a:r>
              <a:endParaRPr lang="en-CA" dirty="0"/>
            </a:p>
          </p:txBody>
        </p:sp>
      </p:grpSp>
      <p:sp>
        <p:nvSpPr>
          <p:cNvPr id="33" name="Slide Number Placeholder 61">
            <a:extLst>
              <a:ext uri="{FF2B5EF4-FFF2-40B4-BE49-F238E27FC236}">
                <a16:creationId xmlns:a16="http://schemas.microsoft.com/office/drawing/2014/main" id="{3C7A3A88-B5F4-45E8-96D8-24DECA374CB8}"/>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48</a:t>
            </a:fld>
            <a:endParaRPr lang="en-US" altLang="en-US" dirty="0">
              <a:solidFill>
                <a:schemeClr val="tx1"/>
              </a:solidFill>
            </a:endParaRPr>
          </a:p>
        </p:txBody>
      </p:sp>
      <p:sp>
        <p:nvSpPr>
          <p:cNvPr id="37" name="TextBox 36">
            <a:extLst>
              <a:ext uri="{FF2B5EF4-FFF2-40B4-BE49-F238E27FC236}">
                <a16:creationId xmlns:a16="http://schemas.microsoft.com/office/drawing/2014/main" id="{6BFD0F66-2479-4108-92E9-86BA4FA6E8E7}"/>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2" name="TextBox 41">
            <a:extLst>
              <a:ext uri="{FF2B5EF4-FFF2-40B4-BE49-F238E27FC236}">
                <a16:creationId xmlns:a16="http://schemas.microsoft.com/office/drawing/2014/main" id="{EB68FD65-5DB3-4682-966C-1FA17417140A}"/>
              </a:ext>
            </a:extLst>
          </p:cNvPr>
          <p:cNvSpPr txBox="1"/>
          <p:nvPr/>
        </p:nvSpPr>
        <p:spPr>
          <a:xfrm>
            <a:off x="97685" y="125486"/>
            <a:ext cx="219662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Adding Animation</a:t>
            </a:r>
          </a:p>
        </p:txBody>
      </p:sp>
    </p:spTree>
    <p:extLst>
      <p:ext uri="{BB962C8B-B14F-4D97-AF65-F5344CB8AC3E}">
        <p14:creationId xmlns:p14="http://schemas.microsoft.com/office/powerpoint/2010/main" val="324928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0-#ppt_w/2"/>
                                          </p:val>
                                        </p:tav>
                                        <p:tav tm="100000">
                                          <p:val>
                                            <p:strVal val="#ppt_x"/>
                                          </p:val>
                                        </p:tav>
                                      </p:tavLst>
                                    </p:anim>
                                    <p:anim calcmode="lin" valueType="num">
                                      <p:cBhvr additive="base">
                                        <p:cTn id="8" dur="500" fill="hold"/>
                                        <p:tgtEl>
                                          <p:spTgt spid="3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up)">
                                      <p:cBhvr>
                                        <p:cTn id="12" dur="500"/>
                                        <p:tgtEl>
                                          <p:spTgt spid="39"/>
                                        </p:tgtEl>
                                      </p:cBhvr>
                                    </p:animEffect>
                                  </p:childTnLst>
                                </p:cTn>
                              </p:par>
                            </p:childTnLst>
                          </p:cTn>
                        </p:par>
                        <p:par>
                          <p:cTn id="13" fill="hold">
                            <p:stCondLst>
                              <p:cond delay="1000"/>
                            </p:stCondLst>
                            <p:childTnLst>
                              <p:par>
                                <p:cTn id="14" presetID="22" presetClass="entr" presetSubtype="2" fill="hold" nodeType="after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wipe(right)">
                                      <p:cBhvr>
                                        <p:cTn id="16" dur="500"/>
                                        <p:tgtEl>
                                          <p:spTgt spid="4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8" fill="hold" nodeType="clickEffect">
                                  <p:stCondLst>
                                    <p:cond delay="0"/>
                                  </p:stCondLst>
                                  <p:childTnLst>
                                    <p:animEffect transition="out" filter="wipe(left)">
                                      <p:cBhvr>
                                        <p:cTn id="20" dur="500"/>
                                        <p:tgtEl>
                                          <p:spTgt spid="44"/>
                                        </p:tgtEl>
                                      </p:cBhvr>
                                    </p:animEffect>
                                    <p:set>
                                      <p:cBhvr>
                                        <p:cTn id="21" dur="1" fill="hold">
                                          <p:stCondLst>
                                            <p:cond delay="499"/>
                                          </p:stCondLst>
                                        </p:cTn>
                                        <p:tgtEl>
                                          <p:spTgt spid="44"/>
                                        </p:tgtEl>
                                        <p:attrNameLst>
                                          <p:attrName>style.visibility</p:attrName>
                                        </p:attrNameLst>
                                      </p:cBhvr>
                                      <p:to>
                                        <p:strVal val="hidden"/>
                                      </p:to>
                                    </p:set>
                                  </p:childTnLst>
                                </p:cTn>
                              </p:par>
                              <p:par>
                                <p:cTn id="22" presetID="22" presetClass="exit" presetSubtype="4" fill="hold" nodeType="withEffect">
                                  <p:stCondLst>
                                    <p:cond delay="0"/>
                                  </p:stCondLst>
                                  <p:childTnLst>
                                    <p:animEffect transition="out" filter="wipe(down)">
                                      <p:cBhvr>
                                        <p:cTn id="23" dur="500"/>
                                        <p:tgtEl>
                                          <p:spTgt spid="39"/>
                                        </p:tgtEl>
                                      </p:cBhvr>
                                    </p:animEffect>
                                    <p:set>
                                      <p:cBhvr>
                                        <p:cTn id="24" dur="1" fill="hold">
                                          <p:stCondLst>
                                            <p:cond delay="499"/>
                                          </p:stCondLst>
                                        </p:cTn>
                                        <p:tgtEl>
                                          <p:spTgt spid="39"/>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500"/>
                                        <p:tgtEl>
                                          <p:spTgt spid="35"/>
                                        </p:tgtEl>
                                      </p:cBhvr>
                                    </p:animEffect>
                                    <p:set>
                                      <p:cBhvr>
                                        <p:cTn id="27" dur="1" fill="hold">
                                          <p:stCondLst>
                                            <p:cond delay="499"/>
                                          </p:stCondLst>
                                        </p:cTn>
                                        <p:tgtEl>
                                          <p:spTgt spid="35"/>
                                        </p:tgtEl>
                                        <p:attrNameLst>
                                          <p:attrName>style.visibility</p:attrName>
                                        </p:attrNameLst>
                                      </p:cBhvr>
                                      <p:to>
                                        <p:strVal val="hidden"/>
                                      </p:to>
                                    </p:set>
                                  </p:childTnLst>
                                </p:cTn>
                              </p:par>
                              <p:par>
                                <p:cTn id="28" presetID="2" presetClass="entr" presetSubtype="8"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0-#ppt_w/2"/>
                                          </p:val>
                                        </p:tav>
                                        <p:tav tm="100000">
                                          <p:val>
                                            <p:strVal val="#ppt_x"/>
                                          </p:val>
                                        </p:tav>
                                      </p:tavLst>
                                    </p:anim>
                                    <p:anim calcmode="lin" valueType="num">
                                      <p:cBhvr additive="base">
                                        <p:cTn id="31" dur="500" fill="hold"/>
                                        <p:tgtEl>
                                          <p:spTgt spid="10"/>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0-#ppt_w/2"/>
                                          </p:val>
                                        </p:tav>
                                        <p:tav tm="100000">
                                          <p:val>
                                            <p:strVal val="#ppt_x"/>
                                          </p:val>
                                        </p:tav>
                                      </p:tavLst>
                                    </p:anim>
                                    <p:anim calcmode="lin" valueType="num">
                                      <p:cBhvr additive="base">
                                        <p:cTn id="36" dur="500" fill="hold"/>
                                        <p:tgtEl>
                                          <p:spTgt spid="14"/>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2" presetClass="entr" presetSubtype="8" fill="hold"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left)">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additive="base">
                                        <p:cTn id="45" dur="500" fill="hold"/>
                                        <p:tgtEl>
                                          <p:spTgt spid="23"/>
                                        </p:tgtEl>
                                        <p:attrNameLst>
                                          <p:attrName>ppt_x</p:attrName>
                                        </p:attrNameLst>
                                      </p:cBhvr>
                                      <p:tavLst>
                                        <p:tav tm="0">
                                          <p:val>
                                            <p:strVal val="0-#ppt_w/2"/>
                                          </p:val>
                                        </p:tav>
                                        <p:tav tm="100000">
                                          <p:val>
                                            <p:strVal val="#ppt_x"/>
                                          </p:val>
                                        </p:tav>
                                      </p:tavLst>
                                    </p:anim>
                                    <p:anim calcmode="lin" valueType="num">
                                      <p:cBhvr additive="base">
                                        <p:cTn id="46" dur="500" fill="hold"/>
                                        <p:tgtEl>
                                          <p:spTgt spid="23"/>
                                        </p:tgtEl>
                                        <p:attrNameLst>
                                          <p:attrName>ppt_y</p:attrName>
                                        </p:attrNameLst>
                                      </p:cBhvr>
                                      <p:tavLst>
                                        <p:tav tm="0">
                                          <p:val>
                                            <p:strVal val="#ppt_y"/>
                                          </p:val>
                                        </p:tav>
                                        <p:tav tm="100000">
                                          <p:val>
                                            <p:strVal val="#ppt_y"/>
                                          </p:val>
                                        </p:tav>
                                      </p:tavLst>
                                    </p:anim>
                                  </p:childTnLst>
                                </p:cTn>
                              </p:par>
                            </p:childTnLst>
                          </p:cTn>
                        </p:par>
                        <p:par>
                          <p:cTn id="47" fill="hold">
                            <p:stCondLst>
                              <p:cond delay="500"/>
                            </p:stCondLst>
                            <p:childTnLst>
                              <p:par>
                                <p:cTn id="48" presetID="22" presetClass="entr" presetSubtype="8" fill="hold" nodeType="after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wipe(left)">
                                      <p:cBhvr>
                                        <p:cTn id="50" dur="500"/>
                                        <p:tgtEl>
                                          <p:spTgt spid="31"/>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 calcmode="lin" valueType="num">
                                      <p:cBhvr additive="base">
                                        <p:cTn id="55" dur="500" fill="hold"/>
                                        <p:tgtEl>
                                          <p:spTgt spid="26"/>
                                        </p:tgtEl>
                                        <p:attrNameLst>
                                          <p:attrName>ppt_x</p:attrName>
                                        </p:attrNameLst>
                                      </p:cBhvr>
                                      <p:tavLst>
                                        <p:tav tm="0">
                                          <p:val>
                                            <p:strVal val="0-#ppt_w/2"/>
                                          </p:val>
                                        </p:tav>
                                        <p:tav tm="100000">
                                          <p:val>
                                            <p:strVal val="#ppt_x"/>
                                          </p:val>
                                        </p:tav>
                                      </p:tavLst>
                                    </p:anim>
                                    <p:anim calcmode="lin" valueType="num">
                                      <p:cBhvr additive="base">
                                        <p:cTn id="56" dur="500" fill="hold"/>
                                        <p:tgtEl>
                                          <p:spTgt spid="26"/>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2" presetClass="entr" presetSubtype="8" fill="hold" nodeType="after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wipe(left)">
                                      <p:cBhvr>
                                        <p:cTn id="60" dur="500"/>
                                        <p:tgtEl>
                                          <p:spTgt spid="32"/>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28"/>
                                        </p:tgtEl>
                                        <p:attrNameLst>
                                          <p:attrName>style.visibility</p:attrName>
                                        </p:attrNameLst>
                                      </p:cBhvr>
                                      <p:to>
                                        <p:strVal val="visible"/>
                                      </p:to>
                                    </p:set>
                                    <p:anim calcmode="lin" valueType="num">
                                      <p:cBhvr additive="base">
                                        <p:cTn id="65" dur="500" fill="hold"/>
                                        <p:tgtEl>
                                          <p:spTgt spid="28"/>
                                        </p:tgtEl>
                                        <p:attrNameLst>
                                          <p:attrName>ppt_x</p:attrName>
                                        </p:attrNameLst>
                                      </p:cBhvr>
                                      <p:tavLst>
                                        <p:tav tm="0">
                                          <p:val>
                                            <p:strVal val="0-#ppt_w/2"/>
                                          </p:val>
                                        </p:tav>
                                        <p:tav tm="100000">
                                          <p:val>
                                            <p:strVal val="#ppt_x"/>
                                          </p:val>
                                        </p:tav>
                                      </p:tavLst>
                                    </p:anim>
                                    <p:anim calcmode="lin" valueType="num">
                                      <p:cBhvr additive="base">
                                        <p:cTn id="66" dur="500" fill="hold"/>
                                        <p:tgtEl>
                                          <p:spTgt spid="28"/>
                                        </p:tgtEl>
                                        <p:attrNameLst>
                                          <p:attrName>ppt_y</p:attrName>
                                        </p:attrNameLst>
                                      </p:cBhvr>
                                      <p:tavLst>
                                        <p:tav tm="0">
                                          <p:val>
                                            <p:strVal val="#ppt_y"/>
                                          </p:val>
                                        </p:tav>
                                        <p:tav tm="100000">
                                          <p:val>
                                            <p:strVal val="#ppt_y"/>
                                          </p:val>
                                        </p:tav>
                                      </p:tavLst>
                                    </p:anim>
                                  </p:childTnLst>
                                </p:cTn>
                              </p:par>
                            </p:childTnLst>
                          </p:cTn>
                        </p:par>
                        <p:par>
                          <p:cTn id="67" fill="hold">
                            <p:stCondLst>
                              <p:cond delay="500"/>
                            </p:stCondLst>
                            <p:childTnLst>
                              <p:par>
                                <p:cTn id="68" presetID="22" presetClass="entr" presetSubtype="8" fill="hold" nodeType="afterEffect">
                                  <p:stCondLst>
                                    <p:cond delay="0"/>
                                  </p:stCondLst>
                                  <p:childTnLst>
                                    <p:set>
                                      <p:cBhvr>
                                        <p:cTn id="69" dur="1" fill="hold">
                                          <p:stCondLst>
                                            <p:cond delay="0"/>
                                          </p:stCondLst>
                                        </p:cTn>
                                        <p:tgtEl>
                                          <p:spTgt spid="34"/>
                                        </p:tgtEl>
                                        <p:attrNameLst>
                                          <p:attrName>style.visibility</p:attrName>
                                        </p:attrNameLst>
                                      </p:cBhvr>
                                      <p:to>
                                        <p:strVal val="visible"/>
                                      </p:to>
                                    </p:set>
                                    <p:animEffect transition="in" filter="wipe(left)">
                                      <p:cBhvr>
                                        <p:cTn id="70" dur="500"/>
                                        <p:tgtEl>
                                          <p:spTgt spid="34"/>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8" fill="hold" grpId="0" nodeType="clickEffect">
                                  <p:stCondLst>
                                    <p:cond delay="0"/>
                                  </p:stCondLst>
                                  <p:childTnLst>
                                    <p:set>
                                      <p:cBhvr>
                                        <p:cTn id="74" dur="1" fill="hold">
                                          <p:stCondLst>
                                            <p:cond delay="0"/>
                                          </p:stCondLst>
                                        </p:cTn>
                                        <p:tgtEl>
                                          <p:spTgt spid="29"/>
                                        </p:tgtEl>
                                        <p:attrNameLst>
                                          <p:attrName>style.visibility</p:attrName>
                                        </p:attrNameLst>
                                      </p:cBhvr>
                                      <p:to>
                                        <p:strVal val="visible"/>
                                      </p:to>
                                    </p:set>
                                    <p:anim calcmode="lin" valueType="num">
                                      <p:cBhvr additive="base">
                                        <p:cTn id="75" dur="500" fill="hold"/>
                                        <p:tgtEl>
                                          <p:spTgt spid="29"/>
                                        </p:tgtEl>
                                        <p:attrNameLst>
                                          <p:attrName>ppt_x</p:attrName>
                                        </p:attrNameLst>
                                      </p:cBhvr>
                                      <p:tavLst>
                                        <p:tav tm="0">
                                          <p:val>
                                            <p:strVal val="0-#ppt_w/2"/>
                                          </p:val>
                                        </p:tav>
                                        <p:tav tm="100000">
                                          <p:val>
                                            <p:strVal val="#ppt_x"/>
                                          </p:val>
                                        </p:tav>
                                      </p:tavLst>
                                    </p:anim>
                                    <p:anim calcmode="lin" valueType="num">
                                      <p:cBhvr additive="base">
                                        <p:cTn id="76" dur="500" fill="hold"/>
                                        <p:tgtEl>
                                          <p:spTgt spid="29"/>
                                        </p:tgtEl>
                                        <p:attrNameLst>
                                          <p:attrName>ppt_y</p:attrName>
                                        </p:attrNameLst>
                                      </p:cBhvr>
                                      <p:tavLst>
                                        <p:tav tm="0">
                                          <p:val>
                                            <p:strVal val="#ppt_y"/>
                                          </p:val>
                                        </p:tav>
                                        <p:tav tm="100000">
                                          <p:val>
                                            <p:strVal val="#ppt_y"/>
                                          </p:val>
                                        </p:tav>
                                      </p:tavLst>
                                    </p:anim>
                                  </p:childTnLst>
                                </p:cTn>
                              </p:par>
                            </p:childTnLst>
                          </p:cTn>
                        </p:par>
                        <p:par>
                          <p:cTn id="77" fill="hold">
                            <p:stCondLst>
                              <p:cond delay="500"/>
                            </p:stCondLst>
                            <p:childTnLst>
                              <p:par>
                                <p:cTn id="78" presetID="22" presetClass="entr" presetSubtype="8" fill="hold" nodeType="after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wipe(left)">
                                      <p:cBhvr>
                                        <p:cTn id="80" dur="500"/>
                                        <p:tgtEl>
                                          <p:spTgt spid="36"/>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30"/>
                                        </p:tgtEl>
                                        <p:attrNameLst>
                                          <p:attrName>style.visibility</p:attrName>
                                        </p:attrNameLst>
                                      </p:cBhvr>
                                      <p:to>
                                        <p:strVal val="visible"/>
                                      </p:to>
                                    </p:set>
                                    <p:anim calcmode="lin" valueType="num">
                                      <p:cBhvr additive="base">
                                        <p:cTn id="85" dur="500" fill="hold"/>
                                        <p:tgtEl>
                                          <p:spTgt spid="30"/>
                                        </p:tgtEl>
                                        <p:attrNameLst>
                                          <p:attrName>ppt_x</p:attrName>
                                        </p:attrNameLst>
                                      </p:cBhvr>
                                      <p:tavLst>
                                        <p:tav tm="0">
                                          <p:val>
                                            <p:strVal val="0-#ppt_w/2"/>
                                          </p:val>
                                        </p:tav>
                                        <p:tav tm="100000">
                                          <p:val>
                                            <p:strVal val="#ppt_x"/>
                                          </p:val>
                                        </p:tav>
                                      </p:tavLst>
                                    </p:anim>
                                    <p:anim calcmode="lin" valueType="num">
                                      <p:cBhvr additive="base">
                                        <p:cTn id="86" dur="500" fill="hold"/>
                                        <p:tgtEl>
                                          <p:spTgt spid="30"/>
                                        </p:tgtEl>
                                        <p:attrNameLst>
                                          <p:attrName>ppt_y</p:attrName>
                                        </p:attrNameLst>
                                      </p:cBhvr>
                                      <p:tavLst>
                                        <p:tav tm="0">
                                          <p:val>
                                            <p:strVal val="#ppt_y"/>
                                          </p:val>
                                        </p:tav>
                                        <p:tav tm="100000">
                                          <p:val>
                                            <p:strVal val="#ppt_y"/>
                                          </p:val>
                                        </p:tav>
                                      </p:tavLst>
                                    </p:anim>
                                  </p:childTnLst>
                                </p:cTn>
                              </p:par>
                            </p:childTnLst>
                          </p:cTn>
                        </p:par>
                        <p:par>
                          <p:cTn id="87" fill="hold">
                            <p:stCondLst>
                              <p:cond delay="500"/>
                            </p:stCondLst>
                            <p:childTnLst>
                              <p:par>
                                <p:cTn id="88" presetID="22" presetClass="entr" presetSubtype="8" fill="hold" nodeType="afterEffect">
                                  <p:stCondLst>
                                    <p:cond delay="0"/>
                                  </p:stCondLst>
                                  <p:childTnLst>
                                    <p:set>
                                      <p:cBhvr>
                                        <p:cTn id="89" dur="1" fill="hold">
                                          <p:stCondLst>
                                            <p:cond delay="0"/>
                                          </p:stCondLst>
                                        </p:cTn>
                                        <p:tgtEl>
                                          <p:spTgt spid="38"/>
                                        </p:tgtEl>
                                        <p:attrNameLst>
                                          <p:attrName>style.visibility</p:attrName>
                                        </p:attrNameLst>
                                      </p:cBhvr>
                                      <p:to>
                                        <p:strVal val="visible"/>
                                      </p:to>
                                    </p:set>
                                    <p:animEffect transition="in" filter="wipe(left)">
                                      <p:cBhvr>
                                        <p:cTn id="90" dur="500"/>
                                        <p:tgtEl>
                                          <p:spTgt spid="38"/>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xit" presetSubtype="2" fill="hold" nodeType="clickEffect">
                                  <p:stCondLst>
                                    <p:cond delay="0"/>
                                  </p:stCondLst>
                                  <p:childTnLst>
                                    <p:animEffect transition="out" filter="wipe(right)">
                                      <p:cBhvr>
                                        <p:cTn id="94" dur="500"/>
                                        <p:tgtEl>
                                          <p:spTgt spid="18"/>
                                        </p:tgtEl>
                                      </p:cBhvr>
                                    </p:animEffect>
                                    <p:set>
                                      <p:cBhvr>
                                        <p:cTn id="95" dur="1" fill="hold">
                                          <p:stCondLst>
                                            <p:cond delay="499"/>
                                          </p:stCondLst>
                                        </p:cTn>
                                        <p:tgtEl>
                                          <p:spTgt spid="18"/>
                                        </p:tgtEl>
                                        <p:attrNameLst>
                                          <p:attrName>style.visibility</p:attrName>
                                        </p:attrNameLst>
                                      </p:cBhvr>
                                      <p:to>
                                        <p:strVal val="hidden"/>
                                      </p:to>
                                    </p:set>
                                  </p:childTnLst>
                                </p:cTn>
                              </p:par>
                              <p:par>
                                <p:cTn id="96" presetID="22" presetClass="exit" presetSubtype="2" fill="hold" nodeType="withEffect">
                                  <p:stCondLst>
                                    <p:cond delay="0"/>
                                  </p:stCondLst>
                                  <p:childTnLst>
                                    <p:animEffect transition="out" filter="wipe(right)">
                                      <p:cBhvr>
                                        <p:cTn id="97" dur="500"/>
                                        <p:tgtEl>
                                          <p:spTgt spid="31"/>
                                        </p:tgtEl>
                                      </p:cBhvr>
                                    </p:animEffect>
                                    <p:set>
                                      <p:cBhvr>
                                        <p:cTn id="98" dur="1" fill="hold">
                                          <p:stCondLst>
                                            <p:cond delay="499"/>
                                          </p:stCondLst>
                                        </p:cTn>
                                        <p:tgtEl>
                                          <p:spTgt spid="31"/>
                                        </p:tgtEl>
                                        <p:attrNameLst>
                                          <p:attrName>style.visibility</p:attrName>
                                        </p:attrNameLst>
                                      </p:cBhvr>
                                      <p:to>
                                        <p:strVal val="hidden"/>
                                      </p:to>
                                    </p:set>
                                  </p:childTnLst>
                                </p:cTn>
                              </p:par>
                              <p:par>
                                <p:cTn id="99" presetID="22" presetClass="exit" presetSubtype="2" fill="hold" nodeType="withEffect">
                                  <p:stCondLst>
                                    <p:cond delay="0"/>
                                  </p:stCondLst>
                                  <p:childTnLst>
                                    <p:animEffect transition="out" filter="wipe(right)">
                                      <p:cBhvr>
                                        <p:cTn id="100" dur="500"/>
                                        <p:tgtEl>
                                          <p:spTgt spid="32"/>
                                        </p:tgtEl>
                                      </p:cBhvr>
                                    </p:animEffect>
                                    <p:set>
                                      <p:cBhvr>
                                        <p:cTn id="101" dur="1" fill="hold">
                                          <p:stCondLst>
                                            <p:cond delay="499"/>
                                          </p:stCondLst>
                                        </p:cTn>
                                        <p:tgtEl>
                                          <p:spTgt spid="32"/>
                                        </p:tgtEl>
                                        <p:attrNameLst>
                                          <p:attrName>style.visibility</p:attrName>
                                        </p:attrNameLst>
                                      </p:cBhvr>
                                      <p:to>
                                        <p:strVal val="hidden"/>
                                      </p:to>
                                    </p:set>
                                  </p:childTnLst>
                                </p:cTn>
                              </p:par>
                              <p:par>
                                <p:cTn id="102" presetID="22" presetClass="exit" presetSubtype="2" fill="hold" nodeType="withEffect">
                                  <p:stCondLst>
                                    <p:cond delay="0"/>
                                  </p:stCondLst>
                                  <p:childTnLst>
                                    <p:animEffect transition="out" filter="wipe(right)">
                                      <p:cBhvr>
                                        <p:cTn id="103" dur="500"/>
                                        <p:tgtEl>
                                          <p:spTgt spid="34"/>
                                        </p:tgtEl>
                                      </p:cBhvr>
                                    </p:animEffect>
                                    <p:set>
                                      <p:cBhvr>
                                        <p:cTn id="104" dur="1" fill="hold">
                                          <p:stCondLst>
                                            <p:cond delay="499"/>
                                          </p:stCondLst>
                                        </p:cTn>
                                        <p:tgtEl>
                                          <p:spTgt spid="34"/>
                                        </p:tgtEl>
                                        <p:attrNameLst>
                                          <p:attrName>style.visibility</p:attrName>
                                        </p:attrNameLst>
                                      </p:cBhvr>
                                      <p:to>
                                        <p:strVal val="hidden"/>
                                      </p:to>
                                    </p:set>
                                  </p:childTnLst>
                                </p:cTn>
                              </p:par>
                              <p:par>
                                <p:cTn id="105" presetID="22" presetClass="exit" presetSubtype="2" fill="hold" nodeType="withEffect">
                                  <p:stCondLst>
                                    <p:cond delay="0"/>
                                  </p:stCondLst>
                                  <p:childTnLst>
                                    <p:animEffect transition="out" filter="wipe(right)">
                                      <p:cBhvr>
                                        <p:cTn id="106" dur="500"/>
                                        <p:tgtEl>
                                          <p:spTgt spid="36"/>
                                        </p:tgtEl>
                                      </p:cBhvr>
                                    </p:animEffect>
                                    <p:set>
                                      <p:cBhvr>
                                        <p:cTn id="107" dur="1" fill="hold">
                                          <p:stCondLst>
                                            <p:cond delay="499"/>
                                          </p:stCondLst>
                                        </p:cTn>
                                        <p:tgtEl>
                                          <p:spTgt spid="36"/>
                                        </p:tgtEl>
                                        <p:attrNameLst>
                                          <p:attrName>style.visibility</p:attrName>
                                        </p:attrNameLst>
                                      </p:cBhvr>
                                      <p:to>
                                        <p:strVal val="hidden"/>
                                      </p:to>
                                    </p:set>
                                  </p:childTnLst>
                                </p:cTn>
                              </p:par>
                              <p:par>
                                <p:cTn id="108" presetID="22" presetClass="exit" presetSubtype="2" fill="hold" nodeType="withEffect">
                                  <p:stCondLst>
                                    <p:cond delay="0"/>
                                  </p:stCondLst>
                                  <p:childTnLst>
                                    <p:animEffect transition="out" filter="wipe(right)">
                                      <p:cBhvr>
                                        <p:cTn id="109" dur="500"/>
                                        <p:tgtEl>
                                          <p:spTgt spid="38"/>
                                        </p:tgtEl>
                                      </p:cBhvr>
                                    </p:animEffect>
                                    <p:set>
                                      <p:cBhvr>
                                        <p:cTn id="110" dur="1" fill="hold">
                                          <p:stCondLst>
                                            <p:cond delay="499"/>
                                          </p:stCondLst>
                                        </p:cTn>
                                        <p:tgtEl>
                                          <p:spTgt spid="38"/>
                                        </p:tgtEl>
                                        <p:attrNameLst>
                                          <p:attrName>style.visibility</p:attrName>
                                        </p:attrNameLst>
                                      </p:cBhvr>
                                      <p:to>
                                        <p:strVal val="hidden"/>
                                      </p:to>
                                    </p:set>
                                  </p:childTnLst>
                                </p:cTn>
                              </p:par>
                            </p:childTnLst>
                          </p:cTn>
                        </p:par>
                        <p:par>
                          <p:cTn id="111" fill="hold">
                            <p:stCondLst>
                              <p:cond delay="500"/>
                            </p:stCondLst>
                            <p:childTnLst>
                              <p:par>
                                <p:cTn id="112" presetID="53" presetClass="exit" presetSubtype="32" fill="hold" grpId="1" nodeType="afterEffect">
                                  <p:stCondLst>
                                    <p:cond delay="0"/>
                                  </p:stCondLst>
                                  <p:childTnLst>
                                    <p:anim calcmode="lin" valueType="num">
                                      <p:cBhvr>
                                        <p:cTn id="113" dur="500"/>
                                        <p:tgtEl>
                                          <p:spTgt spid="10"/>
                                        </p:tgtEl>
                                        <p:attrNameLst>
                                          <p:attrName>ppt_w</p:attrName>
                                        </p:attrNameLst>
                                      </p:cBhvr>
                                      <p:tavLst>
                                        <p:tav tm="0">
                                          <p:val>
                                            <p:strVal val="ppt_w"/>
                                          </p:val>
                                        </p:tav>
                                        <p:tav tm="100000">
                                          <p:val>
                                            <p:fltVal val="0"/>
                                          </p:val>
                                        </p:tav>
                                      </p:tavLst>
                                    </p:anim>
                                    <p:anim calcmode="lin" valueType="num">
                                      <p:cBhvr>
                                        <p:cTn id="114" dur="500"/>
                                        <p:tgtEl>
                                          <p:spTgt spid="10"/>
                                        </p:tgtEl>
                                        <p:attrNameLst>
                                          <p:attrName>ppt_h</p:attrName>
                                        </p:attrNameLst>
                                      </p:cBhvr>
                                      <p:tavLst>
                                        <p:tav tm="0">
                                          <p:val>
                                            <p:strVal val="ppt_h"/>
                                          </p:val>
                                        </p:tav>
                                        <p:tav tm="100000">
                                          <p:val>
                                            <p:fltVal val="0"/>
                                          </p:val>
                                        </p:tav>
                                      </p:tavLst>
                                    </p:anim>
                                    <p:animEffect transition="out" filter="fade">
                                      <p:cBhvr>
                                        <p:cTn id="115" dur="500"/>
                                        <p:tgtEl>
                                          <p:spTgt spid="10"/>
                                        </p:tgtEl>
                                      </p:cBhvr>
                                    </p:animEffect>
                                    <p:set>
                                      <p:cBhvr>
                                        <p:cTn id="116" dur="1" fill="hold">
                                          <p:stCondLst>
                                            <p:cond delay="499"/>
                                          </p:stCondLst>
                                        </p:cTn>
                                        <p:tgtEl>
                                          <p:spTgt spid="10"/>
                                        </p:tgtEl>
                                        <p:attrNameLst>
                                          <p:attrName>style.visibility</p:attrName>
                                        </p:attrNameLst>
                                      </p:cBhvr>
                                      <p:to>
                                        <p:strVal val="hidden"/>
                                      </p:to>
                                    </p:set>
                                  </p:childTnLst>
                                </p:cTn>
                              </p:par>
                              <p:par>
                                <p:cTn id="117" presetID="53" presetClass="exit" presetSubtype="32" fill="hold" grpId="1" nodeType="withEffect">
                                  <p:stCondLst>
                                    <p:cond delay="0"/>
                                  </p:stCondLst>
                                  <p:childTnLst>
                                    <p:anim calcmode="lin" valueType="num">
                                      <p:cBhvr>
                                        <p:cTn id="118" dur="500"/>
                                        <p:tgtEl>
                                          <p:spTgt spid="14"/>
                                        </p:tgtEl>
                                        <p:attrNameLst>
                                          <p:attrName>ppt_w</p:attrName>
                                        </p:attrNameLst>
                                      </p:cBhvr>
                                      <p:tavLst>
                                        <p:tav tm="0">
                                          <p:val>
                                            <p:strVal val="ppt_w"/>
                                          </p:val>
                                        </p:tav>
                                        <p:tav tm="100000">
                                          <p:val>
                                            <p:fltVal val="0"/>
                                          </p:val>
                                        </p:tav>
                                      </p:tavLst>
                                    </p:anim>
                                    <p:anim calcmode="lin" valueType="num">
                                      <p:cBhvr>
                                        <p:cTn id="119" dur="500"/>
                                        <p:tgtEl>
                                          <p:spTgt spid="14"/>
                                        </p:tgtEl>
                                        <p:attrNameLst>
                                          <p:attrName>ppt_h</p:attrName>
                                        </p:attrNameLst>
                                      </p:cBhvr>
                                      <p:tavLst>
                                        <p:tav tm="0">
                                          <p:val>
                                            <p:strVal val="ppt_h"/>
                                          </p:val>
                                        </p:tav>
                                        <p:tav tm="100000">
                                          <p:val>
                                            <p:fltVal val="0"/>
                                          </p:val>
                                        </p:tav>
                                      </p:tavLst>
                                    </p:anim>
                                    <p:animEffect transition="out" filter="fade">
                                      <p:cBhvr>
                                        <p:cTn id="120" dur="500"/>
                                        <p:tgtEl>
                                          <p:spTgt spid="14"/>
                                        </p:tgtEl>
                                      </p:cBhvr>
                                    </p:animEffect>
                                    <p:set>
                                      <p:cBhvr>
                                        <p:cTn id="121" dur="1" fill="hold">
                                          <p:stCondLst>
                                            <p:cond delay="499"/>
                                          </p:stCondLst>
                                        </p:cTn>
                                        <p:tgtEl>
                                          <p:spTgt spid="14"/>
                                        </p:tgtEl>
                                        <p:attrNameLst>
                                          <p:attrName>style.visibility</p:attrName>
                                        </p:attrNameLst>
                                      </p:cBhvr>
                                      <p:to>
                                        <p:strVal val="hidden"/>
                                      </p:to>
                                    </p:set>
                                  </p:childTnLst>
                                </p:cTn>
                              </p:par>
                              <p:par>
                                <p:cTn id="122" presetID="53" presetClass="exit" presetSubtype="32" fill="hold" grpId="1" nodeType="withEffect">
                                  <p:stCondLst>
                                    <p:cond delay="0"/>
                                  </p:stCondLst>
                                  <p:childTnLst>
                                    <p:anim calcmode="lin" valueType="num">
                                      <p:cBhvr>
                                        <p:cTn id="123" dur="500"/>
                                        <p:tgtEl>
                                          <p:spTgt spid="23"/>
                                        </p:tgtEl>
                                        <p:attrNameLst>
                                          <p:attrName>ppt_w</p:attrName>
                                        </p:attrNameLst>
                                      </p:cBhvr>
                                      <p:tavLst>
                                        <p:tav tm="0">
                                          <p:val>
                                            <p:strVal val="ppt_w"/>
                                          </p:val>
                                        </p:tav>
                                        <p:tav tm="100000">
                                          <p:val>
                                            <p:fltVal val="0"/>
                                          </p:val>
                                        </p:tav>
                                      </p:tavLst>
                                    </p:anim>
                                    <p:anim calcmode="lin" valueType="num">
                                      <p:cBhvr>
                                        <p:cTn id="124" dur="500"/>
                                        <p:tgtEl>
                                          <p:spTgt spid="23"/>
                                        </p:tgtEl>
                                        <p:attrNameLst>
                                          <p:attrName>ppt_h</p:attrName>
                                        </p:attrNameLst>
                                      </p:cBhvr>
                                      <p:tavLst>
                                        <p:tav tm="0">
                                          <p:val>
                                            <p:strVal val="ppt_h"/>
                                          </p:val>
                                        </p:tav>
                                        <p:tav tm="100000">
                                          <p:val>
                                            <p:fltVal val="0"/>
                                          </p:val>
                                        </p:tav>
                                      </p:tavLst>
                                    </p:anim>
                                    <p:animEffect transition="out" filter="fade">
                                      <p:cBhvr>
                                        <p:cTn id="125" dur="500"/>
                                        <p:tgtEl>
                                          <p:spTgt spid="23"/>
                                        </p:tgtEl>
                                      </p:cBhvr>
                                    </p:animEffect>
                                    <p:set>
                                      <p:cBhvr>
                                        <p:cTn id="126" dur="1" fill="hold">
                                          <p:stCondLst>
                                            <p:cond delay="499"/>
                                          </p:stCondLst>
                                        </p:cTn>
                                        <p:tgtEl>
                                          <p:spTgt spid="23"/>
                                        </p:tgtEl>
                                        <p:attrNameLst>
                                          <p:attrName>style.visibility</p:attrName>
                                        </p:attrNameLst>
                                      </p:cBhvr>
                                      <p:to>
                                        <p:strVal val="hidden"/>
                                      </p:to>
                                    </p:set>
                                  </p:childTnLst>
                                </p:cTn>
                              </p:par>
                              <p:par>
                                <p:cTn id="127" presetID="53" presetClass="exit" presetSubtype="32" fill="hold" grpId="1" nodeType="withEffect">
                                  <p:stCondLst>
                                    <p:cond delay="0"/>
                                  </p:stCondLst>
                                  <p:childTnLst>
                                    <p:anim calcmode="lin" valueType="num">
                                      <p:cBhvr>
                                        <p:cTn id="128" dur="500"/>
                                        <p:tgtEl>
                                          <p:spTgt spid="26"/>
                                        </p:tgtEl>
                                        <p:attrNameLst>
                                          <p:attrName>ppt_w</p:attrName>
                                        </p:attrNameLst>
                                      </p:cBhvr>
                                      <p:tavLst>
                                        <p:tav tm="0">
                                          <p:val>
                                            <p:strVal val="ppt_w"/>
                                          </p:val>
                                        </p:tav>
                                        <p:tav tm="100000">
                                          <p:val>
                                            <p:fltVal val="0"/>
                                          </p:val>
                                        </p:tav>
                                      </p:tavLst>
                                    </p:anim>
                                    <p:anim calcmode="lin" valueType="num">
                                      <p:cBhvr>
                                        <p:cTn id="129" dur="500"/>
                                        <p:tgtEl>
                                          <p:spTgt spid="26"/>
                                        </p:tgtEl>
                                        <p:attrNameLst>
                                          <p:attrName>ppt_h</p:attrName>
                                        </p:attrNameLst>
                                      </p:cBhvr>
                                      <p:tavLst>
                                        <p:tav tm="0">
                                          <p:val>
                                            <p:strVal val="ppt_h"/>
                                          </p:val>
                                        </p:tav>
                                        <p:tav tm="100000">
                                          <p:val>
                                            <p:fltVal val="0"/>
                                          </p:val>
                                        </p:tav>
                                      </p:tavLst>
                                    </p:anim>
                                    <p:animEffect transition="out" filter="fade">
                                      <p:cBhvr>
                                        <p:cTn id="130" dur="500"/>
                                        <p:tgtEl>
                                          <p:spTgt spid="26"/>
                                        </p:tgtEl>
                                      </p:cBhvr>
                                    </p:animEffect>
                                    <p:set>
                                      <p:cBhvr>
                                        <p:cTn id="131" dur="1" fill="hold">
                                          <p:stCondLst>
                                            <p:cond delay="499"/>
                                          </p:stCondLst>
                                        </p:cTn>
                                        <p:tgtEl>
                                          <p:spTgt spid="26"/>
                                        </p:tgtEl>
                                        <p:attrNameLst>
                                          <p:attrName>style.visibility</p:attrName>
                                        </p:attrNameLst>
                                      </p:cBhvr>
                                      <p:to>
                                        <p:strVal val="hidden"/>
                                      </p:to>
                                    </p:set>
                                  </p:childTnLst>
                                </p:cTn>
                              </p:par>
                              <p:par>
                                <p:cTn id="132" presetID="53" presetClass="exit" presetSubtype="32" fill="hold" grpId="1" nodeType="withEffect">
                                  <p:stCondLst>
                                    <p:cond delay="0"/>
                                  </p:stCondLst>
                                  <p:childTnLst>
                                    <p:anim calcmode="lin" valueType="num">
                                      <p:cBhvr>
                                        <p:cTn id="133" dur="500"/>
                                        <p:tgtEl>
                                          <p:spTgt spid="28"/>
                                        </p:tgtEl>
                                        <p:attrNameLst>
                                          <p:attrName>ppt_w</p:attrName>
                                        </p:attrNameLst>
                                      </p:cBhvr>
                                      <p:tavLst>
                                        <p:tav tm="0">
                                          <p:val>
                                            <p:strVal val="ppt_w"/>
                                          </p:val>
                                        </p:tav>
                                        <p:tav tm="100000">
                                          <p:val>
                                            <p:fltVal val="0"/>
                                          </p:val>
                                        </p:tav>
                                      </p:tavLst>
                                    </p:anim>
                                    <p:anim calcmode="lin" valueType="num">
                                      <p:cBhvr>
                                        <p:cTn id="134" dur="500"/>
                                        <p:tgtEl>
                                          <p:spTgt spid="28"/>
                                        </p:tgtEl>
                                        <p:attrNameLst>
                                          <p:attrName>ppt_h</p:attrName>
                                        </p:attrNameLst>
                                      </p:cBhvr>
                                      <p:tavLst>
                                        <p:tav tm="0">
                                          <p:val>
                                            <p:strVal val="ppt_h"/>
                                          </p:val>
                                        </p:tav>
                                        <p:tav tm="100000">
                                          <p:val>
                                            <p:fltVal val="0"/>
                                          </p:val>
                                        </p:tav>
                                      </p:tavLst>
                                    </p:anim>
                                    <p:animEffect transition="out" filter="fade">
                                      <p:cBhvr>
                                        <p:cTn id="135" dur="500"/>
                                        <p:tgtEl>
                                          <p:spTgt spid="28"/>
                                        </p:tgtEl>
                                      </p:cBhvr>
                                    </p:animEffect>
                                    <p:set>
                                      <p:cBhvr>
                                        <p:cTn id="136" dur="1" fill="hold">
                                          <p:stCondLst>
                                            <p:cond delay="499"/>
                                          </p:stCondLst>
                                        </p:cTn>
                                        <p:tgtEl>
                                          <p:spTgt spid="28"/>
                                        </p:tgtEl>
                                        <p:attrNameLst>
                                          <p:attrName>style.visibility</p:attrName>
                                        </p:attrNameLst>
                                      </p:cBhvr>
                                      <p:to>
                                        <p:strVal val="hidden"/>
                                      </p:to>
                                    </p:set>
                                  </p:childTnLst>
                                </p:cTn>
                              </p:par>
                              <p:par>
                                <p:cTn id="137" presetID="53" presetClass="exit" presetSubtype="32" fill="hold" grpId="1" nodeType="withEffect">
                                  <p:stCondLst>
                                    <p:cond delay="0"/>
                                  </p:stCondLst>
                                  <p:childTnLst>
                                    <p:anim calcmode="lin" valueType="num">
                                      <p:cBhvr>
                                        <p:cTn id="138" dur="500"/>
                                        <p:tgtEl>
                                          <p:spTgt spid="29"/>
                                        </p:tgtEl>
                                        <p:attrNameLst>
                                          <p:attrName>ppt_w</p:attrName>
                                        </p:attrNameLst>
                                      </p:cBhvr>
                                      <p:tavLst>
                                        <p:tav tm="0">
                                          <p:val>
                                            <p:strVal val="ppt_w"/>
                                          </p:val>
                                        </p:tav>
                                        <p:tav tm="100000">
                                          <p:val>
                                            <p:fltVal val="0"/>
                                          </p:val>
                                        </p:tav>
                                      </p:tavLst>
                                    </p:anim>
                                    <p:anim calcmode="lin" valueType="num">
                                      <p:cBhvr>
                                        <p:cTn id="139" dur="500"/>
                                        <p:tgtEl>
                                          <p:spTgt spid="29"/>
                                        </p:tgtEl>
                                        <p:attrNameLst>
                                          <p:attrName>ppt_h</p:attrName>
                                        </p:attrNameLst>
                                      </p:cBhvr>
                                      <p:tavLst>
                                        <p:tav tm="0">
                                          <p:val>
                                            <p:strVal val="ppt_h"/>
                                          </p:val>
                                        </p:tav>
                                        <p:tav tm="100000">
                                          <p:val>
                                            <p:fltVal val="0"/>
                                          </p:val>
                                        </p:tav>
                                      </p:tavLst>
                                    </p:anim>
                                    <p:animEffect transition="out" filter="fade">
                                      <p:cBhvr>
                                        <p:cTn id="140" dur="500"/>
                                        <p:tgtEl>
                                          <p:spTgt spid="29"/>
                                        </p:tgtEl>
                                      </p:cBhvr>
                                    </p:animEffect>
                                    <p:set>
                                      <p:cBhvr>
                                        <p:cTn id="141" dur="1" fill="hold">
                                          <p:stCondLst>
                                            <p:cond delay="499"/>
                                          </p:stCondLst>
                                        </p:cTn>
                                        <p:tgtEl>
                                          <p:spTgt spid="29"/>
                                        </p:tgtEl>
                                        <p:attrNameLst>
                                          <p:attrName>style.visibility</p:attrName>
                                        </p:attrNameLst>
                                      </p:cBhvr>
                                      <p:to>
                                        <p:strVal val="hidden"/>
                                      </p:to>
                                    </p:set>
                                  </p:childTnLst>
                                </p:cTn>
                              </p:par>
                              <p:par>
                                <p:cTn id="142" presetID="53" presetClass="exit" presetSubtype="32" fill="hold" grpId="1" nodeType="withEffect">
                                  <p:stCondLst>
                                    <p:cond delay="0"/>
                                  </p:stCondLst>
                                  <p:childTnLst>
                                    <p:anim calcmode="lin" valueType="num">
                                      <p:cBhvr>
                                        <p:cTn id="143" dur="500"/>
                                        <p:tgtEl>
                                          <p:spTgt spid="30"/>
                                        </p:tgtEl>
                                        <p:attrNameLst>
                                          <p:attrName>ppt_w</p:attrName>
                                        </p:attrNameLst>
                                      </p:cBhvr>
                                      <p:tavLst>
                                        <p:tav tm="0">
                                          <p:val>
                                            <p:strVal val="ppt_w"/>
                                          </p:val>
                                        </p:tav>
                                        <p:tav tm="100000">
                                          <p:val>
                                            <p:fltVal val="0"/>
                                          </p:val>
                                        </p:tav>
                                      </p:tavLst>
                                    </p:anim>
                                    <p:anim calcmode="lin" valueType="num">
                                      <p:cBhvr>
                                        <p:cTn id="144" dur="500"/>
                                        <p:tgtEl>
                                          <p:spTgt spid="30"/>
                                        </p:tgtEl>
                                        <p:attrNameLst>
                                          <p:attrName>ppt_h</p:attrName>
                                        </p:attrNameLst>
                                      </p:cBhvr>
                                      <p:tavLst>
                                        <p:tav tm="0">
                                          <p:val>
                                            <p:strVal val="ppt_h"/>
                                          </p:val>
                                        </p:tav>
                                        <p:tav tm="100000">
                                          <p:val>
                                            <p:fltVal val="0"/>
                                          </p:val>
                                        </p:tav>
                                      </p:tavLst>
                                    </p:anim>
                                    <p:animEffect transition="out" filter="fade">
                                      <p:cBhvr>
                                        <p:cTn id="145" dur="500"/>
                                        <p:tgtEl>
                                          <p:spTgt spid="30"/>
                                        </p:tgtEl>
                                      </p:cBhvr>
                                    </p:animEffect>
                                    <p:set>
                                      <p:cBhvr>
                                        <p:cTn id="146"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4" grpId="0" animBg="1"/>
      <p:bldP spid="14" grpId="1" animBg="1"/>
      <p:bldP spid="23" grpId="0" animBg="1"/>
      <p:bldP spid="23" grpId="1" animBg="1"/>
      <p:bldP spid="26" grpId="0" animBg="1"/>
      <p:bldP spid="26" grpId="1" animBg="1"/>
      <p:bldP spid="28" grpId="0" animBg="1"/>
      <p:bldP spid="28" grpId="1" animBg="1"/>
      <p:bldP spid="29" grpId="0" animBg="1"/>
      <p:bldP spid="29" grpId="1" animBg="1"/>
      <p:bldP spid="30" grpId="0" animBg="1"/>
      <p:bldP spid="30" grpId="1" animBg="1"/>
      <p:bldP spid="35" grpId="0" animBg="1"/>
      <p:bldP spid="35"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2339CE-3239-4489-BD7E-AEAA6E24F4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3779" y="1362666"/>
            <a:ext cx="9039650" cy="5458526"/>
          </a:xfrm>
          <a:prstGeom prst="rect">
            <a:avLst/>
          </a:prstGeom>
        </p:spPr>
      </p:pic>
      <p:pic>
        <p:nvPicPr>
          <p:cNvPr id="4" name="Picture 3">
            <a:extLst>
              <a:ext uri="{FF2B5EF4-FFF2-40B4-BE49-F238E27FC236}">
                <a16:creationId xmlns:a16="http://schemas.microsoft.com/office/drawing/2014/main" id="{9393FA6E-1B53-467F-B418-4FDBF9C5C1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7191" y="2629600"/>
            <a:ext cx="3234633" cy="3252213"/>
          </a:xfrm>
          <a:prstGeom prst="rect">
            <a:avLst/>
          </a:prstGeom>
        </p:spPr>
      </p:pic>
      <p:sp>
        <p:nvSpPr>
          <p:cNvPr id="14" name="Rounded Rectangle 13"/>
          <p:cNvSpPr/>
          <p:nvPr/>
        </p:nvSpPr>
        <p:spPr>
          <a:xfrm>
            <a:off x="695326" y="1556331"/>
            <a:ext cx="2208566" cy="1041624"/>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ounded Rectangle 32"/>
          <p:cNvSpPr/>
          <p:nvPr/>
        </p:nvSpPr>
        <p:spPr>
          <a:xfrm>
            <a:off x="695326" y="2639822"/>
            <a:ext cx="2208564" cy="52695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Rounded Rectangle 34"/>
          <p:cNvSpPr/>
          <p:nvPr/>
        </p:nvSpPr>
        <p:spPr>
          <a:xfrm>
            <a:off x="695326" y="3209506"/>
            <a:ext cx="2208566" cy="766486"/>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Rounded Rectangle 36"/>
          <p:cNvSpPr/>
          <p:nvPr/>
        </p:nvSpPr>
        <p:spPr>
          <a:xfrm>
            <a:off x="706288" y="4016569"/>
            <a:ext cx="2197603" cy="533843"/>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p:cNvSpPr txBox="1"/>
          <p:nvPr/>
        </p:nvSpPr>
        <p:spPr>
          <a:xfrm>
            <a:off x="124237" y="502210"/>
            <a:ext cx="3920203" cy="400110"/>
          </a:xfrm>
          <a:prstGeom prst="rect">
            <a:avLst/>
          </a:prstGeom>
          <a:noFill/>
          <a:ln w="19050">
            <a:solidFill>
              <a:srgbClr val="7030A0"/>
            </a:solidFill>
          </a:ln>
        </p:spPr>
        <p:txBody>
          <a:bodyPr wrap="square" rtlCol="0">
            <a:spAutoFit/>
          </a:bodyPr>
          <a:lstStyle/>
          <a:p>
            <a:pPr marL="342900" indent="-342900">
              <a:buFont typeface="+mj-lt"/>
              <a:buAutoNum type="arabicPeriod" startAt="2"/>
            </a:pPr>
            <a:r>
              <a:rPr lang="en-CA" sz="2000" dirty="0"/>
              <a:t>Click on the </a:t>
            </a:r>
            <a:r>
              <a:rPr lang="en-CA" sz="2000" b="1" i="1" dirty="0"/>
              <a:t>Text Animation </a:t>
            </a:r>
            <a:r>
              <a:rPr lang="en-CA" sz="2000" dirty="0"/>
              <a:t>tab.</a:t>
            </a:r>
          </a:p>
        </p:txBody>
      </p:sp>
      <p:cxnSp>
        <p:nvCxnSpPr>
          <p:cNvPr id="18" name="Straight Arrow Connector 17"/>
          <p:cNvCxnSpPr>
            <a:stCxn id="14" idx="3"/>
          </p:cNvCxnSpPr>
          <p:nvPr/>
        </p:nvCxnSpPr>
        <p:spPr>
          <a:xfrm>
            <a:off x="2903892" y="2077143"/>
            <a:ext cx="3472632" cy="1255572"/>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cxnSpLocks/>
          </p:cNvCxnSpPr>
          <p:nvPr/>
        </p:nvCxnSpPr>
        <p:spPr>
          <a:xfrm>
            <a:off x="4044440" y="902320"/>
            <a:ext cx="3185035" cy="2091733"/>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33" idx="3"/>
          </p:cNvCxnSpPr>
          <p:nvPr/>
        </p:nvCxnSpPr>
        <p:spPr>
          <a:xfrm>
            <a:off x="2903890" y="2903297"/>
            <a:ext cx="3472634" cy="618289"/>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35" idx="3"/>
          </p:cNvCxnSpPr>
          <p:nvPr/>
        </p:nvCxnSpPr>
        <p:spPr>
          <a:xfrm>
            <a:off x="2903892" y="3592749"/>
            <a:ext cx="3472632" cy="115824"/>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37" idx="3"/>
          </p:cNvCxnSpPr>
          <p:nvPr/>
        </p:nvCxnSpPr>
        <p:spPr>
          <a:xfrm flipV="1">
            <a:off x="2903891" y="3878432"/>
            <a:ext cx="3472633" cy="405059"/>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57876" y="4860829"/>
            <a:ext cx="2798704" cy="1631216"/>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defPPr>
              <a:defRPr lang="en-US"/>
            </a:defPPr>
            <a:lvl1pPr algn="ctr"/>
          </a:lstStyle>
          <a:p>
            <a:pPr algn="l"/>
            <a:r>
              <a:rPr lang="en-CA" sz="2000" dirty="0"/>
              <a:t>So we have seen how from the </a:t>
            </a:r>
            <a:r>
              <a:rPr lang="en-CA" sz="2000" b="1" i="1" dirty="0"/>
              <a:t>Animation Pane</a:t>
            </a:r>
            <a:r>
              <a:rPr lang="en-CA" sz="2000" dirty="0"/>
              <a:t> you can control specifically how the animation is to occur.</a:t>
            </a:r>
          </a:p>
        </p:txBody>
      </p:sp>
      <p:sp>
        <p:nvSpPr>
          <p:cNvPr id="20" name="TextBox 19"/>
          <p:cNvSpPr txBox="1"/>
          <p:nvPr/>
        </p:nvSpPr>
        <p:spPr>
          <a:xfrm>
            <a:off x="4514862" y="591855"/>
            <a:ext cx="6829088" cy="707886"/>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defPPr>
              <a:defRPr lang="en-US"/>
            </a:defPPr>
          </a:lstStyle>
          <a:p>
            <a:r>
              <a:rPr lang="en-CA" sz="2000" dirty="0"/>
              <a:t>In the </a:t>
            </a:r>
            <a:r>
              <a:rPr lang="en-CA" sz="2000" b="1" i="1" dirty="0"/>
              <a:t>Animation Pane </a:t>
            </a:r>
            <a:r>
              <a:rPr lang="en-CA" sz="2000" dirty="0"/>
              <a:t>you can also change the animation execution order by picking it up with your mouse and moving it.</a:t>
            </a:r>
          </a:p>
        </p:txBody>
      </p:sp>
      <p:sp>
        <p:nvSpPr>
          <p:cNvPr id="10" name="TextBox 9"/>
          <p:cNvSpPr txBox="1"/>
          <p:nvPr/>
        </p:nvSpPr>
        <p:spPr>
          <a:xfrm>
            <a:off x="124237" y="936395"/>
            <a:ext cx="2836821" cy="3693319"/>
          </a:xfrm>
          <a:prstGeom prst="rect">
            <a:avLst/>
          </a:prstGeom>
          <a:noFill/>
          <a:ln w="19050">
            <a:solidFill>
              <a:srgbClr val="00B0F0"/>
            </a:solidFill>
          </a:ln>
        </p:spPr>
        <p:txBody>
          <a:bodyPr wrap="square" rtlCol="0">
            <a:spAutoFit/>
          </a:bodyPr>
          <a:lstStyle/>
          <a:p>
            <a:r>
              <a:rPr lang="en-CA" dirty="0"/>
              <a:t>On the </a:t>
            </a:r>
            <a:r>
              <a:rPr lang="en-CA" b="1" i="1" dirty="0"/>
              <a:t>Text Animation</a:t>
            </a:r>
            <a:r>
              <a:rPr lang="en-CA" dirty="0"/>
              <a:t> tab you can set …</a:t>
            </a:r>
          </a:p>
          <a:p>
            <a:pPr marL="542925" indent="-285750">
              <a:buFont typeface="Wingdings" panose="05000000000000000000" pitchFamily="2" charset="2"/>
              <a:buChar char="Ø"/>
            </a:pPr>
            <a:r>
              <a:rPr lang="en-CA" dirty="0"/>
              <a:t>How you group text: as a group object or at a certain paragraph level.</a:t>
            </a:r>
          </a:p>
          <a:p>
            <a:pPr marL="542925" indent="-285750">
              <a:buFont typeface="Wingdings" panose="05000000000000000000" pitchFamily="2" charset="2"/>
              <a:buChar char="Ø"/>
            </a:pPr>
            <a:r>
              <a:rPr lang="en-CA" dirty="0"/>
              <a:t>When the text is to be automated</a:t>
            </a:r>
          </a:p>
          <a:p>
            <a:pPr marL="542925" indent="-285750">
              <a:buFont typeface="Wingdings" panose="05000000000000000000" pitchFamily="2" charset="2"/>
              <a:buChar char="Ø"/>
            </a:pPr>
            <a:r>
              <a:rPr lang="en-CA" dirty="0"/>
              <a:t>Control whether the attached shape is to be animated or not.</a:t>
            </a:r>
          </a:p>
          <a:p>
            <a:pPr marL="542925" indent="-285750">
              <a:buFont typeface="Wingdings" panose="05000000000000000000" pitchFamily="2" charset="2"/>
              <a:buChar char="Ø"/>
            </a:pPr>
            <a:r>
              <a:rPr lang="en-CA" dirty="0"/>
              <a:t>Reverse the order of animation events.</a:t>
            </a:r>
          </a:p>
        </p:txBody>
      </p:sp>
      <p:sp>
        <p:nvSpPr>
          <p:cNvPr id="22" name="Slide Number Placeholder 61">
            <a:extLst>
              <a:ext uri="{FF2B5EF4-FFF2-40B4-BE49-F238E27FC236}">
                <a16:creationId xmlns:a16="http://schemas.microsoft.com/office/drawing/2014/main" id="{F20C29B2-D261-45C8-9279-F04E43BD40D9}"/>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49</a:t>
            </a:fld>
            <a:endParaRPr lang="en-US" altLang="en-US" dirty="0">
              <a:solidFill>
                <a:schemeClr val="tx1"/>
              </a:solidFill>
            </a:endParaRPr>
          </a:p>
        </p:txBody>
      </p:sp>
      <p:sp>
        <p:nvSpPr>
          <p:cNvPr id="23" name="TextBox 22">
            <a:extLst>
              <a:ext uri="{FF2B5EF4-FFF2-40B4-BE49-F238E27FC236}">
                <a16:creationId xmlns:a16="http://schemas.microsoft.com/office/drawing/2014/main" id="{939D76AC-8A1B-42E9-B2DD-F8187EFB75B5}"/>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4" name="TextBox 23">
            <a:extLst>
              <a:ext uri="{FF2B5EF4-FFF2-40B4-BE49-F238E27FC236}">
                <a16:creationId xmlns:a16="http://schemas.microsoft.com/office/drawing/2014/main" id="{0DDD57B8-6C2E-45DD-8299-ADF3D206FC66}"/>
              </a:ext>
            </a:extLst>
          </p:cNvPr>
          <p:cNvSpPr txBox="1"/>
          <p:nvPr/>
        </p:nvSpPr>
        <p:spPr>
          <a:xfrm>
            <a:off x="97685" y="67295"/>
            <a:ext cx="219662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Adding Animation</a:t>
            </a:r>
          </a:p>
        </p:txBody>
      </p:sp>
    </p:spTree>
    <p:extLst>
      <p:ext uri="{BB962C8B-B14F-4D97-AF65-F5344CB8AC3E}">
        <p14:creationId xmlns:p14="http://schemas.microsoft.com/office/powerpoint/2010/main" val="352231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0-#ppt_w/2"/>
                                          </p:val>
                                        </p:tav>
                                        <p:tav tm="100000">
                                          <p:val>
                                            <p:strVal val="#ppt_x"/>
                                          </p:val>
                                        </p:tav>
                                      </p:tavLst>
                                    </p:anim>
                                    <p:anim calcmode="lin" valueType="num">
                                      <p:cBhvr additive="base">
                                        <p:cTn id="18" dur="500" fill="hold"/>
                                        <p:tgtEl>
                                          <p:spTgt spid="10"/>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 presetClass="entr" presetSubtype="8"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0-#ppt_w/2"/>
                                          </p:val>
                                        </p:tav>
                                        <p:tav tm="100000">
                                          <p:val>
                                            <p:strVal val="#ppt_x"/>
                                          </p:val>
                                        </p:tav>
                                      </p:tavLst>
                                    </p:anim>
                                    <p:anim calcmode="lin" valueType="num">
                                      <p:cBhvr additive="base">
                                        <p:cTn id="23" dur="500" fill="hold"/>
                                        <p:tgtEl>
                                          <p:spTgt spid="14"/>
                                        </p:tgtEl>
                                        <p:attrNameLst>
                                          <p:attrName>ppt_y</p:attrName>
                                        </p:attrNameLst>
                                      </p:cBhvr>
                                      <p:tavLst>
                                        <p:tav tm="0">
                                          <p:val>
                                            <p:strVal val="#ppt_y"/>
                                          </p:val>
                                        </p:tav>
                                        <p:tav tm="100000">
                                          <p:val>
                                            <p:strVal val="#ppt_y"/>
                                          </p:val>
                                        </p:tav>
                                      </p:tavLst>
                                    </p:anim>
                                  </p:childTnLst>
                                </p:cTn>
                              </p:par>
                            </p:childTnLst>
                          </p:cTn>
                        </p:par>
                        <p:par>
                          <p:cTn id="24" fill="hold">
                            <p:stCondLst>
                              <p:cond delay="1000"/>
                            </p:stCondLst>
                            <p:childTnLst>
                              <p:par>
                                <p:cTn id="25" presetID="22" presetClass="entr" presetSubtype="8"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 calcmode="lin" valueType="num">
                                      <p:cBhvr additive="base">
                                        <p:cTn id="32" dur="500" fill="hold"/>
                                        <p:tgtEl>
                                          <p:spTgt spid="33"/>
                                        </p:tgtEl>
                                        <p:attrNameLst>
                                          <p:attrName>ppt_x</p:attrName>
                                        </p:attrNameLst>
                                      </p:cBhvr>
                                      <p:tavLst>
                                        <p:tav tm="0">
                                          <p:val>
                                            <p:strVal val="0-#ppt_w/2"/>
                                          </p:val>
                                        </p:tav>
                                        <p:tav tm="100000">
                                          <p:val>
                                            <p:strVal val="#ppt_x"/>
                                          </p:val>
                                        </p:tav>
                                      </p:tavLst>
                                    </p:anim>
                                    <p:anim calcmode="lin" valueType="num">
                                      <p:cBhvr additive="base">
                                        <p:cTn id="33" dur="500" fill="hold"/>
                                        <p:tgtEl>
                                          <p:spTgt spid="33"/>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22" presetClass="entr" presetSubtype="8"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 calcmode="lin" valueType="num">
                                      <p:cBhvr additive="base">
                                        <p:cTn id="42" dur="500" fill="hold"/>
                                        <p:tgtEl>
                                          <p:spTgt spid="35"/>
                                        </p:tgtEl>
                                        <p:attrNameLst>
                                          <p:attrName>ppt_x</p:attrName>
                                        </p:attrNameLst>
                                      </p:cBhvr>
                                      <p:tavLst>
                                        <p:tav tm="0">
                                          <p:val>
                                            <p:strVal val="0-#ppt_w/2"/>
                                          </p:val>
                                        </p:tav>
                                        <p:tav tm="100000">
                                          <p:val>
                                            <p:strVal val="#ppt_x"/>
                                          </p:val>
                                        </p:tav>
                                      </p:tavLst>
                                    </p:anim>
                                    <p:anim calcmode="lin" valueType="num">
                                      <p:cBhvr additive="base">
                                        <p:cTn id="43" dur="500" fill="hold"/>
                                        <p:tgtEl>
                                          <p:spTgt spid="35"/>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37"/>
                                        </p:tgtEl>
                                        <p:attrNameLst>
                                          <p:attrName>style.visibility</p:attrName>
                                        </p:attrNameLst>
                                      </p:cBhvr>
                                      <p:to>
                                        <p:strVal val="visible"/>
                                      </p:to>
                                    </p:set>
                                    <p:anim calcmode="lin" valueType="num">
                                      <p:cBhvr additive="base">
                                        <p:cTn id="52" dur="500" fill="hold"/>
                                        <p:tgtEl>
                                          <p:spTgt spid="37"/>
                                        </p:tgtEl>
                                        <p:attrNameLst>
                                          <p:attrName>ppt_x</p:attrName>
                                        </p:attrNameLst>
                                      </p:cBhvr>
                                      <p:tavLst>
                                        <p:tav tm="0">
                                          <p:val>
                                            <p:strVal val="0-#ppt_w/2"/>
                                          </p:val>
                                        </p:tav>
                                        <p:tav tm="100000">
                                          <p:val>
                                            <p:strVal val="#ppt_x"/>
                                          </p:val>
                                        </p:tav>
                                      </p:tavLst>
                                    </p:anim>
                                    <p:anim calcmode="lin" valueType="num">
                                      <p:cBhvr additive="base">
                                        <p:cTn id="53" dur="500" fill="hold"/>
                                        <p:tgtEl>
                                          <p:spTgt spid="37"/>
                                        </p:tgtEl>
                                        <p:attrNameLst>
                                          <p:attrName>ppt_y</p:attrName>
                                        </p:attrNameLst>
                                      </p:cBhvr>
                                      <p:tavLst>
                                        <p:tav tm="0">
                                          <p:val>
                                            <p:strVal val="#ppt_y"/>
                                          </p:val>
                                        </p:tav>
                                        <p:tav tm="100000">
                                          <p:val>
                                            <p:strVal val="#ppt_y"/>
                                          </p:val>
                                        </p:tav>
                                      </p:tavLst>
                                    </p:anim>
                                  </p:childTnLst>
                                </p:cTn>
                              </p:par>
                            </p:childTnLst>
                          </p:cTn>
                        </p:par>
                        <p:par>
                          <p:cTn id="54" fill="hold">
                            <p:stCondLst>
                              <p:cond delay="500"/>
                            </p:stCondLst>
                            <p:childTnLst>
                              <p:par>
                                <p:cTn id="55" presetID="22" presetClass="entr" presetSubtype="8" fill="hold" nodeType="after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left)">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 calcmode="lin" valueType="num">
                                      <p:cBhvr>
                                        <p:cTn id="62" dur="500" fill="hold"/>
                                        <p:tgtEl>
                                          <p:spTgt spid="19"/>
                                        </p:tgtEl>
                                        <p:attrNameLst>
                                          <p:attrName>ppt_w</p:attrName>
                                        </p:attrNameLst>
                                      </p:cBhvr>
                                      <p:tavLst>
                                        <p:tav tm="0">
                                          <p:val>
                                            <p:fltVal val="0"/>
                                          </p:val>
                                        </p:tav>
                                        <p:tav tm="100000">
                                          <p:val>
                                            <p:strVal val="#ppt_w"/>
                                          </p:val>
                                        </p:tav>
                                      </p:tavLst>
                                    </p:anim>
                                    <p:anim calcmode="lin" valueType="num">
                                      <p:cBhvr>
                                        <p:cTn id="63" dur="500" fill="hold"/>
                                        <p:tgtEl>
                                          <p:spTgt spid="19"/>
                                        </p:tgtEl>
                                        <p:attrNameLst>
                                          <p:attrName>ppt_h</p:attrName>
                                        </p:attrNameLst>
                                      </p:cBhvr>
                                      <p:tavLst>
                                        <p:tav tm="0">
                                          <p:val>
                                            <p:fltVal val="0"/>
                                          </p:val>
                                        </p:tav>
                                        <p:tav tm="100000">
                                          <p:val>
                                            <p:strVal val="#ppt_h"/>
                                          </p:val>
                                        </p:tav>
                                      </p:tavLst>
                                    </p:anim>
                                    <p:animEffect transition="in" filter="fade">
                                      <p:cBhvr>
                                        <p:cTn id="64" dur="500"/>
                                        <p:tgtEl>
                                          <p:spTgt spid="19"/>
                                        </p:tgtEl>
                                      </p:cBhvr>
                                    </p:animEffect>
                                  </p:childTnLst>
                                </p:cTn>
                              </p:par>
                            </p:childTnLst>
                          </p:cTn>
                        </p:par>
                        <p:par>
                          <p:cTn id="65" fill="hold">
                            <p:stCondLst>
                              <p:cond delay="500"/>
                            </p:stCondLst>
                            <p:childTnLst>
                              <p:par>
                                <p:cTn id="66" presetID="26" presetClass="emph" presetSubtype="0" fill="hold" grpId="1" nodeType="afterEffect">
                                  <p:stCondLst>
                                    <p:cond delay="0"/>
                                  </p:stCondLst>
                                  <p:childTnLst>
                                    <p:animEffect transition="out" filter="fade">
                                      <p:cBhvr>
                                        <p:cTn id="67" dur="500" tmFilter="0, 0; .2, .5; .8, .5; 1, 0"/>
                                        <p:tgtEl>
                                          <p:spTgt spid="19"/>
                                        </p:tgtEl>
                                      </p:cBhvr>
                                    </p:animEffect>
                                    <p:animScale>
                                      <p:cBhvr>
                                        <p:cTn id="68" dur="250" autoRev="1" fill="hold"/>
                                        <p:tgtEl>
                                          <p:spTgt spid="19"/>
                                        </p:tgtEl>
                                      </p:cBhvr>
                                      <p:by x="105000" y="105000"/>
                                    </p:animScale>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 calcmode="lin" valueType="num">
                                      <p:cBhvr>
                                        <p:cTn id="73" dur="500" fill="hold"/>
                                        <p:tgtEl>
                                          <p:spTgt spid="20"/>
                                        </p:tgtEl>
                                        <p:attrNameLst>
                                          <p:attrName>ppt_w</p:attrName>
                                        </p:attrNameLst>
                                      </p:cBhvr>
                                      <p:tavLst>
                                        <p:tav tm="0">
                                          <p:val>
                                            <p:fltVal val="0"/>
                                          </p:val>
                                        </p:tav>
                                        <p:tav tm="100000">
                                          <p:val>
                                            <p:strVal val="#ppt_w"/>
                                          </p:val>
                                        </p:tav>
                                      </p:tavLst>
                                    </p:anim>
                                    <p:anim calcmode="lin" valueType="num">
                                      <p:cBhvr>
                                        <p:cTn id="74" dur="500" fill="hold"/>
                                        <p:tgtEl>
                                          <p:spTgt spid="20"/>
                                        </p:tgtEl>
                                        <p:attrNameLst>
                                          <p:attrName>ppt_h</p:attrName>
                                        </p:attrNameLst>
                                      </p:cBhvr>
                                      <p:tavLst>
                                        <p:tav tm="0">
                                          <p:val>
                                            <p:fltVal val="0"/>
                                          </p:val>
                                        </p:tav>
                                        <p:tav tm="100000">
                                          <p:val>
                                            <p:strVal val="#ppt_h"/>
                                          </p:val>
                                        </p:tav>
                                      </p:tavLst>
                                    </p:anim>
                                    <p:animEffect transition="in" filter="fade">
                                      <p:cBhvr>
                                        <p:cTn id="75" dur="500"/>
                                        <p:tgtEl>
                                          <p:spTgt spid="20"/>
                                        </p:tgtEl>
                                      </p:cBhvr>
                                    </p:animEffect>
                                  </p:childTnLst>
                                </p:cTn>
                              </p:par>
                            </p:childTnLst>
                          </p:cTn>
                        </p:par>
                        <p:par>
                          <p:cTn id="76" fill="hold">
                            <p:stCondLst>
                              <p:cond delay="500"/>
                            </p:stCondLst>
                            <p:childTnLst>
                              <p:par>
                                <p:cTn id="77" presetID="26" presetClass="emph" presetSubtype="0" fill="hold" grpId="1" nodeType="afterEffect">
                                  <p:stCondLst>
                                    <p:cond delay="0"/>
                                  </p:stCondLst>
                                  <p:childTnLst>
                                    <p:animEffect transition="out" filter="fade">
                                      <p:cBhvr>
                                        <p:cTn id="78" dur="500" tmFilter="0, 0; .2, .5; .8, .5; 1, 0"/>
                                        <p:tgtEl>
                                          <p:spTgt spid="20"/>
                                        </p:tgtEl>
                                      </p:cBhvr>
                                    </p:animEffect>
                                    <p:animScale>
                                      <p:cBhvr>
                                        <p:cTn id="79" dur="250" autoRev="1" fill="hold"/>
                                        <p:tgtEl>
                                          <p:spTgt spid="20"/>
                                        </p:tgtEl>
                                      </p:cBhvr>
                                      <p:by x="105000" y="105000"/>
                                    </p:animScale>
                                  </p:childTnLst>
                                </p:cTn>
                              </p:par>
                            </p:childTnLst>
                          </p:cTn>
                        </p:par>
                      </p:childTnLst>
                    </p:cTn>
                  </p:par>
                  <p:par>
                    <p:cTn id="80" fill="hold">
                      <p:stCondLst>
                        <p:cond delay="indefinite"/>
                      </p:stCondLst>
                      <p:childTnLst>
                        <p:par>
                          <p:cTn id="81" fill="hold">
                            <p:stCondLst>
                              <p:cond delay="0"/>
                            </p:stCondLst>
                            <p:childTnLst>
                              <p:par>
                                <p:cTn id="82" presetID="22" presetClass="exit" presetSubtype="2" fill="hold" nodeType="clickEffect">
                                  <p:stCondLst>
                                    <p:cond delay="0"/>
                                  </p:stCondLst>
                                  <p:childTnLst>
                                    <p:animEffect transition="out" filter="wipe(right)">
                                      <p:cBhvr>
                                        <p:cTn id="83" dur="500"/>
                                        <p:tgtEl>
                                          <p:spTgt spid="27"/>
                                        </p:tgtEl>
                                      </p:cBhvr>
                                    </p:animEffect>
                                    <p:set>
                                      <p:cBhvr>
                                        <p:cTn id="84" dur="1" fill="hold">
                                          <p:stCondLst>
                                            <p:cond delay="499"/>
                                          </p:stCondLst>
                                        </p:cTn>
                                        <p:tgtEl>
                                          <p:spTgt spid="27"/>
                                        </p:tgtEl>
                                        <p:attrNameLst>
                                          <p:attrName>style.visibility</p:attrName>
                                        </p:attrNameLst>
                                      </p:cBhvr>
                                      <p:to>
                                        <p:strVal val="hidden"/>
                                      </p:to>
                                    </p:set>
                                  </p:childTnLst>
                                </p:cTn>
                              </p:par>
                              <p:par>
                                <p:cTn id="85" presetID="22" presetClass="exit" presetSubtype="2" fill="hold" nodeType="withEffect">
                                  <p:stCondLst>
                                    <p:cond delay="0"/>
                                  </p:stCondLst>
                                  <p:childTnLst>
                                    <p:animEffect transition="out" filter="wipe(right)">
                                      <p:cBhvr>
                                        <p:cTn id="86" dur="500"/>
                                        <p:tgtEl>
                                          <p:spTgt spid="18"/>
                                        </p:tgtEl>
                                      </p:cBhvr>
                                    </p:animEffect>
                                    <p:set>
                                      <p:cBhvr>
                                        <p:cTn id="87" dur="1" fill="hold">
                                          <p:stCondLst>
                                            <p:cond delay="499"/>
                                          </p:stCondLst>
                                        </p:cTn>
                                        <p:tgtEl>
                                          <p:spTgt spid="18"/>
                                        </p:tgtEl>
                                        <p:attrNameLst>
                                          <p:attrName>style.visibility</p:attrName>
                                        </p:attrNameLst>
                                      </p:cBhvr>
                                      <p:to>
                                        <p:strVal val="hidden"/>
                                      </p:to>
                                    </p:set>
                                  </p:childTnLst>
                                </p:cTn>
                              </p:par>
                              <p:par>
                                <p:cTn id="88" presetID="22" presetClass="exit" presetSubtype="2" fill="hold" nodeType="withEffect">
                                  <p:stCondLst>
                                    <p:cond delay="0"/>
                                  </p:stCondLst>
                                  <p:childTnLst>
                                    <p:animEffect transition="out" filter="wipe(right)">
                                      <p:cBhvr>
                                        <p:cTn id="89" dur="500"/>
                                        <p:tgtEl>
                                          <p:spTgt spid="8"/>
                                        </p:tgtEl>
                                      </p:cBhvr>
                                    </p:animEffect>
                                    <p:set>
                                      <p:cBhvr>
                                        <p:cTn id="90" dur="1" fill="hold">
                                          <p:stCondLst>
                                            <p:cond delay="499"/>
                                          </p:stCondLst>
                                        </p:cTn>
                                        <p:tgtEl>
                                          <p:spTgt spid="8"/>
                                        </p:tgtEl>
                                        <p:attrNameLst>
                                          <p:attrName>style.visibility</p:attrName>
                                        </p:attrNameLst>
                                      </p:cBhvr>
                                      <p:to>
                                        <p:strVal val="hidden"/>
                                      </p:to>
                                    </p:set>
                                  </p:childTnLst>
                                </p:cTn>
                              </p:par>
                              <p:par>
                                <p:cTn id="91" presetID="22" presetClass="exit" presetSubtype="2" fill="hold" nodeType="withEffect">
                                  <p:stCondLst>
                                    <p:cond delay="0"/>
                                  </p:stCondLst>
                                  <p:childTnLst>
                                    <p:animEffect transition="out" filter="wipe(right)">
                                      <p:cBhvr>
                                        <p:cTn id="92" dur="500"/>
                                        <p:tgtEl>
                                          <p:spTgt spid="12"/>
                                        </p:tgtEl>
                                      </p:cBhvr>
                                    </p:animEffect>
                                    <p:set>
                                      <p:cBhvr>
                                        <p:cTn id="93" dur="1" fill="hold">
                                          <p:stCondLst>
                                            <p:cond delay="499"/>
                                          </p:stCondLst>
                                        </p:cTn>
                                        <p:tgtEl>
                                          <p:spTgt spid="12"/>
                                        </p:tgtEl>
                                        <p:attrNameLst>
                                          <p:attrName>style.visibility</p:attrName>
                                        </p:attrNameLst>
                                      </p:cBhvr>
                                      <p:to>
                                        <p:strVal val="hidden"/>
                                      </p:to>
                                    </p:set>
                                  </p:childTnLst>
                                </p:cTn>
                              </p:par>
                              <p:par>
                                <p:cTn id="94" presetID="22" presetClass="exit" presetSubtype="2" fill="hold" nodeType="withEffect">
                                  <p:stCondLst>
                                    <p:cond delay="0"/>
                                  </p:stCondLst>
                                  <p:childTnLst>
                                    <p:animEffect transition="out" filter="wipe(right)">
                                      <p:cBhvr>
                                        <p:cTn id="95" dur="500"/>
                                        <p:tgtEl>
                                          <p:spTgt spid="16"/>
                                        </p:tgtEl>
                                      </p:cBhvr>
                                    </p:animEffect>
                                    <p:set>
                                      <p:cBhvr>
                                        <p:cTn id="96" dur="1" fill="hold">
                                          <p:stCondLst>
                                            <p:cond delay="499"/>
                                          </p:stCondLst>
                                        </p:cTn>
                                        <p:tgtEl>
                                          <p:spTgt spid="16"/>
                                        </p:tgtEl>
                                        <p:attrNameLst>
                                          <p:attrName>style.visibility</p:attrName>
                                        </p:attrNameLst>
                                      </p:cBhvr>
                                      <p:to>
                                        <p:strVal val="hidden"/>
                                      </p:to>
                                    </p:set>
                                  </p:childTnLst>
                                </p:cTn>
                              </p:par>
                            </p:childTnLst>
                          </p:cTn>
                        </p:par>
                        <p:par>
                          <p:cTn id="97" fill="hold">
                            <p:stCondLst>
                              <p:cond delay="500"/>
                            </p:stCondLst>
                            <p:childTnLst>
                              <p:par>
                                <p:cTn id="98" presetID="53" presetClass="exit" presetSubtype="32" fill="hold" grpId="1" nodeType="afterEffect">
                                  <p:stCondLst>
                                    <p:cond delay="0"/>
                                  </p:stCondLst>
                                  <p:childTnLst>
                                    <p:anim calcmode="lin" valueType="num">
                                      <p:cBhvr>
                                        <p:cTn id="99" dur="500"/>
                                        <p:tgtEl>
                                          <p:spTgt spid="25"/>
                                        </p:tgtEl>
                                        <p:attrNameLst>
                                          <p:attrName>ppt_w</p:attrName>
                                        </p:attrNameLst>
                                      </p:cBhvr>
                                      <p:tavLst>
                                        <p:tav tm="0">
                                          <p:val>
                                            <p:strVal val="ppt_w"/>
                                          </p:val>
                                        </p:tav>
                                        <p:tav tm="100000">
                                          <p:val>
                                            <p:fltVal val="0"/>
                                          </p:val>
                                        </p:tav>
                                      </p:tavLst>
                                    </p:anim>
                                    <p:anim calcmode="lin" valueType="num">
                                      <p:cBhvr>
                                        <p:cTn id="100" dur="500"/>
                                        <p:tgtEl>
                                          <p:spTgt spid="25"/>
                                        </p:tgtEl>
                                        <p:attrNameLst>
                                          <p:attrName>ppt_h</p:attrName>
                                        </p:attrNameLst>
                                      </p:cBhvr>
                                      <p:tavLst>
                                        <p:tav tm="0">
                                          <p:val>
                                            <p:strVal val="ppt_h"/>
                                          </p:val>
                                        </p:tav>
                                        <p:tav tm="100000">
                                          <p:val>
                                            <p:fltVal val="0"/>
                                          </p:val>
                                        </p:tav>
                                      </p:tavLst>
                                    </p:anim>
                                    <p:animEffect transition="out" filter="fade">
                                      <p:cBhvr>
                                        <p:cTn id="101" dur="500"/>
                                        <p:tgtEl>
                                          <p:spTgt spid="25"/>
                                        </p:tgtEl>
                                      </p:cBhvr>
                                    </p:animEffect>
                                    <p:set>
                                      <p:cBhvr>
                                        <p:cTn id="102" dur="1" fill="hold">
                                          <p:stCondLst>
                                            <p:cond delay="499"/>
                                          </p:stCondLst>
                                        </p:cTn>
                                        <p:tgtEl>
                                          <p:spTgt spid="25"/>
                                        </p:tgtEl>
                                        <p:attrNameLst>
                                          <p:attrName>style.visibility</p:attrName>
                                        </p:attrNameLst>
                                      </p:cBhvr>
                                      <p:to>
                                        <p:strVal val="hidden"/>
                                      </p:to>
                                    </p:set>
                                  </p:childTnLst>
                                </p:cTn>
                              </p:par>
                              <p:par>
                                <p:cTn id="103" presetID="53" presetClass="exit" presetSubtype="32" fill="hold" grpId="1" nodeType="withEffect">
                                  <p:stCondLst>
                                    <p:cond delay="0"/>
                                  </p:stCondLst>
                                  <p:childTnLst>
                                    <p:anim calcmode="lin" valueType="num">
                                      <p:cBhvr>
                                        <p:cTn id="104" dur="500"/>
                                        <p:tgtEl>
                                          <p:spTgt spid="10"/>
                                        </p:tgtEl>
                                        <p:attrNameLst>
                                          <p:attrName>ppt_w</p:attrName>
                                        </p:attrNameLst>
                                      </p:cBhvr>
                                      <p:tavLst>
                                        <p:tav tm="0">
                                          <p:val>
                                            <p:strVal val="ppt_w"/>
                                          </p:val>
                                        </p:tav>
                                        <p:tav tm="100000">
                                          <p:val>
                                            <p:fltVal val="0"/>
                                          </p:val>
                                        </p:tav>
                                      </p:tavLst>
                                    </p:anim>
                                    <p:anim calcmode="lin" valueType="num">
                                      <p:cBhvr>
                                        <p:cTn id="105" dur="500"/>
                                        <p:tgtEl>
                                          <p:spTgt spid="10"/>
                                        </p:tgtEl>
                                        <p:attrNameLst>
                                          <p:attrName>ppt_h</p:attrName>
                                        </p:attrNameLst>
                                      </p:cBhvr>
                                      <p:tavLst>
                                        <p:tav tm="0">
                                          <p:val>
                                            <p:strVal val="ppt_h"/>
                                          </p:val>
                                        </p:tav>
                                        <p:tav tm="100000">
                                          <p:val>
                                            <p:fltVal val="0"/>
                                          </p:val>
                                        </p:tav>
                                      </p:tavLst>
                                    </p:anim>
                                    <p:animEffect transition="out" filter="fade">
                                      <p:cBhvr>
                                        <p:cTn id="106" dur="500"/>
                                        <p:tgtEl>
                                          <p:spTgt spid="10"/>
                                        </p:tgtEl>
                                      </p:cBhvr>
                                    </p:animEffect>
                                    <p:set>
                                      <p:cBhvr>
                                        <p:cTn id="107" dur="1" fill="hold">
                                          <p:stCondLst>
                                            <p:cond delay="499"/>
                                          </p:stCondLst>
                                        </p:cTn>
                                        <p:tgtEl>
                                          <p:spTgt spid="10"/>
                                        </p:tgtEl>
                                        <p:attrNameLst>
                                          <p:attrName>style.visibility</p:attrName>
                                        </p:attrNameLst>
                                      </p:cBhvr>
                                      <p:to>
                                        <p:strVal val="hidden"/>
                                      </p:to>
                                    </p:set>
                                  </p:childTnLst>
                                </p:cTn>
                              </p:par>
                              <p:par>
                                <p:cTn id="108" presetID="53" presetClass="exit" presetSubtype="32" fill="hold" grpId="2" nodeType="withEffect">
                                  <p:stCondLst>
                                    <p:cond delay="0"/>
                                  </p:stCondLst>
                                  <p:childTnLst>
                                    <p:anim calcmode="lin" valueType="num">
                                      <p:cBhvr>
                                        <p:cTn id="109" dur="500"/>
                                        <p:tgtEl>
                                          <p:spTgt spid="19"/>
                                        </p:tgtEl>
                                        <p:attrNameLst>
                                          <p:attrName>ppt_w</p:attrName>
                                        </p:attrNameLst>
                                      </p:cBhvr>
                                      <p:tavLst>
                                        <p:tav tm="0">
                                          <p:val>
                                            <p:strVal val="ppt_w"/>
                                          </p:val>
                                        </p:tav>
                                        <p:tav tm="100000">
                                          <p:val>
                                            <p:fltVal val="0"/>
                                          </p:val>
                                        </p:tav>
                                      </p:tavLst>
                                    </p:anim>
                                    <p:anim calcmode="lin" valueType="num">
                                      <p:cBhvr>
                                        <p:cTn id="110" dur="500"/>
                                        <p:tgtEl>
                                          <p:spTgt spid="19"/>
                                        </p:tgtEl>
                                        <p:attrNameLst>
                                          <p:attrName>ppt_h</p:attrName>
                                        </p:attrNameLst>
                                      </p:cBhvr>
                                      <p:tavLst>
                                        <p:tav tm="0">
                                          <p:val>
                                            <p:strVal val="ppt_h"/>
                                          </p:val>
                                        </p:tav>
                                        <p:tav tm="100000">
                                          <p:val>
                                            <p:fltVal val="0"/>
                                          </p:val>
                                        </p:tav>
                                      </p:tavLst>
                                    </p:anim>
                                    <p:animEffect transition="out" filter="fade">
                                      <p:cBhvr>
                                        <p:cTn id="111" dur="500"/>
                                        <p:tgtEl>
                                          <p:spTgt spid="19"/>
                                        </p:tgtEl>
                                      </p:cBhvr>
                                    </p:animEffect>
                                    <p:set>
                                      <p:cBhvr>
                                        <p:cTn id="112" dur="1" fill="hold">
                                          <p:stCondLst>
                                            <p:cond delay="499"/>
                                          </p:stCondLst>
                                        </p:cTn>
                                        <p:tgtEl>
                                          <p:spTgt spid="19"/>
                                        </p:tgtEl>
                                        <p:attrNameLst>
                                          <p:attrName>style.visibility</p:attrName>
                                        </p:attrNameLst>
                                      </p:cBhvr>
                                      <p:to>
                                        <p:strVal val="hidden"/>
                                      </p:to>
                                    </p:set>
                                  </p:childTnLst>
                                </p:cTn>
                              </p:par>
                              <p:par>
                                <p:cTn id="113" presetID="53" presetClass="exit" presetSubtype="32" fill="hold" grpId="2" nodeType="withEffect">
                                  <p:stCondLst>
                                    <p:cond delay="0"/>
                                  </p:stCondLst>
                                  <p:childTnLst>
                                    <p:anim calcmode="lin" valueType="num">
                                      <p:cBhvr>
                                        <p:cTn id="114" dur="500"/>
                                        <p:tgtEl>
                                          <p:spTgt spid="20"/>
                                        </p:tgtEl>
                                        <p:attrNameLst>
                                          <p:attrName>ppt_w</p:attrName>
                                        </p:attrNameLst>
                                      </p:cBhvr>
                                      <p:tavLst>
                                        <p:tav tm="0">
                                          <p:val>
                                            <p:strVal val="ppt_w"/>
                                          </p:val>
                                        </p:tav>
                                        <p:tav tm="100000">
                                          <p:val>
                                            <p:fltVal val="0"/>
                                          </p:val>
                                        </p:tav>
                                      </p:tavLst>
                                    </p:anim>
                                    <p:anim calcmode="lin" valueType="num">
                                      <p:cBhvr>
                                        <p:cTn id="115" dur="500"/>
                                        <p:tgtEl>
                                          <p:spTgt spid="20"/>
                                        </p:tgtEl>
                                        <p:attrNameLst>
                                          <p:attrName>ppt_h</p:attrName>
                                        </p:attrNameLst>
                                      </p:cBhvr>
                                      <p:tavLst>
                                        <p:tav tm="0">
                                          <p:val>
                                            <p:strVal val="ppt_h"/>
                                          </p:val>
                                        </p:tav>
                                        <p:tav tm="100000">
                                          <p:val>
                                            <p:fltVal val="0"/>
                                          </p:val>
                                        </p:tav>
                                      </p:tavLst>
                                    </p:anim>
                                    <p:animEffect transition="out" filter="fade">
                                      <p:cBhvr>
                                        <p:cTn id="116" dur="500"/>
                                        <p:tgtEl>
                                          <p:spTgt spid="20"/>
                                        </p:tgtEl>
                                      </p:cBhvr>
                                    </p:animEffect>
                                    <p:set>
                                      <p:cBhvr>
                                        <p:cTn id="117" dur="1" fill="hold">
                                          <p:stCondLst>
                                            <p:cond delay="499"/>
                                          </p:stCondLst>
                                        </p:cTn>
                                        <p:tgtEl>
                                          <p:spTgt spid="20"/>
                                        </p:tgtEl>
                                        <p:attrNameLst>
                                          <p:attrName>style.visibility</p:attrName>
                                        </p:attrNameLst>
                                      </p:cBhvr>
                                      <p:to>
                                        <p:strVal val="hidden"/>
                                      </p:to>
                                    </p:set>
                                  </p:childTnLst>
                                </p:cTn>
                              </p:par>
                              <p:par>
                                <p:cTn id="118" presetID="53" presetClass="exit" presetSubtype="32" fill="hold" grpId="1" nodeType="withEffect">
                                  <p:stCondLst>
                                    <p:cond delay="0"/>
                                  </p:stCondLst>
                                  <p:childTnLst>
                                    <p:anim calcmode="lin" valueType="num">
                                      <p:cBhvr>
                                        <p:cTn id="119" dur="500"/>
                                        <p:tgtEl>
                                          <p:spTgt spid="14"/>
                                        </p:tgtEl>
                                        <p:attrNameLst>
                                          <p:attrName>ppt_w</p:attrName>
                                        </p:attrNameLst>
                                      </p:cBhvr>
                                      <p:tavLst>
                                        <p:tav tm="0">
                                          <p:val>
                                            <p:strVal val="ppt_w"/>
                                          </p:val>
                                        </p:tav>
                                        <p:tav tm="100000">
                                          <p:val>
                                            <p:fltVal val="0"/>
                                          </p:val>
                                        </p:tav>
                                      </p:tavLst>
                                    </p:anim>
                                    <p:anim calcmode="lin" valueType="num">
                                      <p:cBhvr>
                                        <p:cTn id="120" dur="500"/>
                                        <p:tgtEl>
                                          <p:spTgt spid="14"/>
                                        </p:tgtEl>
                                        <p:attrNameLst>
                                          <p:attrName>ppt_h</p:attrName>
                                        </p:attrNameLst>
                                      </p:cBhvr>
                                      <p:tavLst>
                                        <p:tav tm="0">
                                          <p:val>
                                            <p:strVal val="ppt_h"/>
                                          </p:val>
                                        </p:tav>
                                        <p:tav tm="100000">
                                          <p:val>
                                            <p:fltVal val="0"/>
                                          </p:val>
                                        </p:tav>
                                      </p:tavLst>
                                    </p:anim>
                                    <p:animEffect transition="out" filter="fade">
                                      <p:cBhvr>
                                        <p:cTn id="121" dur="500"/>
                                        <p:tgtEl>
                                          <p:spTgt spid="14"/>
                                        </p:tgtEl>
                                      </p:cBhvr>
                                    </p:animEffect>
                                    <p:set>
                                      <p:cBhvr>
                                        <p:cTn id="122" dur="1" fill="hold">
                                          <p:stCondLst>
                                            <p:cond delay="499"/>
                                          </p:stCondLst>
                                        </p:cTn>
                                        <p:tgtEl>
                                          <p:spTgt spid="14"/>
                                        </p:tgtEl>
                                        <p:attrNameLst>
                                          <p:attrName>style.visibility</p:attrName>
                                        </p:attrNameLst>
                                      </p:cBhvr>
                                      <p:to>
                                        <p:strVal val="hidden"/>
                                      </p:to>
                                    </p:set>
                                  </p:childTnLst>
                                </p:cTn>
                              </p:par>
                              <p:par>
                                <p:cTn id="123" presetID="53" presetClass="exit" presetSubtype="32" fill="hold" grpId="1" nodeType="withEffect">
                                  <p:stCondLst>
                                    <p:cond delay="0"/>
                                  </p:stCondLst>
                                  <p:childTnLst>
                                    <p:anim calcmode="lin" valueType="num">
                                      <p:cBhvr>
                                        <p:cTn id="124" dur="500"/>
                                        <p:tgtEl>
                                          <p:spTgt spid="33"/>
                                        </p:tgtEl>
                                        <p:attrNameLst>
                                          <p:attrName>ppt_w</p:attrName>
                                        </p:attrNameLst>
                                      </p:cBhvr>
                                      <p:tavLst>
                                        <p:tav tm="0">
                                          <p:val>
                                            <p:strVal val="ppt_w"/>
                                          </p:val>
                                        </p:tav>
                                        <p:tav tm="100000">
                                          <p:val>
                                            <p:fltVal val="0"/>
                                          </p:val>
                                        </p:tav>
                                      </p:tavLst>
                                    </p:anim>
                                    <p:anim calcmode="lin" valueType="num">
                                      <p:cBhvr>
                                        <p:cTn id="125" dur="500"/>
                                        <p:tgtEl>
                                          <p:spTgt spid="33"/>
                                        </p:tgtEl>
                                        <p:attrNameLst>
                                          <p:attrName>ppt_h</p:attrName>
                                        </p:attrNameLst>
                                      </p:cBhvr>
                                      <p:tavLst>
                                        <p:tav tm="0">
                                          <p:val>
                                            <p:strVal val="ppt_h"/>
                                          </p:val>
                                        </p:tav>
                                        <p:tav tm="100000">
                                          <p:val>
                                            <p:fltVal val="0"/>
                                          </p:val>
                                        </p:tav>
                                      </p:tavLst>
                                    </p:anim>
                                    <p:animEffect transition="out" filter="fade">
                                      <p:cBhvr>
                                        <p:cTn id="126" dur="500"/>
                                        <p:tgtEl>
                                          <p:spTgt spid="33"/>
                                        </p:tgtEl>
                                      </p:cBhvr>
                                    </p:animEffect>
                                    <p:set>
                                      <p:cBhvr>
                                        <p:cTn id="127" dur="1" fill="hold">
                                          <p:stCondLst>
                                            <p:cond delay="499"/>
                                          </p:stCondLst>
                                        </p:cTn>
                                        <p:tgtEl>
                                          <p:spTgt spid="33"/>
                                        </p:tgtEl>
                                        <p:attrNameLst>
                                          <p:attrName>style.visibility</p:attrName>
                                        </p:attrNameLst>
                                      </p:cBhvr>
                                      <p:to>
                                        <p:strVal val="hidden"/>
                                      </p:to>
                                    </p:set>
                                  </p:childTnLst>
                                </p:cTn>
                              </p:par>
                              <p:par>
                                <p:cTn id="128" presetID="53" presetClass="exit" presetSubtype="32" fill="hold" grpId="1" nodeType="withEffect">
                                  <p:stCondLst>
                                    <p:cond delay="0"/>
                                  </p:stCondLst>
                                  <p:childTnLst>
                                    <p:anim calcmode="lin" valueType="num">
                                      <p:cBhvr>
                                        <p:cTn id="129" dur="500"/>
                                        <p:tgtEl>
                                          <p:spTgt spid="35"/>
                                        </p:tgtEl>
                                        <p:attrNameLst>
                                          <p:attrName>ppt_w</p:attrName>
                                        </p:attrNameLst>
                                      </p:cBhvr>
                                      <p:tavLst>
                                        <p:tav tm="0">
                                          <p:val>
                                            <p:strVal val="ppt_w"/>
                                          </p:val>
                                        </p:tav>
                                        <p:tav tm="100000">
                                          <p:val>
                                            <p:fltVal val="0"/>
                                          </p:val>
                                        </p:tav>
                                      </p:tavLst>
                                    </p:anim>
                                    <p:anim calcmode="lin" valueType="num">
                                      <p:cBhvr>
                                        <p:cTn id="130" dur="500"/>
                                        <p:tgtEl>
                                          <p:spTgt spid="35"/>
                                        </p:tgtEl>
                                        <p:attrNameLst>
                                          <p:attrName>ppt_h</p:attrName>
                                        </p:attrNameLst>
                                      </p:cBhvr>
                                      <p:tavLst>
                                        <p:tav tm="0">
                                          <p:val>
                                            <p:strVal val="ppt_h"/>
                                          </p:val>
                                        </p:tav>
                                        <p:tav tm="100000">
                                          <p:val>
                                            <p:fltVal val="0"/>
                                          </p:val>
                                        </p:tav>
                                      </p:tavLst>
                                    </p:anim>
                                    <p:animEffect transition="out" filter="fade">
                                      <p:cBhvr>
                                        <p:cTn id="131" dur="500"/>
                                        <p:tgtEl>
                                          <p:spTgt spid="35"/>
                                        </p:tgtEl>
                                      </p:cBhvr>
                                    </p:animEffect>
                                    <p:set>
                                      <p:cBhvr>
                                        <p:cTn id="132" dur="1" fill="hold">
                                          <p:stCondLst>
                                            <p:cond delay="499"/>
                                          </p:stCondLst>
                                        </p:cTn>
                                        <p:tgtEl>
                                          <p:spTgt spid="35"/>
                                        </p:tgtEl>
                                        <p:attrNameLst>
                                          <p:attrName>style.visibility</p:attrName>
                                        </p:attrNameLst>
                                      </p:cBhvr>
                                      <p:to>
                                        <p:strVal val="hidden"/>
                                      </p:to>
                                    </p:set>
                                  </p:childTnLst>
                                </p:cTn>
                              </p:par>
                              <p:par>
                                <p:cTn id="133" presetID="53" presetClass="exit" presetSubtype="32" fill="hold" grpId="1" nodeType="withEffect">
                                  <p:stCondLst>
                                    <p:cond delay="0"/>
                                  </p:stCondLst>
                                  <p:childTnLst>
                                    <p:anim calcmode="lin" valueType="num">
                                      <p:cBhvr>
                                        <p:cTn id="134" dur="500"/>
                                        <p:tgtEl>
                                          <p:spTgt spid="37"/>
                                        </p:tgtEl>
                                        <p:attrNameLst>
                                          <p:attrName>ppt_w</p:attrName>
                                        </p:attrNameLst>
                                      </p:cBhvr>
                                      <p:tavLst>
                                        <p:tav tm="0">
                                          <p:val>
                                            <p:strVal val="ppt_w"/>
                                          </p:val>
                                        </p:tav>
                                        <p:tav tm="100000">
                                          <p:val>
                                            <p:fltVal val="0"/>
                                          </p:val>
                                        </p:tav>
                                      </p:tavLst>
                                    </p:anim>
                                    <p:anim calcmode="lin" valueType="num">
                                      <p:cBhvr>
                                        <p:cTn id="135" dur="500"/>
                                        <p:tgtEl>
                                          <p:spTgt spid="37"/>
                                        </p:tgtEl>
                                        <p:attrNameLst>
                                          <p:attrName>ppt_h</p:attrName>
                                        </p:attrNameLst>
                                      </p:cBhvr>
                                      <p:tavLst>
                                        <p:tav tm="0">
                                          <p:val>
                                            <p:strVal val="ppt_h"/>
                                          </p:val>
                                        </p:tav>
                                        <p:tav tm="100000">
                                          <p:val>
                                            <p:fltVal val="0"/>
                                          </p:val>
                                        </p:tav>
                                      </p:tavLst>
                                    </p:anim>
                                    <p:animEffect transition="out" filter="fade">
                                      <p:cBhvr>
                                        <p:cTn id="136" dur="500"/>
                                        <p:tgtEl>
                                          <p:spTgt spid="37"/>
                                        </p:tgtEl>
                                      </p:cBhvr>
                                    </p:animEffect>
                                    <p:set>
                                      <p:cBhvr>
                                        <p:cTn id="137"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33" grpId="0" animBg="1"/>
      <p:bldP spid="33" grpId="1" animBg="1"/>
      <p:bldP spid="35" grpId="0" animBg="1"/>
      <p:bldP spid="35" grpId="1" animBg="1"/>
      <p:bldP spid="37" grpId="0" animBg="1"/>
      <p:bldP spid="37" grpId="1" animBg="1"/>
      <p:bldP spid="25" grpId="0" animBg="1"/>
      <p:bldP spid="25" grpId="1" animBg="1"/>
      <p:bldP spid="19" grpId="0" animBg="1"/>
      <p:bldP spid="19" grpId="1" animBg="1"/>
      <p:bldP spid="19" grpId="2" animBg="1"/>
      <p:bldP spid="20" grpId="0" animBg="1"/>
      <p:bldP spid="20" grpId="1" animBg="1"/>
      <p:bldP spid="20" grpId="2" animBg="1"/>
      <p:bldP spid="10" grpId="0" animBg="1"/>
      <p:bldP spid="10"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37C3A4-403D-4439-8789-821AE8F274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1945" y="1767840"/>
            <a:ext cx="8351695" cy="5023176"/>
          </a:xfrm>
          <a:prstGeom prst="rect">
            <a:avLst/>
          </a:prstGeom>
        </p:spPr>
      </p:pic>
      <p:sp>
        <p:nvSpPr>
          <p:cNvPr id="12" name="TextBox 11"/>
          <p:cNvSpPr txBox="1"/>
          <p:nvPr/>
        </p:nvSpPr>
        <p:spPr>
          <a:xfrm>
            <a:off x="366737" y="5777345"/>
            <a:ext cx="6867183" cy="707886"/>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Click on </a:t>
            </a:r>
            <a:r>
              <a:rPr lang="en-CA" b="1" dirty="0"/>
              <a:t>Browse</a:t>
            </a:r>
            <a:r>
              <a:rPr lang="en-CA" dirty="0"/>
              <a:t> to view your storage devices or another location to find the file.  In this case it is available on the desktop.</a:t>
            </a:r>
          </a:p>
        </p:txBody>
      </p:sp>
      <p:cxnSp>
        <p:nvCxnSpPr>
          <p:cNvPr id="14" name="Straight Arrow Connector 13"/>
          <p:cNvCxnSpPr>
            <a:cxnSpLocks/>
            <a:stCxn id="12" idx="0"/>
            <a:endCxn id="25" idx="1"/>
          </p:cNvCxnSpPr>
          <p:nvPr/>
        </p:nvCxnSpPr>
        <p:spPr>
          <a:xfrm flipV="1">
            <a:off x="3800329" y="5222405"/>
            <a:ext cx="1383388" cy="55494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Slide Number Placeholder 61">
            <a:extLst>
              <a:ext uri="{FF2B5EF4-FFF2-40B4-BE49-F238E27FC236}">
                <a16:creationId xmlns:a16="http://schemas.microsoft.com/office/drawing/2014/main" id="{0A66D689-4452-49E6-93F5-163F394A8FB5}"/>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5</a:t>
            </a:fld>
            <a:endParaRPr lang="en-US" altLang="en-US" dirty="0">
              <a:solidFill>
                <a:schemeClr val="tx1"/>
              </a:solidFill>
            </a:endParaRPr>
          </a:p>
        </p:txBody>
      </p:sp>
      <p:sp>
        <p:nvSpPr>
          <p:cNvPr id="18" name="TextBox 17">
            <a:extLst>
              <a:ext uri="{FF2B5EF4-FFF2-40B4-BE49-F238E27FC236}">
                <a16:creationId xmlns:a16="http://schemas.microsoft.com/office/drawing/2014/main" id="{CF5598F5-AE21-43EE-966E-600A8A11359F}"/>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5" name="Rectangle 24">
            <a:extLst>
              <a:ext uri="{FF2B5EF4-FFF2-40B4-BE49-F238E27FC236}">
                <a16:creationId xmlns:a16="http://schemas.microsoft.com/office/drawing/2014/main" id="{4D9BB915-6F82-48E1-A985-3EF17C35B264}"/>
              </a:ext>
            </a:extLst>
          </p:cNvPr>
          <p:cNvSpPr/>
          <p:nvPr/>
        </p:nvSpPr>
        <p:spPr>
          <a:xfrm>
            <a:off x="5183717" y="5116607"/>
            <a:ext cx="841822" cy="2115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6" name="Picture 25">
            <a:extLst>
              <a:ext uri="{FF2B5EF4-FFF2-40B4-BE49-F238E27FC236}">
                <a16:creationId xmlns:a16="http://schemas.microsoft.com/office/drawing/2014/main" id="{C82C16D2-ACB5-48F7-83F1-227074472F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6224" y="956254"/>
            <a:ext cx="9006796" cy="4672628"/>
          </a:xfrm>
          <a:prstGeom prst="rect">
            <a:avLst/>
          </a:prstGeom>
        </p:spPr>
      </p:pic>
      <p:sp>
        <p:nvSpPr>
          <p:cNvPr id="33" name="TextBox 32">
            <a:extLst>
              <a:ext uri="{FF2B5EF4-FFF2-40B4-BE49-F238E27FC236}">
                <a16:creationId xmlns:a16="http://schemas.microsoft.com/office/drawing/2014/main" id="{5DB9A398-C84D-4449-9352-C1E739664B68}"/>
              </a:ext>
            </a:extLst>
          </p:cNvPr>
          <p:cNvSpPr txBox="1"/>
          <p:nvPr/>
        </p:nvSpPr>
        <p:spPr>
          <a:xfrm>
            <a:off x="124235" y="1454794"/>
            <a:ext cx="3657709"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Select the file and click on </a:t>
            </a:r>
            <a:r>
              <a:rPr lang="en-CA" b="1" dirty="0"/>
              <a:t>Open</a:t>
            </a:r>
            <a:r>
              <a:rPr lang="en-CA" dirty="0"/>
              <a:t>.</a:t>
            </a:r>
          </a:p>
        </p:txBody>
      </p:sp>
      <p:cxnSp>
        <p:nvCxnSpPr>
          <p:cNvPr id="36" name="Straight Arrow Connector 35">
            <a:extLst>
              <a:ext uri="{FF2B5EF4-FFF2-40B4-BE49-F238E27FC236}">
                <a16:creationId xmlns:a16="http://schemas.microsoft.com/office/drawing/2014/main" id="{05582B78-E94B-4C93-A114-8E7607CB893D}"/>
              </a:ext>
            </a:extLst>
          </p:cNvPr>
          <p:cNvCxnSpPr>
            <a:cxnSpLocks/>
          </p:cNvCxnSpPr>
          <p:nvPr/>
        </p:nvCxnSpPr>
        <p:spPr>
          <a:xfrm flipH="1">
            <a:off x="5312229" y="2422903"/>
            <a:ext cx="862545" cy="262292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56BCB321-A82A-4EE6-AD3E-1878A7BD9B4D}"/>
              </a:ext>
            </a:extLst>
          </p:cNvPr>
          <p:cNvCxnSpPr>
            <a:cxnSpLocks/>
          </p:cNvCxnSpPr>
          <p:nvPr/>
        </p:nvCxnSpPr>
        <p:spPr>
          <a:xfrm>
            <a:off x="6244046" y="5116607"/>
            <a:ext cx="3753394" cy="29686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EA672E8-A654-4AF3-929A-329F61C3F575}"/>
              </a:ext>
            </a:extLst>
          </p:cNvPr>
          <p:cNvSpPr txBox="1"/>
          <p:nvPr/>
        </p:nvSpPr>
        <p:spPr>
          <a:xfrm>
            <a:off x="124236" y="133062"/>
            <a:ext cx="3323813"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r>
              <a:rPr lang="en-CA" sz="2000" dirty="0"/>
              <a:t>Opening a PowerPoint Project</a:t>
            </a:r>
          </a:p>
        </p:txBody>
      </p:sp>
      <p:cxnSp>
        <p:nvCxnSpPr>
          <p:cNvPr id="28" name="Straight Arrow Connector 27">
            <a:extLst>
              <a:ext uri="{FF2B5EF4-FFF2-40B4-BE49-F238E27FC236}">
                <a16:creationId xmlns:a16="http://schemas.microsoft.com/office/drawing/2014/main" id="{097A4A68-D550-47A6-BF5B-2438723E89BA}"/>
              </a:ext>
            </a:extLst>
          </p:cNvPr>
          <p:cNvCxnSpPr>
            <a:cxnSpLocks/>
          </p:cNvCxnSpPr>
          <p:nvPr/>
        </p:nvCxnSpPr>
        <p:spPr>
          <a:xfrm>
            <a:off x="3781945" y="1666390"/>
            <a:ext cx="1974421" cy="64475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4479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left)">
                                      <p:cBhvr>
                                        <p:cTn id="16" dur="500"/>
                                        <p:tgtEl>
                                          <p:spTgt spid="25"/>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up)">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0-#ppt_w/2"/>
                                          </p:val>
                                        </p:tav>
                                        <p:tav tm="100000">
                                          <p:val>
                                            <p:strVal val="#ppt_x"/>
                                          </p:val>
                                        </p:tav>
                                      </p:tavLst>
                                    </p:anim>
                                    <p:anim calcmode="lin" valueType="num">
                                      <p:cBhvr additive="base">
                                        <p:cTn id="26" dur="500" fill="hold"/>
                                        <p:tgtEl>
                                          <p:spTgt spid="33"/>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left)">
                                      <p:cBhvr>
                                        <p:cTn id="30" dur="500"/>
                                        <p:tgtEl>
                                          <p:spTgt spid="28"/>
                                        </p:tgtEl>
                                      </p:cBhvr>
                                    </p:animEffect>
                                  </p:childTnLst>
                                </p:cTn>
                              </p:par>
                            </p:childTnLst>
                          </p:cTn>
                        </p:par>
                        <p:par>
                          <p:cTn id="31" fill="hold">
                            <p:stCondLst>
                              <p:cond delay="1000"/>
                            </p:stCondLst>
                            <p:childTnLst>
                              <p:par>
                                <p:cTn id="32" presetID="22" presetClass="entr" presetSubtype="1" fill="hold" nodeType="after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wipe(up)">
                                      <p:cBhvr>
                                        <p:cTn id="34" dur="500"/>
                                        <p:tgtEl>
                                          <p:spTgt spid="36"/>
                                        </p:tgtEl>
                                      </p:cBhvr>
                                    </p:animEffect>
                                  </p:childTnLst>
                                </p:cTn>
                              </p:par>
                            </p:childTnLst>
                          </p:cTn>
                        </p:par>
                        <p:par>
                          <p:cTn id="35" fill="hold">
                            <p:stCondLst>
                              <p:cond delay="1500"/>
                            </p:stCondLst>
                            <p:childTnLst>
                              <p:par>
                                <p:cTn id="36" presetID="22" presetClass="entr" presetSubtype="8" fill="hold" nodeType="after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wipe(left)">
                                      <p:cBhvr>
                                        <p:cTn id="38" dur="500"/>
                                        <p:tgtEl>
                                          <p:spTgt spid="40"/>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xit" presetSubtype="10" fill="hold" grpId="1" nodeType="clickEffect">
                                  <p:stCondLst>
                                    <p:cond delay="0"/>
                                  </p:stCondLst>
                                  <p:childTnLst>
                                    <p:animEffect transition="out" filter="randombar(horizontal)">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par>
                                <p:cTn id="44" presetID="14" presetClass="exit" presetSubtype="10" fill="hold" nodeType="withEffect">
                                  <p:stCondLst>
                                    <p:cond delay="0"/>
                                  </p:stCondLst>
                                  <p:childTnLst>
                                    <p:animEffect transition="out" filter="randombar(horizontal)">
                                      <p:cBhvr>
                                        <p:cTn id="45" dur="500"/>
                                        <p:tgtEl>
                                          <p:spTgt spid="14"/>
                                        </p:tgtEl>
                                      </p:cBhvr>
                                    </p:animEffect>
                                    <p:set>
                                      <p:cBhvr>
                                        <p:cTn id="46" dur="1" fill="hold">
                                          <p:stCondLst>
                                            <p:cond delay="499"/>
                                          </p:stCondLst>
                                        </p:cTn>
                                        <p:tgtEl>
                                          <p:spTgt spid="14"/>
                                        </p:tgtEl>
                                        <p:attrNameLst>
                                          <p:attrName>style.visibility</p:attrName>
                                        </p:attrNameLst>
                                      </p:cBhvr>
                                      <p:to>
                                        <p:strVal val="hidden"/>
                                      </p:to>
                                    </p:set>
                                  </p:childTnLst>
                                </p:cTn>
                              </p:par>
                              <p:par>
                                <p:cTn id="47" presetID="14" presetClass="exit" presetSubtype="10" fill="hold" grpId="1" nodeType="withEffect">
                                  <p:stCondLst>
                                    <p:cond delay="0"/>
                                  </p:stCondLst>
                                  <p:childTnLst>
                                    <p:animEffect transition="out" filter="randombar(horizontal)">
                                      <p:cBhvr>
                                        <p:cTn id="48" dur="500"/>
                                        <p:tgtEl>
                                          <p:spTgt spid="25"/>
                                        </p:tgtEl>
                                      </p:cBhvr>
                                    </p:animEffect>
                                    <p:set>
                                      <p:cBhvr>
                                        <p:cTn id="49" dur="1" fill="hold">
                                          <p:stCondLst>
                                            <p:cond delay="499"/>
                                          </p:stCondLst>
                                        </p:cTn>
                                        <p:tgtEl>
                                          <p:spTgt spid="25"/>
                                        </p:tgtEl>
                                        <p:attrNameLst>
                                          <p:attrName>style.visibility</p:attrName>
                                        </p:attrNameLst>
                                      </p:cBhvr>
                                      <p:to>
                                        <p:strVal val="hidden"/>
                                      </p:to>
                                    </p:set>
                                  </p:childTnLst>
                                </p:cTn>
                              </p:par>
                              <p:par>
                                <p:cTn id="50" presetID="14" presetClass="exit" presetSubtype="10" fill="hold" nodeType="withEffect">
                                  <p:stCondLst>
                                    <p:cond delay="0"/>
                                  </p:stCondLst>
                                  <p:childTnLst>
                                    <p:animEffect transition="out" filter="randombar(horizontal)">
                                      <p:cBhvr>
                                        <p:cTn id="51" dur="500"/>
                                        <p:tgtEl>
                                          <p:spTgt spid="26"/>
                                        </p:tgtEl>
                                      </p:cBhvr>
                                    </p:animEffect>
                                    <p:set>
                                      <p:cBhvr>
                                        <p:cTn id="52" dur="1" fill="hold">
                                          <p:stCondLst>
                                            <p:cond delay="499"/>
                                          </p:stCondLst>
                                        </p:cTn>
                                        <p:tgtEl>
                                          <p:spTgt spid="26"/>
                                        </p:tgtEl>
                                        <p:attrNameLst>
                                          <p:attrName>style.visibility</p:attrName>
                                        </p:attrNameLst>
                                      </p:cBhvr>
                                      <p:to>
                                        <p:strVal val="hidden"/>
                                      </p:to>
                                    </p:set>
                                  </p:childTnLst>
                                </p:cTn>
                              </p:par>
                              <p:par>
                                <p:cTn id="53" presetID="14" presetClass="exit" presetSubtype="10" fill="hold" grpId="1" nodeType="withEffect">
                                  <p:stCondLst>
                                    <p:cond delay="0"/>
                                  </p:stCondLst>
                                  <p:childTnLst>
                                    <p:animEffect transition="out" filter="randombar(horizontal)">
                                      <p:cBhvr>
                                        <p:cTn id="54" dur="500"/>
                                        <p:tgtEl>
                                          <p:spTgt spid="33"/>
                                        </p:tgtEl>
                                      </p:cBhvr>
                                    </p:animEffect>
                                    <p:set>
                                      <p:cBhvr>
                                        <p:cTn id="55" dur="1" fill="hold">
                                          <p:stCondLst>
                                            <p:cond delay="499"/>
                                          </p:stCondLst>
                                        </p:cTn>
                                        <p:tgtEl>
                                          <p:spTgt spid="33"/>
                                        </p:tgtEl>
                                        <p:attrNameLst>
                                          <p:attrName>style.visibility</p:attrName>
                                        </p:attrNameLst>
                                      </p:cBhvr>
                                      <p:to>
                                        <p:strVal val="hidden"/>
                                      </p:to>
                                    </p:set>
                                  </p:childTnLst>
                                </p:cTn>
                              </p:par>
                              <p:par>
                                <p:cTn id="56" presetID="14" presetClass="exit" presetSubtype="10" fill="hold" nodeType="withEffect">
                                  <p:stCondLst>
                                    <p:cond delay="0"/>
                                  </p:stCondLst>
                                  <p:childTnLst>
                                    <p:animEffect transition="out" filter="randombar(horizontal)">
                                      <p:cBhvr>
                                        <p:cTn id="57" dur="500"/>
                                        <p:tgtEl>
                                          <p:spTgt spid="28"/>
                                        </p:tgtEl>
                                      </p:cBhvr>
                                    </p:animEffect>
                                    <p:set>
                                      <p:cBhvr>
                                        <p:cTn id="58" dur="1" fill="hold">
                                          <p:stCondLst>
                                            <p:cond delay="499"/>
                                          </p:stCondLst>
                                        </p:cTn>
                                        <p:tgtEl>
                                          <p:spTgt spid="28"/>
                                        </p:tgtEl>
                                        <p:attrNameLst>
                                          <p:attrName>style.visibility</p:attrName>
                                        </p:attrNameLst>
                                      </p:cBhvr>
                                      <p:to>
                                        <p:strVal val="hidden"/>
                                      </p:to>
                                    </p:set>
                                  </p:childTnLst>
                                </p:cTn>
                              </p:par>
                              <p:par>
                                <p:cTn id="59" presetID="14" presetClass="exit" presetSubtype="10" fill="hold" nodeType="withEffect">
                                  <p:stCondLst>
                                    <p:cond delay="0"/>
                                  </p:stCondLst>
                                  <p:childTnLst>
                                    <p:animEffect transition="out" filter="randombar(horizontal)">
                                      <p:cBhvr>
                                        <p:cTn id="60" dur="500"/>
                                        <p:tgtEl>
                                          <p:spTgt spid="36"/>
                                        </p:tgtEl>
                                      </p:cBhvr>
                                    </p:animEffect>
                                    <p:set>
                                      <p:cBhvr>
                                        <p:cTn id="61" dur="1" fill="hold">
                                          <p:stCondLst>
                                            <p:cond delay="499"/>
                                          </p:stCondLst>
                                        </p:cTn>
                                        <p:tgtEl>
                                          <p:spTgt spid="36"/>
                                        </p:tgtEl>
                                        <p:attrNameLst>
                                          <p:attrName>style.visibility</p:attrName>
                                        </p:attrNameLst>
                                      </p:cBhvr>
                                      <p:to>
                                        <p:strVal val="hidden"/>
                                      </p:to>
                                    </p:set>
                                  </p:childTnLst>
                                </p:cTn>
                              </p:par>
                              <p:par>
                                <p:cTn id="62" presetID="14" presetClass="exit" presetSubtype="10" fill="hold" nodeType="withEffect">
                                  <p:stCondLst>
                                    <p:cond delay="0"/>
                                  </p:stCondLst>
                                  <p:childTnLst>
                                    <p:animEffect transition="out" filter="randombar(horizontal)">
                                      <p:cBhvr>
                                        <p:cTn id="63" dur="500"/>
                                        <p:tgtEl>
                                          <p:spTgt spid="40"/>
                                        </p:tgtEl>
                                      </p:cBhvr>
                                    </p:animEffect>
                                    <p:set>
                                      <p:cBhvr>
                                        <p:cTn id="64" dur="1" fill="hold">
                                          <p:stCondLst>
                                            <p:cond delay="499"/>
                                          </p:stCondLst>
                                        </p:cTn>
                                        <p:tgtEl>
                                          <p:spTgt spid="40"/>
                                        </p:tgtEl>
                                        <p:attrNameLst>
                                          <p:attrName>style.visibility</p:attrName>
                                        </p:attrNameLst>
                                      </p:cBhvr>
                                      <p:to>
                                        <p:strVal val="hidden"/>
                                      </p:to>
                                    </p:set>
                                  </p:childTnLst>
                                </p:cTn>
                              </p:par>
                              <p:par>
                                <p:cTn id="65" presetID="14" presetClass="exit" presetSubtype="10" fill="hold" nodeType="withEffect">
                                  <p:stCondLst>
                                    <p:cond delay="0"/>
                                  </p:stCondLst>
                                  <p:childTnLst>
                                    <p:animEffect transition="out" filter="randombar(horizontal)">
                                      <p:cBhvr>
                                        <p:cTn id="66" dur="500"/>
                                        <p:tgtEl>
                                          <p:spTgt spid="4"/>
                                        </p:tgtEl>
                                      </p:cBhvr>
                                    </p:animEffect>
                                    <p:set>
                                      <p:cBhvr>
                                        <p:cTn id="67"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25" grpId="0" animBg="1"/>
      <p:bldP spid="25" grpId="1" animBg="1"/>
      <p:bldP spid="33" grpId="0" animBg="1"/>
      <p:bldP spid="33" grpId="1"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573E8ADC-3FDA-42D9-A608-0BAA798650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9098" y="1318791"/>
            <a:ext cx="9069488" cy="5449901"/>
          </a:xfrm>
          <a:prstGeom prst="rect">
            <a:avLst/>
          </a:prstGeom>
        </p:spPr>
      </p:pic>
      <p:sp>
        <p:nvSpPr>
          <p:cNvPr id="6" name="TextBox 5"/>
          <p:cNvSpPr txBox="1"/>
          <p:nvPr/>
        </p:nvSpPr>
        <p:spPr>
          <a:xfrm>
            <a:off x="124237" y="729141"/>
            <a:ext cx="7016396"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defPPr>
              <a:defRPr lang="en-US"/>
            </a:defPPr>
          </a:lstStyle>
          <a:p>
            <a:r>
              <a:rPr lang="en-CA" sz="2000" dirty="0"/>
              <a:t>First, let’s change how the previous slide transitions into this slide.</a:t>
            </a:r>
          </a:p>
        </p:txBody>
      </p:sp>
      <p:sp>
        <p:nvSpPr>
          <p:cNvPr id="8" name="TextBox 7"/>
          <p:cNvSpPr txBox="1"/>
          <p:nvPr/>
        </p:nvSpPr>
        <p:spPr>
          <a:xfrm>
            <a:off x="124237" y="1469637"/>
            <a:ext cx="2691791" cy="707886"/>
          </a:xfrm>
          <a:prstGeom prst="rect">
            <a:avLst/>
          </a:prstGeom>
          <a:noFill/>
          <a:ln w="19050">
            <a:solidFill>
              <a:schemeClr val="accent2"/>
            </a:solidFill>
          </a:ln>
        </p:spPr>
        <p:txBody>
          <a:bodyPr wrap="square" rtlCol="0">
            <a:spAutoFit/>
          </a:bodyPr>
          <a:lstStyle/>
          <a:p>
            <a:r>
              <a:rPr lang="en-CA" sz="2000" dirty="0"/>
              <a:t>Click on the </a:t>
            </a:r>
            <a:r>
              <a:rPr lang="en-CA" sz="2000" b="1" i="1" dirty="0"/>
              <a:t>Transitions</a:t>
            </a:r>
            <a:r>
              <a:rPr lang="en-CA" sz="2000" dirty="0"/>
              <a:t> tab.</a:t>
            </a:r>
          </a:p>
        </p:txBody>
      </p:sp>
      <p:sp>
        <p:nvSpPr>
          <p:cNvPr id="11" name="TextBox 10"/>
          <p:cNvSpPr txBox="1"/>
          <p:nvPr/>
        </p:nvSpPr>
        <p:spPr>
          <a:xfrm>
            <a:off x="124236" y="2276177"/>
            <a:ext cx="2691792" cy="1323439"/>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defPPr>
              <a:defRPr lang="en-US"/>
            </a:defPPr>
          </a:lstStyle>
          <a:p>
            <a:r>
              <a:rPr lang="en-CA" sz="2000" dirty="0"/>
              <a:t>You can choose from one of the slide transitions shown, but let’s display the menu.</a:t>
            </a:r>
          </a:p>
        </p:txBody>
      </p:sp>
      <p:sp>
        <p:nvSpPr>
          <p:cNvPr id="12" name="TextBox 11"/>
          <p:cNvSpPr txBox="1"/>
          <p:nvPr/>
        </p:nvSpPr>
        <p:spPr>
          <a:xfrm>
            <a:off x="93414" y="3698270"/>
            <a:ext cx="2766164" cy="707886"/>
          </a:xfrm>
          <a:prstGeom prst="rect">
            <a:avLst/>
          </a:prstGeom>
          <a:noFill/>
          <a:ln w="19050">
            <a:solidFill>
              <a:schemeClr val="accent2"/>
            </a:solidFill>
          </a:ln>
        </p:spPr>
        <p:txBody>
          <a:bodyPr wrap="square" rtlCol="0">
            <a:spAutoFit/>
          </a:bodyPr>
          <a:lstStyle/>
          <a:p>
            <a:r>
              <a:rPr lang="en-CA" sz="2000" dirty="0"/>
              <a:t>Click on the </a:t>
            </a:r>
            <a:r>
              <a:rPr lang="en-CA" sz="2000" b="1" i="1" dirty="0"/>
              <a:t>More</a:t>
            </a:r>
            <a:r>
              <a:rPr lang="en-CA" sz="2000" dirty="0"/>
              <a:t> menu button.</a:t>
            </a:r>
          </a:p>
        </p:txBody>
      </p:sp>
      <p:sp>
        <p:nvSpPr>
          <p:cNvPr id="16" name="TextBox 15"/>
          <p:cNvSpPr txBox="1"/>
          <p:nvPr/>
        </p:nvSpPr>
        <p:spPr>
          <a:xfrm>
            <a:off x="124236" y="4504810"/>
            <a:ext cx="3217480" cy="1938992"/>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defPPr>
              <a:defRPr lang="en-US"/>
            </a:defPPr>
          </a:lstStyle>
          <a:p>
            <a:r>
              <a:rPr lang="en-CA" sz="2000" dirty="0"/>
              <a:t>Now click through the choices, and each one will preview and animate for you.</a:t>
            </a:r>
          </a:p>
          <a:p>
            <a:r>
              <a:rPr lang="en-CA" sz="2000" dirty="0"/>
              <a:t>You will need to select the </a:t>
            </a:r>
            <a:r>
              <a:rPr lang="en-CA" sz="2000" b="1" i="1" dirty="0"/>
              <a:t>More</a:t>
            </a:r>
            <a:r>
              <a:rPr lang="en-CA" sz="2000" dirty="0"/>
              <a:t> menu after selecting each one.</a:t>
            </a:r>
          </a:p>
        </p:txBody>
      </p:sp>
      <p:cxnSp>
        <p:nvCxnSpPr>
          <p:cNvPr id="10" name="Straight Arrow Connector 9"/>
          <p:cNvCxnSpPr>
            <a:cxnSpLocks/>
          </p:cNvCxnSpPr>
          <p:nvPr/>
        </p:nvCxnSpPr>
        <p:spPr>
          <a:xfrm flipV="1">
            <a:off x="2816028" y="1801184"/>
            <a:ext cx="2316145" cy="3147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a:stCxn id="12" idx="3"/>
          </p:cNvCxnSpPr>
          <p:nvPr/>
        </p:nvCxnSpPr>
        <p:spPr>
          <a:xfrm flipV="1">
            <a:off x="2859578" y="2396966"/>
            <a:ext cx="5511338" cy="16552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4100" y="2396965"/>
            <a:ext cx="5959869" cy="4119968"/>
          </a:xfrm>
          <a:prstGeom prst="rect">
            <a:avLst/>
          </a:prstGeom>
        </p:spPr>
      </p:pic>
      <p:sp>
        <p:nvSpPr>
          <p:cNvPr id="13" name="Slide Number Placeholder 61">
            <a:extLst>
              <a:ext uri="{FF2B5EF4-FFF2-40B4-BE49-F238E27FC236}">
                <a16:creationId xmlns:a16="http://schemas.microsoft.com/office/drawing/2014/main" id="{E8D08609-DA08-43AF-AF33-E03C1F53AB4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50</a:t>
            </a:fld>
            <a:endParaRPr lang="en-US" altLang="en-US" dirty="0">
              <a:solidFill>
                <a:schemeClr val="tx1"/>
              </a:solidFill>
            </a:endParaRPr>
          </a:p>
        </p:txBody>
      </p:sp>
      <p:sp>
        <p:nvSpPr>
          <p:cNvPr id="17" name="TextBox 16">
            <a:extLst>
              <a:ext uri="{FF2B5EF4-FFF2-40B4-BE49-F238E27FC236}">
                <a16:creationId xmlns:a16="http://schemas.microsoft.com/office/drawing/2014/main" id="{054E28C5-B0A2-4A46-AAED-5F192881994F}"/>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5" name="TextBox 14">
            <a:extLst>
              <a:ext uri="{FF2B5EF4-FFF2-40B4-BE49-F238E27FC236}">
                <a16:creationId xmlns:a16="http://schemas.microsoft.com/office/drawing/2014/main" id="{238E60AE-6F3A-4A24-972A-607F5689446D}"/>
              </a:ext>
            </a:extLst>
          </p:cNvPr>
          <p:cNvSpPr txBox="1"/>
          <p:nvPr/>
        </p:nvSpPr>
        <p:spPr>
          <a:xfrm>
            <a:off x="97685" y="125486"/>
            <a:ext cx="2196628"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Adding Transitions</a:t>
            </a:r>
          </a:p>
        </p:txBody>
      </p:sp>
    </p:spTree>
    <p:extLst>
      <p:ext uri="{BB962C8B-B14F-4D97-AF65-F5344CB8AC3E}">
        <p14:creationId xmlns:p14="http://schemas.microsoft.com/office/powerpoint/2010/main" val="181531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500" fill="hold"/>
                                        <p:tgtEl>
                                          <p:spTgt spid="12"/>
                                        </p:tgtEl>
                                        <p:attrNameLst>
                                          <p:attrName>ppt_x</p:attrName>
                                        </p:attrNameLst>
                                      </p:cBhvr>
                                      <p:tavLst>
                                        <p:tav tm="0">
                                          <p:val>
                                            <p:strVal val="0-#ppt_w/2"/>
                                          </p:val>
                                        </p:tav>
                                        <p:tav tm="100000">
                                          <p:val>
                                            <p:strVal val="#ppt_x"/>
                                          </p:val>
                                        </p:tav>
                                      </p:tavLst>
                                    </p:anim>
                                    <p:anim calcmode="lin" valueType="num">
                                      <p:cBhvr additive="base">
                                        <p:cTn id="31" dur="500" fill="hold"/>
                                        <p:tgtEl>
                                          <p:spTgt spid="12"/>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left)">
                                      <p:cBhvr>
                                        <p:cTn id="35" dur="500"/>
                                        <p:tgtEl>
                                          <p:spTgt spid="14"/>
                                        </p:tgtEl>
                                      </p:cBhvr>
                                    </p:animEffect>
                                  </p:childTnLst>
                                </p:cTn>
                              </p:par>
                            </p:childTnLst>
                          </p:cTn>
                        </p:par>
                        <p:par>
                          <p:cTn id="36" fill="hold">
                            <p:stCondLst>
                              <p:cond delay="1000"/>
                            </p:stCondLst>
                            <p:childTnLst>
                              <p:par>
                                <p:cTn id="37" presetID="22" presetClass="entr" presetSubtype="1" fill="hold" nodeType="afterEffect">
                                  <p:stCondLst>
                                    <p:cond delay="1500"/>
                                  </p:stCondLst>
                                  <p:childTnLst>
                                    <p:set>
                                      <p:cBhvr>
                                        <p:cTn id="38" dur="1" fill="hold">
                                          <p:stCondLst>
                                            <p:cond delay="0"/>
                                          </p:stCondLst>
                                        </p:cTn>
                                        <p:tgtEl>
                                          <p:spTgt spid="24"/>
                                        </p:tgtEl>
                                        <p:attrNameLst>
                                          <p:attrName>style.visibility</p:attrName>
                                        </p:attrNameLst>
                                      </p:cBhvr>
                                      <p:to>
                                        <p:strVal val="visible"/>
                                      </p:to>
                                    </p:set>
                                    <p:animEffect transition="in" filter="wipe(up)">
                                      <p:cBhvr>
                                        <p:cTn id="39" dur="500"/>
                                        <p:tgtEl>
                                          <p:spTgt spid="24"/>
                                        </p:tgtEl>
                                      </p:cBhvr>
                                    </p:animEffect>
                                  </p:childTnLst>
                                </p:cTn>
                              </p:par>
                              <p:par>
                                <p:cTn id="40" presetID="1" presetClass="exit" presetSubtype="0" fill="hold" nodeType="withEffect">
                                  <p:stCondLst>
                                    <p:cond delay="1500"/>
                                  </p:stCondLst>
                                  <p:childTnLst>
                                    <p:set>
                                      <p:cBhvr>
                                        <p:cTn id="41" dur="1" fill="hold">
                                          <p:stCondLst>
                                            <p:cond delay="0"/>
                                          </p:stCondLst>
                                        </p:cTn>
                                        <p:tgtEl>
                                          <p:spTgt spid="10"/>
                                        </p:tgtEl>
                                        <p:attrNameLst>
                                          <p:attrName>style.visibility</p:attrName>
                                        </p:attrNameLst>
                                      </p:cBhvr>
                                      <p:to>
                                        <p:strVal val="hidden"/>
                                      </p:to>
                                    </p:set>
                                  </p:childTnLst>
                                </p:cTn>
                              </p:par>
                              <p:par>
                                <p:cTn id="42" presetID="1" presetClass="exit" presetSubtype="0" fill="hold" nodeType="withEffect">
                                  <p:stCondLst>
                                    <p:cond delay="1500"/>
                                  </p:stCondLst>
                                  <p:childTnLst>
                                    <p:set>
                                      <p:cBhvr>
                                        <p:cTn id="43" dur="1" fill="hold">
                                          <p:stCondLst>
                                            <p:cond delay="0"/>
                                          </p:stCondLst>
                                        </p:cTn>
                                        <p:tgtEl>
                                          <p:spTgt spid="14"/>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 calcmode="lin" valueType="num">
                                      <p:cBhvr>
                                        <p:cTn id="48" dur="500" fill="hold"/>
                                        <p:tgtEl>
                                          <p:spTgt spid="16"/>
                                        </p:tgtEl>
                                        <p:attrNameLst>
                                          <p:attrName>ppt_w</p:attrName>
                                        </p:attrNameLst>
                                      </p:cBhvr>
                                      <p:tavLst>
                                        <p:tav tm="0">
                                          <p:val>
                                            <p:fltVal val="0"/>
                                          </p:val>
                                        </p:tav>
                                        <p:tav tm="100000">
                                          <p:val>
                                            <p:strVal val="#ppt_w"/>
                                          </p:val>
                                        </p:tav>
                                      </p:tavLst>
                                    </p:anim>
                                    <p:anim calcmode="lin" valueType="num">
                                      <p:cBhvr>
                                        <p:cTn id="49" dur="500" fill="hold"/>
                                        <p:tgtEl>
                                          <p:spTgt spid="16"/>
                                        </p:tgtEl>
                                        <p:attrNameLst>
                                          <p:attrName>ppt_h</p:attrName>
                                        </p:attrNameLst>
                                      </p:cBhvr>
                                      <p:tavLst>
                                        <p:tav tm="0">
                                          <p:val>
                                            <p:fltVal val="0"/>
                                          </p:val>
                                        </p:tav>
                                        <p:tav tm="100000">
                                          <p:val>
                                            <p:strVal val="#ppt_h"/>
                                          </p:val>
                                        </p:tav>
                                      </p:tavLst>
                                    </p:anim>
                                    <p:animEffect transition="in" filter="fade">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xit" presetSubtype="4" fill="hold" grpId="1" nodeType="clickEffect">
                                  <p:stCondLst>
                                    <p:cond delay="0"/>
                                  </p:stCondLst>
                                  <p:childTnLst>
                                    <p:anim calcmode="lin" valueType="num">
                                      <p:cBhvr additive="base">
                                        <p:cTn id="54" dur="500"/>
                                        <p:tgtEl>
                                          <p:spTgt spid="6"/>
                                        </p:tgtEl>
                                        <p:attrNameLst>
                                          <p:attrName>ppt_x</p:attrName>
                                        </p:attrNameLst>
                                      </p:cBhvr>
                                      <p:tavLst>
                                        <p:tav tm="0">
                                          <p:val>
                                            <p:strVal val="ppt_x"/>
                                          </p:val>
                                        </p:tav>
                                        <p:tav tm="100000">
                                          <p:val>
                                            <p:strVal val="ppt_x"/>
                                          </p:val>
                                        </p:tav>
                                      </p:tavLst>
                                    </p:anim>
                                    <p:anim calcmode="lin" valueType="num">
                                      <p:cBhvr additive="base">
                                        <p:cTn id="55" dur="500"/>
                                        <p:tgtEl>
                                          <p:spTgt spid="6"/>
                                        </p:tgtEl>
                                        <p:attrNameLst>
                                          <p:attrName>ppt_y</p:attrName>
                                        </p:attrNameLst>
                                      </p:cBhvr>
                                      <p:tavLst>
                                        <p:tav tm="0">
                                          <p:val>
                                            <p:strVal val="ppt_y"/>
                                          </p:val>
                                        </p:tav>
                                        <p:tav tm="100000">
                                          <p:val>
                                            <p:strVal val="1+ppt_h/2"/>
                                          </p:val>
                                        </p:tav>
                                      </p:tavLst>
                                    </p:anim>
                                    <p:set>
                                      <p:cBhvr>
                                        <p:cTn id="56" dur="1" fill="hold">
                                          <p:stCondLst>
                                            <p:cond delay="499"/>
                                          </p:stCondLst>
                                        </p:cTn>
                                        <p:tgtEl>
                                          <p:spTgt spid="6"/>
                                        </p:tgtEl>
                                        <p:attrNameLst>
                                          <p:attrName>style.visibility</p:attrName>
                                        </p:attrNameLst>
                                      </p:cBhvr>
                                      <p:to>
                                        <p:strVal val="hidden"/>
                                      </p:to>
                                    </p:set>
                                  </p:childTnLst>
                                </p:cTn>
                              </p:par>
                              <p:par>
                                <p:cTn id="57" presetID="2" presetClass="exit" presetSubtype="4" fill="hold" grpId="1" nodeType="withEffect">
                                  <p:stCondLst>
                                    <p:cond delay="0"/>
                                  </p:stCondLst>
                                  <p:childTnLst>
                                    <p:anim calcmode="lin" valueType="num">
                                      <p:cBhvr additive="base">
                                        <p:cTn id="58" dur="500"/>
                                        <p:tgtEl>
                                          <p:spTgt spid="8"/>
                                        </p:tgtEl>
                                        <p:attrNameLst>
                                          <p:attrName>ppt_x</p:attrName>
                                        </p:attrNameLst>
                                      </p:cBhvr>
                                      <p:tavLst>
                                        <p:tav tm="0">
                                          <p:val>
                                            <p:strVal val="ppt_x"/>
                                          </p:val>
                                        </p:tav>
                                        <p:tav tm="100000">
                                          <p:val>
                                            <p:strVal val="ppt_x"/>
                                          </p:val>
                                        </p:tav>
                                      </p:tavLst>
                                    </p:anim>
                                    <p:anim calcmode="lin" valueType="num">
                                      <p:cBhvr additive="base">
                                        <p:cTn id="59" dur="500"/>
                                        <p:tgtEl>
                                          <p:spTgt spid="8"/>
                                        </p:tgtEl>
                                        <p:attrNameLst>
                                          <p:attrName>ppt_y</p:attrName>
                                        </p:attrNameLst>
                                      </p:cBhvr>
                                      <p:tavLst>
                                        <p:tav tm="0">
                                          <p:val>
                                            <p:strVal val="ppt_y"/>
                                          </p:val>
                                        </p:tav>
                                        <p:tav tm="100000">
                                          <p:val>
                                            <p:strVal val="1+ppt_h/2"/>
                                          </p:val>
                                        </p:tav>
                                      </p:tavLst>
                                    </p:anim>
                                    <p:set>
                                      <p:cBhvr>
                                        <p:cTn id="60" dur="1" fill="hold">
                                          <p:stCondLst>
                                            <p:cond delay="499"/>
                                          </p:stCondLst>
                                        </p:cTn>
                                        <p:tgtEl>
                                          <p:spTgt spid="8"/>
                                        </p:tgtEl>
                                        <p:attrNameLst>
                                          <p:attrName>style.visibility</p:attrName>
                                        </p:attrNameLst>
                                      </p:cBhvr>
                                      <p:to>
                                        <p:strVal val="hidden"/>
                                      </p:to>
                                    </p:set>
                                  </p:childTnLst>
                                </p:cTn>
                              </p:par>
                              <p:par>
                                <p:cTn id="61" presetID="2" presetClass="exit" presetSubtype="4" fill="hold" grpId="1" nodeType="withEffect">
                                  <p:stCondLst>
                                    <p:cond delay="0"/>
                                  </p:stCondLst>
                                  <p:childTnLst>
                                    <p:anim calcmode="lin" valueType="num">
                                      <p:cBhvr additive="base">
                                        <p:cTn id="62" dur="500"/>
                                        <p:tgtEl>
                                          <p:spTgt spid="11"/>
                                        </p:tgtEl>
                                        <p:attrNameLst>
                                          <p:attrName>ppt_x</p:attrName>
                                        </p:attrNameLst>
                                      </p:cBhvr>
                                      <p:tavLst>
                                        <p:tav tm="0">
                                          <p:val>
                                            <p:strVal val="ppt_x"/>
                                          </p:val>
                                        </p:tav>
                                        <p:tav tm="100000">
                                          <p:val>
                                            <p:strVal val="ppt_x"/>
                                          </p:val>
                                        </p:tav>
                                      </p:tavLst>
                                    </p:anim>
                                    <p:anim calcmode="lin" valueType="num">
                                      <p:cBhvr additive="base">
                                        <p:cTn id="63" dur="500"/>
                                        <p:tgtEl>
                                          <p:spTgt spid="11"/>
                                        </p:tgtEl>
                                        <p:attrNameLst>
                                          <p:attrName>ppt_y</p:attrName>
                                        </p:attrNameLst>
                                      </p:cBhvr>
                                      <p:tavLst>
                                        <p:tav tm="0">
                                          <p:val>
                                            <p:strVal val="ppt_y"/>
                                          </p:val>
                                        </p:tav>
                                        <p:tav tm="100000">
                                          <p:val>
                                            <p:strVal val="1+ppt_h/2"/>
                                          </p:val>
                                        </p:tav>
                                      </p:tavLst>
                                    </p:anim>
                                    <p:set>
                                      <p:cBhvr>
                                        <p:cTn id="64" dur="1" fill="hold">
                                          <p:stCondLst>
                                            <p:cond delay="499"/>
                                          </p:stCondLst>
                                        </p:cTn>
                                        <p:tgtEl>
                                          <p:spTgt spid="11"/>
                                        </p:tgtEl>
                                        <p:attrNameLst>
                                          <p:attrName>style.visibility</p:attrName>
                                        </p:attrNameLst>
                                      </p:cBhvr>
                                      <p:to>
                                        <p:strVal val="hidden"/>
                                      </p:to>
                                    </p:set>
                                  </p:childTnLst>
                                </p:cTn>
                              </p:par>
                              <p:par>
                                <p:cTn id="65" presetID="2" presetClass="exit" presetSubtype="4" fill="hold" grpId="1" nodeType="withEffect">
                                  <p:stCondLst>
                                    <p:cond delay="0"/>
                                  </p:stCondLst>
                                  <p:childTnLst>
                                    <p:anim calcmode="lin" valueType="num">
                                      <p:cBhvr additive="base">
                                        <p:cTn id="66" dur="500"/>
                                        <p:tgtEl>
                                          <p:spTgt spid="12"/>
                                        </p:tgtEl>
                                        <p:attrNameLst>
                                          <p:attrName>ppt_x</p:attrName>
                                        </p:attrNameLst>
                                      </p:cBhvr>
                                      <p:tavLst>
                                        <p:tav tm="0">
                                          <p:val>
                                            <p:strVal val="ppt_x"/>
                                          </p:val>
                                        </p:tav>
                                        <p:tav tm="100000">
                                          <p:val>
                                            <p:strVal val="ppt_x"/>
                                          </p:val>
                                        </p:tav>
                                      </p:tavLst>
                                    </p:anim>
                                    <p:anim calcmode="lin" valueType="num">
                                      <p:cBhvr additive="base">
                                        <p:cTn id="67" dur="500"/>
                                        <p:tgtEl>
                                          <p:spTgt spid="12"/>
                                        </p:tgtEl>
                                        <p:attrNameLst>
                                          <p:attrName>ppt_y</p:attrName>
                                        </p:attrNameLst>
                                      </p:cBhvr>
                                      <p:tavLst>
                                        <p:tav tm="0">
                                          <p:val>
                                            <p:strVal val="ppt_y"/>
                                          </p:val>
                                        </p:tav>
                                        <p:tav tm="100000">
                                          <p:val>
                                            <p:strVal val="1+ppt_h/2"/>
                                          </p:val>
                                        </p:tav>
                                      </p:tavLst>
                                    </p:anim>
                                    <p:set>
                                      <p:cBhvr>
                                        <p:cTn id="68" dur="1" fill="hold">
                                          <p:stCondLst>
                                            <p:cond delay="499"/>
                                          </p:stCondLst>
                                        </p:cTn>
                                        <p:tgtEl>
                                          <p:spTgt spid="12"/>
                                        </p:tgtEl>
                                        <p:attrNameLst>
                                          <p:attrName>style.visibility</p:attrName>
                                        </p:attrNameLst>
                                      </p:cBhvr>
                                      <p:to>
                                        <p:strVal val="hidden"/>
                                      </p:to>
                                    </p:set>
                                  </p:childTnLst>
                                </p:cTn>
                              </p:par>
                              <p:par>
                                <p:cTn id="69" presetID="2" presetClass="exit" presetSubtype="4" fill="hold" grpId="1" nodeType="withEffect">
                                  <p:stCondLst>
                                    <p:cond delay="0"/>
                                  </p:stCondLst>
                                  <p:childTnLst>
                                    <p:anim calcmode="lin" valueType="num">
                                      <p:cBhvr additive="base">
                                        <p:cTn id="70" dur="500"/>
                                        <p:tgtEl>
                                          <p:spTgt spid="16"/>
                                        </p:tgtEl>
                                        <p:attrNameLst>
                                          <p:attrName>ppt_x</p:attrName>
                                        </p:attrNameLst>
                                      </p:cBhvr>
                                      <p:tavLst>
                                        <p:tav tm="0">
                                          <p:val>
                                            <p:strVal val="ppt_x"/>
                                          </p:val>
                                        </p:tav>
                                        <p:tav tm="100000">
                                          <p:val>
                                            <p:strVal val="ppt_x"/>
                                          </p:val>
                                        </p:tav>
                                      </p:tavLst>
                                    </p:anim>
                                    <p:anim calcmode="lin" valueType="num">
                                      <p:cBhvr additive="base">
                                        <p:cTn id="71" dur="500"/>
                                        <p:tgtEl>
                                          <p:spTgt spid="16"/>
                                        </p:tgtEl>
                                        <p:attrNameLst>
                                          <p:attrName>ppt_y</p:attrName>
                                        </p:attrNameLst>
                                      </p:cBhvr>
                                      <p:tavLst>
                                        <p:tav tm="0">
                                          <p:val>
                                            <p:strVal val="ppt_y"/>
                                          </p:val>
                                        </p:tav>
                                        <p:tav tm="100000">
                                          <p:val>
                                            <p:strVal val="1+ppt_h/2"/>
                                          </p:val>
                                        </p:tav>
                                      </p:tavLst>
                                    </p:anim>
                                    <p:set>
                                      <p:cBhvr>
                                        <p:cTn id="72" dur="1" fill="hold">
                                          <p:stCondLst>
                                            <p:cond delay="499"/>
                                          </p:stCondLst>
                                        </p:cTn>
                                        <p:tgtEl>
                                          <p:spTgt spid="16"/>
                                        </p:tgtEl>
                                        <p:attrNameLst>
                                          <p:attrName>style.visibility</p:attrName>
                                        </p:attrNameLst>
                                      </p:cBhvr>
                                      <p:to>
                                        <p:strVal val="hidden"/>
                                      </p:to>
                                    </p:set>
                                  </p:childTnLst>
                                </p:cTn>
                              </p:par>
                              <p:par>
                                <p:cTn id="73" presetID="22" presetClass="exit" presetSubtype="4" fill="hold" nodeType="withEffect">
                                  <p:stCondLst>
                                    <p:cond delay="0"/>
                                  </p:stCondLst>
                                  <p:childTnLst>
                                    <p:animEffect transition="out" filter="wipe(down)">
                                      <p:cBhvr>
                                        <p:cTn id="74" dur="500"/>
                                        <p:tgtEl>
                                          <p:spTgt spid="24"/>
                                        </p:tgtEl>
                                      </p:cBhvr>
                                    </p:animEffect>
                                    <p:set>
                                      <p:cBhvr>
                                        <p:cTn id="75"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P spid="11" grpId="0" animBg="1"/>
      <p:bldP spid="11" grpId="1" animBg="1"/>
      <p:bldP spid="12" grpId="0" animBg="1"/>
      <p:bldP spid="12" grpId="1" animBg="1"/>
      <p:bldP spid="16" grpId="0" animBg="1"/>
      <p:bldP spid="16" grpId="1"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367420-B5CA-4224-A933-1A8FF9842C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3418" y="0"/>
            <a:ext cx="9806887" cy="5893007"/>
          </a:xfrm>
          <a:prstGeom prst="rect">
            <a:avLst/>
          </a:prstGeom>
        </p:spPr>
      </p:pic>
      <p:sp>
        <p:nvSpPr>
          <p:cNvPr id="5" name="Rectangle 4">
            <a:extLst>
              <a:ext uri="{FF2B5EF4-FFF2-40B4-BE49-F238E27FC236}">
                <a16:creationId xmlns:a16="http://schemas.microsoft.com/office/drawing/2014/main" id="{CC04EC95-3D80-49DB-8EF5-742FD3FB9880}"/>
              </a:ext>
            </a:extLst>
          </p:cNvPr>
          <p:cNvSpPr/>
          <p:nvPr/>
        </p:nvSpPr>
        <p:spPr>
          <a:xfrm>
            <a:off x="788323" y="1447984"/>
            <a:ext cx="10615353" cy="46698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ounded Rectangle 8"/>
          <p:cNvSpPr/>
          <p:nvPr/>
        </p:nvSpPr>
        <p:spPr>
          <a:xfrm>
            <a:off x="4244196" y="1759787"/>
            <a:ext cx="1708030" cy="252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ounded Rectangle 9"/>
          <p:cNvSpPr/>
          <p:nvPr/>
        </p:nvSpPr>
        <p:spPr>
          <a:xfrm>
            <a:off x="2539040" y="2316893"/>
            <a:ext cx="3413186" cy="53844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Rounded Rectangle 12"/>
          <p:cNvSpPr/>
          <p:nvPr/>
        </p:nvSpPr>
        <p:spPr>
          <a:xfrm>
            <a:off x="1546761" y="4467190"/>
            <a:ext cx="4341964" cy="538449"/>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16" name="Group 15"/>
          <p:cNvGrpSpPr/>
          <p:nvPr/>
        </p:nvGrpSpPr>
        <p:grpSpPr>
          <a:xfrm>
            <a:off x="1221695" y="5306812"/>
            <a:ext cx="4698523" cy="801435"/>
            <a:chOff x="1253701" y="5855104"/>
            <a:chExt cx="4698523" cy="801435"/>
          </a:xfrm>
          <a:solidFill>
            <a:srgbClr val="00B0F0">
              <a:alpha val="40000"/>
            </a:srgbClr>
          </a:solidFill>
        </p:grpSpPr>
        <p:sp>
          <p:nvSpPr>
            <p:cNvPr id="14" name="Rounded Rectangle 13"/>
            <p:cNvSpPr/>
            <p:nvPr/>
          </p:nvSpPr>
          <p:spPr>
            <a:xfrm>
              <a:off x="1253701" y="6118090"/>
              <a:ext cx="4698523" cy="53844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ounded Rectangle 14"/>
            <p:cNvSpPr/>
            <p:nvPr/>
          </p:nvSpPr>
          <p:spPr>
            <a:xfrm>
              <a:off x="2580732" y="5855104"/>
              <a:ext cx="3371491" cy="2628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7" name="Rounded Rectangle 16"/>
          <p:cNvSpPr/>
          <p:nvPr/>
        </p:nvSpPr>
        <p:spPr>
          <a:xfrm>
            <a:off x="8433758" y="1768099"/>
            <a:ext cx="3505200" cy="526213"/>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ounded Rectangle 17"/>
          <p:cNvSpPr/>
          <p:nvPr/>
        </p:nvSpPr>
        <p:spPr>
          <a:xfrm>
            <a:off x="8163463" y="4814414"/>
            <a:ext cx="3505200" cy="252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ounded Rectangle 18"/>
          <p:cNvSpPr/>
          <p:nvPr/>
        </p:nvSpPr>
        <p:spPr>
          <a:xfrm>
            <a:off x="7700508" y="2577208"/>
            <a:ext cx="4238449" cy="252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ounded Rectangle 19"/>
          <p:cNvSpPr/>
          <p:nvPr/>
        </p:nvSpPr>
        <p:spPr>
          <a:xfrm>
            <a:off x="8407879" y="3143646"/>
            <a:ext cx="3531077" cy="514182"/>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8476893" y="3944229"/>
            <a:ext cx="3462063" cy="514182"/>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8786554" y="5896182"/>
            <a:ext cx="2846244" cy="514182"/>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7901796" y="5323904"/>
            <a:ext cx="1224951" cy="252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p:cNvSpPr txBox="1"/>
          <p:nvPr/>
        </p:nvSpPr>
        <p:spPr>
          <a:xfrm>
            <a:off x="6194081" y="1414741"/>
            <a:ext cx="5936837" cy="5078313"/>
          </a:xfrm>
          <a:prstGeom prst="rect">
            <a:avLst/>
          </a:prstGeom>
          <a:noFill/>
          <a:ln w="19050">
            <a:solidFill>
              <a:schemeClr val="accent2"/>
            </a:solidFill>
          </a:ln>
        </p:spPr>
        <p:txBody>
          <a:bodyPr wrap="square" rtlCol="0">
            <a:spAutoFit/>
          </a:bodyPr>
          <a:lstStyle/>
          <a:p>
            <a:r>
              <a:rPr lang="en-CA" b="1" i="1" dirty="0"/>
              <a:t>Set Up</a:t>
            </a:r>
          </a:p>
          <a:p>
            <a:pPr marL="285750" indent="-285750">
              <a:buFont typeface="Wingdings" panose="05000000000000000000" pitchFamily="2" charset="2"/>
              <a:buChar char="Ø"/>
            </a:pPr>
            <a:r>
              <a:rPr lang="en-CA" b="1" dirty="0"/>
              <a:t>Set Up Slide Show </a:t>
            </a:r>
            <a:r>
              <a:rPr lang="en-CA" dirty="0"/>
              <a:t>– Settings for how to present the slide</a:t>
            </a:r>
          </a:p>
          <a:p>
            <a:pPr marL="2243138"/>
            <a:r>
              <a:rPr lang="en-CA" dirty="0"/>
              <a:t>show.</a:t>
            </a:r>
          </a:p>
          <a:p>
            <a:pPr marL="285750" indent="-285750">
              <a:buFont typeface="Wingdings" panose="05000000000000000000" pitchFamily="2" charset="2"/>
              <a:buChar char="Ø"/>
            </a:pPr>
            <a:endParaRPr lang="en-CA" dirty="0"/>
          </a:p>
          <a:p>
            <a:pPr marL="285750" indent="-285750">
              <a:buFont typeface="Wingdings" panose="05000000000000000000" pitchFamily="2" charset="2"/>
              <a:buChar char="Ø"/>
            </a:pPr>
            <a:r>
              <a:rPr lang="en-CA" b="1" dirty="0"/>
              <a:t>Hide Slide </a:t>
            </a:r>
            <a:r>
              <a:rPr lang="en-CA" dirty="0"/>
              <a:t>– Hide one or more slides from presentation.</a:t>
            </a:r>
          </a:p>
          <a:p>
            <a:pPr marL="285750" indent="-285750">
              <a:buFont typeface="Wingdings" panose="05000000000000000000" pitchFamily="2" charset="2"/>
              <a:buChar char="Ø"/>
            </a:pPr>
            <a:endParaRPr lang="en-CA" dirty="0"/>
          </a:p>
          <a:p>
            <a:pPr marL="285750" indent="-285750">
              <a:buFont typeface="Wingdings" panose="05000000000000000000" pitchFamily="2" charset="2"/>
              <a:buChar char="Ø"/>
            </a:pPr>
            <a:r>
              <a:rPr lang="en-CA" b="1" dirty="0"/>
              <a:t>Rehearse Timings </a:t>
            </a:r>
            <a:r>
              <a:rPr lang="en-CA" dirty="0"/>
              <a:t>– This times how long it takes for you</a:t>
            </a:r>
          </a:p>
          <a:p>
            <a:r>
              <a:rPr lang="en-CA" dirty="0"/>
              <a:t>		       to do the presentation.</a:t>
            </a:r>
          </a:p>
          <a:p>
            <a:pPr marL="2155825"/>
            <a:endParaRPr lang="en-CA" dirty="0"/>
          </a:p>
          <a:p>
            <a:pPr marL="285750" indent="-285750">
              <a:buFont typeface="Wingdings" panose="05000000000000000000" pitchFamily="2" charset="2"/>
              <a:buChar char="Ø"/>
            </a:pPr>
            <a:r>
              <a:rPr lang="en-CA" b="1" dirty="0"/>
              <a:t>Record Slide Show </a:t>
            </a:r>
            <a:r>
              <a:rPr lang="en-CA" dirty="0"/>
              <a:t>– Record the presentation and save </a:t>
            </a:r>
            <a:r>
              <a:rPr lang="en-CA"/>
              <a:t>it 		        as in </a:t>
            </a:r>
            <a:r>
              <a:rPr lang="en-CA" dirty="0"/>
              <a:t>AVI or MOV format.</a:t>
            </a:r>
          </a:p>
          <a:p>
            <a:pPr marL="285750" indent="-285750">
              <a:buFont typeface="Wingdings" panose="05000000000000000000" pitchFamily="2" charset="2"/>
              <a:buChar char="Ø"/>
            </a:pPr>
            <a:endParaRPr lang="en-CA" dirty="0"/>
          </a:p>
          <a:p>
            <a:pPr marL="285750" indent="-285750">
              <a:buFont typeface="Wingdings" panose="05000000000000000000" pitchFamily="2" charset="2"/>
              <a:buChar char="Ø"/>
            </a:pPr>
            <a:r>
              <a:rPr lang="en-CA" b="1" dirty="0"/>
              <a:t>Play Narrations </a:t>
            </a:r>
            <a:r>
              <a:rPr lang="en-CA" dirty="0"/>
              <a:t>– Play the recorded slide show.</a:t>
            </a:r>
          </a:p>
          <a:p>
            <a:pPr marL="285750" indent="-285750">
              <a:buFont typeface="Wingdings" panose="05000000000000000000" pitchFamily="2" charset="2"/>
              <a:buChar char="Ø"/>
            </a:pPr>
            <a:endParaRPr lang="en-CA" dirty="0"/>
          </a:p>
          <a:p>
            <a:pPr marL="285750" indent="-285750">
              <a:buFont typeface="Wingdings" panose="05000000000000000000" pitchFamily="2" charset="2"/>
              <a:buChar char="Ø"/>
            </a:pPr>
            <a:r>
              <a:rPr lang="en-CA" b="1" dirty="0"/>
              <a:t>Use Timings </a:t>
            </a:r>
            <a:r>
              <a:rPr lang="en-CA" dirty="0"/>
              <a:t>– Play timings</a:t>
            </a:r>
          </a:p>
          <a:p>
            <a:pPr marL="285750" indent="-285750">
              <a:buFont typeface="Wingdings" panose="05000000000000000000" pitchFamily="2" charset="2"/>
              <a:buChar char="Ø"/>
            </a:pPr>
            <a:endParaRPr lang="en-CA" dirty="0"/>
          </a:p>
          <a:p>
            <a:pPr marL="285750" indent="-285750">
              <a:buFont typeface="Wingdings" panose="05000000000000000000" pitchFamily="2" charset="2"/>
              <a:buChar char="Ø"/>
            </a:pPr>
            <a:r>
              <a:rPr lang="en-CA" b="1" dirty="0"/>
              <a:t>Show Media Controls </a:t>
            </a:r>
            <a:r>
              <a:rPr lang="en-CA" dirty="0"/>
              <a:t>– Displays the media controls 			             when mouse-over the video.</a:t>
            </a:r>
          </a:p>
        </p:txBody>
      </p:sp>
      <p:sp>
        <p:nvSpPr>
          <p:cNvPr id="8" name="TextBox 7"/>
          <p:cNvSpPr txBox="1"/>
          <p:nvPr/>
        </p:nvSpPr>
        <p:spPr>
          <a:xfrm>
            <a:off x="207034" y="3863226"/>
            <a:ext cx="5805578" cy="2308324"/>
          </a:xfrm>
          <a:prstGeom prst="rect">
            <a:avLst/>
          </a:prstGeom>
          <a:noFill/>
          <a:ln w="19050">
            <a:solidFill>
              <a:srgbClr val="00B0F0"/>
            </a:solidFill>
          </a:ln>
        </p:spPr>
        <p:txBody>
          <a:bodyPr wrap="square" rtlCol="0">
            <a:spAutoFit/>
          </a:bodyPr>
          <a:lstStyle/>
          <a:p>
            <a:r>
              <a:rPr lang="en-CA" b="1" i="1" dirty="0"/>
              <a:t>Monitors</a:t>
            </a:r>
          </a:p>
          <a:p>
            <a:pPr marL="1527175"/>
            <a:endParaRPr lang="en-CA" dirty="0"/>
          </a:p>
          <a:p>
            <a:pPr marL="285750" indent="-285750">
              <a:buFont typeface="Wingdings" panose="05000000000000000000" pitchFamily="2" charset="2"/>
              <a:buChar char="Ø"/>
            </a:pPr>
            <a:r>
              <a:rPr lang="en-CA" b="1" dirty="0"/>
              <a:t>Monitor</a:t>
            </a:r>
            <a:r>
              <a:rPr lang="en-CA" dirty="0"/>
              <a:t> – If two or more monitors are present, choose</a:t>
            </a:r>
          </a:p>
          <a:p>
            <a:pPr marL="1346200"/>
            <a:r>
              <a:rPr lang="en-CA" dirty="0"/>
              <a:t>which monitor to display the presentation.</a:t>
            </a:r>
          </a:p>
          <a:p>
            <a:pPr marL="1346200"/>
            <a:endParaRPr lang="en-CA" dirty="0"/>
          </a:p>
          <a:p>
            <a:pPr marL="285750" indent="-285750">
              <a:buFont typeface="Wingdings" panose="05000000000000000000" pitchFamily="2" charset="2"/>
              <a:buChar char="Ø"/>
            </a:pPr>
            <a:r>
              <a:rPr lang="en-CA" b="1" dirty="0"/>
              <a:t>Use Presenter View </a:t>
            </a:r>
            <a:r>
              <a:rPr lang="en-CA" dirty="0"/>
              <a:t>– If two or more monitors are</a:t>
            </a:r>
          </a:p>
          <a:p>
            <a:pPr marL="982663"/>
            <a:r>
              <a:rPr lang="en-CA" dirty="0"/>
              <a:t>present, presenter view display the presentation, notes, and upcoming events on three panels.</a:t>
            </a:r>
          </a:p>
        </p:txBody>
      </p:sp>
      <p:sp>
        <p:nvSpPr>
          <p:cNvPr id="25" name="Slide Number Placeholder 61">
            <a:extLst>
              <a:ext uri="{FF2B5EF4-FFF2-40B4-BE49-F238E27FC236}">
                <a16:creationId xmlns:a16="http://schemas.microsoft.com/office/drawing/2014/main" id="{B840DC53-718D-4C13-BDC1-1A593C44F53E}"/>
              </a:ext>
            </a:extLst>
          </p:cNvPr>
          <p:cNvSpPr txBox="1">
            <a:spLocks/>
          </p:cNvSpPr>
          <p:nvPr/>
        </p:nvSpPr>
        <p:spPr>
          <a:xfrm>
            <a:off x="337306" y="6461758"/>
            <a:ext cx="476250" cy="38735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2E2B24C-DC2C-4712-9D60-04BFC1B335EB}" type="slidenum">
              <a:rPr lang="en-US" altLang="en-US" smtClean="0">
                <a:solidFill>
                  <a:schemeClr val="tx1"/>
                </a:solidFill>
              </a:rPr>
              <a:pPr algn="ctr"/>
              <a:t>51</a:t>
            </a:fld>
            <a:endParaRPr lang="en-US" altLang="en-US" dirty="0">
              <a:solidFill>
                <a:schemeClr val="tx1"/>
              </a:solidFill>
            </a:endParaRPr>
          </a:p>
        </p:txBody>
      </p:sp>
      <p:sp>
        <p:nvSpPr>
          <p:cNvPr id="26" name="TextBox 25">
            <a:extLst>
              <a:ext uri="{FF2B5EF4-FFF2-40B4-BE49-F238E27FC236}">
                <a16:creationId xmlns:a16="http://schemas.microsoft.com/office/drawing/2014/main" id="{B10DF988-2BC5-4CEB-AAEB-879B8758A3D3}"/>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6" name="TextBox 5"/>
          <p:cNvSpPr txBox="1"/>
          <p:nvPr/>
        </p:nvSpPr>
        <p:spPr>
          <a:xfrm>
            <a:off x="207034" y="1447984"/>
            <a:ext cx="5805578" cy="1477328"/>
          </a:xfrm>
          <a:prstGeom prst="rect">
            <a:avLst/>
          </a:prstGeom>
          <a:noFill/>
          <a:ln w="19050">
            <a:solidFill>
              <a:srgbClr val="00B050"/>
            </a:solidFill>
          </a:ln>
        </p:spPr>
        <p:txBody>
          <a:bodyPr wrap="square" rtlCol="0">
            <a:spAutoFit/>
          </a:bodyPr>
          <a:lstStyle/>
          <a:p>
            <a:r>
              <a:rPr lang="en-CA" b="1" i="1" dirty="0"/>
              <a:t>Start Slide Show</a:t>
            </a:r>
          </a:p>
          <a:p>
            <a:pPr marL="285750" indent="-285750">
              <a:buFont typeface="Wingdings" panose="05000000000000000000" pitchFamily="2" charset="2"/>
              <a:buChar char="Ø"/>
            </a:pPr>
            <a:r>
              <a:rPr lang="en-CA" dirty="0"/>
              <a:t>From</a:t>
            </a:r>
            <a:r>
              <a:rPr lang="en-CA" b="1" dirty="0"/>
              <a:t> Beginning </a:t>
            </a:r>
            <a:r>
              <a:rPr lang="en-CA" dirty="0"/>
              <a:t>&amp; From </a:t>
            </a:r>
            <a:r>
              <a:rPr lang="en-CA" b="1" dirty="0"/>
              <a:t>Current Slide </a:t>
            </a:r>
            <a:r>
              <a:rPr lang="en-CA" dirty="0"/>
              <a:t>– Self explanatory</a:t>
            </a:r>
          </a:p>
          <a:p>
            <a:pPr marL="2509838"/>
            <a:endParaRPr lang="en-CA" dirty="0"/>
          </a:p>
          <a:p>
            <a:pPr marL="285750" indent="-285750">
              <a:buFont typeface="Wingdings" panose="05000000000000000000" pitchFamily="2" charset="2"/>
              <a:buChar char="Ø"/>
            </a:pPr>
            <a:r>
              <a:rPr lang="en-CA" b="1" dirty="0"/>
              <a:t>Custom Slide Show </a:t>
            </a:r>
            <a:r>
              <a:rPr lang="en-CA" dirty="0"/>
              <a:t>– Choose specific slides to create a 			         slide show.</a:t>
            </a:r>
          </a:p>
        </p:txBody>
      </p:sp>
    </p:spTree>
    <p:extLst>
      <p:ext uri="{BB962C8B-B14F-4D97-AF65-F5344CB8AC3E}">
        <p14:creationId xmlns:p14="http://schemas.microsoft.com/office/powerpoint/2010/main" val="52974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1+#ppt_w/2"/>
                                          </p:val>
                                        </p:tav>
                                        <p:tav tm="100000">
                                          <p:val>
                                            <p:strVal val="#ppt_x"/>
                                          </p:val>
                                        </p:tav>
                                      </p:tavLst>
                                    </p:anim>
                                    <p:anim calcmode="lin" valueType="num">
                                      <p:cBhvr additive="base">
                                        <p:cTn id="27" dur="500" fill="hold"/>
                                        <p:tgtEl>
                                          <p:spTgt spid="7"/>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53" presetClass="entr" presetSubtype="16"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animEffect transition="in" filter="fade">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p:cTn id="45" dur="500" fill="hold"/>
                                        <p:tgtEl>
                                          <p:spTgt spid="20"/>
                                        </p:tgtEl>
                                        <p:attrNameLst>
                                          <p:attrName>ppt_w</p:attrName>
                                        </p:attrNameLst>
                                      </p:cBhvr>
                                      <p:tavLst>
                                        <p:tav tm="0">
                                          <p:val>
                                            <p:fltVal val="0"/>
                                          </p:val>
                                        </p:tav>
                                        <p:tav tm="100000">
                                          <p:val>
                                            <p:strVal val="#ppt_w"/>
                                          </p:val>
                                        </p:tav>
                                      </p:tavLst>
                                    </p:anim>
                                    <p:anim calcmode="lin" valueType="num">
                                      <p:cBhvr>
                                        <p:cTn id="46" dur="500" fill="hold"/>
                                        <p:tgtEl>
                                          <p:spTgt spid="20"/>
                                        </p:tgtEl>
                                        <p:attrNameLst>
                                          <p:attrName>ppt_h</p:attrName>
                                        </p:attrNameLst>
                                      </p:cBhvr>
                                      <p:tavLst>
                                        <p:tav tm="0">
                                          <p:val>
                                            <p:fltVal val="0"/>
                                          </p:val>
                                        </p:tav>
                                        <p:tav tm="100000">
                                          <p:val>
                                            <p:strVal val="#ppt_h"/>
                                          </p:val>
                                        </p:tav>
                                      </p:tavLst>
                                    </p:anim>
                                    <p:animEffect transition="in" filter="fade">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500" fill="hold"/>
                                        <p:tgtEl>
                                          <p:spTgt spid="21"/>
                                        </p:tgtEl>
                                        <p:attrNameLst>
                                          <p:attrName>ppt_w</p:attrName>
                                        </p:attrNameLst>
                                      </p:cBhvr>
                                      <p:tavLst>
                                        <p:tav tm="0">
                                          <p:val>
                                            <p:fltVal val="0"/>
                                          </p:val>
                                        </p:tav>
                                        <p:tav tm="100000">
                                          <p:val>
                                            <p:strVal val="#ppt_w"/>
                                          </p:val>
                                        </p:tav>
                                      </p:tavLst>
                                    </p:anim>
                                    <p:anim calcmode="lin" valueType="num">
                                      <p:cBhvr>
                                        <p:cTn id="53" dur="500" fill="hold"/>
                                        <p:tgtEl>
                                          <p:spTgt spid="21"/>
                                        </p:tgtEl>
                                        <p:attrNameLst>
                                          <p:attrName>ppt_h</p:attrName>
                                        </p:attrNameLst>
                                      </p:cBhvr>
                                      <p:tavLst>
                                        <p:tav tm="0">
                                          <p:val>
                                            <p:fltVal val="0"/>
                                          </p:val>
                                        </p:tav>
                                        <p:tav tm="100000">
                                          <p:val>
                                            <p:strVal val="#ppt_h"/>
                                          </p:val>
                                        </p:tav>
                                      </p:tavLst>
                                    </p:anim>
                                    <p:animEffect transition="in" filter="fade">
                                      <p:cBhvr>
                                        <p:cTn id="54" dur="5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 calcmode="lin" valueType="num">
                                      <p:cBhvr>
                                        <p:cTn id="59" dur="500" fill="hold"/>
                                        <p:tgtEl>
                                          <p:spTgt spid="18"/>
                                        </p:tgtEl>
                                        <p:attrNameLst>
                                          <p:attrName>ppt_w</p:attrName>
                                        </p:attrNameLst>
                                      </p:cBhvr>
                                      <p:tavLst>
                                        <p:tav tm="0">
                                          <p:val>
                                            <p:fltVal val="0"/>
                                          </p:val>
                                        </p:tav>
                                        <p:tav tm="100000">
                                          <p:val>
                                            <p:strVal val="#ppt_w"/>
                                          </p:val>
                                        </p:tav>
                                      </p:tavLst>
                                    </p:anim>
                                    <p:anim calcmode="lin" valueType="num">
                                      <p:cBhvr>
                                        <p:cTn id="60" dur="500" fill="hold"/>
                                        <p:tgtEl>
                                          <p:spTgt spid="18"/>
                                        </p:tgtEl>
                                        <p:attrNameLst>
                                          <p:attrName>ppt_h</p:attrName>
                                        </p:attrNameLst>
                                      </p:cBhvr>
                                      <p:tavLst>
                                        <p:tav tm="0">
                                          <p:val>
                                            <p:fltVal val="0"/>
                                          </p:val>
                                        </p:tav>
                                        <p:tav tm="100000">
                                          <p:val>
                                            <p:strVal val="#ppt_h"/>
                                          </p:val>
                                        </p:tav>
                                      </p:tavLst>
                                    </p:anim>
                                    <p:animEffect transition="in" filter="fade">
                                      <p:cBhvr>
                                        <p:cTn id="61" dur="500"/>
                                        <p:tgtEl>
                                          <p:spTgt spid="18"/>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anim calcmode="lin" valueType="num">
                                      <p:cBhvr>
                                        <p:cTn id="66" dur="500" fill="hold"/>
                                        <p:tgtEl>
                                          <p:spTgt spid="23"/>
                                        </p:tgtEl>
                                        <p:attrNameLst>
                                          <p:attrName>ppt_w</p:attrName>
                                        </p:attrNameLst>
                                      </p:cBhvr>
                                      <p:tavLst>
                                        <p:tav tm="0">
                                          <p:val>
                                            <p:fltVal val="0"/>
                                          </p:val>
                                        </p:tav>
                                        <p:tav tm="100000">
                                          <p:val>
                                            <p:strVal val="#ppt_w"/>
                                          </p:val>
                                        </p:tav>
                                      </p:tavLst>
                                    </p:anim>
                                    <p:anim calcmode="lin" valueType="num">
                                      <p:cBhvr>
                                        <p:cTn id="67" dur="500" fill="hold"/>
                                        <p:tgtEl>
                                          <p:spTgt spid="23"/>
                                        </p:tgtEl>
                                        <p:attrNameLst>
                                          <p:attrName>ppt_h</p:attrName>
                                        </p:attrNameLst>
                                      </p:cBhvr>
                                      <p:tavLst>
                                        <p:tav tm="0">
                                          <p:val>
                                            <p:fltVal val="0"/>
                                          </p:val>
                                        </p:tav>
                                        <p:tav tm="100000">
                                          <p:val>
                                            <p:strVal val="#ppt_h"/>
                                          </p:val>
                                        </p:tav>
                                      </p:tavLst>
                                    </p:anim>
                                    <p:animEffect transition="in" filter="fade">
                                      <p:cBhvr>
                                        <p:cTn id="68" dur="500"/>
                                        <p:tgtEl>
                                          <p:spTgt spid="23"/>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2"/>
                                        </p:tgtEl>
                                        <p:attrNameLst>
                                          <p:attrName>style.visibility</p:attrName>
                                        </p:attrNameLst>
                                      </p:cBhvr>
                                      <p:to>
                                        <p:strVal val="visible"/>
                                      </p:to>
                                    </p:set>
                                    <p:anim calcmode="lin" valueType="num">
                                      <p:cBhvr>
                                        <p:cTn id="73" dur="500" fill="hold"/>
                                        <p:tgtEl>
                                          <p:spTgt spid="22"/>
                                        </p:tgtEl>
                                        <p:attrNameLst>
                                          <p:attrName>ppt_w</p:attrName>
                                        </p:attrNameLst>
                                      </p:cBhvr>
                                      <p:tavLst>
                                        <p:tav tm="0">
                                          <p:val>
                                            <p:fltVal val="0"/>
                                          </p:val>
                                        </p:tav>
                                        <p:tav tm="100000">
                                          <p:val>
                                            <p:strVal val="#ppt_w"/>
                                          </p:val>
                                        </p:tav>
                                      </p:tavLst>
                                    </p:anim>
                                    <p:anim calcmode="lin" valueType="num">
                                      <p:cBhvr>
                                        <p:cTn id="74" dur="500" fill="hold"/>
                                        <p:tgtEl>
                                          <p:spTgt spid="22"/>
                                        </p:tgtEl>
                                        <p:attrNameLst>
                                          <p:attrName>ppt_h</p:attrName>
                                        </p:attrNameLst>
                                      </p:cBhvr>
                                      <p:tavLst>
                                        <p:tav tm="0">
                                          <p:val>
                                            <p:fltVal val="0"/>
                                          </p:val>
                                        </p:tav>
                                        <p:tav tm="100000">
                                          <p:val>
                                            <p:strVal val="#ppt_h"/>
                                          </p:val>
                                        </p:tav>
                                      </p:tavLst>
                                    </p:anim>
                                    <p:animEffect transition="in" filter="fade">
                                      <p:cBhvr>
                                        <p:cTn id="75" dur="500"/>
                                        <p:tgtEl>
                                          <p:spTgt spid="22"/>
                                        </p:tgtEl>
                                      </p:cBhvr>
                                    </p:animEffect>
                                  </p:childTnLst>
                                </p:cTn>
                              </p:par>
                            </p:childTnLst>
                          </p:cTn>
                        </p:par>
                      </p:childTnLst>
                    </p:cTn>
                  </p:par>
                  <p:par>
                    <p:cTn id="76" fill="hold">
                      <p:stCondLst>
                        <p:cond delay="indefinite"/>
                      </p:stCondLst>
                      <p:childTnLst>
                        <p:par>
                          <p:cTn id="77" fill="hold">
                            <p:stCondLst>
                              <p:cond delay="0"/>
                            </p:stCondLst>
                            <p:childTnLst>
                              <p:par>
                                <p:cTn id="78" presetID="2" presetClass="entr" presetSubtype="12" fill="hold" grpId="0" nodeType="clickEffect">
                                  <p:stCondLst>
                                    <p:cond delay="0"/>
                                  </p:stCondLst>
                                  <p:childTnLst>
                                    <p:set>
                                      <p:cBhvr>
                                        <p:cTn id="79" dur="1" fill="hold">
                                          <p:stCondLst>
                                            <p:cond delay="0"/>
                                          </p:stCondLst>
                                        </p:cTn>
                                        <p:tgtEl>
                                          <p:spTgt spid="8"/>
                                        </p:tgtEl>
                                        <p:attrNameLst>
                                          <p:attrName>style.visibility</p:attrName>
                                        </p:attrNameLst>
                                      </p:cBhvr>
                                      <p:to>
                                        <p:strVal val="visible"/>
                                      </p:to>
                                    </p:set>
                                    <p:anim calcmode="lin" valueType="num">
                                      <p:cBhvr additive="base">
                                        <p:cTn id="80" dur="500" fill="hold"/>
                                        <p:tgtEl>
                                          <p:spTgt spid="8"/>
                                        </p:tgtEl>
                                        <p:attrNameLst>
                                          <p:attrName>ppt_x</p:attrName>
                                        </p:attrNameLst>
                                      </p:cBhvr>
                                      <p:tavLst>
                                        <p:tav tm="0">
                                          <p:val>
                                            <p:strVal val="0-#ppt_w/2"/>
                                          </p:val>
                                        </p:tav>
                                        <p:tav tm="100000">
                                          <p:val>
                                            <p:strVal val="#ppt_x"/>
                                          </p:val>
                                        </p:tav>
                                      </p:tavLst>
                                    </p:anim>
                                    <p:anim calcmode="lin" valueType="num">
                                      <p:cBhvr additive="base">
                                        <p:cTn id="8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13"/>
                                        </p:tgtEl>
                                        <p:attrNameLst>
                                          <p:attrName>style.visibility</p:attrName>
                                        </p:attrNameLst>
                                      </p:cBhvr>
                                      <p:to>
                                        <p:strVal val="visible"/>
                                      </p:to>
                                    </p:set>
                                    <p:anim calcmode="lin" valueType="num">
                                      <p:cBhvr>
                                        <p:cTn id="86" dur="500" fill="hold"/>
                                        <p:tgtEl>
                                          <p:spTgt spid="13"/>
                                        </p:tgtEl>
                                        <p:attrNameLst>
                                          <p:attrName>ppt_w</p:attrName>
                                        </p:attrNameLst>
                                      </p:cBhvr>
                                      <p:tavLst>
                                        <p:tav tm="0">
                                          <p:val>
                                            <p:fltVal val="0"/>
                                          </p:val>
                                        </p:tav>
                                        <p:tav tm="100000">
                                          <p:val>
                                            <p:strVal val="#ppt_w"/>
                                          </p:val>
                                        </p:tav>
                                      </p:tavLst>
                                    </p:anim>
                                    <p:anim calcmode="lin" valueType="num">
                                      <p:cBhvr>
                                        <p:cTn id="87" dur="500" fill="hold"/>
                                        <p:tgtEl>
                                          <p:spTgt spid="13"/>
                                        </p:tgtEl>
                                        <p:attrNameLst>
                                          <p:attrName>ppt_h</p:attrName>
                                        </p:attrNameLst>
                                      </p:cBhvr>
                                      <p:tavLst>
                                        <p:tav tm="0">
                                          <p:val>
                                            <p:fltVal val="0"/>
                                          </p:val>
                                        </p:tav>
                                        <p:tav tm="100000">
                                          <p:val>
                                            <p:strVal val="#ppt_h"/>
                                          </p:val>
                                        </p:tav>
                                      </p:tavLst>
                                    </p:anim>
                                    <p:animEffect transition="in" filter="fade">
                                      <p:cBhvr>
                                        <p:cTn id="88" dur="500"/>
                                        <p:tgtEl>
                                          <p:spTgt spid="13"/>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nodeType="clickEffect">
                                  <p:stCondLst>
                                    <p:cond delay="0"/>
                                  </p:stCondLst>
                                  <p:childTnLst>
                                    <p:set>
                                      <p:cBhvr>
                                        <p:cTn id="92" dur="1" fill="hold">
                                          <p:stCondLst>
                                            <p:cond delay="0"/>
                                          </p:stCondLst>
                                        </p:cTn>
                                        <p:tgtEl>
                                          <p:spTgt spid="16"/>
                                        </p:tgtEl>
                                        <p:attrNameLst>
                                          <p:attrName>style.visibility</p:attrName>
                                        </p:attrNameLst>
                                      </p:cBhvr>
                                      <p:to>
                                        <p:strVal val="visible"/>
                                      </p:to>
                                    </p:set>
                                    <p:anim calcmode="lin" valueType="num">
                                      <p:cBhvr>
                                        <p:cTn id="93" dur="500" fill="hold"/>
                                        <p:tgtEl>
                                          <p:spTgt spid="16"/>
                                        </p:tgtEl>
                                        <p:attrNameLst>
                                          <p:attrName>ppt_w</p:attrName>
                                        </p:attrNameLst>
                                      </p:cBhvr>
                                      <p:tavLst>
                                        <p:tav tm="0">
                                          <p:val>
                                            <p:fltVal val="0"/>
                                          </p:val>
                                        </p:tav>
                                        <p:tav tm="100000">
                                          <p:val>
                                            <p:strVal val="#ppt_w"/>
                                          </p:val>
                                        </p:tav>
                                      </p:tavLst>
                                    </p:anim>
                                    <p:anim calcmode="lin" valueType="num">
                                      <p:cBhvr>
                                        <p:cTn id="94" dur="500" fill="hold"/>
                                        <p:tgtEl>
                                          <p:spTgt spid="16"/>
                                        </p:tgtEl>
                                        <p:attrNameLst>
                                          <p:attrName>ppt_h</p:attrName>
                                        </p:attrNameLst>
                                      </p:cBhvr>
                                      <p:tavLst>
                                        <p:tav tm="0">
                                          <p:val>
                                            <p:fltVal val="0"/>
                                          </p:val>
                                        </p:tav>
                                        <p:tav tm="100000">
                                          <p:val>
                                            <p:strVal val="#ppt_h"/>
                                          </p:val>
                                        </p:tav>
                                      </p:tavLst>
                                    </p:anim>
                                    <p:animEffect transition="in" filter="fade">
                                      <p:cBhvr>
                                        <p:cTn id="95" dur="500"/>
                                        <p:tgtEl>
                                          <p:spTgt spid="16"/>
                                        </p:tgtEl>
                                      </p:cBhvr>
                                    </p:animEffect>
                                  </p:childTnLst>
                                </p:cTn>
                              </p:par>
                            </p:childTnLst>
                          </p:cTn>
                        </p:par>
                      </p:childTnLst>
                    </p:cTn>
                  </p:par>
                  <p:par>
                    <p:cTn id="96" fill="hold">
                      <p:stCondLst>
                        <p:cond delay="indefinite"/>
                      </p:stCondLst>
                      <p:childTnLst>
                        <p:par>
                          <p:cTn id="97" fill="hold">
                            <p:stCondLst>
                              <p:cond delay="0"/>
                            </p:stCondLst>
                            <p:childTnLst>
                              <p:par>
                                <p:cTn id="98" presetID="14" presetClass="exit" presetSubtype="10" fill="hold" grpId="1" nodeType="clickEffect">
                                  <p:stCondLst>
                                    <p:cond delay="0"/>
                                  </p:stCondLst>
                                  <p:childTnLst>
                                    <p:animEffect transition="out" filter="randombar(horizontal)">
                                      <p:cBhvr>
                                        <p:cTn id="99" dur="500"/>
                                        <p:tgtEl>
                                          <p:spTgt spid="6"/>
                                        </p:tgtEl>
                                      </p:cBhvr>
                                    </p:animEffect>
                                    <p:set>
                                      <p:cBhvr>
                                        <p:cTn id="100" dur="1" fill="hold">
                                          <p:stCondLst>
                                            <p:cond delay="499"/>
                                          </p:stCondLst>
                                        </p:cTn>
                                        <p:tgtEl>
                                          <p:spTgt spid="6"/>
                                        </p:tgtEl>
                                        <p:attrNameLst>
                                          <p:attrName>style.visibility</p:attrName>
                                        </p:attrNameLst>
                                      </p:cBhvr>
                                      <p:to>
                                        <p:strVal val="hidden"/>
                                      </p:to>
                                    </p:set>
                                  </p:childTnLst>
                                </p:cTn>
                              </p:par>
                              <p:par>
                                <p:cTn id="101" presetID="14" presetClass="exit" presetSubtype="10" fill="hold" grpId="1" nodeType="withEffect">
                                  <p:stCondLst>
                                    <p:cond delay="0"/>
                                  </p:stCondLst>
                                  <p:childTnLst>
                                    <p:animEffect transition="out" filter="randombar(horizontal)">
                                      <p:cBhvr>
                                        <p:cTn id="102" dur="500"/>
                                        <p:tgtEl>
                                          <p:spTgt spid="9"/>
                                        </p:tgtEl>
                                      </p:cBhvr>
                                    </p:animEffect>
                                    <p:set>
                                      <p:cBhvr>
                                        <p:cTn id="103" dur="1" fill="hold">
                                          <p:stCondLst>
                                            <p:cond delay="499"/>
                                          </p:stCondLst>
                                        </p:cTn>
                                        <p:tgtEl>
                                          <p:spTgt spid="9"/>
                                        </p:tgtEl>
                                        <p:attrNameLst>
                                          <p:attrName>style.visibility</p:attrName>
                                        </p:attrNameLst>
                                      </p:cBhvr>
                                      <p:to>
                                        <p:strVal val="hidden"/>
                                      </p:to>
                                    </p:set>
                                  </p:childTnLst>
                                </p:cTn>
                              </p:par>
                              <p:par>
                                <p:cTn id="104" presetID="14" presetClass="exit" presetSubtype="10" fill="hold" grpId="1" nodeType="withEffect">
                                  <p:stCondLst>
                                    <p:cond delay="0"/>
                                  </p:stCondLst>
                                  <p:childTnLst>
                                    <p:animEffect transition="out" filter="randombar(horizontal)">
                                      <p:cBhvr>
                                        <p:cTn id="105" dur="500"/>
                                        <p:tgtEl>
                                          <p:spTgt spid="10"/>
                                        </p:tgtEl>
                                      </p:cBhvr>
                                    </p:animEffect>
                                    <p:set>
                                      <p:cBhvr>
                                        <p:cTn id="106" dur="1" fill="hold">
                                          <p:stCondLst>
                                            <p:cond delay="499"/>
                                          </p:stCondLst>
                                        </p:cTn>
                                        <p:tgtEl>
                                          <p:spTgt spid="10"/>
                                        </p:tgtEl>
                                        <p:attrNameLst>
                                          <p:attrName>style.visibility</p:attrName>
                                        </p:attrNameLst>
                                      </p:cBhvr>
                                      <p:to>
                                        <p:strVal val="hidden"/>
                                      </p:to>
                                    </p:set>
                                  </p:childTnLst>
                                </p:cTn>
                              </p:par>
                              <p:par>
                                <p:cTn id="107" presetID="14" presetClass="exit" presetSubtype="10" fill="hold" grpId="1" nodeType="withEffect">
                                  <p:stCondLst>
                                    <p:cond delay="0"/>
                                  </p:stCondLst>
                                  <p:childTnLst>
                                    <p:animEffect transition="out" filter="randombar(horizontal)">
                                      <p:cBhvr>
                                        <p:cTn id="108" dur="500"/>
                                        <p:tgtEl>
                                          <p:spTgt spid="7"/>
                                        </p:tgtEl>
                                      </p:cBhvr>
                                    </p:animEffect>
                                    <p:set>
                                      <p:cBhvr>
                                        <p:cTn id="109" dur="1" fill="hold">
                                          <p:stCondLst>
                                            <p:cond delay="499"/>
                                          </p:stCondLst>
                                        </p:cTn>
                                        <p:tgtEl>
                                          <p:spTgt spid="7"/>
                                        </p:tgtEl>
                                        <p:attrNameLst>
                                          <p:attrName>style.visibility</p:attrName>
                                        </p:attrNameLst>
                                      </p:cBhvr>
                                      <p:to>
                                        <p:strVal val="hidden"/>
                                      </p:to>
                                    </p:set>
                                  </p:childTnLst>
                                </p:cTn>
                              </p:par>
                              <p:par>
                                <p:cTn id="110" presetID="14" presetClass="exit" presetSubtype="10" fill="hold" grpId="1" nodeType="withEffect">
                                  <p:stCondLst>
                                    <p:cond delay="0"/>
                                  </p:stCondLst>
                                  <p:childTnLst>
                                    <p:animEffect transition="out" filter="randombar(horizontal)">
                                      <p:cBhvr>
                                        <p:cTn id="111" dur="500"/>
                                        <p:tgtEl>
                                          <p:spTgt spid="17"/>
                                        </p:tgtEl>
                                      </p:cBhvr>
                                    </p:animEffect>
                                    <p:set>
                                      <p:cBhvr>
                                        <p:cTn id="112" dur="1" fill="hold">
                                          <p:stCondLst>
                                            <p:cond delay="499"/>
                                          </p:stCondLst>
                                        </p:cTn>
                                        <p:tgtEl>
                                          <p:spTgt spid="17"/>
                                        </p:tgtEl>
                                        <p:attrNameLst>
                                          <p:attrName>style.visibility</p:attrName>
                                        </p:attrNameLst>
                                      </p:cBhvr>
                                      <p:to>
                                        <p:strVal val="hidden"/>
                                      </p:to>
                                    </p:set>
                                  </p:childTnLst>
                                </p:cTn>
                              </p:par>
                              <p:par>
                                <p:cTn id="113" presetID="14" presetClass="exit" presetSubtype="10" fill="hold" grpId="1" nodeType="withEffect">
                                  <p:stCondLst>
                                    <p:cond delay="0"/>
                                  </p:stCondLst>
                                  <p:childTnLst>
                                    <p:animEffect transition="out" filter="randombar(horizontal)">
                                      <p:cBhvr>
                                        <p:cTn id="114" dur="500"/>
                                        <p:tgtEl>
                                          <p:spTgt spid="19"/>
                                        </p:tgtEl>
                                      </p:cBhvr>
                                    </p:animEffect>
                                    <p:set>
                                      <p:cBhvr>
                                        <p:cTn id="115" dur="1" fill="hold">
                                          <p:stCondLst>
                                            <p:cond delay="499"/>
                                          </p:stCondLst>
                                        </p:cTn>
                                        <p:tgtEl>
                                          <p:spTgt spid="19"/>
                                        </p:tgtEl>
                                        <p:attrNameLst>
                                          <p:attrName>style.visibility</p:attrName>
                                        </p:attrNameLst>
                                      </p:cBhvr>
                                      <p:to>
                                        <p:strVal val="hidden"/>
                                      </p:to>
                                    </p:set>
                                  </p:childTnLst>
                                </p:cTn>
                              </p:par>
                              <p:par>
                                <p:cTn id="116" presetID="14" presetClass="exit" presetSubtype="10" fill="hold" grpId="1" nodeType="withEffect">
                                  <p:stCondLst>
                                    <p:cond delay="0"/>
                                  </p:stCondLst>
                                  <p:childTnLst>
                                    <p:animEffect transition="out" filter="randombar(horizontal)">
                                      <p:cBhvr>
                                        <p:cTn id="117" dur="500"/>
                                        <p:tgtEl>
                                          <p:spTgt spid="20"/>
                                        </p:tgtEl>
                                      </p:cBhvr>
                                    </p:animEffect>
                                    <p:set>
                                      <p:cBhvr>
                                        <p:cTn id="118" dur="1" fill="hold">
                                          <p:stCondLst>
                                            <p:cond delay="499"/>
                                          </p:stCondLst>
                                        </p:cTn>
                                        <p:tgtEl>
                                          <p:spTgt spid="20"/>
                                        </p:tgtEl>
                                        <p:attrNameLst>
                                          <p:attrName>style.visibility</p:attrName>
                                        </p:attrNameLst>
                                      </p:cBhvr>
                                      <p:to>
                                        <p:strVal val="hidden"/>
                                      </p:to>
                                    </p:set>
                                  </p:childTnLst>
                                </p:cTn>
                              </p:par>
                              <p:par>
                                <p:cTn id="119" presetID="14" presetClass="exit" presetSubtype="10" fill="hold" grpId="1" nodeType="withEffect">
                                  <p:stCondLst>
                                    <p:cond delay="0"/>
                                  </p:stCondLst>
                                  <p:childTnLst>
                                    <p:animEffect transition="out" filter="randombar(horizontal)">
                                      <p:cBhvr>
                                        <p:cTn id="120" dur="500"/>
                                        <p:tgtEl>
                                          <p:spTgt spid="21"/>
                                        </p:tgtEl>
                                      </p:cBhvr>
                                    </p:animEffect>
                                    <p:set>
                                      <p:cBhvr>
                                        <p:cTn id="121" dur="1" fill="hold">
                                          <p:stCondLst>
                                            <p:cond delay="499"/>
                                          </p:stCondLst>
                                        </p:cTn>
                                        <p:tgtEl>
                                          <p:spTgt spid="21"/>
                                        </p:tgtEl>
                                        <p:attrNameLst>
                                          <p:attrName>style.visibility</p:attrName>
                                        </p:attrNameLst>
                                      </p:cBhvr>
                                      <p:to>
                                        <p:strVal val="hidden"/>
                                      </p:to>
                                    </p:set>
                                  </p:childTnLst>
                                </p:cTn>
                              </p:par>
                              <p:par>
                                <p:cTn id="122" presetID="14" presetClass="exit" presetSubtype="10" fill="hold" grpId="1" nodeType="withEffect">
                                  <p:stCondLst>
                                    <p:cond delay="0"/>
                                  </p:stCondLst>
                                  <p:childTnLst>
                                    <p:animEffect transition="out" filter="randombar(horizontal)">
                                      <p:cBhvr>
                                        <p:cTn id="123" dur="500"/>
                                        <p:tgtEl>
                                          <p:spTgt spid="18"/>
                                        </p:tgtEl>
                                      </p:cBhvr>
                                    </p:animEffect>
                                    <p:set>
                                      <p:cBhvr>
                                        <p:cTn id="124" dur="1" fill="hold">
                                          <p:stCondLst>
                                            <p:cond delay="499"/>
                                          </p:stCondLst>
                                        </p:cTn>
                                        <p:tgtEl>
                                          <p:spTgt spid="18"/>
                                        </p:tgtEl>
                                        <p:attrNameLst>
                                          <p:attrName>style.visibility</p:attrName>
                                        </p:attrNameLst>
                                      </p:cBhvr>
                                      <p:to>
                                        <p:strVal val="hidden"/>
                                      </p:to>
                                    </p:set>
                                  </p:childTnLst>
                                </p:cTn>
                              </p:par>
                              <p:par>
                                <p:cTn id="125" presetID="14" presetClass="exit" presetSubtype="10" fill="hold" grpId="1" nodeType="withEffect">
                                  <p:stCondLst>
                                    <p:cond delay="0"/>
                                  </p:stCondLst>
                                  <p:childTnLst>
                                    <p:animEffect transition="out" filter="randombar(horizontal)">
                                      <p:cBhvr>
                                        <p:cTn id="126" dur="500"/>
                                        <p:tgtEl>
                                          <p:spTgt spid="23"/>
                                        </p:tgtEl>
                                      </p:cBhvr>
                                    </p:animEffect>
                                    <p:set>
                                      <p:cBhvr>
                                        <p:cTn id="127" dur="1" fill="hold">
                                          <p:stCondLst>
                                            <p:cond delay="499"/>
                                          </p:stCondLst>
                                        </p:cTn>
                                        <p:tgtEl>
                                          <p:spTgt spid="23"/>
                                        </p:tgtEl>
                                        <p:attrNameLst>
                                          <p:attrName>style.visibility</p:attrName>
                                        </p:attrNameLst>
                                      </p:cBhvr>
                                      <p:to>
                                        <p:strVal val="hidden"/>
                                      </p:to>
                                    </p:set>
                                  </p:childTnLst>
                                </p:cTn>
                              </p:par>
                              <p:par>
                                <p:cTn id="128" presetID="14" presetClass="exit" presetSubtype="10" fill="hold" grpId="1" nodeType="withEffect">
                                  <p:stCondLst>
                                    <p:cond delay="0"/>
                                  </p:stCondLst>
                                  <p:childTnLst>
                                    <p:animEffect transition="out" filter="randombar(horizontal)">
                                      <p:cBhvr>
                                        <p:cTn id="129" dur="500"/>
                                        <p:tgtEl>
                                          <p:spTgt spid="22"/>
                                        </p:tgtEl>
                                      </p:cBhvr>
                                    </p:animEffect>
                                    <p:set>
                                      <p:cBhvr>
                                        <p:cTn id="130" dur="1" fill="hold">
                                          <p:stCondLst>
                                            <p:cond delay="499"/>
                                          </p:stCondLst>
                                        </p:cTn>
                                        <p:tgtEl>
                                          <p:spTgt spid="22"/>
                                        </p:tgtEl>
                                        <p:attrNameLst>
                                          <p:attrName>style.visibility</p:attrName>
                                        </p:attrNameLst>
                                      </p:cBhvr>
                                      <p:to>
                                        <p:strVal val="hidden"/>
                                      </p:to>
                                    </p:set>
                                  </p:childTnLst>
                                </p:cTn>
                              </p:par>
                              <p:par>
                                <p:cTn id="131" presetID="14" presetClass="exit" presetSubtype="10" fill="hold" grpId="1" nodeType="withEffect">
                                  <p:stCondLst>
                                    <p:cond delay="0"/>
                                  </p:stCondLst>
                                  <p:childTnLst>
                                    <p:animEffect transition="out" filter="randombar(horizontal)">
                                      <p:cBhvr>
                                        <p:cTn id="132" dur="500"/>
                                        <p:tgtEl>
                                          <p:spTgt spid="8"/>
                                        </p:tgtEl>
                                      </p:cBhvr>
                                    </p:animEffect>
                                    <p:set>
                                      <p:cBhvr>
                                        <p:cTn id="133" dur="1" fill="hold">
                                          <p:stCondLst>
                                            <p:cond delay="499"/>
                                          </p:stCondLst>
                                        </p:cTn>
                                        <p:tgtEl>
                                          <p:spTgt spid="8"/>
                                        </p:tgtEl>
                                        <p:attrNameLst>
                                          <p:attrName>style.visibility</p:attrName>
                                        </p:attrNameLst>
                                      </p:cBhvr>
                                      <p:to>
                                        <p:strVal val="hidden"/>
                                      </p:to>
                                    </p:set>
                                  </p:childTnLst>
                                </p:cTn>
                              </p:par>
                              <p:par>
                                <p:cTn id="134" presetID="14" presetClass="exit" presetSubtype="10" fill="hold" grpId="1" nodeType="withEffect">
                                  <p:stCondLst>
                                    <p:cond delay="0"/>
                                  </p:stCondLst>
                                  <p:childTnLst>
                                    <p:animEffect transition="out" filter="randombar(horizontal)">
                                      <p:cBhvr>
                                        <p:cTn id="135" dur="500"/>
                                        <p:tgtEl>
                                          <p:spTgt spid="13"/>
                                        </p:tgtEl>
                                      </p:cBhvr>
                                    </p:animEffect>
                                    <p:set>
                                      <p:cBhvr>
                                        <p:cTn id="136" dur="1" fill="hold">
                                          <p:stCondLst>
                                            <p:cond delay="499"/>
                                          </p:stCondLst>
                                        </p:cTn>
                                        <p:tgtEl>
                                          <p:spTgt spid="13"/>
                                        </p:tgtEl>
                                        <p:attrNameLst>
                                          <p:attrName>style.visibility</p:attrName>
                                        </p:attrNameLst>
                                      </p:cBhvr>
                                      <p:to>
                                        <p:strVal val="hidden"/>
                                      </p:to>
                                    </p:set>
                                  </p:childTnLst>
                                </p:cTn>
                              </p:par>
                              <p:par>
                                <p:cTn id="137" presetID="14" presetClass="exit" presetSubtype="10" fill="hold" nodeType="withEffect">
                                  <p:stCondLst>
                                    <p:cond delay="0"/>
                                  </p:stCondLst>
                                  <p:childTnLst>
                                    <p:animEffect transition="out" filter="randombar(horizontal)">
                                      <p:cBhvr>
                                        <p:cTn id="138" dur="500"/>
                                        <p:tgtEl>
                                          <p:spTgt spid="16"/>
                                        </p:tgtEl>
                                      </p:cBhvr>
                                    </p:animEffect>
                                    <p:set>
                                      <p:cBhvr>
                                        <p:cTn id="139" dur="1" fill="hold">
                                          <p:stCondLst>
                                            <p:cond delay="499"/>
                                          </p:stCondLst>
                                        </p:cTn>
                                        <p:tgtEl>
                                          <p:spTgt spid="16"/>
                                        </p:tgtEl>
                                        <p:attrNameLst>
                                          <p:attrName>style.visibility</p:attrName>
                                        </p:attrNameLst>
                                      </p:cBhvr>
                                      <p:to>
                                        <p:strVal val="hidden"/>
                                      </p:to>
                                    </p:set>
                                  </p:childTnLst>
                                </p:cTn>
                              </p:par>
                              <p:par>
                                <p:cTn id="140" presetID="14" presetClass="exit" presetSubtype="10" fill="hold" nodeType="withEffect">
                                  <p:stCondLst>
                                    <p:cond delay="0"/>
                                  </p:stCondLst>
                                  <p:childTnLst>
                                    <p:animEffect transition="out" filter="randombar(horizontal)">
                                      <p:cBhvr>
                                        <p:cTn id="141" dur="500"/>
                                        <p:tgtEl>
                                          <p:spTgt spid="3"/>
                                        </p:tgtEl>
                                      </p:cBhvr>
                                    </p:animEffect>
                                    <p:set>
                                      <p:cBhvr>
                                        <p:cTn id="142" dur="1" fill="hold">
                                          <p:stCondLst>
                                            <p:cond delay="499"/>
                                          </p:stCondLst>
                                        </p:cTn>
                                        <p:tgtEl>
                                          <p:spTgt spid="3"/>
                                        </p:tgtEl>
                                        <p:attrNameLst>
                                          <p:attrName>style.visibility</p:attrName>
                                        </p:attrNameLst>
                                      </p:cBhvr>
                                      <p:to>
                                        <p:strVal val="hidden"/>
                                      </p:to>
                                    </p:set>
                                  </p:childTnLst>
                                </p:cTn>
                              </p:par>
                              <p:par>
                                <p:cTn id="143" presetID="14" presetClass="exit" presetSubtype="10" fill="hold" grpId="0" nodeType="withEffect">
                                  <p:stCondLst>
                                    <p:cond delay="0"/>
                                  </p:stCondLst>
                                  <p:childTnLst>
                                    <p:animEffect transition="out" filter="randombar(horizontal)">
                                      <p:cBhvr>
                                        <p:cTn id="144" dur="500"/>
                                        <p:tgtEl>
                                          <p:spTgt spid="5"/>
                                        </p:tgtEl>
                                      </p:cBhvr>
                                    </p:animEffect>
                                    <p:set>
                                      <p:cBhvr>
                                        <p:cTn id="145"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9" grpId="1" animBg="1"/>
      <p:bldP spid="10" grpId="0" animBg="1"/>
      <p:bldP spid="10" grpId="1" animBg="1"/>
      <p:bldP spid="13" grpId="0" animBg="1"/>
      <p:bldP spid="13"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7" grpId="0" animBg="1"/>
      <p:bldP spid="7" grpId="1" animBg="1"/>
      <p:bldP spid="8" grpId="0" animBg="1"/>
      <p:bldP spid="8" grpId="1" animBg="1"/>
      <p:bldP spid="6" grpId="0" animBg="1"/>
      <p:bldP spid="6" grpId="1"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1562939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par>
                                <p:cTn id="14" presetID="9"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dissolve">
                                      <p:cBhvr>
                                        <p:cTn id="16" dur="500"/>
                                        <p:tgtEl>
                                          <p:spTgt spid="7"/>
                                        </p:tgtEl>
                                      </p:cBhvr>
                                    </p:animEffect>
                                  </p:childTnLst>
                                </p:cTn>
                              </p:par>
                              <p:par>
                                <p:cTn id="17" presetID="9" presetClass="entr" presetSubtype="0" fill="hold" grpId="0" nodeType="withEffect" nodePh="1">
                                  <p:stCondLst>
                                    <p:cond delay="0"/>
                                  </p:stCondLst>
                                  <p:endCondLst>
                                    <p:cond evt="begin" delay="0">
                                      <p:tn val="17"/>
                                    </p:cond>
                                  </p:end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088E1F-9A95-4EBC-99E9-C6C9E474F25C}"/>
              </a:ext>
            </a:extLst>
          </p:cNvPr>
          <p:cNvGrpSpPr/>
          <p:nvPr/>
        </p:nvGrpSpPr>
        <p:grpSpPr>
          <a:xfrm>
            <a:off x="2" y="35275"/>
            <a:ext cx="12191999" cy="6858000"/>
            <a:chOff x="0" y="0"/>
            <a:chExt cx="9143999" cy="51435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2" name="Rectangle 1">
              <a:extLst>
                <a:ext uri="{FF2B5EF4-FFF2-40B4-BE49-F238E27FC236}">
                  <a16:creationId xmlns:a16="http://schemas.microsoft.com/office/drawing/2014/main" id="{A36E123F-C767-4C9A-AB34-EE60B3D8A973}"/>
                </a:ext>
              </a:extLst>
            </p:cNvPr>
            <p:cNvSpPr/>
            <p:nvPr/>
          </p:nvSpPr>
          <p:spPr>
            <a:xfrm>
              <a:off x="467544" y="1635646"/>
              <a:ext cx="338437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sp>
        <p:nvSpPr>
          <p:cNvPr id="6" name="Rectangle: Rounded Corners 5">
            <a:extLst>
              <a:ext uri="{FF2B5EF4-FFF2-40B4-BE49-F238E27FC236}">
                <a16:creationId xmlns:a16="http://schemas.microsoft.com/office/drawing/2014/main" id="{ACE91203-453E-4FBE-90BD-374E30B63EB2}"/>
              </a:ext>
            </a:extLst>
          </p:cNvPr>
          <p:cNvSpPr/>
          <p:nvPr/>
        </p:nvSpPr>
        <p:spPr>
          <a:xfrm>
            <a:off x="431371" y="1796819"/>
            <a:ext cx="5472608" cy="1632181"/>
          </a:xfrm>
          <a:prstGeom prst="roundRect">
            <a:avLst>
              <a:gd name="adj" fmla="val 50000"/>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0" dirty="0">
                <a:solidFill>
                  <a:schemeClr val="tx1"/>
                </a:solidFill>
                <a:latin typeface="Script MT Bold" panose="03040602040607080904" pitchFamily="66" charset="0"/>
              </a:rPr>
              <a:t>Thank you</a:t>
            </a:r>
          </a:p>
        </p:txBody>
      </p:sp>
    </p:spTree>
    <p:extLst>
      <p:ext uri="{BB962C8B-B14F-4D97-AF65-F5344CB8AC3E}">
        <p14:creationId xmlns:p14="http://schemas.microsoft.com/office/powerpoint/2010/main" val="3344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D2154B3-2094-453B-BCFB-629C68A35A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9291" y="1113225"/>
            <a:ext cx="9063309" cy="5706833"/>
          </a:xfrm>
          <a:prstGeom prst="rect">
            <a:avLst/>
          </a:prstGeom>
        </p:spPr>
      </p:pic>
      <p:sp>
        <p:nvSpPr>
          <p:cNvPr id="4" name="TextBox 3"/>
          <p:cNvSpPr txBox="1"/>
          <p:nvPr/>
        </p:nvSpPr>
        <p:spPr>
          <a:xfrm>
            <a:off x="4828374" y="587797"/>
            <a:ext cx="6238430"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CA" dirty="0"/>
              <a:t>If you see this </a:t>
            </a:r>
            <a:r>
              <a:rPr lang="en-CA" b="1" dirty="0"/>
              <a:t>Protected View </a:t>
            </a:r>
            <a:r>
              <a:rPr lang="en-CA" dirty="0"/>
              <a:t>bar, click on Enable Editing</a:t>
            </a:r>
          </a:p>
        </p:txBody>
      </p:sp>
      <p:sp>
        <p:nvSpPr>
          <p:cNvPr id="5" name="Rectangle 4"/>
          <p:cNvSpPr/>
          <p:nvPr/>
        </p:nvSpPr>
        <p:spPr>
          <a:xfrm>
            <a:off x="9765180" y="2469628"/>
            <a:ext cx="928946" cy="195196"/>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7" name="Straight Arrow Connector 6"/>
          <p:cNvCxnSpPr>
            <a:cxnSpLocks/>
            <a:endCxn id="5" idx="0"/>
          </p:cNvCxnSpPr>
          <p:nvPr/>
        </p:nvCxnSpPr>
        <p:spPr>
          <a:xfrm>
            <a:off x="9765180" y="893116"/>
            <a:ext cx="464473" cy="157651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cxnSpLocks/>
          </p:cNvCxnSpPr>
          <p:nvPr/>
        </p:nvCxnSpPr>
        <p:spPr>
          <a:xfrm flipH="1">
            <a:off x="4188823" y="898216"/>
            <a:ext cx="2454739" cy="157141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 name="Slide Number Placeholder 61">
            <a:extLst>
              <a:ext uri="{FF2B5EF4-FFF2-40B4-BE49-F238E27FC236}">
                <a16:creationId xmlns:a16="http://schemas.microsoft.com/office/drawing/2014/main" id="{D893661F-AB6A-4B00-990D-E7A545CA481A}"/>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6</a:t>
            </a:fld>
            <a:endParaRPr lang="en-US" altLang="en-US" dirty="0">
              <a:solidFill>
                <a:schemeClr val="tx1"/>
              </a:solidFill>
            </a:endParaRPr>
          </a:p>
        </p:txBody>
      </p:sp>
      <p:sp>
        <p:nvSpPr>
          <p:cNvPr id="11" name="TextBox 10">
            <a:extLst>
              <a:ext uri="{FF2B5EF4-FFF2-40B4-BE49-F238E27FC236}">
                <a16:creationId xmlns:a16="http://schemas.microsoft.com/office/drawing/2014/main" id="{0E94103B-E988-44F1-8605-1C4414CBBA21}"/>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2" name="TextBox 11">
            <a:extLst>
              <a:ext uri="{FF2B5EF4-FFF2-40B4-BE49-F238E27FC236}">
                <a16:creationId xmlns:a16="http://schemas.microsoft.com/office/drawing/2014/main" id="{CA006AA8-B40B-47A4-A9E7-F85A7A101847}"/>
              </a:ext>
            </a:extLst>
          </p:cNvPr>
          <p:cNvSpPr txBox="1"/>
          <p:nvPr/>
        </p:nvSpPr>
        <p:spPr>
          <a:xfrm>
            <a:off x="124236" y="133062"/>
            <a:ext cx="3323813"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r>
              <a:rPr lang="en-CA" sz="2000" dirty="0"/>
              <a:t>Opening a PowerPoint Project</a:t>
            </a:r>
          </a:p>
        </p:txBody>
      </p:sp>
    </p:spTree>
    <p:extLst>
      <p:ext uri="{BB962C8B-B14F-4D97-AF65-F5344CB8AC3E}">
        <p14:creationId xmlns:p14="http://schemas.microsoft.com/office/powerpoint/2010/main" val="154404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up)">
                                      <p:cBhvr>
                                        <p:cTn id="12" dur="500"/>
                                        <p:tgtEl>
                                          <p:spTgt spid="30"/>
                                        </p:tgtEl>
                                      </p:cBhvr>
                                    </p:animEffect>
                                  </p:childTnLst>
                                </p:cTn>
                              </p:par>
                            </p:childTnLst>
                          </p:cTn>
                        </p:par>
                        <p:par>
                          <p:cTn id="13" fill="hold">
                            <p:stCondLst>
                              <p:cond delay="1000"/>
                            </p:stCondLst>
                            <p:childTnLst>
                              <p:par>
                                <p:cTn id="14" presetID="22" presetClass="entr" presetSubtype="1" fill="hold" nodeType="afterEffect">
                                  <p:stCondLst>
                                    <p:cond delay="100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childTnLst>
                          </p:cTn>
                        </p:par>
                        <p:par>
                          <p:cTn id="17" fill="hold">
                            <p:stCondLst>
                              <p:cond delay="2500"/>
                            </p:stCondLst>
                            <p:childTnLst>
                              <p:par>
                                <p:cTn id="18" presetID="53"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par>
                          <p:cTn id="23" fill="hold">
                            <p:stCondLst>
                              <p:cond delay="3000"/>
                            </p:stCondLst>
                            <p:childTnLst>
                              <p:par>
                                <p:cTn id="24" presetID="26" presetClass="emph" presetSubtype="0" fill="hold" grpId="1" nodeType="afterEffect">
                                  <p:stCondLst>
                                    <p:cond delay="0"/>
                                  </p:stCondLst>
                                  <p:childTnLst>
                                    <p:animEffect transition="out" filter="fade">
                                      <p:cBhvr>
                                        <p:cTn id="25" dur="500" tmFilter="0, 0; .2, .5; .8, .5; 1, 0"/>
                                        <p:tgtEl>
                                          <p:spTgt spid="5"/>
                                        </p:tgtEl>
                                      </p:cBhvr>
                                    </p:animEffect>
                                    <p:animScale>
                                      <p:cBhvr>
                                        <p:cTn id="26"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5"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1">
            <a:extLst>
              <a:ext uri="{FF2B5EF4-FFF2-40B4-BE49-F238E27FC236}">
                <a16:creationId xmlns:a16="http://schemas.microsoft.com/office/drawing/2014/main" id="{17A46EA2-2269-4F27-B0C1-552EB2CF949C}"/>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7</a:t>
            </a:fld>
            <a:endParaRPr lang="en-US" altLang="en-US" dirty="0">
              <a:solidFill>
                <a:schemeClr val="tx1"/>
              </a:solidFill>
            </a:endParaRPr>
          </a:p>
        </p:txBody>
      </p:sp>
      <p:sp>
        <p:nvSpPr>
          <p:cNvPr id="6" name="TextBox 5">
            <a:extLst>
              <a:ext uri="{FF2B5EF4-FFF2-40B4-BE49-F238E27FC236}">
                <a16:creationId xmlns:a16="http://schemas.microsoft.com/office/drawing/2014/main" id="{5BCE6FB6-CD7E-4854-9E90-5804BD6F6590}"/>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7" name="TextBox 6">
            <a:extLst>
              <a:ext uri="{FF2B5EF4-FFF2-40B4-BE49-F238E27FC236}">
                <a16:creationId xmlns:a16="http://schemas.microsoft.com/office/drawing/2014/main" id="{5B9EE904-DC15-4665-9C72-EA528C4443FA}"/>
              </a:ext>
            </a:extLst>
          </p:cNvPr>
          <p:cNvSpPr txBox="1"/>
          <p:nvPr/>
        </p:nvSpPr>
        <p:spPr>
          <a:xfrm>
            <a:off x="124236" y="133062"/>
            <a:ext cx="3323813"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r>
              <a:rPr lang="en-CA" sz="2000" dirty="0"/>
              <a:t>Opening a PowerPoint Project</a:t>
            </a:r>
          </a:p>
        </p:txBody>
      </p:sp>
      <p:pic>
        <p:nvPicPr>
          <p:cNvPr id="9" name="Picture 8">
            <a:extLst>
              <a:ext uri="{FF2B5EF4-FFF2-40B4-BE49-F238E27FC236}">
                <a16:creationId xmlns:a16="http://schemas.microsoft.com/office/drawing/2014/main" id="{FE0B0018-042D-4145-80EB-40E7431FB2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4540" y="1367246"/>
            <a:ext cx="9051543" cy="5444104"/>
          </a:xfrm>
          <a:prstGeom prst="rect">
            <a:avLst/>
          </a:prstGeom>
        </p:spPr>
      </p:pic>
      <p:sp>
        <p:nvSpPr>
          <p:cNvPr id="2" name="TextBox 1">
            <a:extLst>
              <a:ext uri="{FF2B5EF4-FFF2-40B4-BE49-F238E27FC236}">
                <a16:creationId xmlns:a16="http://schemas.microsoft.com/office/drawing/2014/main" id="{34B2C8D1-076F-4435-97F7-5CB8289A9DAE}"/>
              </a:ext>
            </a:extLst>
          </p:cNvPr>
          <p:cNvSpPr txBox="1"/>
          <p:nvPr/>
        </p:nvSpPr>
        <p:spPr>
          <a:xfrm>
            <a:off x="5945173" y="631767"/>
            <a:ext cx="3065823" cy="400110"/>
          </a:xfrm>
          <a:prstGeom prst="rect">
            <a:avLst/>
          </a:prstGeom>
          <a:solidFill>
            <a:schemeClr val="accent2">
              <a:lumMod val="20000"/>
              <a:lumOff val="80000"/>
            </a:schemeClr>
          </a:solidFill>
          <a:ln w="19050">
            <a:solidFill>
              <a:schemeClr val="accent2"/>
            </a:solidFill>
          </a:ln>
        </p:spPr>
        <p:txBody>
          <a:bodyPr wrap="square" rtlCol="0">
            <a:spAutoFit/>
          </a:bodyPr>
          <a:lstStyle>
            <a:defPPr>
              <a:defRPr lang="en-US"/>
            </a:defPPr>
            <a:lvl1pPr>
              <a:defRPr sz="2000"/>
            </a:lvl1pPr>
          </a:lstStyle>
          <a:p>
            <a:r>
              <a:rPr lang="en-US" dirty="0"/>
              <a:t>This is what you should see.</a:t>
            </a:r>
            <a:endParaRPr lang="en-CA" dirty="0"/>
          </a:p>
        </p:txBody>
      </p:sp>
    </p:spTree>
    <p:extLst>
      <p:ext uri="{BB962C8B-B14F-4D97-AF65-F5344CB8AC3E}">
        <p14:creationId xmlns:p14="http://schemas.microsoft.com/office/powerpoint/2010/main" val="3153778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AF72E8-6BC4-4D73-949B-D51D1EF060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8326" y="1345892"/>
            <a:ext cx="9110857" cy="5468174"/>
          </a:xfrm>
          <a:prstGeom prst="rect">
            <a:avLst/>
          </a:prstGeom>
        </p:spPr>
      </p:pic>
      <p:sp>
        <p:nvSpPr>
          <p:cNvPr id="3" name="TextBox 2"/>
          <p:cNvSpPr txBox="1"/>
          <p:nvPr/>
        </p:nvSpPr>
        <p:spPr>
          <a:xfrm>
            <a:off x="124236" y="133062"/>
            <a:ext cx="3259043"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PowerPoint - </a:t>
            </a:r>
            <a:r>
              <a:rPr lang="en-CA" sz="2000" dirty="0" err="1"/>
              <a:t>Titlebar</a:t>
            </a:r>
            <a:endParaRPr lang="en-CA" sz="2000" dirty="0"/>
          </a:p>
        </p:txBody>
      </p:sp>
      <p:sp>
        <p:nvSpPr>
          <p:cNvPr id="5" name="Rectangle 4"/>
          <p:cNvSpPr/>
          <p:nvPr/>
        </p:nvSpPr>
        <p:spPr>
          <a:xfrm>
            <a:off x="3025832" y="1334705"/>
            <a:ext cx="9092863" cy="288995"/>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TextBox 25">
            <a:extLst>
              <a:ext uri="{FF2B5EF4-FFF2-40B4-BE49-F238E27FC236}">
                <a16:creationId xmlns:a16="http://schemas.microsoft.com/office/drawing/2014/main" id="{66B229FF-430F-42C0-98FC-D902830A4615}"/>
              </a:ext>
            </a:extLst>
          </p:cNvPr>
          <p:cNvSpPr txBox="1"/>
          <p:nvPr/>
        </p:nvSpPr>
        <p:spPr>
          <a:xfrm>
            <a:off x="4555375" y="343770"/>
            <a:ext cx="5827221"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There are six items on the </a:t>
            </a:r>
            <a:r>
              <a:rPr lang="en-CA" sz="2000" b="1" dirty="0" err="1"/>
              <a:t>Titlebar</a:t>
            </a:r>
            <a:r>
              <a:rPr lang="en-CA" sz="2000" dirty="0"/>
              <a:t> that are of interest.</a:t>
            </a:r>
          </a:p>
        </p:txBody>
      </p:sp>
      <p:sp>
        <p:nvSpPr>
          <p:cNvPr id="30" name="TextBox 29">
            <a:extLst>
              <a:ext uri="{FF2B5EF4-FFF2-40B4-BE49-F238E27FC236}">
                <a16:creationId xmlns:a16="http://schemas.microsoft.com/office/drawing/2014/main" id="{AC68D2DC-0275-4E92-BBDA-D1D64AE59318}"/>
              </a:ext>
            </a:extLst>
          </p:cNvPr>
          <p:cNvSpPr txBox="1"/>
          <p:nvPr/>
        </p:nvSpPr>
        <p:spPr>
          <a:xfrm>
            <a:off x="124237" y="723887"/>
            <a:ext cx="3131127"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1. The </a:t>
            </a:r>
            <a:r>
              <a:rPr lang="en-CA" sz="2000" b="1" dirty="0"/>
              <a:t>Quick Access Toolbar</a:t>
            </a:r>
            <a:endParaRPr lang="en-CA" sz="2000" dirty="0"/>
          </a:p>
        </p:txBody>
      </p:sp>
      <p:cxnSp>
        <p:nvCxnSpPr>
          <p:cNvPr id="8" name="Straight Arrow Connector 7">
            <a:extLst>
              <a:ext uri="{FF2B5EF4-FFF2-40B4-BE49-F238E27FC236}">
                <a16:creationId xmlns:a16="http://schemas.microsoft.com/office/drawing/2014/main" id="{CC8F17AA-1610-4112-8E53-A397A5ED35DA}"/>
              </a:ext>
            </a:extLst>
          </p:cNvPr>
          <p:cNvCxnSpPr>
            <a:cxnSpLocks/>
          </p:cNvCxnSpPr>
          <p:nvPr/>
        </p:nvCxnSpPr>
        <p:spPr>
          <a:xfrm>
            <a:off x="2434661" y="1123997"/>
            <a:ext cx="682612" cy="390770"/>
          </a:xfrm>
          <a:prstGeom prst="straightConnector1">
            <a:avLst/>
          </a:prstGeom>
          <a:ln w="19050">
            <a:gradFill>
              <a:gsLst>
                <a:gs pos="45000">
                  <a:schemeClr val="accent2"/>
                </a:gs>
                <a:gs pos="51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8E5F337E-C88E-4C73-8A0C-55F11218DAF3}"/>
              </a:ext>
            </a:extLst>
          </p:cNvPr>
          <p:cNvCxnSpPr>
            <a:cxnSpLocks/>
            <a:stCxn id="26" idx="2"/>
            <a:endCxn id="5" idx="0"/>
          </p:cNvCxnSpPr>
          <p:nvPr/>
        </p:nvCxnSpPr>
        <p:spPr>
          <a:xfrm>
            <a:off x="7468986" y="743880"/>
            <a:ext cx="103278" cy="590825"/>
          </a:xfrm>
          <a:prstGeom prst="straightConnector1">
            <a:avLst/>
          </a:prstGeom>
          <a:ln w="19050">
            <a:gradFill>
              <a:gsLst>
                <a:gs pos="45000">
                  <a:schemeClr val="accent2"/>
                </a:gs>
                <a:gs pos="51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27E5FB46-9FE6-499E-8C8F-B2608917AE65}"/>
              </a:ext>
            </a:extLst>
          </p:cNvPr>
          <p:cNvSpPr txBox="1"/>
          <p:nvPr/>
        </p:nvSpPr>
        <p:spPr>
          <a:xfrm>
            <a:off x="121012" y="2387271"/>
            <a:ext cx="2730253"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2. The current file name.</a:t>
            </a:r>
          </a:p>
        </p:txBody>
      </p:sp>
      <p:cxnSp>
        <p:nvCxnSpPr>
          <p:cNvPr id="38" name="Straight Arrow Connector 37">
            <a:extLst>
              <a:ext uri="{FF2B5EF4-FFF2-40B4-BE49-F238E27FC236}">
                <a16:creationId xmlns:a16="http://schemas.microsoft.com/office/drawing/2014/main" id="{F6BA5C33-A953-4B6E-81AB-997332DFF7C2}"/>
              </a:ext>
            </a:extLst>
          </p:cNvPr>
          <p:cNvCxnSpPr>
            <a:cxnSpLocks/>
          </p:cNvCxnSpPr>
          <p:nvPr/>
        </p:nvCxnSpPr>
        <p:spPr>
          <a:xfrm flipV="1">
            <a:off x="2884516" y="1659187"/>
            <a:ext cx="1670859" cy="928140"/>
          </a:xfrm>
          <a:prstGeom prst="straightConnector1">
            <a:avLst/>
          </a:prstGeom>
          <a:ln w="19050">
            <a:gradFill>
              <a:gsLst>
                <a:gs pos="45000">
                  <a:schemeClr val="accent2"/>
                </a:gs>
                <a:gs pos="51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415CA566-CA3B-4633-AC7C-A6C4E928C753}"/>
              </a:ext>
            </a:extLst>
          </p:cNvPr>
          <p:cNvSpPr txBox="1"/>
          <p:nvPr/>
        </p:nvSpPr>
        <p:spPr>
          <a:xfrm>
            <a:off x="121012" y="3193474"/>
            <a:ext cx="2730253"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3. Search bar.</a:t>
            </a:r>
          </a:p>
        </p:txBody>
      </p:sp>
      <p:cxnSp>
        <p:nvCxnSpPr>
          <p:cNvPr id="45" name="Straight Arrow Connector 44">
            <a:extLst>
              <a:ext uri="{FF2B5EF4-FFF2-40B4-BE49-F238E27FC236}">
                <a16:creationId xmlns:a16="http://schemas.microsoft.com/office/drawing/2014/main" id="{39C2FA9B-2886-454C-8995-25EC9D31B643}"/>
              </a:ext>
            </a:extLst>
          </p:cNvPr>
          <p:cNvCxnSpPr>
            <a:cxnSpLocks/>
            <a:stCxn id="43" idx="3"/>
          </p:cNvCxnSpPr>
          <p:nvPr/>
        </p:nvCxnSpPr>
        <p:spPr>
          <a:xfrm flipV="1">
            <a:off x="2851265" y="1680543"/>
            <a:ext cx="3765666" cy="1712986"/>
          </a:xfrm>
          <a:prstGeom prst="straightConnector1">
            <a:avLst/>
          </a:prstGeom>
          <a:ln w="19050">
            <a:gradFill>
              <a:gsLst>
                <a:gs pos="45000">
                  <a:schemeClr val="accent2"/>
                </a:gs>
                <a:gs pos="51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7" name="Rectangle: Rounded Corners 46">
            <a:extLst>
              <a:ext uri="{FF2B5EF4-FFF2-40B4-BE49-F238E27FC236}">
                <a16:creationId xmlns:a16="http://schemas.microsoft.com/office/drawing/2014/main" id="{ADA1BE9D-FCC3-4EF3-BE95-FC29B1546700}"/>
              </a:ext>
            </a:extLst>
          </p:cNvPr>
          <p:cNvSpPr/>
          <p:nvPr/>
        </p:nvSpPr>
        <p:spPr>
          <a:xfrm>
            <a:off x="6616931" y="1318078"/>
            <a:ext cx="2546743" cy="344467"/>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0" name="TextBox 49">
            <a:extLst>
              <a:ext uri="{FF2B5EF4-FFF2-40B4-BE49-F238E27FC236}">
                <a16:creationId xmlns:a16="http://schemas.microsoft.com/office/drawing/2014/main" id="{B9A0AF7F-3F22-4C30-A33F-671BC2F7852F}"/>
              </a:ext>
            </a:extLst>
          </p:cNvPr>
          <p:cNvSpPr txBox="1"/>
          <p:nvPr/>
        </p:nvSpPr>
        <p:spPr>
          <a:xfrm>
            <a:off x="121012" y="3961079"/>
            <a:ext cx="2805068"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4. Account Management.</a:t>
            </a:r>
          </a:p>
        </p:txBody>
      </p:sp>
      <p:cxnSp>
        <p:nvCxnSpPr>
          <p:cNvPr id="51" name="Straight Arrow Connector 50">
            <a:extLst>
              <a:ext uri="{FF2B5EF4-FFF2-40B4-BE49-F238E27FC236}">
                <a16:creationId xmlns:a16="http://schemas.microsoft.com/office/drawing/2014/main" id="{47D57281-753F-47C0-87E6-2A9C8E7EF4BF}"/>
              </a:ext>
            </a:extLst>
          </p:cNvPr>
          <p:cNvCxnSpPr>
            <a:cxnSpLocks/>
            <a:stCxn id="50" idx="3"/>
            <a:endCxn id="52" idx="1"/>
          </p:cNvCxnSpPr>
          <p:nvPr/>
        </p:nvCxnSpPr>
        <p:spPr>
          <a:xfrm flipV="1">
            <a:off x="2926080" y="1494064"/>
            <a:ext cx="6771934" cy="2667070"/>
          </a:xfrm>
          <a:prstGeom prst="straightConnector1">
            <a:avLst/>
          </a:prstGeom>
          <a:ln w="19050">
            <a:gradFill>
              <a:gsLst>
                <a:gs pos="45000">
                  <a:schemeClr val="accent2"/>
                </a:gs>
                <a:gs pos="51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52" name="Rectangle: Rounded Corners 51">
            <a:extLst>
              <a:ext uri="{FF2B5EF4-FFF2-40B4-BE49-F238E27FC236}">
                <a16:creationId xmlns:a16="http://schemas.microsoft.com/office/drawing/2014/main" id="{2EDAF72D-4214-4FBD-AB7F-1284FBA78F88}"/>
              </a:ext>
            </a:extLst>
          </p:cNvPr>
          <p:cNvSpPr/>
          <p:nvPr/>
        </p:nvSpPr>
        <p:spPr>
          <a:xfrm>
            <a:off x="9698014" y="1325582"/>
            <a:ext cx="850838" cy="336963"/>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6" name="TextBox 55">
            <a:extLst>
              <a:ext uri="{FF2B5EF4-FFF2-40B4-BE49-F238E27FC236}">
                <a16:creationId xmlns:a16="http://schemas.microsoft.com/office/drawing/2014/main" id="{5E92D941-E19A-4FEF-A1AE-3615C71F6CC4}"/>
              </a:ext>
            </a:extLst>
          </p:cNvPr>
          <p:cNvSpPr txBox="1"/>
          <p:nvPr/>
        </p:nvSpPr>
        <p:spPr>
          <a:xfrm>
            <a:off x="121012" y="4719856"/>
            <a:ext cx="2805068"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5. Ribbon Control.</a:t>
            </a:r>
          </a:p>
        </p:txBody>
      </p:sp>
      <p:cxnSp>
        <p:nvCxnSpPr>
          <p:cNvPr id="57" name="Straight Arrow Connector 56">
            <a:extLst>
              <a:ext uri="{FF2B5EF4-FFF2-40B4-BE49-F238E27FC236}">
                <a16:creationId xmlns:a16="http://schemas.microsoft.com/office/drawing/2014/main" id="{8FE75080-A455-4343-92C8-1EDE28CF848A}"/>
              </a:ext>
            </a:extLst>
          </p:cNvPr>
          <p:cNvCxnSpPr>
            <a:cxnSpLocks/>
            <a:stCxn id="56" idx="3"/>
            <a:endCxn id="58" idx="1"/>
          </p:cNvCxnSpPr>
          <p:nvPr/>
        </p:nvCxnSpPr>
        <p:spPr>
          <a:xfrm flipV="1">
            <a:off x="2926080" y="1490313"/>
            <a:ext cx="7688643" cy="3429598"/>
          </a:xfrm>
          <a:prstGeom prst="straightConnector1">
            <a:avLst/>
          </a:prstGeom>
          <a:ln w="19050">
            <a:gradFill>
              <a:gsLst>
                <a:gs pos="45000">
                  <a:schemeClr val="accent2"/>
                </a:gs>
                <a:gs pos="51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58" name="Rectangle: Rounded Corners 57">
            <a:extLst>
              <a:ext uri="{FF2B5EF4-FFF2-40B4-BE49-F238E27FC236}">
                <a16:creationId xmlns:a16="http://schemas.microsoft.com/office/drawing/2014/main" id="{A66472D1-27A1-4627-8FC4-E66EA2378318}"/>
              </a:ext>
            </a:extLst>
          </p:cNvPr>
          <p:cNvSpPr/>
          <p:nvPr/>
        </p:nvSpPr>
        <p:spPr>
          <a:xfrm>
            <a:off x="10614723" y="1318080"/>
            <a:ext cx="324827" cy="344466"/>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1" name="TextBox 60">
            <a:extLst>
              <a:ext uri="{FF2B5EF4-FFF2-40B4-BE49-F238E27FC236}">
                <a16:creationId xmlns:a16="http://schemas.microsoft.com/office/drawing/2014/main" id="{22E69567-8758-4A45-A97B-B9FE5D639F50}"/>
              </a:ext>
            </a:extLst>
          </p:cNvPr>
          <p:cNvSpPr txBox="1"/>
          <p:nvPr/>
        </p:nvSpPr>
        <p:spPr>
          <a:xfrm>
            <a:off x="148443" y="5510355"/>
            <a:ext cx="2805068" cy="1015663"/>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6. Minimize</a:t>
            </a:r>
          </a:p>
          <a:p>
            <a:pPr indent="266700"/>
            <a:r>
              <a:rPr lang="en-CA" sz="2000" dirty="0"/>
              <a:t>Maximize/Restore</a:t>
            </a:r>
          </a:p>
          <a:p>
            <a:pPr indent="266700"/>
            <a:r>
              <a:rPr lang="en-CA" sz="2000" dirty="0"/>
              <a:t>Exit</a:t>
            </a:r>
          </a:p>
        </p:txBody>
      </p:sp>
      <p:cxnSp>
        <p:nvCxnSpPr>
          <p:cNvPr id="62" name="Straight Arrow Connector 61">
            <a:extLst>
              <a:ext uri="{FF2B5EF4-FFF2-40B4-BE49-F238E27FC236}">
                <a16:creationId xmlns:a16="http://schemas.microsoft.com/office/drawing/2014/main" id="{625BED30-05A8-416B-9A2B-5384BF249CFB}"/>
              </a:ext>
            </a:extLst>
          </p:cNvPr>
          <p:cNvCxnSpPr>
            <a:cxnSpLocks/>
            <a:stCxn id="61" idx="3"/>
          </p:cNvCxnSpPr>
          <p:nvPr/>
        </p:nvCxnSpPr>
        <p:spPr>
          <a:xfrm flipV="1">
            <a:off x="2953511" y="1640325"/>
            <a:ext cx="8085162" cy="4377862"/>
          </a:xfrm>
          <a:prstGeom prst="straightConnector1">
            <a:avLst/>
          </a:prstGeom>
          <a:ln w="19050">
            <a:gradFill>
              <a:gsLst>
                <a:gs pos="45000">
                  <a:schemeClr val="accent2"/>
                </a:gs>
                <a:gs pos="51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63" name="Rectangle: Rounded Corners 62">
            <a:extLst>
              <a:ext uri="{FF2B5EF4-FFF2-40B4-BE49-F238E27FC236}">
                <a16:creationId xmlns:a16="http://schemas.microsoft.com/office/drawing/2014/main" id="{9489A932-CBA1-4EAE-AEEB-75ED50057CA8}"/>
              </a:ext>
            </a:extLst>
          </p:cNvPr>
          <p:cNvSpPr/>
          <p:nvPr/>
        </p:nvSpPr>
        <p:spPr>
          <a:xfrm>
            <a:off x="11038673" y="1318078"/>
            <a:ext cx="1027099" cy="344467"/>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2" name="Rectangle: Rounded Corners 71">
            <a:extLst>
              <a:ext uri="{FF2B5EF4-FFF2-40B4-BE49-F238E27FC236}">
                <a16:creationId xmlns:a16="http://schemas.microsoft.com/office/drawing/2014/main" id="{D58BE827-37D0-406C-AA14-768281F3C7D9}"/>
              </a:ext>
            </a:extLst>
          </p:cNvPr>
          <p:cNvSpPr/>
          <p:nvPr/>
        </p:nvSpPr>
        <p:spPr>
          <a:xfrm>
            <a:off x="4524281" y="1320848"/>
            <a:ext cx="2039727" cy="341697"/>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3" name="Rectangle: Rounded Corners 72">
            <a:extLst>
              <a:ext uri="{FF2B5EF4-FFF2-40B4-BE49-F238E27FC236}">
                <a16:creationId xmlns:a16="http://schemas.microsoft.com/office/drawing/2014/main" id="{0510926B-2799-4028-8597-84675BC735F0}"/>
              </a:ext>
            </a:extLst>
          </p:cNvPr>
          <p:cNvSpPr/>
          <p:nvPr/>
        </p:nvSpPr>
        <p:spPr>
          <a:xfrm>
            <a:off x="3077873" y="1320850"/>
            <a:ext cx="1347285" cy="344467"/>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7" name="Slide Number Placeholder 61">
            <a:extLst>
              <a:ext uri="{FF2B5EF4-FFF2-40B4-BE49-F238E27FC236}">
                <a16:creationId xmlns:a16="http://schemas.microsoft.com/office/drawing/2014/main" id="{D4433282-ACE5-4815-8E74-A7DCCB1F0B1E}"/>
              </a:ext>
            </a:extLst>
          </p:cNvPr>
          <p:cNvSpPr>
            <a:spLocks noGrp="1"/>
          </p:cNvSpPr>
          <p:nvPr>
            <p:ph type="sldNum" sz="quarter" idx="12"/>
          </p:nvPr>
        </p:nvSpPr>
        <p:spPr>
          <a:xfrm>
            <a:off x="304054" y="6453445"/>
            <a:ext cx="476250" cy="387350"/>
          </a:xfrm>
        </p:spPr>
        <p:txBody>
          <a:bodyPr/>
          <a:lstStyle/>
          <a:p>
            <a:pPr algn="ctr"/>
            <a:fld id="{42E2B24C-DC2C-4712-9D60-04BFC1B335EB}" type="slidenum">
              <a:rPr lang="en-US" altLang="en-US" smtClean="0">
                <a:solidFill>
                  <a:schemeClr val="tx1"/>
                </a:solidFill>
              </a:rPr>
              <a:pPr algn="ctr"/>
              <a:t>8</a:t>
            </a:fld>
            <a:endParaRPr lang="en-US" altLang="en-US" dirty="0">
              <a:solidFill>
                <a:schemeClr val="tx1"/>
              </a:solidFill>
            </a:endParaRPr>
          </a:p>
        </p:txBody>
      </p:sp>
      <p:sp>
        <p:nvSpPr>
          <p:cNvPr id="78" name="TextBox 77">
            <a:extLst>
              <a:ext uri="{FF2B5EF4-FFF2-40B4-BE49-F238E27FC236}">
                <a16:creationId xmlns:a16="http://schemas.microsoft.com/office/drawing/2014/main" id="{0842DF87-8B96-40A7-B7D1-2F0366053245}"/>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Tree>
    <p:extLst>
      <p:ext uri="{BB962C8B-B14F-4D97-AF65-F5344CB8AC3E}">
        <p14:creationId xmlns:p14="http://schemas.microsoft.com/office/powerpoint/2010/main" val="154587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ppt_x"/>
                                          </p:val>
                                        </p:tav>
                                        <p:tav tm="100000">
                                          <p:val>
                                            <p:strVal val="#ppt_x"/>
                                          </p:val>
                                        </p:tav>
                                      </p:tavLst>
                                    </p:anim>
                                    <p:anim calcmode="lin" valueType="num">
                                      <p:cBhvr additive="base">
                                        <p:cTn id="12" dur="500" fill="hold"/>
                                        <p:tgtEl>
                                          <p:spTgt spid="26"/>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up)">
                                      <p:cBhvr>
                                        <p:cTn id="16" dur="500"/>
                                        <p:tgtEl>
                                          <p:spTgt spid="32"/>
                                        </p:tgtEl>
                                      </p:cBhvr>
                                    </p:animEffect>
                                  </p:childTnLst>
                                </p:cTn>
                              </p:par>
                            </p:childTnLst>
                          </p:cTn>
                        </p:par>
                        <p:par>
                          <p:cTn id="17" fill="hold">
                            <p:stCondLst>
                              <p:cond delay="1500"/>
                            </p:stCondLst>
                            <p:childTnLst>
                              <p:par>
                                <p:cTn id="18" presetID="22" presetClass="entr" presetSubtype="1"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 fill="hold"/>
                                        <p:tgtEl>
                                          <p:spTgt spid="30"/>
                                        </p:tgtEl>
                                        <p:attrNameLst>
                                          <p:attrName>ppt_x</p:attrName>
                                        </p:attrNameLst>
                                      </p:cBhvr>
                                      <p:tavLst>
                                        <p:tav tm="0">
                                          <p:val>
                                            <p:strVal val="#ppt_x"/>
                                          </p:val>
                                        </p:tav>
                                        <p:tav tm="100000">
                                          <p:val>
                                            <p:strVal val="#ppt_x"/>
                                          </p:val>
                                        </p:tav>
                                      </p:tavLst>
                                    </p:anim>
                                    <p:anim calcmode="lin" valueType="num">
                                      <p:cBhvr additive="base">
                                        <p:cTn id="26" dur="500" fill="hold"/>
                                        <p:tgtEl>
                                          <p:spTgt spid="30"/>
                                        </p:tgtEl>
                                        <p:attrNameLst>
                                          <p:attrName>ppt_y</p:attrName>
                                        </p:attrNameLst>
                                      </p:cBhvr>
                                      <p:tavLst>
                                        <p:tav tm="0">
                                          <p:val>
                                            <p:strVal val="0-#ppt_h/2"/>
                                          </p:val>
                                        </p:tav>
                                        <p:tav tm="100000">
                                          <p:val>
                                            <p:strVal val="#ppt_y"/>
                                          </p:val>
                                        </p:tav>
                                      </p:tavLst>
                                    </p:anim>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500"/>
                                        <p:tgtEl>
                                          <p:spTgt spid="8"/>
                                        </p:tgtEl>
                                      </p:cBhvr>
                                    </p:animEffect>
                                  </p:childTnLst>
                                </p:cTn>
                              </p:par>
                            </p:childTnLst>
                          </p:cTn>
                        </p:par>
                        <p:par>
                          <p:cTn id="31" fill="hold">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73"/>
                                        </p:tgtEl>
                                        <p:attrNameLst>
                                          <p:attrName>style.visibility</p:attrName>
                                        </p:attrNameLst>
                                      </p:cBhvr>
                                      <p:to>
                                        <p:strVal val="visible"/>
                                      </p:to>
                                    </p:set>
                                    <p:animEffect transition="in" filter="wipe(left)">
                                      <p:cBhvr>
                                        <p:cTn id="34" dur="500"/>
                                        <p:tgtEl>
                                          <p:spTgt spid="73"/>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anim calcmode="lin" valueType="num">
                                      <p:cBhvr additive="base">
                                        <p:cTn id="39" dur="500" fill="hold"/>
                                        <p:tgtEl>
                                          <p:spTgt spid="35"/>
                                        </p:tgtEl>
                                        <p:attrNameLst>
                                          <p:attrName>ppt_x</p:attrName>
                                        </p:attrNameLst>
                                      </p:cBhvr>
                                      <p:tavLst>
                                        <p:tav tm="0">
                                          <p:val>
                                            <p:strVal val="0-#ppt_w/2"/>
                                          </p:val>
                                        </p:tav>
                                        <p:tav tm="100000">
                                          <p:val>
                                            <p:strVal val="#ppt_x"/>
                                          </p:val>
                                        </p:tav>
                                      </p:tavLst>
                                    </p:anim>
                                    <p:anim calcmode="lin" valueType="num">
                                      <p:cBhvr additive="base">
                                        <p:cTn id="40" dur="500" fill="hold"/>
                                        <p:tgtEl>
                                          <p:spTgt spid="35"/>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2" presetClass="entr" presetSubtype="4" fill="hold" nodeType="after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wipe(down)">
                                      <p:cBhvr>
                                        <p:cTn id="44" dur="500"/>
                                        <p:tgtEl>
                                          <p:spTgt spid="38"/>
                                        </p:tgtEl>
                                      </p:cBhvr>
                                    </p:animEffect>
                                  </p:childTnLst>
                                </p:cTn>
                              </p:par>
                            </p:childTnLst>
                          </p:cTn>
                        </p:par>
                        <p:par>
                          <p:cTn id="45" fill="hold">
                            <p:stCondLst>
                              <p:cond delay="1000"/>
                            </p:stCondLst>
                            <p:childTnLst>
                              <p:par>
                                <p:cTn id="46" presetID="22" presetClass="entr" presetSubtype="8" fill="hold" grpId="0" nodeType="afterEffect">
                                  <p:stCondLst>
                                    <p:cond delay="0"/>
                                  </p:stCondLst>
                                  <p:childTnLst>
                                    <p:set>
                                      <p:cBhvr>
                                        <p:cTn id="47" dur="1" fill="hold">
                                          <p:stCondLst>
                                            <p:cond delay="0"/>
                                          </p:stCondLst>
                                        </p:cTn>
                                        <p:tgtEl>
                                          <p:spTgt spid="72"/>
                                        </p:tgtEl>
                                        <p:attrNameLst>
                                          <p:attrName>style.visibility</p:attrName>
                                        </p:attrNameLst>
                                      </p:cBhvr>
                                      <p:to>
                                        <p:strVal val="visible"/>
                                      </p:to>
                                    </p:set>
                                    <p:animEffect transition="in" filter="wipe(left)">
                                      <p:cBhvr>
                                        <p:cTn id="48" dur="500"/>
                                        <p:tgtEl>
                                          <p:spTgt spid="72"/>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anim calcmode="lin" valueType="num">
                                      <p:cBhvr additive="base">
                                        <p:cTn id="53" dur="500" fill="hold"/>
                                        <p:tgtEl>
                                          <p:spTgt spid="43"/>
                                        </p:tgtEl>
                                        <p:attrNameLst>
                                          <p:attrName>ppt_x</p:attrName>
                                        </p:attrNameLst>
                                      </p:cBhvr>
                                      <p:tavLst>
                                        <p:tav tm="0">
                                          <p:val>
                                            <p:strVal val="0-#ppt_w/2"/>
                                          </p:val>
                                        </p:tav>
                                        <p:tav tm="100000">
                                          <p:val>
                                            <p:strVal val="#ppt_x"/>
                                          </p:val>
                                        </p:tav>
                                      </p:tavLst>
                                    </p:anim>
                                    <p:anim calcmode="lin" valueType="num">
                                      <p:cBhvr additive="base">
                                        <p:cTn id="54" dur="500" fill="hold"/>
                                        <p:tgtEl>
                                          <p:spTgt spid="43"/>
                                        </p:tgtEl>
                                        <p:attrNameLst>
                                          <p:attrName>ppt_y</p:attrName>
                                        </p:attrNameLst>
                                      </p:cBhvr>
                                      <p:tavLst>
                                        <p:tav tm="0">
                                          <p:val>
                                            <p:strVal val="#ppt_y"/>
                                          </p:val>
                                        </p:tav>
                                        <p:tav tm="100000">
                                          <p:val>
                                            <p:strVal val="#ppt_y"/>
                                          </p:val>
                                        </p:tav>
                                      </p:tavLst>
                                    </p:anim>
                                  </p:childTnLst>
                                </p:cTn>
                              </p:par>
                            </p:childTnLst>
                          </p:cTn>
                        </p:par>
                        <p:par>
                          <p:cTn id="55" fill="hold">
                            <p:stCondLst>
                              <p:cond delay="500"/>
                            </p:stCondLst>
                            <p:childTnLst>
                              <p:par>
                                <p:cTn id="56" presetID="22" presetClass="entr" presetSubtype="4" fill="hold" nodeType="afterEffect">
                                  <p:stCondLst>
                                    <p:cond delay="0"/>
                                  </p:stCondLst>
                                  <p:childTnLst>
                                    <p:set>
                                      <p:cBhvr>
                                        <p:cTn id="57" dur="1" fill="hold">
                                          <p:stCondLst>
                                            <p:cond delay="0"/>
                                          </p:stCondLst>
                                        </p:cTn>
                                        <p:tgtEl>
                                          <p:spTgt spid="45"/>
                                        </p:tgtEl>
                                        <p:attrNameLst>
                                          <p:attrName>style.visibility</p:attrName>
                                        </p:attrNameLst>
                                      </p:cBhvr>
                                      <p:to>
                                        <p:strVal val="visible"/>
                                      </p:to>
                                    </p:set>
                                    <p:animEffect transition="in" filter="wipe(down)">
                                      <p:cBhvr>
                                        <p:cTn id="58" dur="500"/>
                                        <p:tgtEl>
                                          <p:spTgt spid="45"/>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47"/>
                                        </p:tgtEl>
                                        <p:attrNameLst>
                                          <p:attrName>style.visibility</p:attrName>
                                        </p:attrNameLst>
                                      </p:cBhvr>
                                      <p:to>
                                        <p:strVal val="visible"/>
                                      </p:to>
                                    </p:set>
                                    <p:animEffect transition="in" filter="wipe(left)">
                                      <p:cBhvr>
                                        <p:cTn id="62" dur="500"/>
                                        <p:tgtEl>
                                          <p:spTgt spid="47"/>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50"/>
                                        </p:tgtEl>
                                        <p:attrNameLst>
                                          <p:attrName>style.visibility</p:attrName>
                                        </p:attrNameLst>
                                      </p:cBhvr>
                                      <p:to>
                                        <p:strVal val="visible"/>
                                      </p:to>
                                    </p:set>
                                    <p:anim calcmode="lin" valueType="num">
                                      <p:cBhvr additive="base">
                                        <p:cTn id="67" dur="500" fill="hold"/>
                                        <p:tgtEl>
                                          <p:spTgt spid="50"/>
                                        </p:tgtEl>
                                        <p:attrNameLst>
                                          <p:attrName>ppt_x</p:attrName>
                                        </p:attrNameLst>
                                      </p:cBhvr>
                                      <p:tavLst>
                                        <p:tav tm="0">
                                          <p:val>
                                            <p:strVal val="0-#ppt_w/2"/>
                                          </p:val>
                                        </p:tav>
                                        <p:tav tm="100000">
                                          <p:val>
                                            <p:strVal val="#ppt_x"/>
                                          </p:val>
                                        </p:tav>
                                      </p:tavLst>
                                    </p:anim>
                                    <p:anim calcmode="lin" valueType="num">
                                      <p:cBhvr additive="base">
                                        <p:cTn id="68" dur="500" fill="hold"/>
                                        <p:tgtEl>
                                          <p:spTgt spid="50"/>
                                        </p:tgtEl>
                                        <p:attrNameLst>
                                          <p:attrName>ppt_y</p:attrName>
                                        </p:attrNameLst>
                                      </p:cBhvr>
                                      <p:tavLst>
                                        <p:tav tm="0">
                                          <p:val>
                                            <p:strVal val="#ppt_y"/>
                                          </p:val>
                                        </p:tav>
                                        <p:tav tm="100000">
                                          <p:val>
                                            <p:strVal val="#ppt_y"/>
                                          </p:val>
                                        </p:tav>
                                      </p:tavLst>
                                    </p:anim>
                                  </p:childTnLst>
                                </p:cTn>
                              </p:par>
                            </p:childTnLst>
                          </p:cTn>
                        </p:par>
                        <p:par>
                          <p:cTn id="69" fill="hold">
                            <p:stCondLst>
                              <p:cond delay="500"/>
                            </p:stCondLst>
                            <p:childTnLst>
                              <p:par>
                                <p:cTn id="70" presetID="22" presetClass="entr" presetSubtype="4" fill="hold" nodeType="afterEffect">
                                  <p:stCondLst>
                                    <p:cond delay="0"/>
                                  </p:stCondLst>
                                  <p:childTnLst>
                                    <p:set>
                                      <p:cBhvr>
                                        <p:cTn id="71" dur="1" fill="hold">
                                          <p:stCondLst>
                                            <p:cond delay="0"/>
                                          </p:stCondLst>
                                        </p:cTn>
                                        <p:tgtEl>
                                          <p:spTgt spid="51"/>
                                        </p:tgtEl>
                                        <p:attrNameLst>
                                          <p:attrName>style.visibility</p:attrName>
                                        </p:attrNameLst>
                                      </p:cBhvr>
                                      <p:to>
                                        <p:strVal val="visible"/>
                                      </p:to>
                                    </p:set>
                                    <p:animEffect transition="in" filter="wipe(down)">
                                      <p:cBhvr>
                                        <p:cTn id="72" dur="500"/>
                                        <p:tgtEl>
                                          <p:spTgt spid="51"/>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52"/>
                                        </p:tgtEl>
                                        <p:attrNameLst>
                                          <p:attrName>style.visibility</p:attrName>
                                        </p:attrNameLst>
                                      </p:cBhvr>
                                      <p:to>
                                        <p:strVal val="visible"/>
                                      </p:to>
                                    </p:set>
                                    <p:animEffect transition="in" filter="wipe(left)">
                                      <p:cBhvr>
                                        <p:cTn id="76" dur="500"/>
                                        <p:tgtEl>
                                          <p:spTgt spid="52"/>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56"/>
                                        </p:tgtEl>
                                        <p:attrNameLst>
                                          <p:attrName>style.visibility</p:attrName>
                                        </p:attrNameLst>
                                      </p:cBhvr>
                                      <p:to>
                                        <p:strVal val="visible"/>
                                      </p:to>
                                    </p:set>
                                    <p:anim calcmode="lin" valueType="num">
                                      <p:cBhvr additive="base">
                                        <p:cTn id="81" dur="500" fill="hold"/>
                                        <p:tgtEl>
                                          <p:spTgt spid="56"/>
                                        </p:tgtEl>
                                        <p:attrNameLst>
                                          <p:attrName>ppt_x</p:attrName>
                                        </p:attrNameLst>
                                      </p:cBhvr>
                                      <p:tavLst>
                                        <p:tav tm="0">
                                          <p:val>
                                            <p:strVal val="0-#ppt_w/2"/>
                                          </p:val>
                                        </p:tav>
                                        <p:tav tm="100000">
                                          <p:val>
                                            <p:strVal val="#ppt_x"/>
                                          </p:val>
                                        </p:tav>
                                      </p:tavLst>
                                    </p:anim>
                                    <p:anim calcmode="lin" valueType="num">
                                      <p:cBhvr additive="base">
                                        <p:cTn id="82" dur="500" fill="hold"/>
                                        <p:tgtEl>
                                          <p:spTgt spid="56"/>
                                        </p:tgtEl>
                                        <p:attrNameLst>
                                          <p:attrName>ppt_y</p:attrName>
                                        </p:attrNameLst>
                                      </p:cBhvr>
                                      <p:tavLst>
                                        <p:tav tm="0">
                                          <p:val>
                                            <p:strVal val="#ppt_y"/>
                                          </p:val>
                                        </p:tav>
                                        <p:tav tm="100000">
                                          <p:val>
                                            <p:strVal val="#ppt_y"/>
                                          </p:val>
                                        </p:tav>
                                      </p:tavLst>
                                    </p:anim>
                                  </p:childTnLst>
                                </p:cTn>
                              </p:par>
                            </p:childTnLst>
                          </p:cTn>
                        </p:par>
                        <p:par>
                          <p:cTn id="83" fill="hold">
                            <p:stCondLst>
                              <p:cond delay="500"/>
                            </p:stCondLst>
                            <p:childTnLst>
                              <p:par>
                                <p:cTn id="84" presetID="22" presetClass="entr" presetSubtype="4" fill="hold" nodeType="afterEffect">
                                  <p:stCondLst>
                                    <p:cond delay="0"/>
                                  </p:stCondLst>
                                  <p:childTnLst>
                                    <p:set>
                                      <p:cBhvr>
                                        <p:cTn id="85" dur="1" fill="hold">
                                          <p:stCondLst>
                                            <p:cond delay="0"/>
                                          </p:stCondLst>
                                        </p:cTn>
                                        <p:tgtEl>
                                          <p:spTgt spid="57"/>
                                        </p:tgtEl>
                                        <p:attrNameLst>
                                          <p:attrName>style.visibility</p:attrName>
                                        </p:attrNameLst>
                                      </p:cBhvr>
                                      <p:to>
                                        <p:strVal val="visible"/>
                                      </p:to>
                                    </p:set>
                                    <p:animEffect transition="in" filter="wipe(down)">
                                      <p:cBhvr>
                                        <p:cTn id="86" dur="500"/>
                                        <p:tgtEl>
                                          <p:spTgt spid="57"/>
                                        </p:tgtEl>
                                      </p:cBhvr>
                                    </p:animEffect>
                                  </p:childTnLst>
                                </p:cTn>
                              </p:par>
                            </p:childTnLst>
                          </p:cTn>
                        </p:par>
                        <p:par>
                          <p:cTn id="87" fill="hold">
                            <p:stCondLst>
                              <p:cond delay="1000"/>
                            </p:stCondLst>
                            <p:childTnLst>
                              <p:par>
                                <p:cTn id="88" presetID="22" presetClass="entr" presetSubtype="8" fill="hold" grpId="0" nodeType="afterEffect">
                                  <p:stCondLst>
                                    <p:cond delay="0"/>
                                  </p:stCondLst>
                                  <p:childTnLst>
                                    <p:set>
                                      <p:cBhvr>
                                        <p:cTn id="89" dur="1" fill="hold">
                                          <p:stCondLst>
                                            <p:cond delay="0"/>
                                          </p:stCondLst>
                                        </p:cTn>
                                        <p:tgtEl>
                                          <p:spTgt spid="58"/>
                                        </p:tgtEl>
                                        <p:attrNameLst>
                                          <p:attrName>style.visibility</p:attrName>
                                        </p:attrNameLst>
                                      </p:cBhvr>
                                      <p:to>
                                        <p:strVal val="visible"/>
                                      </p:to>
                                    </p:set>
                                    <p:animEffect transition="in" filter="wipe(left)">
                                      <p:cBhvr>
                                        <p:cTn id="90" dur="500"/>
                                        <p:tgtEl>
                                          <p:spTgt spid="58"/>
                                        </p:tgtEl>
                                      </p:cBhvr>
                                    </p:animEffect>
                                  </p:childTnLst>
                                </p:cTn>
                              </p:par>
                            </p:childTnLst>
                          </p:cTn>
                        </p:par>
                      </p:childTnLst>
                    </p:cTn>
                  </p:par>
                  <p:par>
                    <p:cTn id="91" fill="hold">
                      <p:stCondLst>
                        <p:cond delay="indefinite"/>
                      </p:stCondLst>
                      <p:childTnLst>
                        <p:par>
                          <p:cTn id="92" fill="hold">
                            <p:stCondLst>
                              <p:cond delay="0"/>
                            </p:stCondLst>
                            <p:childTnLst>
                              <p:par>
                                <p:cTn id="93" presetID="2" presetClass="entr" presetSubtype="8" fill="hold" grpId="0" nodeType="clickEffect">
                                  <p:stCondLst>
                                    <p:cond delay="0"/>
                                  </p:stCondLst>
                                  <p:childTnLst>
                                    <p:set>
                                      <p:cBhvr>
                                        <p:cTn id="94" dur="1" fill="hold">
                                          <p:stCondLst>
                                            <p:cond delay="0"/>
                                          </p:stCondLst>
                                        </p:cTn>
                                        <p:tgtEl>
                                          <p:spTgt spid="61"/>
                                        </p:tgtEl>
                                        <p:attrNameLst>
                                          <p:attrName>style.visibility</p:attrName>
                                        </p:attrNameLst>
                                      </p:cBhvr>
                                      <p:to>
                                        <p:strVal val="visible"/>
                                      </p:to>
                                    </p:set>
                                    <p:anim calcmode="lin" valueType="num">
                                      <p:cBhvr additive="base">
                                        <p:cTn id="95" dur="500" fill="hold"/>
                                        <p:tgtEl>
                                          <p:spTgt spid="61"/>
                                        </p:tgtEl>
                                        <p:attrNameLst>
                                          <p:attrName>ppt_x</p:attrName>
                                        </p:attrNameLst>
                                      </p:cBhvr>
                                      <p:tavLst>
                                        <p:tav tm="0">
                                          <p:val>
                                            <p:strVal val="0-#ppt_w/2"/>
                                          </p:val>
                                        </p:tav>
                                        <p:tav tm="100000">
                                          <p:val>
                                            <p:strVal val="#ppt_x"/>
                                          </p:val>
                                        </p:tav>
                                      </p:tavLst>
                                    </p:anim>
                                    <p:anim calcmode="lin" valueType="num">
                                      <p:cBhvr additive="base">
                                        <p:cTn id="96" dur="500" fill="hold"/>
                                        <p:tgtEl>
                                          <p:spTgt spid="61"/>
                                        </p:tgtEl>
                                        <p:attrNameLst>
                                          <p:attrName>ppt_y</p:attrName>
                                        </p:attrNameLst>
                                      </p:cBhvr>
                                      <p:tavLst>
                                        <p:tav tm="0">
                                          <p:val>
                                            <p:strVal val="#ppt_y"/>
                                          </p:val>
                                        </p:tav>
                                        <p:tav tm="100000">
                                          <p:val>
                                            <p:strVal val="#ppt_y"/>
                                          </p:val>
                                        </p:tav>
                                      </p:tavLst>
                                    </p:anim>
                                  </p:childTnLst>
                                </p:cTn>
                              </p:par>
                            </p:childTnLst>
                          </p:cTn>
                        </p:par>
                        <p:par>
                          <p:cTn id="97" fill="hold">
                            <p:stCondLst>
                              <p:cond delay="500"/>
                            </p:stCondLst>
                            <p:childTnLst>
                              <p:par>
                                <p:cTn id="98" presetID="22" presetClass="entr" presetSubtype="4" fill="hold" nodeType="afterEffect">
                                  <p:stCondLst>
                                    <p:cond delay="0"/>
                                  </p:stCondLst>
                                  <p:childTnLst>
                                    <p:set>
                                      <p:cBhvr>
                                        <p:cTn id="99" dur="1" fill="hold">
                                          <p:stCondLst>
                                            <p:cond delay="0"/>
                                          </p:stCondLst>
                                        </p:cTn>
                                        <p:tgtEl>
                                          <p:spTgt spid="62"/>
                                        </p:tgtEl>
                                        <p:attrNameLst>
                                          <p:attrName>style.visibility</p:attrName>
                                        </p:attrNameLst>
                                      </p:cBhvr>
                                      <p:to>
                                        <p:strVal val="visible"/>
                                      </p:to>
                                    </p:set>
                                    <p:animEffect transition="in" filter="wipe(down)">
                                      <p:cBhvr>
                                        <p:cTn id="100" dur="500"/>
                                        <p:tgtEl>
                                          <p:spTgt spid="62"/>
                                        </p:tgtEl>
                                      </p:cBhvr>
                                    </p:animEffect>
                                  </p:childTnLst>
                                </p:cTn>
                              </p:par>
                            </p:childTnLst>
                          </p:cTn>
                        </p:par>
                        <p:par>
                          <p:cTn id="101" fill="hold">
                            <p:stCondLst>
                              <p:cond delay="1000"/>
                            </p:stCondLst>
                            <p:childTnLst>
                              <p:par>
                                <p:cTn id="102" presetID="22" presetClass="entr" presetSubtype="8" fill="hold" grpId="0" nodeType="afterEffect">
                                  <p:stCondLst>
                                    <p:cond delay="0"/>
                                  </p:stCondLst>
                                  <p:childTnLst>
                                    <p:set>
                                      <p:cBhvr>
                                        <p:cTn id="103" dur="1" fill="hold">
                                          <p:stCondLst>
                                            <p:cond delay="0"/>
                                          </p:stCondLst>
                                        </p:cTn>
                                        <p:tgtEl>
                                          <p:spTgt spid="63"/>
                                        </p:tgtEl>
                                        <p:attrNameLst>
                                          <p:attrName>style.visibility</p:attrName>
                                        </p:attrNameLst>
                                      </p:cBhvr>
                                      <p:to>
                                        <p:strVal val="visible"/>
                                      </p:to>
                                    </p:set>
                                    <p:animEffect transition="in" filter="wipe(left)">
                                      <p:cBhvr>
                                        <p:cTn id="104" dur="500"/>
                                        <p:tgtEl>
                                          <p:spTgt spid="63"/>
                                        </p:tgtEl>
                                      </p:cBhvr>
                                    </p:animEffect>
                                  </p:childTnLst>
                                </p:cTn>
                              </p:par>
                            </p:childTnLst>
                          </p:cTn>
                        </p:par>
                      </p:childTnLst>
                    </p:cTn>
                  </p:par>
                  <p:par>
                    <p:cTn id="105" fill="hold">
                      <p:stCondLst>
                        <p:cond delay="indefinite"/>
                      </p:stCondLst>
                      <p:childTnLst>
                        <p:par>
                          <p:cTn id="106" fill="hold">
                            <p:stCondLst>
                              <p:cond delay="0"/>
                            </p:stCondLst>
                            <p:childTnLst>
                              <p:par>
                                <p:cTn id="107" presetID="14" presetClass="exit" presetSubtype="10" fill="hold" grpId="1" nodeType="clickEffect">
                                  <p:stCondLst>
                                    <p:cond delay="0"/>
                                  </p:stCondLst>
                                  <p:childTnLst>
                                    <p:animEffect transition="out" filter="randombar(horizontal)">
                                      <p:cBhvr>
                                        <p:cTn id="108" dur="500"/>
                                        <p:tgtEl>
                                          <p:spTgt spid="26"/>
                                        </p:tgtEl>
                                      </p:cBhvr>
                                    </p:animEffect>
                                    <p:set>
                                      <p:cBhvr>
                                        <p:cTn id="109" dur="1" fill="hold">
                                          <p:stCondLst>
                                            <p:cond delay="499"/>
                                          </p:stCondLst>
                                        </p:cTn>
                                        <p:tgtEl>
                                          <p:spTgt spid="26"/>
                                        </p:tgtEl>
                                        <p:attrNameLst>
                                          <p:attrName>style.visibility</p:attrName>
                                        </p:attrNameLst>
                                      </p:cBhvr>
                                      <p:to>
                                        <p:strVal val="hidden"/>
                                      </p:to>
                                    </p:set>
                                  </p:childTnLst>
                                </p:cTn>
                              </p:par>
                              <p:par>
                                <p:cTn id="110" presetID="14" presetClass="exit" presetSubtype="10" fill="hold" nodeType="withEffect">
                                  <p:stCondLst>
                                    <p:cond delay="0"/>
                                  </p:stCondLst>
                                  <p:childTnLst>
                                    <p:animEffect transition="out" filter="randombar(horizontal)">
                                      <p:cBhvr>
                                        <p:cTn id="111" dur="500"/>
                                        <p:tgtEl>
                                          <p:spTgt spid="32"/>
                                        </p:tgtEl>
                                      </p:cBhvr>
                                    </p:animEffect>
                                    <p:set>
                                      <p:cBhvr>
                                        <p:cTn id="112" dur="1" fill="hold">
                                          <p:stCondLst>
                                            <p:cond delay="499"/>
                                          </p:stCondLst>
                                        </p:cTn>
                                        <p:tgtEl>
                                          <p:spTgt spid="32"/>
                                        </p:tgtEl>
                                        <p:attrNameLst>
                                          <p:attrName>style.visibility</p:attrName>
                                        </p:attrNameLst>
                                      </p:cBhvr>
                                      <p:to>
                                        <p:strVal val="hidden"/>
                                      </p:to>
                                    </p:set>
                                  </p:childTnLst>
                                </p:cTn>
                              </p:par>
                              <p:par>
                                <p:cTn id="113" presetID="14" presetClass="exit" presetSubtype="10" fill="hold" grpId="1" nodeType="withEffect">
                                  <p:stCondLst>
                                    <p:cond delay="0"/>
                                  </p:stCondLst>
                                  <p:childTnLst>
                                    <p:animEffect transition="out" filter="randombar(horizontal)">
                                      <p:cBhvr>
                                        <p:cTn id="114" dur="500"/>
                                        <p:tgtEl>
                                          <p:spTgt spid="5"/>
                                        </p:tgtEl>
                                      </p:cBhvr>
                                    </p:animEffect>
                                    <p:set>
                                      <p:cBhvr>
                                        <p:cTn id="115" dur="1" fill="hold">
                                          <p:stCondLst>
                                            <p:cond delay="499"/>
                                          </p:stCondLst>
                                        </p:cTn>
                                        <p:tgtEl>
                                          <p:spTgt spid="5"/>
                                        </p:tgtEl>
                                        <p:attrNameLst>
                                          <p:attrName>style.visibility</p:attrName>
                                        </p:attrNameLst>
                                      </p:cBhvr>
                                      <p:to>
                                        <p:strVal val="hidden"/>
                                      </p:to>
                                    </p:set>
                                  </p:childTnLst>
                                </p:cTn>
                              </p:par>
                              <p:par>
                                <p:cTn id="116" presetID="14" presetClass="exit" presetSubtype="10" fill="hold" grpId="1" nodeType="withEffect">
                                  <p:stCondLst>
                                    <p:cond delay="0"/>
                                  </p:stCondLst>
                                  <p:childTnLst>
                                    <p:animEffect transition="out" filter="randombar(horizontal)">
                                      <p:cBhvr>
                                        <p:cTn id="117" dur="500"/>
                                        <p:tgtEl>
                                          <p:spTgt spid="30"/>
                                        </p:tgtEl>
                                      </p:cBhvr>
                                    </p:animEffect>
                                    <p:set>
                                      <p:cBhvr>
                                        <p:cTn id="118" dur="1" fill="hold">
                                          <p:stCondLst>
                                            <p:cond delay="499"/>
                                          </p:stCondLst>
                                        </p:cTn>
                                        <p:tgtEl>
                                          <p:spTgt spid="30"/>
                                        </p:tgtEl>
                                        <p:attrNameLst>
                                          <p:attrName>style.visibility</p:attrName>
                                        </p:attrNameLst>
                                      </p:cBhvr>
                                      <p:to>
                                        <p:strVal val="hidden"/>
                                      </p:to>
                                    </p:set>
                                  </p:childTnLst>
                                </p:cTn>
                              </p:par>
                              <p:par>
                                <p:cTn id="119" presetID="14" presetClass="exit" presetSubtype="10" fill="hold" nodeType="withEffect">
                                  <p:stCondLst>
                                    <p:cond delay="0"/>
                                  </p:stCondLst>
                                  <p:childTnLst>
                                    <p:animEffect transition="out" filter="randombar(horizontal)">
                                      <p:cBhvr>
                                        <p:cTn id="120" dur="500"/>
                                        <p:tgtEl>
                                          <p:spTgt spid="8"/>
                                        </p:tgtEl>
                                      </p:cBhvr>
                                    </p:animEffect>
                                    <p:set>
                                      <p:cBhvr>
                                        <p:cTn id="121" dur="1" fill="hold">
                                          <p:stCondLst>
                                            <p:cond delay="499"/>
                                          </p:stCondLst>
                                        </p:cTn>
                                        <p:tgtEl>
                                          <p:spTgt spid="8"/>
                                        </p:tgtEl>
                                        <p:attrNameLst>
                                          <p:attrName>style.visibility</p:attrName>
                                        </p:attrNameLst>
                                      </p:cBhvr>
                                      <p:to>
                                        <p:strVal val="hidden"/>
                                      </p:to>
                                    </p:set>
                                  </p:childTnLst>
                                </p:cTn>
                              </p:par>
                              <p:par>
                                <p:cTn id="122" presetID="14" presetClass="exit" presetSubtype="10" fill="hold" grpId="1" nodeType="withEffect">
                                  <p:stCondLst>
                                    <p:cond delay="0"/>
                                  </p:stCondLst>
                                  <p:childTnLst>
                                    <p:animEffect transition="out" filter="randombar(horizontal)">
                                      <p:cBhvr>
                                        <p:cTn id="123" dur="500"/>
                                        <p:tgtEl>
                                          <p:spTgt spid="73"/>
                                        </p:tgtEl>
                                      </p:cBhvr>
                                    </p:animEffect>
                                    <p:set>
                                      <p:cBhvr>
                                        <p:cTn id="124" dur="1" fill="hold">
                                          <p:stCondLst>
                                            <p:cond delay="499"/>
                                          </p:stCondLst>
                                        </p:cTn>
                                        <p:tgtEl>
                                          <p:spTgt spid="73"/>
                                        </p:tgtEl>
                                        <p:attrNameLst>
                                          <p:attrName>style.visibility</p:attrName>
                                        </p:attrNameLst>
                                      </p:cBhvr>
                                      <p:to>
                                        <p:strVal val="hidden"/>
                                      </p:to>
                                    </p:set>
                                  </p:childTnLst>
                                </p:cTn>
                              </p:par>
                              <p:par>
                                <p:cTn id="125" presetID="14" presetClass="exit" presetSubtype="10" fill="hold" grpId="1" nodeType="withEffect">
                                  <p:stCondLst>
                                    <p:cond delay="0"/>
                                  </p:stCondLst>
                                  <p:childTnLst>
                                    <p:animEffect transition="out" filter="randombar(horizontal)">
                                      <p:cBhvr>
                                        <p:cTn id="126" dur="500"/>
                                        <p:tgtEl>
                                          <p:spTgt spid="35"/>
                                        </p:tgtEl>
                                      </p:cBhvr>
                                    </p:animEffect>
                                    <p:set>
                                      <p:cBhvr>
                                        <p:cTn id="127" dur="1" fill="hold">
                                          <p:stCondLst>
                                            <p:cond delay="499"/>
                                          </p:stCondLst>
                                        </p:cTn>
                                        <p:tgtEl>
                                          <p:spTgt spid="35"/>
                                        </p:tgtEl>
                                        <p:attrNameLst>
                                          <p:attrName>style.visibility</p:attrName>
                                        </p:attrNameLst>
                                      </p:cBhvr>
                                      <p:to>
                                        <p:strVal val="hidden"/>
                                      </p:to>
                                    </p:set>
                                  </p:childTnLst>
                                </p:cTn>
                              </p:par>
                              <p:par>
                                <p:cTn id="128" presetID="14" presetClass="exit" presetSubtype="10" fill="hold" nodeType="withEffect">
                                  <p:stCondLst>
                                    <p:cond delay="0"/>
                                  </p:stCondLst>
                                  <p:childTnLst>
                                    <p:animEffect transition="out" filter="randombar(horizontal)">
                                      <p:cBhvr>
                                        <p:cTn id="129" dur="500"/>
                                        <p:tgtEl>
                                          <p:spTgt spid="38"/>
                                        </p:tgtEl>
                                      </p:cBhvr>
                                    </p:animEffect>
                                    <p:set>
                                      <p:cBhvr>
                                        <p:cTn id="130" dur="1" fill="hold">
                                          <p:stCondLst>
                                            <p:cond delay="499"/>
                                          </p:stCondLst>
                                        </p:cTn>
                                        <p:tgtEl>
                                          <p:spTgt spid="38"/>
                                        </p:tgtEl>
                                        <p:attrNameLst>
                                          <p:attrName>style.visibility</p:attrName>
                                        </p:attrNameLst>
                                      </p:cBhvr>
                                      <p:to>
                                        <p:strVal val="hidden"/>
                                      </p:to>
                                    </p:set>
                                  </p:childTnLst>
                                </p:cTn>
                              </p:par>
                              <p:par>
                                <p:cTn id="131" presetID="14" presetClass="exit" presetSubtype="10" fill="hold" grpId="1" nodeType="withEffect">
                                  <p:stCondLst>
                                    <p:cond delay="0"/>
                                  </p:stCondLst>
                                  <p:childTnLst>
                                    <p:animEffect transition="out" filter="randombar(horizontal)">
                                      <p:cBhvr>
                                        <p:cTn id="132" dur="500"/>
                                        <p:tgtEl>
                                          <p:spTgt spid="72"/>
                                        </p:tgtEl>
                                      </p:cBhvr>
                                    </p:animEffect>
                                    <p:set>
                                      <p:cBhvr>
                                        <p:cTn id="133" dur="1" fill="hold">
                                          <p:stCondLst>
                                            <p:cond delay="499"/>
                                          </p:stCondLst>
                                        </p:cTn>
                                        <p:tgtEl>
                                          <p:spTgt spid="72"/>
                                        </p:tgtEl>
                                        <p:attrNameLst>
                                          <p:attrName>style.visibility</p:attrName>
                                        </p:attrNameLst>
                                      </p:cBhvr>
                                      <p:to>
                                        <p:strVal val="hidden"/>
                                      </p:to>
                                    </p:set>
                                  </p:childTnLst>
                                </p:cTn>
                              </p:par>
                              <p:par>
                                <p:cTn id="134" presetID="14" presetClass="exit" presetSubtype="10" fill="hold" grpId="1" nodeType="withEffect">
                                  <p:stCondLst>
                                    <p:cond delay="0"/>
                                  </p:stCondLst>
                                  <p:childTnLst>
                                    <p:animEffect transition="out" filter="randombar(horizontal)">
                                      <p:cBhvr>
                                        <p:cTn id="135" dur="500"/>
                                        <p:tgtEl>
                                          <p:spTgt spid="43"/>
                                        </p:tgtEl>
                                      </p:cBhvr>
                                    </p:animEffect>
                                    <p:set>
                                      <p:cBhvr>
                                        <p:cTn id="136" dur="1" fill="hold">
                                          <p:stCondLst>
                                            <p:cond delay="499"/>
                                          </p:stCondLst>
                                        </p:cTn>
                                        <p:tgtEl>
                                          <p:spTgt spid="43"/>
                                        </p:tgtEl>
                                        <p:attrNameLst>
                                          <p:attrName>style.visibility</p:attrName>
                                        </p:attrNameLst>
                                      </p:cBhvr>
                                      <p:to>
                                        <p:strVal val="hidden"/>
                                      </p:to>
                                    </p:set>
                                  </p:childTnLst>
                                </p:cTn>
                              </p:par>
                              <p:par>
                                <p:cTn id="137" presetID="14" presetClass="exit" presetSubtype="10" fill="hold" nodeType="withEffect">
                                  <p:stCondLst>
                                    <p:cond delay="0"/>
                                  </p:stCondLst>
                                  <p:childTnLst>
                                    <p:animEffect transition="out" filter="randombar(horizontal)">
                                      <p:cBhvr>
                                        <p:cTn id="138" dur="500"/>
                                        <p:tgtEl>
                                          <p:spTgt spid="45"/>
                                        </p:tgtEl>
                                      </p:cBhvr>
                                    </p:animEffect>
                                    <p:set>
                                      <p:cBhvr>
                                        <p:cTn id="139" dur="1" fill="hold">
                                          <p:stCondLst>
                                            <p:cond delay="499"/>
                                          </p:stCondLst>
                                        </p:cTn>
                                        <p:tgtEl>
                                          <p:spTgt spid="45"/>
                                        </p:tgtEl>
                                        <p:attrNameLst>
                                          <p:attrName>style.visibility</p:attrName>
                                        </p:attrNameLst>
                                      </p:cBhvr>
                                      <p:to>
                                        <p:strVal val="hidden"/>
                                      </p:to>
                                    </p:set>
                                  </p:childTnLst>
                                </p:cTn>
                              </p:par>
                              <p:par>
                                <p:cTn id="140" presetID="14" presetClass="exit" presetSubtype="10" fill="hold" grpId="1" nodeType="withEffect">
                                  <p:stCondLst>
                                    <p:cond delay="0"/>
                                  </p:stCondLst>
                                  <p:childTnLst>
                                    <p:animEffect transition="out" filter="randombar(horizontal)">
                                      <p:cBhvr>
                                        <p:cTn id="141" dur="500"/>
                                        <p:tgtEl>
                                          <p:spTgt spid="47"/>
                                        </p:tgtEl>
                                      </p:cBhvr>
                                    </p:animEffect>
                                    <p:set>
                                      <p:cBhvr>
                                        <p:cTn id="142" dur="1" fill="hold">
                                          <p:stCondLst>
                                            <p:cond delay="499"/>
                                          </p:stCondLst>
                                        </p:cTn>
                                        <p:tgtEl>
                                          <p:spTgt spid="47"/>
                                        </p:tgtEl>
                                        <p:attrNameLst>
                                          <p:attrName>style.visibility</p:attrName>
                                        </p:attrNameLst>
                                      </p:cBhvr>
                                      <p:to>
                                        <p:strVal val="hidden"/>
                                      </p:to>
                                    </p:set>
                                  </p:childTnLst>
                                </p:cTn>
                              </p:par>
                              <p:par>
                                <p:cTn id="143" presetID="14" presetClass="exit" presetSubtype="10" fill="hold" grpId="1" nodeType="withEffect">
                                  <p:stCondLst>
                                    <p:cond delay="0"/>
                                  </p:stCondLst>
                                  <p:childTnLst>
                                    <p:animEffect transition="out" filter="randombar(horizontal)">
                                      <p:cBhvr>
                                        <p:cTn id="144" dur="500"/>
                                        <p:tgtEl>
                                          <p:spTgt spid="50"/>
                                        </p:tgtEl>
                                      </p:cBhvr>
                                    </p:animEffect>
                                    <p:set>
                                      <p:cBhvr>
                                        <p:cTn id="145" dur="1" fill="hold">
                                          <p:stCondLst>
                                            <p:cond delay="499"/>
                                          </p:stCondLst>
                                        </p:cTn>
                                        <p:tgtEl>
                                          <p:spTgt spid="50"/>
                                        </p:tgtEl>
                                        <p:attrNameLst>
                                          <p:attrName>style.visibility</p:attrName>
                                        </p:attrNameLst>
                                      </p:cBhvr>
                                      <p:to>
                                        <p:strVal val="hidden"/>
                                      </p:to>
                                    </p:set>
                                  </p:childTnLst>
                                </p:cTn>
                              </p:par>
                              <p:par>
                                <p:cTn id="146" presetID="14" presetClass="exit" presetSubtype="10" fill="hold" nodeType="withEffect">
                                  <p:stCondLst>
                                    <p:cond delay="0"/>
                                  </p:stCondLst>
                                  <p:childTnLst>
                                    <p:animEffect transition="out" filter="randombar(horizontal)">
                                      <p:cBhvr>
                                        <p:cTn id="147" dur="500"/>
                                        <p:tgtEl>
                                          <p:spTgt spid="51"/>
                                        </p:tgtEl>
                                      </p:cBhvr>
                                    </p:animEffect>
                                    <p:set>
                                      <p:cBhvr>
                                        <p:cTn id="148" dur="1" fill="hold">
                                          <p:stCondLst>
                                            <p:cond delay="499"/>
                                          </p:stCondLst>
                                        </p:cTn>
                                        <p:tgtEl>
                                          <p:spTgt spid="51"/>
                                        </p:tgtEl>
                                        <p:attrNameLst>
                                          <p:attrName>style.visibility</p:attrName>
                                        </p:attrNameLst>
                                      </p:cBhvr>
                                      <p:to>
                                        <p:strVal val="hidden"/>
                                      </p:to>
                                    </p:set>
                                  </p:childTnLst>
                                </p:cTn>
                              </p:par>
                              <p:par>
                                <p:cTn id="149" presetID="14" presetClass="exit" presetSubtype="10" fill="hold" grpId="1" nodeType="withEffect">
                                  <p:stCondLst>
                                    <p:cond delay="0"/>
                                  </p:stCondLst>
                                  <p:childTnLst>
                                    <p:animEffect transition="out" filter="randombar(horizontal)">
                                      <p:cBhvr>
                                        <p:cTn id="150" dur="500"/>
                                        <p:tgtEl>
                                          <p:spTgt spid="52"/>
                                        </p:tgtEl>
                                      </p:cBhvr>
                                    </p:animEffect>
                                    <p:set>
                                      <p:cBhvr>
                                        <p:cTn id="151" dur="1" fill="hold">
                                          <p:stCondLst>
                                            <p:cond delay="499"/>
                                          </p:stCondLst>
                                        </p:cTn>
                                        <p:tgtEl>
                                          <p:spTgt spid="52"/>
                                        </p:tgtEl>
                                        <p:attrNameLst>
                                          <p:attrName>style.visibility</p:attrName>
                                        </p:attrNameLst>
                                      </p:cBhvr>
                                      <p:to>
                                        <p:strVal val="hidden"/>
                                      </p:to>
                                    </p:set>
                                  </p:childTnLst>
                                </p:cTn>
                              </p:par>
                              <p:par>
                                <p:cTn id="152" presetID="14" presetClass="exit" presetSubtype="10" fill="hold" grpId="1" nodeType="withEffect">
                                  <p:stCondLst>
                                    <p:cond delay="0"/>
                                  </p:stCondLst>
                                  <p:childTnLst>
                                    <p:animEffect transition="out" filter="randombar(horizontal)">
                                      <p:cBhvr>
                                        <p:cTn id="153" dur="500"/>
                                        <p:tgtEl>
                                          <p:spTgt spid="56"/>
                                        </p:tgtEl>
                                      </p:cBhvr>
                                    </p:animEffect>
                                    <p:set>
                                      <p:cBhvr>
                                        <p:cTn id="154" dur="1" fill="hold">
                                          <p:stCondLst>
                                            <p:cond delay="499"/>
                                          </p:stCondLst>
                                        </p:cTn>
                                        <p:tgtEl>
                                          <p:spTgt spid="56"/>
                                        </p:tgtEl>
                                        <p:attrNameLst>
                                          <p:attrName>style.visibility</p:attrName>
                                        </p:attrNameLst>
                                      </p:cBhvr>
                                      <p:to>
                                        <p:strVal val="hidden"/>
                                      </p:to>
                                    </p:set>
                                  </p:childTnLst>
                                </p:cTn>
                              </p:par>
                              <p:par>
                                <p:cTn id="155" presetID="14" presetClass="exit" presetSubtype="10" fill="hold" nodeType="withEffect">
                                  <p:stCondLst>
                                    <p:cond delay="0"/>
                                  </p:stCondLst>
                                  <p:childTnLst>
                                    <p:animEffect transition="out" filter="randombar(horizontal)">
                                      <p:cBhvr>
                                        <p:cTn id="156" dur="500"/>
                                        <p:tgtEl>
                                          <p:spTgt spid="57"/>
                                        </p:tgtEl>
                                      </p:cBhvr>
                                    </p:animEffect>
                                    <p:set>
                                      <p:cBhvr>
                                        <p:cTn id="157" dur="1" fill="hold">
                                          <p:stCondLst>
                                            <p:cond delay="499"/>
                                          </p:stCondLst>
                                        </p:cTn>
                                        <p:tgtEl>
                                          <p:spTgt spid="57"/>
                                        </p:tgtEl>
                                        <p:attrNameLst>
                                          <p:attrName>style.visibility</p:attrName>
                                        </p:attrNameLst>
                                      </p:cBhvr>
                                      <p:to>
                                        <p:strVal val="hidden"/>
                                      </p:to>
                                    </p:set>
                                  </p:childTnLst>
                                </p:cTn>
                              </p:par>
                              <p:par>
                                <p:cTn id="158" presetID="14" presetClass="exit" presetSubtype="10" fill="hold" grpId="1" nodeType="withEffect">
                                  <p:stCondLst>
                                    <p:cond delay="0"/>
                                  </p:stCondLst>
                                  <p:childTnLst>
                                    <p:animEffect transition="out" filter="randombar(horizontal)">
                                      <p:cBhvr>
                                        <p:cTn id="159" dur="500"/>
                                        <p:tgtEl>
                                          <p:spTgt spid="58"/>
                                        </p:tgtEl>
                                      </p:cBhvr>
                                    </p:animEffect>
                                    <p:set>
                                      <p:cBhvr>
                                        <p:cTn id="160" dur="1" fill="hold">
                                          <p:stCondLst>
                                            <p:cond delay="499"/>
                                          </p:stCondLst>
                                        </p:cTn>
                                        <p:tgtEl>
                                          <p:spTgt spid="58"/>
                                        </p:tgtEl>
                                        <p:attrNameLst>
                                          <p:attrName>style.visibility</p:attrName>
                                        </p:attrNameLst>
                                      </p:cBhvr>
                                      <p:to>
                                        <p:strVal val="hidden"/>
                                      </p:to>
                                    </p:set>
                                  </p:childTnLst>
                                </p:cTn>
                              </p:par>
                              <p:par>
                                <p:cTn id="161" presetID="14" presetClass="exit" presetSubtype="10" fill="hold" grpId="1" nodeType="withEffect">
                                  <p:stCondLst>
                                    <p:cond delay="0"/>
                                  </p:stCondLst>
                                  <p:childTnLst>
                                    <p:animEffect transition="out" filter="randombar(horizontal)">
                                      <p:cBhvr>
                                        <p:cTn id="162" dur="500"/>
                                        <p:tgtEl>
                                          <p:spTgt spid="61"/>
                                        </p:tgtEl>
                                      </p:cBhvr>
                                    </p:animEffect>
                                    <p:set>
                                      <p:cBhvr>
                                        <p:cTn id="163" dur="1" fill="hold">
                                          <p:stCondLst>
                                            <p:cond delay="499"/>
                                          </p:stCondLst>
                                        </p:cTn>
                                        <p:tgtEl>
                                          <p:spTgt spid="61"/>
                                        </p:tgtEl>
                                        <p:attrNameLst>
                                          <p:attrName>style.visibility</p:attrName>
                                        </p:attrNameLst>
                                      </p:cBhvr>
                                      <p:to>
                                        <p:strVal val="hidden"/>
                                      </p:to>
                                    </p:set>
                                  </p:childTnLst>
                                </p:cTn>
                              </p:par>
                              <p:par>
                                <p:cTn id="164" presetID="14" presetClass="exit" presetSubtype="10" fill="hold" nodeType="withEffect">
                                  <p:stCondLst>
                                    <p:cond delay="0"/>
                                  </p:stCondLst>
                                  <p:childTnLst>
                                    <p:animEffect transition="out" filter="randombar(horizontal)">
                                      <p:cBhvr>
                                        <p:cTn id="165" dur="500"/>
                                        <p:tgtEl>
                                          <p:spTgt spid="62"/>
                                        </p:tgtEl>
                                      </p:cBhvr>
                                    </p:animEffect>
                                    <p:set>
                                      <p:cBhvr>
                                        <p:cTn id="166" dur="1" fill="hold">
                                          <p:stCondLst>
                                            <p:cond delay="499"/>
                                          </p:stCondLst>
                                        </p:cTn>
                                        <p:tgtEl>
                                          <p:spTgt spid="62"/>
                                        </p:tgtEl>
                                        <p:attrNameLst>
                                          <p:attrName>style.visibility</p:attrName>
                                        </p:attrNameLst>
                                      </p:cBhvr>
                                      <p:to>
                                        <p:strVal val="hidden"/>
                                      </p:to>
                                    </p:set>
                                  </p:childTnLst>
                                </p:cTn>
                              </p:par>
                              <p:par>
                                <p:cTn id="167" presetID="14" presetClass="exit" presetSubtype="10" fill="hold" grpId="1" nodeType="withEffect">
                                  <p:stCondLst>
                                    <p:cond delay="0"/>
                                  </p:stCondLst>
                                  <p:childTnLst>
                                    <p:animEffect transition="out" filter="randombar(horizontal)">
                                      <p:cBhvr>
                                        <p:cTn id="168" dur="500"/>
                                        <p:tgtEl>
                                          <p:spTgt spid="63"/>
                                        </p:tgtEl>
                                      </p:cBhvr>
                                    </p:animEffect>
                                    <p:set>
                                      <p:cBhvr>
                                        <p:cTn id="169" dur="1" fill="hold">
                                          <p:stCondLst>
                                            <p:cond delay="499"/>
                                          </p:stCondLst>
                                        </p:cTn>
                                        <p:tgtEl>
                                          <p:spTgt spid="6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26" grpId="0" animBg="1"/>
      <p:bldP spid="26" grpId="1" animBg="1"/>
      <p:bldP spid="30" grpId="0" animBg="1"/>
      <p:bldP spid="30" grpId="1" animBg="1"/>
      <p:bldP spid="35" grpId="0" animBg="1"/>
      <p:bldP spid="35" grpId="1" animBg="1"/>
      <p:bldP spid="43" grpId="0" animBg="1"/>
      <p:bldP spid="43" grpId="1" animBg="1"/>
      <p:bldP spid="47" grpId="0" animBg="1"/>
      <p:bldP spid="47" grpId="1" animBg="1"/>
      <p:bldP spid="50" grpId="0" animBg="1"/>
      <p:bldP spid="50" grpId="1" animBg="1"/>
      <p:bldP spid="52" grpId="0" animBg="1"/>
      <p:bldP spid="52" grpId="1" animBg="1"/>
      <p:bldP spid="56" grpId="0" animBg="1"/>
      <p:bldP spid="56" grpId="1" animBg="1"/>
      <p:bldP spid="58" grpId="0" animBg="1"/>
      <p:bldP spid="58" grpId="1" animBg="1"/>
      <p:bldP spid="61" grpId="0" animBg="1"/>
      <p:bldP spid="61" grpId="1" animBg="1"/>
      <p:bldP spid="63" grpId="0" animBg="1"/>
      <p:bldP spid="63" grpId="1" animBg="1"/>
      <p:bldP spid="72" grpId="0" animBg="1"/>
      <p:bldP spid="72" grpId="1" animBg="1"/>
      <p:bldP spid="73" grpId="0" animBg="1"/>
      <p:bldP spid="73"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8AF72E8-6BC4-4D73-949B-D51D1EF060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8326" y="1345892"/>
            <a:ext cx="9110857" cy="5468174"/>
          </a:xfrm>
          <a:prstGeom prst="rect">
            <a:avLst/>
          </a:prstGeom>
        </p:spPr>
      </p:pic>
      <p:cxnSp>
        <p:nvCxnSpPr>
          <p:cNvPr id="7" name="Straight Arrow Connector 6"/>
          <p:cNvCxnSpPr>
            <a:cxnSpLocks/>
            <a:stCxn id="30" idx="2"/>
            <a:endCxn id="26" idx="0"/>
          </p:cNvCxnSpPr>
          <p:nvPr/>
        </p:nvCxnSpPr>
        <p:spPr>
          <a:xfrm>
            <a:off x="7572262" y="648289"/>
            <a:ext cx="1" cy="986598"/>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18B93A6A-8944-47CE-B410-9B96502147EE}"/>
              </a:ext>
            </a:extLst>
          </p:cNvPr>
          <p:cNvSpPr/>
          <p:nvPr/>
        </p:nvSpPr>
        <p:spPr>
          <a:xfrm>
            <a:off x="3025831" y="1634887"/>
            <a:ext cx="9092863" cy="105012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TextBox 29">
            <a:extLst>
              <a:ext uri="{FF2B5EF4-FFF2-40B4-BE49-F238E27FC236}">
                <a16:creationId xmlns:a16="http://schemas.microsoft.com/office/drawing/2014/main" id="{96AD63B0-9924-45E9-B01A-D7781C805BE4}"/>
              </a:ext>
            </a:extLst>
          </p:cNvPr>
          <p:cNvSpPr txBox="1"/>
          <p:nvPr/>
        </p:nvSpPr>
        <p:spPr>
          <a:xfrm>
            <a:off x="5061818" y="248179"/>
            <a:ext cx="5020887"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There are four items of interest on the </a:t>
            </a:r>
            <a:r>
              <a:rPr lang="en-CA" sz="2000" b="1" dirty="0"/>
              <a:t>Ribbon</a:t>
            </a:r>
            <a:r>
              <a:rPr lang="en-CA" sz="2000" dirty="0"/>
              <a:t>.</a:t>
            </a:r>
          </a:p>
        </p:txBody>
      </p:sp>
      <p:cxnSp>
        <p:nvCxnSpPr>
          <p:cNvPr id="35" name="Straight Arrow Connector 34">
            <a:extLst>
              <a:ext uri="{FF2B5EF4-FFF2-40B4-BE49-F238E27FC236}">
                <a16:creationId xmlns:a16="http://schemas.microsoft.com/office/drawing/2014/main" id="{AF0DE105-79C8-44E2-9BC9-9B5A595F7457}"/>
              </a:ext>
            </a:extLst>
          </p:cNvPr>
          <p:cNvCxnSpPr>
            <a:cxnSpLocks/>
            <a:stCxn id="39" idx="2"/>
            <a:endCxn id="38" idx="1"/>
          </p:cNvCxnSpPr>
          <p:nvPr/>
        </p:nvCxnSpPr>
        <p:spPr>
          <a:xfrm>
            <a:off x="1133075" y="1174622"/>
            <a:ext cx="1916187" cy="590644"/>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1DE5BAF7-CBB4-40C1-BCE1-AC5FD769F944}"/>
              </a:ext>
            </a:extLst>
          </p:cNvPr>
          <p:cNvSpPr/>
          <p:nvPr/>
        </p:nvSpPr>
        <p:spPr>
          <a:xfrm>
            <a:off x="3049262" y="1660168"/>
            <a:ext cx="7168866" cy="210196"/>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TextBox 38">
            <a:extLst>
              <a:ext uri="{FF2B5EF4-FFF2-40B4-BE49-F238E27FC236}">
                <a16:creationId xmlns:a16="http://schemas.microsoft.com/office/drawing/2014/main" id="{4688BC5E-AAD3-4C37-8B6B-417B27DF99B4}"/>
              </a:ext>
            </a:extLst>
          </p:cNvPr>
          <p:cNvSpPr txBox="1"/>
          <p:nvPr/>
        </p:nvSpPr>
        <p:spPr>
          <a:xfrm>
            <a:off x="279408" y="774512"/>
            <a:ext cx="1707334"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1. Ribbon tabs</a:t>
            </a:r>
          </a:p>
        </p:txBody>
      </p:sp>
      <p:cxnSp>
        <p:nvCxnSpPr>
          <p:cNvPr id="40" name="Straight Arrow Connector 39">
            <a:extLst>
              <a:ext uri="{FF2B5EF4-FFF2-40B4-BE49-F238E27FC236}">
                <a16:creationId xmlns:a16="http://schemas.microsoft.com/office/drawing/2014/main" id="{805C0C63-6444-4D6C-88DF-582E7F4EBAC9}"/>
              </a:ext>
            </a:extLst>
          </p:cNvPr>
          <p:cNvCxnSpPr>
            <a:cxnSpLocks/>
            <a:stCxn id="45" idx="2"/>
            <a:endCxn id="43" idx="1"/>
          </p:cNvCxnSpPr>
          <p:nvPr/>
        </p:nvCxnSpPr>
        <p:spPr>
          <a:xfrm>
            <a:off x="1133075" y="2036240"/>
            <a:ext cx="1916186" cy="161423"/>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79720450-C9AB-4DF3-859B-EAD7A36CC39D}"/>
              </a:ext>
            </a:extLst>
          </p:cNvPr>
          <p:cNvSpPr/>
          <p:nvPr/>
        </p:nvSpPr>
        <p:spPr>
          <a:xfrm>
            <a:off x="3049261" y="1901508"/>
            <a:ext cx="9045757" cy="59231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TextBox 44">
            <a:extLst>
              <a:ext uri="{FF2B5EF4-FFF2-40B4-BE49-F238E27FC236}">
                <a16:creationId xmlns:a16="http://schemas.microsoft.com/office/drawing/2014/main" id="{9B8A590D-B610-45D2-8FD8-67E6948AF989}"/>
              </a:ext>
            </a:extLst>
          </p:cNvPr>
          <p:cNvSpPr txBox="1"/>
          <p:nvPr/>
        </p:nvSpPr>
        <p:spPr>
          <a:xfrm>
            <a:off x="279408" y="1636130"/>
            <a:ext cx="1707334"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2. Commands</a:t>
            </a:r>
          </a:p>
        </p:txBody>
      </p:sp>
      <p:cxnSp>
        <p:nvCxnSpPr>
          <p:cNvPr id="46" name="Straight Arrow Connector 45">
            <a:extLst>
              <a:ext uri="{FF2B5EF4-FFF2-40B4-BE49-F238E27FC236}">
                <a16:creationId xmlns:a16="http://schemas.microsoft.com/office/drawing/2014/main" id="{D8AEA8F1-E104-44AD-8FDC-A6FD18BD484E}"/>
              </a:ext>
            </a:extLst>
          </p:cNvPr>
          <p:cNvCxnSpPr>
            <a:cxnSpLocks/>
            <a:stCxn id="48" idx="3"/>
            <a:endCxn id="47" idx="1"/>
          </p:cNvCxnSpPr>
          <p:nvPr/>
        </p:nvCxnSpPr>
        <p:spPr>
          <a:xfrm flipV="1">
            <a:off x="2195594" y="2604969"/>
            <a:ext cx="895232" cy="89533"/>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31B0AC6C-4BE3-4E6B-8F65-56C7B1EB3CCE}"/>
              </a:ext>
            </a:extLst>
          </p:cNvPr>
          <p:cNvSpPr/>
          <p:nvPr/>
        </p:nvSpPr>
        <p:spPr>
          <a:xfrm>
            <a:off x="3090826" y="2535383"/>
            <a:ext cx="558463" cy="13917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8" name="TextBox 47">
            <a:extLst>
              <a:ext uri="{FF2B5EF4-FFF2-40B4-BE49-F238E27FC236}">
                <a16:creationId xmlns:a16="http://schemas.microsoft.com/office/drawing/2014/main" id="{6CA957EE-85B0-49AD-85F4-7D4EB9424A7E}"/>
              </a:ext>
            </a:extLst>
          </p:cNvPr>
          <p:cNvSpPr txBox="1"/>
          <p:nvPr/>
        </p:nvSpPr>
        <p:spPr>
          <a:xfrm>
            <a:off x="279408" y="2494447"/>
            <a:ext cx="1916186"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3. Group Names</a:t>
            </a:r>
          </a:p>
        </p:txBody>
      </p:sp>
      <p:sp>
        <p:nvSpPr>
          <p:cNvPr id="54" name="Rectangle 53">
            <a:extLst>
              <a:ext uri="{FF2B5EF4-FFF2-40B4-BE49-F238E27FC236}">
                <a16:creationId xmlns:a16="http://schemas.microsoft.com/office/drawing/2014/main" id="{856099C4-4A1A-4DD0-B072-479C15E26D0F}"/>
              </a:ext>
            </a:extLst>
          </p:cNvPr>
          <p:cNvSpPr/>
          <p:nvPr/>
        </p:nvSpPr>
        <p:spPr>
          <a:xfrm>
            <a:off x="4129915" y="2538392"/>
            <a:ext cx="558463" cy="13917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5" name="Rectangle 54">
            <a:extLst>
              <a:ext uri="{FF2B5EF4-FFF2-40B4-BE49-F238E27FC236}">
                <a16:creationId xmlns:a16="http://schemas.microsoft.com/office/drawing/2014/main" id="{A2114A36-F212-49B8-B5C5-1DC83B24CACB}"/>
              </a:ext>
            </a:extLst>
          </p:cNvPr>
          <p:cNvSpPr/>
          <p:nvPr/>
        </p:nvSpPr>
        <p:spPr>
          <a:xfrm>
            <a:off x="5855207" y="2541382"/>
            <a:ext cx="558463" cy="13917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6" name="Rectangle 55">
            <a:extLst>
              <a:ext uri="{FF2B5EF4-FFF2-40B4-BE49-F238E27FC236}">
                <a16:creationId xmlns:a16="http://schemas.microsoft.com/office/drawing/2014/main" id="{E0898DC8-A5D3-439D-9659-698DEA467291}"/>
              </a:ext>
            </a:extLst>
          </p:cNvPr>
          <p:cNvSpPr/>
          <p:nvPr/>
        </p:nvSpPr>
        <p:spPr>
          <a:xfrm>
            <a:off x="7967624" y="2535941"/>
            <a:ext cx="558463" cy="13917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7" name="Rectangle 56">
            <a:extLst>
              <a:ext uri="{FF2B5EF4-FFF2-40B4-BE49-F238E27FC236}">
                <a16:creationId xmlns:a16="http://schemas.microsoft.com/office/drawing/2014/main" id="{9A81228C-6ADA-4AB1-8BD1-55337F8136F1}"/>
              </a:ext>
            </a:extLst>
          </p:cNvPr>
          <p:cNvSpPr/>
          <p:nvPr/>
        </p:nvSpPr>
        <p:spPr>
          <a:xfrm>
            <a:off x="9659664" y="2538704"/>
            <a:ext cx="558463" cy="13917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8" name="Rectangle 57">
            <a:extLst>
              <a:ext uri="{FF2B5EF4-FFF2-40B4-BE49-F238E27FC236}">
                <a16:creationId xmlns:a16="http://schemas.microsoft.com/office/drawing/2014/main" id="{4E98FCA8-6750-4919-A93E-ADB8D93F8581}"/>
              </a:ext>
            </a:extLst>
          </p:cNvPr>
          <p:cNvSpPr/>
          <p:nvPr/>
        </p:nvSpPr>
        <p:spPr>
          <a:xfrm>
            <a:off x="10889179" y="2535383"/>
            <a:ext cx="558463" cy="13917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9" name="Straight Arrow Connector 58">
            <a:extLst>
              <a:ext uri="{FF2B5EF4-FFF2-40B4-BE49-F238E27FC236}">
                <a16:creationId xmlns:a16="http://schemas.microsoft.com/office/drawing/2014/main" id="{7502949D-5A81-49DA-928F-2DAAC394796C}"/>
              </a:ext>
            </a:extLst>
          </p:cNvPr>
          <p:cNvCxnSpPr>
            <a:cxnSpLocks/>
            <a:stCxn id="60" idx="3"/>
          </p:cNvCxnSpPr>
          <p:nvPr/>
        </p:nvCxnSpPr>
        <p:spPr>
          <a:xfrm flipV="1">
            <a:off x="2818014" y="2635135"/>
            <a:ext cx="939339" cy="866783"/>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8BBD8768-036F-4910-A6E5-4378ECA39EF2}"/>
              </a:ext>
            </a:extLst>
          </p:cNvPr>
          <p:cNvSpPr txBox="1"/>
          <p:nvPr/>
        </p:nvSpPr>
        <p:spPr>
          <a:xfrm>
            <a:off x="279407" y="3301863"/>
            <a:ext cx="2538607" cy="400110"/>
          </a:xfrm>
          <a:prstGeom prst="rect">
            <a:avLst/>
          </a:prstGeom>
          <a:solidFill>
            <a:schemeClr val="accent2">
              <a:lumMod val="20000"/>
              <a:lumOff val="80000"/>
            </a:schemeClr>
          </a:solidFill>
          <a:ln w="19050">
            <a:solidFill>
              <a:schemeClr val="accent2"/>
            </a:solidFill>
          </a:ln>
        </p:spPr>
        <p:txBody>
          <a:bodyPr wrap="square" rtlCol="0">
            <a:spAutoFit/>
          </a:bodyPr>
          <a:lstStyle/>
          <a:p>
            <a:r>
              <a:rPr lang="en-CA" sz="2000" dirty="0"/>
              <a:t>4. Dialog Box Launcher</a:t>
            </a:r>
          </a:p>
        </p:txBody>
      </p:sp>
      <p:cxnSp>
        <p:nvCxnSpPr>
          <p:cNvPr id="63" name="Straight Arrow Connector 62">
            <a:extLst>
              <a:ext uri="{FF2B5EF4-FFF2-40B4-BE49-F238E27FC236}">
                <a16:creationId xmlns:a16="http://schemas.microsoft.com/office/drawing/2014/main" id="{13052214-039C-4A58-92E4-556E335CB711}"/>
              </a:ext>
            </a:extLst>
          </p:cNvPr>
          <p:cNvCxnSpPr>
            <a:cxnSpLocks/>
            <a:stCxn id="60" idx="3"/>
          </p:cNvCxnSpPr>
          <p:nvPr/>
        </p:nvCxnSpPr>
        <p:spPr>
          <a:xfrm flipV="1">
            <a:off x="2818014" y="2635135"/>
            <a:ext cx="4522124" cy="866783"/>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88920248-66FD-426E-BE89-925F84E12C61}"/>
              </a:ext>
            </a:extLst>
          </p:cNvPr>
          <p:cNvCxnSpPr>
            <a:cxnSpLocks/>
            <a:stCxn id="60" idx="3"/>
          </p:cNvCxnSpPr>
          <p:nvPr/>
        </p:nvCxnSpPr>
        <p:spPr>
          <a:xfrm flipV="1">
            <a:off x="2818014" y="2635135"/>
            <a:ext cx="6345660" cy="866783"/>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1E6F0A0B-B64A-44FA-B034-C85966BFA144}"/>
              </a:ext>
            </a:extLst>
          </p:cNvPr>
          <p:cNvCxnSpPr>
            <a:cxnSpLocks/>
            <a:stCxn id="60" idx="3"/>
          </p:cNvCxnSpPr>
          <p:nvPr/>
        </p:nvCxnSpPr>
        <p:spPr>
          <a:xfrm flipV="1">
            <a:off x="2818014" y="2635135"/>
            <a:ext cx="7855528" cy="866783"/>
          </a:xfrm>
          <a:prstGeom prst="straightConnector1">
            <a:avLst/>
          </a:prstGeom>
          <a:ln w="19050">
            <a:gradFill>
              <a:gsLst>
                <a:gs pos="26000">
                  <a:schemeClr val="accent2"/>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76" name="Slide Number Placeholder 61">
            <a:extLst>
              <a:ext uri="{FF2B5EF4-FFF2-40B4-BE49-F238E27FC236}">
                <a16:creationId xmlns:a16="http://schemas.microsoft.com/office/drawing/2014/main" id="{26A70E2C-4231-42B7-8287-231142A854A7}"/>
              </a:ext>
            </a:extLst>
          </p:cNvPr>
          <p:cNvSpPr>
            <a:spLocks noGrp="1"/>
          </p:cNvSpPr>
          <p:nvPr>
            <p:ph type="sldNum" sz="quarter" idx="12"/>
          </p:nvPr>
        </p:nvSpPr>
        <p:spPr>
          <a:xfrm>
            <a:off x="304054" y="6453445"/>
            <a:ext cx="476250" cy="387350"/>
          </a:xfrm>
        </p:spPr>
        <p:txBody>
          <a:bodyPr/>
          <a:lstStyle/>
          <a:p>
            <a:pPr algn="ctr"/>
            <a:fld id="{42E2B24C-DC2C-4712-9D60-04BFC1B335EB}" type="slidenum">
              <a:rPr lang="en-US" altLang="en-US" smtClean="0">
                <a:solidFill>
                  <a:schemeClr val="tx1"/>
                </a:solidFill>
              </a:rPr>
              <a:pPr algn="ctr"/>
              <a:t>9</a:t>
            </a:fld>
            <a:endParaRPr lang="en-US" altLang="en-US" dirty="0">
              <a:solidFill>
                <a:schemeClr val="tx1"/>
              </a:solidFill>
            </a:endParaRPr>
          </a:p>
        </p:txBody>
      </p:sp>
      <p:sp>
        <p:nvSpPr>
          <p:cNvPr id="77" name="TextBox 76">
            <a:extLst>
              <a:ext uri="{FF2B5EF4-FFF2-40B4-BE49-F238E27FC236}">
                <a16:creationId xmlns:a16="http://schemas.microsoft.com/office/drawing/2014/main" id="{9FF2D79F-1E2A-42ED-8823-F62157F5B44E}"/>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79" name="TextBox 78">
            <a:extLst>
              <a:ext uri="{FF2B5EF4-FFF2-40B4-BE49-F238E27FC236}">
                <a16:creationId xmlns:a16="http://schemas.microsoft.com/office/drawing/2014/main" id="{9B222DDD-935C-4065-8727-58895CD7E0F5}"/>
              </a:ext>
            </a:extLst>
          </p:cNvPr>
          <p:cNvSpPr txBox="1"/>
          <p:nvPr/>
        </p:nvSpPr>
        <p:spPr>
          <a:xfrm>
            <a:off x="124236" y="133062"/>
            <a:ext cx="3259043"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Parts of PowerPoint - Ribbon</a:t>
            </a:r>
          </a:p>
        </p:txBody>
      </p:sp>
    </p:spTree>
    <p:extLst>
      <p:ext uri="{BB962C8B-B14F-4D97-AF65-F5344CB8AC3E}">
        <p14:creationId xmlns:p14="http://schemas.microsoft.com/office/powerpoint/2010/main" val="3438672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up)">
                                      <p:cBhvr>
                                        <p:cTn id="16" dur="5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500" fill="hold"/>
                                        <p:tgtEl>
                                          <p:spTgt spid="39"/>
                                        </p:tgtEl>
                                        <p:attrNameLst>
                                          <p:attrName>ppt_x</p:attrName>
                                        </p:attrNameLst>
                                      </p:cBhvr>
                                      <p:tavLst>
                                        <p:tav tm="0">
                                          <p:val>
                                            <p:strVal val="#ppt_x"/>
                                          </p:val>
                                        </p:tav>
                                        <p:tav tm="100000">
                                          <p:val>
                                            <p:strVal val="#ppt_x"/>
                                          </p:val>
                                        </p:tav>
                                      </p:tavLst>
                                    </p:anim>
                                    <p:anim calcmode="lin" valueType="num">
                                      <p:cBhvr additive="base">
                                        <p:cTn id="22" dur="500" fill="hold"/>
                                        <p:tgtEl>
                                          <p:spTgt spid="39"/>
                                        </p:tgtEl>
                                        <p:attrNameLst>
                                          <p:attrName>ppt_y</p:attrName>
                                        </p:attrNameLst>
                                      </p:cBhvr>
                                      <p:tavLst>
                                        <p:tav tm="0">
                                          <p:val>
                                            <p:strVal val="0-#ppt_h/2"/>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wipe(left)">
                                      <p:cBhvr>
                                        <p:cTn id="26" dur="500"/>
                                        <p:tgtEl>
                                          <p:spTgt spid="35"/>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left)">
                                      <p:cBhvr>
                                        <p:cTn id="30" dur="500"/>
                                        <p:tgtEl>
                                          <p:spTgt spid="38"/>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45"/>
                                        </p:tgtEl>
                                        <p:attrNameLst>
                                          <p:attrName>style.visibility</p:attrName>
                                        </p:attrNameLst>
                                      </p:cBhvr>
                                      <p:to>
                                        <p:strVal val="visible"/>
                                      </p:to>
                                    </p:set>
                                    <p:anim calcmode="lin" valueType="num">
                                      <p:cBhvr additive="base">
                                        <p:cTn id="35" dur="500" fill="hold"/>
                                        <p:tgtEl>
                                          <p:spTgt spid="45"/>
                                        </p:tgtEl>
                                        <p:attrNameLst>
                                          <p:attrName>ppt_x</p:attrName>
                                        </p:attrNameLst>
                                      </p:cBhvr>
                                      <p:tavLst>
                                        <p:tav tm="0">
                                          <p:val>
                                            <p:strVal val="#ppt_x"/>
                                          </p:val>
                                        </p:tav>
                                        <p:tav tm="100000">
                                          <p:val>
                                            <p:strVal val="#ppt_x"/>
                                          </p:val>
                                        </p:tav>
                                      </p:tavLst>
                                    </p:anim>
                                    <p:anim calcmode="lin" valueType="num">
                                      <p:cBhvr additive="base">
                                        <p:cTn id="36" dur="500" fill="hold"/>
                                        <p:tgtEl>
                                          <p:spTgt spid="45"/>
                                        </p:tgtEl>
                                        <p:attrNameLst>
                                          <p:attrName>ppt_y</p:attrName>
                                        </p:attrNameLst>
                                      </p:cBhvr>
                                      <p:tavLst>
                                        <p:tav tm="0">
                                          <p:val>
                                            <p:strVal val="0-#ppt_h/2"/>
                                          </p:val>
                                        </p:tav>
                                        <p:tav tm="100000">
                                          <p:val>
                                            <p:strVal val="#ppt_y"/>
                                          </p:val>
                                        </p:tav>
                                      </p:tavLst>
                                    </p:anim>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wipe(left)">
                                      <p:cBhvr>
                                        <p:cTn id="40" dur="500"/>
                                        <p:tgtEl>
                                          <p:spTgt spid="40"/>
                                        </p:tgtEl>
                                      </p:cBhvr>
                                    </p:animEffect>
                                  </p:childTnLst>
                                </p:cTn>
                              </p:par>
                            </p:childTnLst>
                          </p:cTn>
                        </p:par>
                        <p:par>
                          <p:cTn id="41" fill="hold">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43"/>
                                        </p:tgtEl>
                                        <p:attrNameLst>
                                          <p:attrName>style.visibility</p:attrName>
                                        </p:attrNameLst>
                                      </p:cBhvr>
                                      <p:to>
                                        <p:strVal val="visible"/>
                                      </p:to>
                                    </p:set>
                                    <p:animEffect transition="in" filter="wipe(left)">
                                      <p:cBhvr>
                                        <p:cTn id="44" dur="500"/>
                                        <p:tgtEl>
                                          <p:spTgt spid="43"/>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 fill="hold" grpId="0" nodeType="clickEffect">
                                  <p:stCondLst>
                                    <p:cond delay="0"/>
                                  </p:stCondLst>
                                  <p:childTnLst>
                                    <p:set>
                                      <p:cBhvr>
                                        <p:cTn id="48" dur="1" fill="hold">
                                          <p:stCondLst>
                                            <p:cond delay="0"/>
                                          </p:stCondLst>
                                        </p:cTn>
                                        <p:tgtEl>
                                          <p:spTgt spid="48"/>
                                        </p:tgtEl>
                                        <p:attrNameLst>
                                          <p:attrName>style.visibility</p:attrName>
                                        </p:attrNameLst>
                                      </p:cBhvr>
                                      <p:to>
                                        <p:strVal val="visible"/>
                                      </p:to>
                                    </p:set>
                                    <p:anim calcmode="lin" valueType="num">
                                      <p:cBhvr additive="base">
                                        <p:cTn id="49" dur="500" fill="hold"/>
                                        <p:tgtEl>
                                          <p:spTgt spid="48"/>
                                        </p:tgtEl>
                                        <p:attrNameLst>
                                          <p:attrName>ppt_x</p:attrName>
                                        </p:attrNameLst>
                                      </p:cBhvr>
                                      <p:tavLst>
                                        <p:tav tm="0">
                                          <p:val>
                                            <p:strVal val="#ppt_x"/>
                                          </p:val>
                                        </p:tav>
                                        <p:tav tm="100000">
                                          <p:val>
                                            <p:strVal val="#ppt_x"/>
                                          </p:val>
                                        </p:tav>
                                      </p:tavLst>
                                    </p:anim>
                                    <p:anim calcmode="lin" valueType="num">
                                      <p:cBhvr additive="base">
                                        <p:cTn id="50" dur="500" fill="hold"/>
                                        <p:tgtEl>
                                          <p:spTgt spid="48"/>
                                        </p:tgtEl>
                                        <p:attrNameLst>
                                          <p:attrName>ppt_y</p:attrName>
                                        </p:attrNameLst>
                                      </p:cBhvr>
                                      <p:tavLst>
                                        <p:tav tm="0">
                                          <p:val>
                                            <p:strVal val="0-#ppt_h/2"/>
                                          </p:val>
                                        </p:tav>
                                        <p:tav tm="100000">
                                          <p:val>
                                            <p:strVal val="#ppt_y"/>
                                          </p:val>
                                        </p:tav>
                                      </p:tavLst>
                                    </p:anim>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46"/>
                                        </p:tgtEl>
                                        <p:attrNameLst>
                                          <p:attrName>style.visibility</p:attrName>
                                        </p:attrNameLst>
                                      </p:cBhvr>
                                      <p:to>
                                        <p:strVal val="visible"/>
                                      </p:to>
                                    </p:set>
                                    <p:animEffect transition="in" filter="wipe(left)">
                                      <p:cBhvr>
                                        <p:cTn id="54" dur="500"/>
                                        <p:tgtEl>
                                          <p:spTgt spid="46"/>
                                        </p:tgtEl>
                                      </p:cBhvr>
                                    </p:animEffect>
                                  </p:childTnLst>
                                </p:cTn>
                              </p:par>
                            </p:childTnLst>
                          </p:cTn>
                        </p:par>
                        <p:par>
                          <p:cTn id="55" fill="hold">
                            <p:stCondLst>
                              <p:cond delay="1000"/>
                            </p:stCondLst>
                            <p:childTnLst>
                              <p:par>
                                <p:cTn id="56" presetID="53" presetClass="entr" presetSubtype="16" fill="hold" grpId="0" nodeType="afterEffect">
                                  <p:stCondLst>
                                    <p:cond delay="0"/>
                                  </p:stCondLst>
                                  <p:childTnLst>
                                    <p:set>
                                      <p:cBhvr>
                                        <p:cTn id="57" dur="1" fill="hold">
                                          <p:stCondLst>
                                            <p:cond delay="0"/>
                                          </p:stCondLst>
                                        </p:cTn>
                                        <p:tgtEl>
                                          <p:spTgt spid="47"/>
                                        </p:tgtEl>
                                        <p:attrNameLst>
                                          <p:attrName>style.visibility</p:attrName>
                                        </p:attrNameLst>
                                      </p:cBhvr>
                                      <p:to>
                                        <p:strVal val="visible"/>
                                      </p:to>
                                    </p:set>
                                    <p:anim calcmode="lin" valueType="num">
                                      <p:cBhvr>
                                        <p:cTn id="58" dur="500" fill="hold"/>
                                        <p:tgtEl>
                                          <p:spTgt spid="47"/>
                                        </p:tgtEl>
                                        <p:attrNameLst>
                                          <p:attrName>ppt_w</p:attrName>
                                        </p:attrNameLst>
                                      </p:cBhvr>
                                      <p:tavLst>
                                        <p:tav tm="0">
                                          <p:val>
                                            <p:fltVal val="0"/>
                                          </p:val>
                                        </p:tav>
                                        <p:tav tm="100000">
                                          <p:val>
                                            <p:strVal val="#ppt_w"/>
                                          </p:val>
                                        </p:tav>
                                      </p:tavLst>
                                    </p:anim>
                                    <p:anim calcmode="lin" valueType="num">
                                      <p:cBhvr>
                                        <p:cTn id="59" dur="500" fill="hold"/>
                                        <p:tgtEl>
                                          <p:spTgt spid="47"/>
                                        </p:tgtEl>
                                        <p:attrNameLst>
                                          <p:attrName>ppt_h</p:attrName>
                                        </p:attrNameLst>
                                      </p:cBhvr>
                                      <p:tavLst>
                                        <p:tav tm="0">
                                          <p:val>
                                            <p:fltVal val="0"/>
                                          </p:val>
                                        </p:tav>
                                        <p:tav tm="100000">
                                          <p:val>
                                            <p:strVal val="#ppt_h"/>
                                          </p:val>
                                        </p:tav>
                                      </p:tavLst>
                                    </p:anim>
                                    <p:animEffect transition="in" filter="fade">
                                      <p:cBhvr>
                                        <p:cTn id="60" dur="500"/>
                                        <p:tgtEl>
                                          <p:spTgt spid="47"/>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54"/>
                                        </p:tgtEl>
                                        <p:attrNameLst>
                                          <p:attrName>style.visibility</p:attrName>
                                        </p:attrNameLst>
                                      </p:cBhvr>
                                      <p:to>
                                        <p:strVal val="visible"/>
                                      </p:to>
                                    </p:set>
                                    <p:anim calcmode="lin" valueType="num">
                                      <p:cBhvr>
                                        <p:cTn id="63" dur="500" fill="hold"/>
                                        <p:tgtEl>
                                          <p:spTgt spid="54"/>
                                        </p:tgtEl>
                                        <p:attrNameLst>
                                          <p:attrName>ppt_w</p:attrName>
                                        </p:attrNameLst>
                                      </p:cBhvr>
                                      <p:tavLst>
                                        <p:tav tm="0">
                                          <p:val>
                                            <p:fltVal val="0"/>
                                          </p:val>
                                        </p:tav>
                                        <p:tav tm="100000">
                                          <p:val>
                                            <p:strVal val="#ppt_w"/>
                                          </p:val>
                                        </p:tav>
                                      </p:tavLst>
                                    </p:anim>
                                    <p:anim calcmode="lin" valueType="num">
                                      <p:cBhvr>
                                        <p:cTn id="64" dur="500" fill="hold"/>
                                        <p:tgtEl>
                                          <p:spTgt spid="54"/>
                                        </p:tgtEl>
                                        <p:attrNameLst>
                                          <p:attrName>ppt_h</p:attrName>
                                        </p:attrNameLst>
                                      </p:cBhvr>
                                      <p:tavLst>
                                        <p:tav tm="0">
                                          <p:val>
                                            <p:fltVal val="0"/>
                                          </p:val>
                                        </p:tav>
                                        <p:tav tm="100000">
                                          <p:val>
                                            <p:strVal val="#ppt_h"/>
                                          </p:val>
                                        </p:tav>
                                      </p:tavLst>
                                    </p:anim>
                                    <p:animEffect transition="in" filter="fade">
                                      <p:cBhvr>
                                        <p:cTn id="65" dur="500"/>
                                        <p:tgtEl>
                                          <p:spTgt spid="54"/>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55"/>
                                        </p:tgtEl>
                                        <p:attrNameLst>
                                          <p:attrName>style.visibility</p:attrName>
                                        </p:attrNameLst>
                                      </p:cBhvr>
                                      <p:to>
                                        <p:strVal val="visible"/>
                                      </p:to>
                                    </p:set>
                                    <p:anim calcmode="lin" valueType="num">
                                      <p:cBhvr>
                                        <p:cTn id="68" dur="500" fill="hold"/>
                                        <p:tgtEl>
                                          <p:spTgt spid="55"/>
                                        </p:tgtEl>
                                        <p:attrNameLst>
                                          <p:attrName>ppt_w</p:attrName>
                                        </p:attrNameLst>
                                      </p:cBhvr>
                                      <p:tavLst>
                                        <p:tav tm="0">
                                          <p:val>
                                            <p:fltVal val="0"/>
                                          </p:val>
                                        </p:tav>
                                        <p:tav tm="100000">
                                          <p:val>
                                            <p:strVal val="#ppt_w"/>
                                          </p:val>
                                        </p:tav>
                                      </p:tavLst>
                                    </p:anim>
                                    <p:anim calcmode="lin" valueType="num">
                                      <p:cBhvr>
                                        <p:cTn id="69" dur="500" fill="hold"/>
                                        <p:tgtEl>
                                          <p:spTgt spid="55"/>
                                        </p:tgtEl>
                                        <p:attrNameLst>
                                          <p:attrName>ppt_h</p:attrName>
                                        </p:attrNameLst>
                                      </p:cBhvr>
                                      <p:tavLst>
                                        <p:tav tm="0">
                                          <p:val>
                                            <p:fltVal val="0"/>
                                          </p:val>
                                        </p:tav>
                                        <p:tav tm="100000">
                                          <p:val>
                                            <p:strVal val="#ppt_h"/>
                                          </p:val>
                                        </p:tav>
                                      </p:tavLst>
                                    </p:anim>
                                    <p:animEffect transition="in" filter="fade">
                                      <p:cBhvr>
                                        <p:cTn id="70" dur="500"/>
                                        <p:tgtEl>
                                          <p:spTgt spid="55"/>
                                        </p:tgtEl>
                                      </p:cBhvr>
                                    </p:animEffect>
                                  </p:childTnLst>
                                </p:cTn>
                              </p:par>
                              <p:par>
                                <p:cTn id="71" presetID="53" presetClass="entr" presetSubtype="16" fill="hold" grpId="0" nodeType="withEffect">
                                  <p:stCondLst>
                                    <p:cond delay="0"/>
                                  </p:stCondLst>
                                  <p:childTnLst>
                                    <p:set>
                                      <p:cBhvr>
                                        <p:cTn id="72" dur="1" fill="hold">
                                          <p:stCondLst>
                                            <p:cond delay="0"/>
                                          </p:stCondLst>
                                        </p:cTn>
                                        <p:tgtEl>
                                          <p:spTgt spid="56"/>
                                        </p:tgtEl>
                                        <p:attrNameLst>
                                          <p:attrName>style.visibility</p:attrName>
                                        </p:attrNameLst>
                                      </p:cBhvr>
                                      <p:to>
                                        <p:strVal val="visible"/>
                                      </p:to>
                                    </p:set>
                                    <p:anim calcmode="lin" valueType="num">
                                      <p:cBhvr>
                                        <p:cTn id="73" dur="500" fill="hold"/>
                                        <p:tgtEl>
                                          <p:spTgt spid="56"/>
                                        </p:tgtEl>
                                        <p:attrNameLst>
                                          <p:attrName>ppt_w</p:attrName>
                                        </p:attrNameLst>
                                      </p:cBhvr>
                                      <p:tavLst>
                                        <p:tav tm="0">
                                          <p:val>
                                            <p:fltVal val="0"/>
                                          </p:val>
                                        </p:tav>
                                        <p:tav tm="100000">
                                          <p:val>
                                            <p:strVal val="#ppt_w"/>
                                          </p:val>
                                        </p:tav>
                                      </p:tavLst>
                                    </p:anim>
                                    <p:anim calcmode="lin" valueType="num">
                                      <p:cBhvr>
                                        <p:cTn id="74" dur="500" fill="hold"/>
                                        <p:tgtEl>
                                          <p:spTgt spid="56"/>
                                        </p:tgtEl>
                                        <p:attrNameLst>
                                          <p:attrName>ppt_h</p:attrName>
                                        </p:attrNameLst>
                                      </p:cBhvr>
                                      <p:tavLst>
                                        <p:tav tm="0">
                                          <p:val>
                                            <p:fltVal val="0"/>
                                          </p:val>
                                        </p:tav>
                                        <p:tav tm="100000">
                                          <p:val>
                                            <p:strVal val="#ppt_h"/>
                                          </p:val>
                                        </p:tav>
                                      </p:tavLst>
                                    </p:anim>
                                    <p:animEffect transition="in" filter="fade">
                                      <p:cBhvr>
                                        <p:cTn id="75" dur="500"/>
                                        <p:tgtEl>
                                          <p:spTgt spid="56"/>
                                        </p:tgtEl>
                                      </p:cBhvr>
                                    </p:animEffect>
                                  </p:childTnLst>
                                </p:cTn>
                              </p:par>
                              <p:par>
                                <p:cTn id="76" presetID="53" presetClass="entr" presetSubtype="16" fill="hold" grpId="0" nodeType="withEffect">
                                  <p:stCondLst>
                                    <p:cond delay="0"/>
                                  </p:stCondLst>
                                  <p:childTnLst>
                                    <p:set>
                                      <p:cBhvr>
                                        <p:cTn id="77" dur="1" fill="hold">
                                          <p:stCondLst>
                                            <p:cond delay="0"/>
                                          </p:stCondLst>
                                        </p:cTn>
                                        <p:tgtEl>
                                          <p:spTgt spid="57"/>
                                        </p:tgtEl>
                                        <p:attrNameLst>
                                          <p:attrName>style.visibility</p:attrName>
                                        </p:attrNameLst>
                                      </p:cBhvr>
                                      <p:to>
                                        <p:strVal val="visible"/>
                                      </p:to>
                                    </p:set>
                                    <p:anim calcmode="lin" valueType="num">
                                      <p:cBhvr>
                                        <p:cTn id="78" dur="500" fill="hold"/>
                                        <p:tgtEl>
                                          <p:spTgt spid="57"/>
                                        </p:tgtEl>
                                        <p:attrNameLst>
                                          <p:attrName>ppt_w</p:attrName>
                                        </p:attrNameLst>
                                      </p:cBhvr>
                                      <p:tavLst>
                                        <p:tav tm="0">
                                          <p:val>
                                            <p:fltVal val="0"/>
                                          </p:val>
                                        </p:tav>
                                        <p:tav tm="100000">
                                          <p:val>
                                            <p:strVal val="#ppt_w"/>
                                          </p:val>
                                        </p:tav>
                                      </p:tavLst>
                                    </p:anim>
                                    <p:anim calcmode="lin" valueType="num">
                                      <p:cBhvr>
                                        <p:cTn id="79" dur="500" fill="hold"/>
                                        <p:tgtEl>
                                          <p:spTgt spid="57"/>
                                        </p:tgtEl>
                                        <p:attrNameLst>
                                          <p:attrName>ppt_h</p:attrName>
                                        </p:attrNameLst>
                                      </p:cBhvr>
                                      <p:tavLst>
                                        <p:tav tm="0">
                                          <p:val>
                                            <p:fltVal val="0"/>
                                          </p:val>
                                        </p:tav>
                                        <p:tav tm="100000">
                                          <p:val>
                                            <p:strVal val="#ppt_h"/>
                                          </p:val>
                                        </p:tav>
                                      </p:tavLst>
                                    </p:anim>
                                    <p:animEffect transition="in" filter="fade">
                                      <p:cBhvr>
                                        <p:cTn id="80" dur="500"/>
                                        <p:tgtEl>
                                          <p:spTgt spid="57"/>
                                        </p:tgtEl>
                                      </p:cBhvr>
                                    </p:animEffect>
                                  </p:childTnLst>
                                </p:cTn>
                              </p:par>
                              <p:par>
                                <p:cTn id="81" presetID="53" presetClass="entr" presetSubtype="16" fill="hold" grpId="0" nodeType="withEffect">
                                  <p:stCondLst>
                                    <p:cond delay="0"/>
                                  </p:stCondLst>
                                  <p:childTnLst>
                                    <p:set>
                                      <p:cBhvr>
                                        <p:cTn id="82" dur="1" fill="hold">
                                          <p:stCondLst>
                                            <p:cond delay="0"/>
                                          </p:stCondLst>
                                        </p:cTn>
                                        <p:tgtEl>
                                          <p:spTgt spid="58"/>
                                        </p:tgtEl>
                                        <p:attrNameLst>
                                          <p:attrName>style.visibility</p:attrName>
                                        </p:attrNameLst>
                                      </p:cBhvr>
                                      <p:to>
                                        <p:strVal val="visible"/>
                                      </p:to>
                                    </p:set>
                                    <p:anim calcmode="lin" valueType="num">
                                      <p:cBhvr>
                                        <p:cTn id="83" dur="500" fill="hold"/>
                                        <p:tgtEl>
                                          <p:spTgt spid="58"/>
                                        </p:tgtEl>
                                        <p:attrNameLst>
                                          <p:attrName>ppt_w</p:attrName>
                                        </p:attrNameLst>
                                      </p:cBhvr>
                                      <p:tavLst>
                                        <p:tav tm="0">
                                          <p:val>
                                            <p:fltVal val="0"/>
                                          </p:val>
                                        </p:tav>
                                        <p:tav tm="100000">
                                          <p:val>
                                            <p:strVal val="#ppt_w"/>
                                          </p:val>
                                        </p:tav>
                                      </p:tavLst>
                                    </p:anim>
                                    <p:anim calcmode="lin" valueType="num">
                                      <p:cBhvr>
                                        <p:cTn id="84" dur="500" fill="hold"/>
                                        <p:tgtEl>
                                          <p:spTgt spid="58"/>
                                        </p:tgtEl>
                                        <p:attrNameLst>
                                          <p:attrName>ppt_h</p:attrName>
                                        </p:attrNameLst>
                                      </p:cBhvr>
                                      <p:tavLst>
                                        <p:tav tm="0">
                                          <p:val>
                                            <p:fltVal val="0"/>
                                          </p:val>
                                        </p:tav>
                                        <p:tav tm="100000">
                                          <p:val>
                                            <p:strVal val="#ppt_h"/>
                                          </p:val>
                                        </p:tav>
                                      </p:tavLst>
                                    </p:anim>
                                    <p:animEffect transition="in" filter="fade">
                                      <p:cBhvr>
                                        <p:cTn id="85" dur="500"/>
                                        <p:tgtEl>
                                          <p:spTgt spid="58"/>
                                        </p:tgtEl>
                                      </p:cBhvr>
                                    </p:animEffect>
                                  </p:childTnLst>
                                </p:cTn>
                              </p:par>
                            </p:childTnLst>
                          </p:cTn>
                        </p:par>
                        <p:par>
                          <p:cTn id="86" fill="hold">
                            <p:stCondLst>
                              <p:cond delay="1500"/>
                            </p:stCondLst>
                            <p:childTnLst>
                              <p:par>
                                <p:cTn id="87" presetID="26" presetClass="emph" presetSubtype="0" fill="hold" grpId="1" nodeType="afterEffect">
                                  <p:stCondLst>
                                    <p:cond delay="0"/>
                                  </p:stCondLst>
                                  <p:childTnLst>
                                    <p:animEffect transition="out" filter="fade">
                                      <p:cBhvr>
                                        <p:cTn id="88" dur="500" tmFilter="0, 0; .2, .5; .8, .5; 1, 0"/>
                                        <p:tgtEl>
                                          <p:spTgt spid="47"/>
                                        </p:tgtEl>
                                      </p:cBhvr>
                                    </p:animEffect>
                                    <p:animScale>
                                      <p:cBhvr>
                                        <p:cTn id="89" dur="250" autoRev="1" fill="hold"/>
                                        <p:tgtEl>
                                          <p:spTgt spid="47"/>
                                        </p:tgtEl>
                                      </p:cBhvr>
                                      <p:by x="105000" y="105000"/>
                                    </p:animScale>
                                  </p:childTnLst>
                                </p:cTn>
                              </p:par>
                              <p:par>
                                <p:cTn id="90" presetID="26" presetClass="emph" presetSubtype="0" fill="hold" grpId="1" nodeType="withEffect">
                                  <p:stCondLst>
                                    <p:cond delay="0"/>
                                  </p:stCondLst>
                                  <p:childTnLst>
                                    <p:animEffect transition="out" filter="fade">
                                      <p:cBhvr>
                                        <p:cTn id="91" dur="500" tmFilter="0, 0; .2, .5; .8, .5; 1, 0"/>
                                        <p:tgtEl>
                                          <p:spTgt spid="54"/>
                                        </p:tgtEl>
                                      </p:cBhvr>
                                    </p:animEffect>
                                    <p:animScale>
                                      <p:cBhvr>
                                        <p:cTn id="92" dur="250" autoRev="1" fill="hold"/>
                                        <p:tgtEl>
                                          <p:spTgt spid="54"/>
                                        </p:tgtEl>
                                      </p:cBhvr>
                                      <p:by x="105000" y="105000"/>
                                    </p:animScale>
                                  </p:childTnLst>
                                </p:cTn>
                              </p:par>
                              <p:par>
                                <p:cTn id="93" presetID="26" presetClass="emph" presetSubtype="0" fill="hold" grpId="1" nodeType="withEffect">
                                  <p:stCondLst>
                                    <p:cond delay="0"/>
                                  </p:stCondLst>
                                  <p:childTnLst>
                                    <p:animEffect transition="out" filter="fade">
                                      <p:cBhvr>
                                        <p:cTn id="94" dur="500" tmFilter="0, 0; .2, .5; .8, .5; 1, 0"/>
                                        <p:tgtEl>
                                          <p:spTgt spid="55"/>
                                        </p:tgtEl>
                                      </p:cBhvr>
                                    </p:animEffect>
                                    <p:animScale>
                                      <p:cBhvr>
                                        <p:cTn id="95" dur="250" autoRev="1" fill="hold"/>
                                        <p:tgtEl>
                                          <p:spTgt spid="55"/>
                                        </p:tgtEl>
                                      </p:cBhvr>
                                      <p:by x="105000" y="105000"/>
                                    </p:animScale>
                                  </p:childTnLst>
                                </p:cTn>
                              </p:par>
                              <p:par>
                                <p:cTn id="96" presetID="26" presetClass="emph" presetSubtype="0" fill="hold" grpId="1" nodeType="withEffect">
                                  <p:stCondLst>
                                    <p:cond delay="0"/>
                                  </p:stCondLst>
                                  <p:childTnLst>
                                    <p:animEffect transition="out" filter="fade">
                                      <p:cBhvr>
                                        <p:cTn id="97" dur="500" tmFilter="0, 0; .2, .5; .8, .5; 1, 0"/>
                                        <p:tgtEl>
                                          <p:spTgt spid="56"/>
                                        </p:tgtEl>
                                      </p:cBhvr>
                                    </p:animEffect>
                                    <p:animScale>
                                      <p:cBhvr>
                                        <p:cTn id="98" dur="250" autoRev="1" fill="hold"/>
                                        <p:tgtEl>
                                          <p:spTgt spid="56"/>
                                        </p:tgtEl>
                                      </p:cBhvr>
                                      <p:by x="105000" y="105000"/>
                                    </p:animScale>
                                  </p:childTnLst>
                                </p:cTn>
                              </p:par>
                              <p:par>
                                <p:cTn id="99" presetID="26" presetClass="emph" presetSubtype="0" fill="hold" grpId="1" nodeType="withEffect">
                                  <p:stCondLst>
                                    <p:cond delay="0"/>
                                  </p:stCondLst>
                                  <p:childTnLst>
                                    <p:animEffect transition="out" filter="fade">
                                      <p:cBhvr>
                                        <p:cTn id="100" dur="500" tmFilter="0, 0; .2, .5; .8, .5; 1, 0"/>
                                        <p:tgtEl>
                                          <p:spTgt spid="57"/>
                                        </p:tgtEl>
                                      </p:cBhvr>
                                    </p:animEffect>
                                    <p:animScale>
                                      <p:cBhvr>
                                        <p:cTn id="101" dur="250" autoRev="1" fill="hold"/>
                                        <p:tgtEl>
                                          <p:spTgt spid="57"/>
                                        </p:tgtEl>
                                      </p:cBhvr>
                                      <p:by x="105000" y="105000"/>
                                    </p:animScale>
                                  </p:childTnLst>
                                </p:cTn>
                              </p:par>
                              <p:par>
                                <p:cTn id="102" presetID="26" presetClass="emph" presetSubtype="0" fill="hold" grpId="1" nodeType="withEffect">
                                  <p:stCondLst>
                                    <p:cond delay="0"/>
                                  </p:stCondLst>
                                  <p:childTnLst>
                                    <p:animEffect transition="out" filter="fade">
                                      <p:cBhvr>
                                        <p:cTn id="103" dur="500" tmFilter="0, 0; .2, .5; .8, .5; 1, 0"/>
                                        <p:tgtEl>
                                          <p:spTgt spid="58"/>
                                        </p:tgtEl>
                                      </p:cBhvr>
                                    </p:animEffect>
                                    <p:animScale>
                                      <p:cBhvr>
                                        <p:cTn id="104" dur="250" autoRev="1" fill="hold"/>
                                        <p:tgtEl>
                                          <p:spTgt spid="58"/>
                                        </p:tgtEl>
                                      </p:cBhvr>
                                      <p:by x="105000" y="105000"/>
                                    </p:animScale>
                                  </p:childTnLst>
                                </p:cTn>
                              </p:par>
                            </p:childTnLst>
                          </p:cTn>
                        </p:par>
                      </p:childTnLst>
                    </p:cTn>
                  </p:par>
                  <p:par>
                    <p:cTn id="105" fill="hold">
                      <p:stCondLst>
                        <p:cond delay="indefinite"/>
                      </p:stCondLst>
                      <p:childTnLst>
                        <p:par>
                          <p:cTn id="106" fill="hold">
                            <p:stCondLst>
                              <p:cond delay="0"/>
                            </p:stCondLst>
                            <p:childTnLst>
                              <p:par>
                                <p:cTn id="107" presetID="2" presetClass="entr" presetSubtype="1" fill="hold" grpId="0" nodeType="clickEffect">
                                  <p:stCondLst>
                                    <p:cond delay="0"/>
                                  </p:stCondLst>
                                  <p:childTnLst>
                                    <p:set>
                                      <p:cBhvr>
                                        <p:cTn id="108" dur="1" fill="hold">
                                          <p:stCondLst>
                                            <p:cond delay="0"/>
                                          </p:stCondLst>
                                        </p:cTn>
                                        <p:tgtEl>
                                          <p:spTgt spid="60"/>
                                        </p:tgtEl>
                                        <p:attrNameLst>
                                          <p:attrName>style.visibility</p:attrName>
                                        </p:attrNameLst>
                                      </p:cBhvr>
                                      <p:to>
                                        <p:strVal val="visible"/>
                                      </p:to>
                                    </p:set>
                                    <p:anim calcmode="lin" valueType="num">
                                      <p:cBhvr additive="base">
                                        <p:cTn id="109" dur="500" fill="hold"/>
                                        <p:tgtEl>
                                          <p:spTgt spid="60"/>
                                        </p:tgtEl>
                                        <p:attrNameLst>
                                          <p:attrName>ppt_x</p:attrName>
                                        </p:attrNameLst>
                                      </p:cBhvr>
                                      <p:tavLst>
                                        <p:tav tm="0">
                                          <p:val>
                                            <p:strVal val="#ppt_x"/>
                                          </p:val>
                                        </p:tav>
                                        <p:tav tm="100000">
                                          <p:val>
                                            <p:strVal val="#ppt_x"/>
                                          </p:val>
                                        </p:tav>
                                      </p:tavLst>
                                    </p:anim>
                                    <p:anim calcmode="lin" valueType="num">
                                      <p:cBhvr additive="base">
                                        <p:cTn id="110" dur="500" fill="hold"/>
                                        <p:tgtEl>
                                          <p:spTgt spid="60"/>
                                        </p:tgtEl>
                                        <p:attrNameLst>
                                          <p:attrName>ppt_y</p:attrName>
                                        </p:attrNameLst>
                                      </p:cBhvr>
                                      <p:tavLst>
                                        <p:tav tm="0">
                                          <p:val>
                                            <p:strVal val="0-#ppt_h/2"/>
                                          </p:val>
                                        </p:tav>
                                        <p:tav tm="100000">
                                          <p:val>
                                            <p:strVal val="#ppt_y"/>
                                          </p:val>
                                        </p:tav>
                                      </p:tavLst>
                                    </p:anim>
                                  </p:childTnLst>
                                </p:cTn>
                              </p:par>
                            </p:childTnLst>
                          </p:cTn>
                        </p:par>
                        <p:par>
                          <p:cTn id="111" fill="hold">
                            <p:stCondLst>
                              <p:cond delay="500"/>
                            </p:stCondLst>
                            <p:childTnLst>
                              <p:par>
                                <p:cTn id="112" presetID="22" presetClass="entr" presetSubtype="8" fill="hold" nodeType="afterEffect">
                                  <p:stCondLst>
                                    <p:cond delay="0"/>
                                  </p:stCondLst>
                                  <p:childTnLst>
                                    <p:set>
                                      <p:cBhvr>
                                        <p:cTn id="113" dur="1" fill="hold">
                                          <p:stCondLst>
                                            <p:cond delay="0"/>
                                          </p:stCondLst>
                                        </p:cTn>
                                        <p:tgtEl>
                                          <p:spTgt spid="59"/>
                                        </p:tgtEl>
                                        <p:attrNameLst>
                                          <p:attrName>style.visibility</p:attrName>
                                        </p:attrNameLst>
                                      </p:cBhvr>
                                      <p:to>
                                        <p:strVal val="visible"/>
                                      </p:to>
                                    </p:set>
                                    <p:animEffect transition="in" filter="wipe(left)">
                                      <p:cBhvr>
                                        <p:cTn id="114" dur="500"/>
                                        <p:tgtEl>
                                          <p:spTgt spid="59"/>
                                        </p:tgtEl>
                                      </p:cBhvr>
                                    </p:animEffect>
                                  </p:childTnLst>
                                </p:cTn>
                              </p:par>
                              <p:par>
                                <p:cTn id="115" presetID="22" presetClass="entr" presetSubtype="8" fill="hold" nodeType="withEffect">
                                  <p:stCondLst>
                                    <p:cond delay="0"/>
                                  </p:stCondLst>
                                  <p:childTnLst>
                                    <p:set>
                                      <p:cBhvr>
                                        <p:cTn id="116" dur="1" fill="hold">
                                          <p:stCondLst>
                                            <p:cond delay="0"/>
                                          </p:stCondLst>
                                        </p:cTn>
                                        <p:tgtEl>
                                          <p:spTgt spid="63"/>
                                        </p:tgtEl>
                                        <p:attrNameLst>
                                          <p:attrName>style.visibility</p:attrName>
                                        </p:attrNameLst>
                                      </p:cBhvr>
                                      <p:to>
                                        <p:strVal val="visible"/>
                                      </p:to>
                                    </p:set>
                                    <p:animEffect transition="in" filter="wipe(left)">
                                      <p:cBhvr>
                                        <p:cTn id="117" dur="500"/>
                                        <p:tgtEl>
                                          <p:spTgt spid="63"/>
                                        </p:tgtEl>
                                      </p:cBhvr>
                                    </p:animEffect>
                                  </p:childTnLst>
                                </p:cTn>
                              </p:par>
                              <p:par>
                                <p:cTn id="118" presetID="22" presetClass="entr" presetSubtype="8" fill="hold" nodeType="withEffect">
                                  <p:stCondLst>
                                    <p:cond delay="0"/>
                                  </p:stCondLst>
                                  <p:childTnLst>
                                    <p:set>
                                      <p:cBhvr>
                                        <p:cTn id="119" dur="1" fill="hold">
                                          <p:stCondLst>
                                            <p:cond delay="0"/>
                                          </p:stCondLst>
                                        </p:cTn>
                                        <p:tgtEl>
                                          <p:spTgt spid="66"/>
                                        </p:tgtEl>
                                        <p:attrNameLst>
                                          <p:attrName>style.visibility</p:attrName>
                                        </p:attrNameLst>
                                      </p:cBhvr>
                                      <p:to>
                                        <p:strVal val="visible"/>
                                      </p:to>
                                    </p:set>
                                    <p:animEffect transition="in" filter="wipe(left)">
                                      <p:cBhvr>
                                        <p:cTn id="120" dur="500"/>
                                        <p:tgtEl>
                                          <p:spTgt spid="66"/>
                                        </p:tgtEl>
                                      </p:cBhvr>
                                    </p:animEffect>
                                  </p:childTnLst>
                                </p:cTn>
                              </p:par>
                              <p:par>
                                <p:cTn id="121" presetID="22" presetClass="entr" presetSubtype="8" fill="hold" nodeType="withEffect">
                                  <p:stCondLst>
                                    <p:cond delay="0"/>
                                  </p:stCondLst>
                                  <p:childTnLst>
                                    <p:set>
                                      <p:cBhvr>
                                        <p:cTn id="122" dur="1" fill="hold">
                                          <p:stCondLst>
                                            <p:cond delay="0"/>
                                          </p:stCondLst>
                                        </p:cTn>
                                        <p:tgtEl>
                                          <p:spTgt spid="69"/>
                                        </p:tgtEl>
                                        <p:attrNameLst>
                                          <p:attrName>style.visibility</p:attrName>
                                        </p:attrNameLst>
                                      </p:cBhvr>
                                      <p:to>
                                        <p:strVal val="visible"/>
                                      </p:to>
                                    </p:set>
                                    <p:animEffect transition="in" filter="wipe(left)">
                                      <p:cBhvr>
                                        <p:cTn id="123" dur="500"/>
                                        <p:tgtEl>
                                          <p:spTgt spid="69"/>
                                        </p:tgtEl>
                                      </p:cBhvr>
                                    </p:animEffect>
                                  </p:childTnLst>
                                </p:cTn>
                              </p:par>
                            </p:childTnLst>
                          </p:cTn>
                        </p:par>
                      </p:childTnLst>
                    </p:cTn>
                  </p:par>
                  <p:par>
                    <p:cTn id="124" fill="hold">
                      <p:stCondLst>
                        <p:cond delay="indefinite"/>
                      </p:stCondLst>
                      <p:childTnLst>
                        <p:par>
                          <p:cTn id="125" fill="hold">
                            <p:stCondLst>
                              <p:cond delay="0"/>
                            </p:stCondLst>
                            <p:childTnLst>
                              <p:par>
                                <p:cTn id="126" presetID="14" presetClass="exit" presetSubtype="10" fill="hold" grpId="1" nodeType="clickEffect">
                                  <p:stCondLst>
                                    <p:cond delay="0"/>
                                  </p:stCondLst>
                                  <p:childTnLst>
                                    <p:animEffect transition="out" filter="randombar(horizontal)">
                                      <p:cBhvr>
                                        <p:cTn id="127" dur="500"/>
                                        <p:tgtEl>
                                          <p:spTgt spid="30"/>
                                        </p:tgtEl>
                                      </p:cBhvr>
                                    </p:animEffect>
                                    <p:set>
                                      <p:cBhvr>
                                        <p:cTn id="128" dur="1" fill="hold">
                                          <p:stCondLst>
                                            <p:cond delay="499"/>
                                          </p:stCondLst>
                                        </p:cTn>
                                        <p:tgtEl>
                                          <p:spTgt spid="30"/>
                                        </p:tgtEl>
                                        <p:attrNameLst>
                                          <p:attrName>style.visibility</p:attrName>
                                        </p:attrNameLst>
                                      </p:cBhvr>
                                      <p:to>
                                        <p:strVal val="hidden"/>
                                      </p:to>
                                    </p:set>
                                  </p:childTnLst>
                                </p:cTn>
                              </p:par>
                              <p:par>
                                <p:cTn id="129" presetID="14" presetClass="exit" presetSubtype="10" fill="hold" nodeType="withEffect">
                                  <p:stCondLst>
                                    <p:cond delay="0"/>
                                  </p:stCondLst>
                                  <p:childTnLst>
                                    <p:animEffect transition="out" filter="randombar(horizontal)">
                                      <p:cBhvr>
                                        <p:cTn id="130" dur="500"/>
                                        <p:tgtEl>
                                          <p:spTgt spid="7"/>
                                        </p:tgtEl>
                                      </p:cBhvr>
                                    </p:animEffect>
                                    <p:set>
                                      <p:cBhvr>
                                        <p:cTn id="131" dur="1" fill="hold">
                                          <p:stCondLst>
                                            <p:cond delay="499"/>
                                          </p:stCondLst>
                                        </p:cTn>
                                        <p:tgtEl>
                                          <p:spTgt spid="7"/>
                                        </p:tgtEl>
                                        <p:attrNameLst>
                                          <p:attrName>style.visibility</p:attrName>
                                        </p:attrNameLst>
                                      </p:cBhvr>
                                      <p:to>
                                        <p:strVal val="hidden"/>
                                      </p:to>
                                    </p:set>
                                  </p:childTnLst>
                                </p:cTn>
                              </p:par>
                              <p:par>
                                <p:cTn id="132" presetID="14" presetClass="exit" presetSubtype="10" fill="hold" grpId="1" nodeType="withEffect">
                                  <p:stCondLst>
                                    <p:cond delay="0"/>
                                  </p:stCondLst>
                                  <p:childTnLst>
                                    <p:animEffect transition="out" filter="randombar(horizontal)">
                                      <p:cBhvr>
                                        <p:cTn id="133" dur="500"/>
                                        <p:tgtEl>
                                          <p:spTgt spid="26"/>
                                        </p:tgtEl>
                                      </p:cBhvr>
                                    </p:animEffect>
                                    <p:set>
                                      <p:cBhvr>
                                        <p:cTn id="134" dur="1" fill="hold">
                                          <p:stCondLst>
                                            <p:cond delay="499"/>
                                          </p:stCondLst>
                                        </p:cTn>
                                        <p:tgtEl>
                                          <p:spTgt spid="26"/>
                                        </p:tgtEl>
                                        <p:attrNameLst>
                                          <p:attrName>style.visibility</p:attrName>
                                        </p:attrNameLst>
                                      </p:cBhvr>
                                      <p:to>
                                        <p:strVal val="hidden"/>
                                      </p:to>
                                    </p:set>
                                  </p:childTnLst>
                                </p:cTn>
                              </p:par>
                              <p:par>
                                <p:cTn id="135" presetID="14" presetClass="exit" presetSubtype="10" fill="hold" grpId="1" nodeType="withEffect">
                                  <p:stCondLst>
                                    <p:cond delay="0"/>
                                  </p:stCondLst>
                                  <p:childTnLst>
                                    <p:animEffect transition="out" filter="randombar(horizontal)">
                                      <p:cBhvr>
                                        <p:cTn id="136" dur="500"/>
                                        <p:tgtEl>
                                          <p:spTgt spid="39"/>
                                        </p:tgtEl>
                                      </p:cBhvr>
                                    </p:animEffect>
                                    <p:set>
                                      <p:cBhvr>
                                        <p:cTn id="137" dur="1" fill="hold">
                                          <p:stCondLst>
                                            <p:cond delay="499"/>
                                          </p:stCondLst>
                                        </p:cTn>
                                        <p:tgtEl>
                                          <p:spTgt spid="39"/>
                                        </p:tgtEl>
                                        <p:attrNameLst>
                                          <p:attrName>style.visibility</p:attrName>
                                        </p:attrNameLst>
                                      </p:cBhvr>
                                      <p:to>
                                        <p:strVal val="hidden"/>
                                      </p:to>
                                    </p:set>
                                  </p:childTnLst>
                                </p:cTn>
                              </p:par>
                              <p:par>
                                <p:cTn id="138" presetID="14" presetClass="exit" presetSubtype="10" fill="hold" nodeType="withEffect">
                                  <p:stCondLst>
                                    <p:cond delay="0"/>
                                  </p:stCondLst>
                                  <p:childTnLst>
                                    <p:animEffect transition="out" filter="randombar(horizontal)">
                                      <p:cBhvr>
                                        <p:cTn id="139" dur="500"/>
                                        <p:tgtEl>
                                          <p:spTgt spid="35"/>
                                        </p:tgtEl>
                                      </p:cBhvr>
                                    </p:animEffect>
                                    <p:set>
                                      <p:cBhvr>
                                        <p:cTn id="140" dur="1" fill="hold">
                                          <p:stCondLst>
                                            <p:cond delay="499"/>
                                          </p:stCondLst>
                                        </p:cTn>
                                        <p:tgtEl>
                                          <p:spTgt spid="35"/>
                                        </p:tgtEl>
                                        <p:attrNameLst>
                                          <p:attrName>style.visibility</p:attrName>
                                        </p:attrNameLst>
                                      </p:cBhvr>
                                      <p:to>
                                        <p:strVal val="hidden"/>
                                      </p:to>
                                    </p:set>
                                  </p:childTnLst>
                                </p:cTn>
                              </p:par>
                              <p:par>
                                <p:cTn id="141" presetID="14" presetClass="exit" presetSubtype="10" fill="hold" grpId="1" nodeType="withEffect">
                                  <p:stCondLst>
                                    <p:cond delay="0"/>
                                  </p:stCondLst>
                                  <p:childTnLst>
                                    <p:animEffect transition="out" filter="randombar(horizontal)">
                                      <p:cBhvr>
                                        <p:cTn id="142" dur="500"/>
                                        <p:tgtEl>
                                          <p:spTgt spid="38"/>
                                        </p:tgtEl>
                                      </p:cBhvr>
                                    </p:animEffect>
                                    <p:set>
                                      <p:cBhvr>
                                        <p:cTn id="143" dur="1" fill="hold">
                                          <p:stCondLst>
                                            <p:cond delay="499"/>
                                          </p:stCondLst>
                                        </p:cTn>
                                        <p:tgtEl>
                                          <p:spTgt spid="38"/>
                                        </p:tgtEl>
                                        <p:attrNameLst>
                                          <p:attrName>style.visibility</p:attrName>
                                        </p:attrNameLst>
                                      </p:cBhvr>
                                      <p:to>
                                        <p:strVal val="hidden"/>
                                      </p:to>
                                    </p:set>
                                  </p:childTnLst>
                                </p:cTn>
                              </p:par>
                              <p:par>
                                <p:cTn id="144" presetID="14" presetClass="exit" presetSubtype="10" fill="hold" grpId="1" nodeType="withEffect">
                                  <p:stCondLst>
                                    <p:cond delay="0"/>
                                  </p:stCondLst>
                                  <p:childTnLst>
                                    <p:animEffect transition="out" filter="randombar(horizontal)">
                                      <p:cBhvr>
                                        <p:cTn id="145" dur="500"/>
                                        <p:tgtEl>
                                          <p:spTgt spid="45"/>
                                        </p:tgtEl>
                                      </p:cBhvr>
                                    </p:animEffect>
                                    <p:set>
                                      <p:cBhvr>
                                        <p:cTn id="146" dur="1" fill="hold">
                                          <p:stCondLst>
                                            <p:cond delay="499"/>
                                          </p:stCondLst>
                                        </p:cTn>
                                        <p:tgtEl>
                                          <p:spTgt spid="45"/>
                                        </p:tgtEl>
                                        <p:attrNameLst>
                                          <p:attrName>style.visibility</p:attrName>
                                        </p:attrNameLst>
                                      </p:cBhvr>
                                      <p:to>
                                        <p:strVal val="hidden"/>
                                      </p:to>
                                    </p:set>
                                  </p:childTnLst>
                                </p:cTn>
                              </p:par>
                              <p:par>
                                <p:cTn id="147" presetID="14" presetClass="exit" presetSubtype="10" fill="hold" nodeType="withEffect">
                                  <p:stCondLst>
                                    <p:cond delay="0"/>
                                  </p:stCondLst>
                                  <p:childTnLst>
                                    <p:animEffect transition="out" filter="randombar(horizontal)">
                                      <p:cBhvr>
                                        <p:cTn id="148" dur="500"/>
                                        <p:tgtEl>
                                          <p:spTgt spid="40"/>
                                        </p:tgtEl>
                                      </p:cBhvr>
                                    </p:animEffect>
                                    <p:set>
                                      <p:cBhvr>
                                        <p:cTn id="149" dur="1" fill="hold">
                                          <p:stCondLst>
                                            <p:cond delay="499"/>
                                          </p:stCondLst>
                                        </p:cTn>
                                        <p:tgtEl>
                                          <p:spTgt spid="40"/>
                                        </p:tgtEl>
                                        <p:attrNameLst>
                                          <p:attrName>style.visibility</p:attrName>
                                        </p:attrNameLst>
                                      </p:cBhvr>
                                      <p:to>
                                        <p:strVal val="hidden"/>
                                      </p:to>
                                    </p:set>
                                  </p:childTnLst>
                                </p:cTn>
                              </p:par>
                              <p:par>
                                <p:cTn id="150" presetID="14" presetClass="exit" presetSubtype="10" fill="hold" grpId="1" nodeType="withEffect">
                                  <p:stCondLst>
                                    <p:cond delay="0"/>
                                  </p:stCondLst>
                                  <p:childTnLst>
                                    <p:animEffect transition="out" filter="randombar(horizontal)">
                                      <p:cBhvr>
                                        <p:cTn id="151" dur="500"/>
                                        <p:tgtEl>
                                          <p:spTgt spid="43"/>
                                        </p:tgtEl>
                                      </p:cBhvr>
                                    </p:animEffect>
                                    <p:set>
                                      <p:cBhvr>
                                        <p:cTn id="152" dur="1" fill="hold">
                                          <p:stCondLst>
                                            <p:cond delay="499"/>
                                          </p:stCondLst>
                                        </p:cTn>
                                        <p:tgtEl>
                                          <p:spTgt spid="43"/>
                                        </p:tgtEl>
                                        <p:attrNameLst>
                                          <p:attrName>style.visibility</p:attrName>
                                        </p:attrNameLst>
                                      </p:cBhvr>
                                      <p:to>
                                        <p:strVal val="hidden"/>
                                      </p:to>
                                    </p:set>
                                  </p:childTnLst>
                                </p:cTn>
                              </p:par>
                              <p:par>
                                <p:cTn id="153" presetID="14" presetClass="exit" presetSubtype="10" fill="hold" grpId="1" nodeType="withEffect">
                                  <p:stCondLst>
                                    <p:cond delay="0"/>
                                  </p:stCondLst>
                                  <p:childTnLst>
                                    <p:animEffect transition="out" filter="randombar(horizontal)">
                                      <p:cBhvr>
                                        <p:cTn id="154" dur="500"/>
                                        <p:tgtEl>
                                          <p:spTgt spid="48"/>
                                        </p:tgtEl>
                                      </p:cBhvr>
                                    </p:animEffect>
                                    <p:set>
                                      <p:cBhvr>
                                        <p:cTn id="155" dur="1" fill="hold">
                                          <p:stCondLst>
                                            <p:cond delay="499"/>
                                          </p:stCondLst>
                                        </p:cTn>
                                        <p:tgtEl>
                                          <p:spTgt spid="48"/>
                                        </p:tgtEl>
                                        <p:attrNameLst>
                                          <p:attrName>style.visibility</p:attrName>
                                        </p:attrNameLst>
                                      </p:cBhvr>
                                      <p:to>
                                        <p:strVal val="hidden"/>
                                      </p:to>
                                    </p:set>
                                  </p:childTnLst>
                                </p:cTn>
                              </p:par>
                              <p:par>
                                <p:cTn id="156" presetID="14" presetClass="exit" presetSubtype="10" fill="hold" nodeType="withEffect">
                                  <p:stCondLst>
                                    <p:cond delay="0"/>
                                  </p:stCondLst>
                                  <p:childTnLst>
                                    <p:animEffect transition="out" filter="randombar(horizontal)">
                                      <p:cBhvr>
                                        <p:cTn id="157" dur="500"/>
                                        <p:tgtEl>
                                          <p:spTgt spid="46"/>
                                        </p:tgtEl>
                                      </p:cBhvr>
                                    </p:animEffect>
                                    <p:set>
                                      <p:cBhvr>
                                        <p:cTn id="158" dur="1" fill="hold">
                                          <p:stCondLst>
                                            <p:cond delay="499"/>
                                          </p:stCondLst>
                                        </p:cTn>
                                        <p:tgtEl>
                                          <p:spTgt spid="46"/>
                                        </p:tgtEl>
                                        <p:attrNameLst>
                                          <p:attrName>style.visibility</p:attrName>
                                        </p:attrNameLst>
                                      </p:cBhvr>
                                      <p:to>
                                        <p:strVal val="hidden"/>
                                      </p:to>
                                    </p:set>
                                  </p:childTnLst>
                                </p:cTn>
                              </p:par>
                              <p:par>
                                <p:cTn id="159" presetID="14" presetClass="exit" presetSubtype="10" fill="hold" grpId="2" nodeType="withEffect">
                                  <p:stCondLst>
                                    <p:cond delay="0"/>
                                  </p:stCondLst>
                                  <p:childTnLst>
                                    <p:animEffect transition="out" filter="randombar(horizontal)">
                                      <p:cBhvr>
                                        <p:cTn id="160" dur="500"/>
                                        <p:tgtEl>
                                          <p:spTgt spid="47"/>
                                        </p:tgtEl>
                                      </p:cBhvr>
                                    </p:animEffect>
                                    <p:set>
                                      <p:cBhvr>
                                        <p:cTn id="161" dur="1" fill="hold">
                                          <p:stCondLst>
                                            <p:cond delay="499"/>
                                          </p:stCondLst>
                                        </p:cTn>
                                        <p:tgtEl>
                                          <p:spTgt spid="47"/>
                                        </p:tgtEl>
                                        <p:attrNameLst>
                                          <p:attrName>style.visibility</p:attrName>
                                        </p:attrNameLst>
                                      </p:cBhvr>
                                      <p:to>
                                        <p:strVal val="hidden"/>
                                      </p:to>
                                    </p:set>
                                  </p:childTnLst>
                                </p:cTn>
                              </p:par>
                              <p:par>
                                <p:cTn id="162" presetID="14" presetClass="exit" presetSubtype="10" fill="hold" grpId="2" nodeType="withEffect">
                                  <p:stCondLst>
                                    <p:cond delay="0"/>
                                  </p:stCondLst>
                                  <p:childTnLst>
                                    <p:animEffect transition="out" filter="randombar(horizontal)">
                                      <p:cBhvr>
                                        <p:cTn id="163" dur="500"/>
                                        <p:tgtEl>
                                          <p:spTgt spid="54"/>
                                        </p:tgtEl>
                                      </p:cBhvr>
                                    </p:animEffect>
                                    <p:set>
                                      <p:cBhvr>
                                        <p:cTn id="164" dur="1" fill="hold">
                                          <p:stCondLst>
                                            <p:cond delay="499"/>
                                          </p:stCondLst>
                                        </p:cTn>
                                        <p:tgtEl>
                                          <p:spTgt spid="54"/>
                                        </p:tgtEl>
                                        <p:attrNameLst>
                                          <p:attrName>style.visibility</p:attrName>
                                        </p:attrNameLst>
                                      </p:cBhvr>
                                      <p:to>
                                        <p:strVal val="hidden"/>
                                      </p:to>
                                    </p:set>
                                  </p:childTnLst>
                                </p:cTn>
                              </p:par>
                              <p:par>
                                <p:cTn id="165" presetID="14" presetClass="exit" presetSubtype="10" fill="hold" grpId="2" nodeType="withEffect">
                                  <p:stCondLst>
                                    <p:cond delay="0"/>
                                  </p:stCondLst>
                                  <p:childTnLst>
                                    <p:animEffect transition="out" filter="randombar(horizontal)">
                                      <p:cBhvr>
                                        <p:cTn id="166" dur="500"/>
                                        <p:tgtEl>
                                          <p:spTgt spid="55"/>
                                        </p:tgtEl>
                                      </p:cBhvr>
                                    </p:animEffect>
                                    <p:set>
                                      <p:cBhvr>
                                        <p:cTn id="167" dur="1" fill="hold">
                                          <p:stCondLst>
                                            <p:cond delay="499"/>
                                          </p:stCondLst>
                                        </p:cTn>
                                        <p:tgtEl>
                                          <p:spTgt spid="55"/>
                                        </p:tgtEl>
                                        <p:attrNameLst>
                                          <p:attrName>style.visibility</p:attrName>
                                        </p:attrNameLst>
                                      </p:cBhvr>
                                      <p:to>
                                        <p:strVal val="hidden"/>
                                      </p:to>
                                    </p:set>
                                  </p:childTnLst>
                                </p:cTn>
                              </p:par>
                              <p:par>
                                <p:cTn id="168" presetID="14" presetClass="exit" presetSubtype="10" fill="hold" grpId="2" nodeType="withEffect">
                                  <p:stCondLst>
                                    <p:cond delay="0"/>
                                  </p:stCondLst>
                                  <p:childTnLst>
                                    <p:animEffect transition="out" filter="randombar(horizontal)">
                                      <p:cBhvr>
                                        <p:cTn id="169" dur="500"/>
                                        <p:tgtEl>
                                          <p:spTgt spid="56"/>
                                        </p:tgtEl>
                                      </p:cBhvr>
                                    </p:animEffect>
                                    <p:set>
                                      <p:cBhvr>
                                        <p:cTn id="170" dur="1" fill="hold">
                                          <p:stCondLst>
                                            <p:cond delay="499"/>
                                          </p:stCondLst>
                                        </p:cTn>
                                        <p:tgtEl>
                                          <p:spTgt spid="56"/>
                                        </p:tgtEl>
                                        <p:attrNameLst>
                                          <p:attrName>style.visibility</p:attrName>
                                        </p:attrNameLst>
                                      </p:cBhvr>
                                      <p:to>
                                        <p:strVal val="hidden"/>
                                      </p:to>
                                    </p:set>
                                  </p:childTnLst>
                                </p:cTn>
                              </p:par>
                              <p:par>
                                <p:cTn id="171" presetID="14" presetClass="exit" presetSubtype="10" fill="hold" grpId="2" nodeType="withEffect">
                                  <p:stCondLst>
                                    <p:cond delay="0"/>
                                  </p:stCondLst>
                                  <p:childTnLst>
                                    <p:animEffect transition="out" filter="randombar(horizontal)">
                                      <p:cBhvr>
                                        <p:cTn id="172" dur="500"/>
                                        <p:tgtEl>
                                          <p:spTgt spid="57"/>
                                        </p:tgtEl>
                                      </p:cBhvr>
                                    </p:animEffect>
                                    <p:set>
                                      <p:cBhvr>
                                        <p:cTn id="173" dur="1" fill="hold">
                                          <p:stCondLst>
                                            <p:cond delay="499"/>
                                          </p:stCondLst>
                                        </p:cTn>
                                        <p:tgtEl>
                                          <p:spTgt spid="57"/>
                                        </p:tgtEl>
                                        <p:attrNameLst>
                                          <p:attrName>style.visibility</p:attrName>
                                        </p:attrNameLst>
                                      </p:cBhvr>
                                      <p:to>
                                        <p:strVal val="hidden"/>
                                      </p:to>
                                    </p:set>
                                  </p:childTnLst>
                                </p:cTn>
                              </p:par>
                              <p:par>
                                <p:cTn id="174" presetID="14" presetClass="exit" presetSubtype="10" fill="hold" grpId="2" nodeType="withEffect">
                                  <p:stCondLst>
                                    <p:cond delay="0"/>
                                  </p:stCondLst>
                                  <p:childTnLst>
                                    <p:animEffect transition="out" filter="randombar(horizontal)">
                                      <p:cBhvr>
                                        <p:cTn id="175" dur="500"/>
                                        <p:tgtEl>
                                          <p:spTgt spid="58"/>
                                        </p:tgtEl>
                                      </p:cBhvr>
                                    </p:animEffect>
                                    <p:set>
                                      <p:cBhvr>
                                        <p:cTn id="176" dur="1" fill="hold">
                                          <p:stCondLst>
                                            <p:cond delay="499"/>
                                          </p:stCondLst>
                                        </p:cTn>
                                        <p:tgtEl>
                                          <p:spTgt spid="58"/>
                                        </p:tgtEl>
                                        <p:attrNameLst>
                                          <p:attrName>style.visibility</p:attrName>
                                        </p:attrNameLst>
                                      </p:cBhvr>
                                      <p:to>
                                        <p:strVal val="hidden"/>
                                      </p:to>
                                    </p:set>
                                  </p:childTnLst>
                                </p:cTn>
                              </p:par>
                              <p:par>
                                <p:cTn id="177" presetID="14" presetClass="exit" presetSubtype="10" fill="hold" grpId="1" nodeType="withEffect">
                                  <p:stCondLst>
                                    <p:cond delay="0"/>
                                  </p:stCondLst>
                                  <p:childTnLst>
                                    <p:animEffect transition="out" filter="randombar(horizontal)">
                                      <p:cBhvr>
                                        <p:cTn id="178" dur="500"/>
                                        <p:tgtEl>
                                          <p:spTgt spid="60"/>
                                        </p:tgtEl>
                                      </p:cBhvr>
                                    </p:animEffect>
                                    <p:set>
                                      <p:cBhvr>
                                        <p:cTn id="179" dur="1" fill="hold">
                                          <p:stCondLst>
                                            <p:cond delay="499"/>
                                          </p:stCondLst>
                                        </p:cTn>
                                        <p:tgtEl>
                                          <p:spTgt spid="60"/>
                                        </p:tgtEl>
                                        <p:attrNameLst>
                                          <p:attrName>style.visibility</p:attrName>
                                        </p:attrNameLst>
                                      </p:cBhvr>
                                      <p:to>
                                        <p:strVal val="hidden"/>
                                      </p:to>
                                    </p:set>
                                  </p:childTnLst>
                                </p:cTn>
                              </p:par>
                              <p:par>
                                <p:cTn id="180" presetID="14" presetClass="exit" presetSubtype="10" fill="hold" nodeType="withEffect">
                                  <p:stCondLst>
                                    <p:cond delay="0"/>
                                  </p:stCondLst>
                                  <p:childTnLst>
                                    <p:animEffect transition="out" filter="randombar(horizontal)">
                                      <p:cBhvr>
                                        <p:cTn id="181" dur="500"/>
                                        <p:tgtEl>
                                          <p:spTgt spid="59"/>
                                        </p:tgtEl>
                                      </p:cBhvr>
                                    </p:animEffect>
                                    <p:set>
                                      <p:cBhvr>
                                        <p:cTn id="182" dur="1" fill="hold">
                                          <p:stCondLst>
                                            <p:cond delay="499"/>
                                          </p:stCondLst>
                                        </p:cTn>
                                        <p:tgtEl>
                                          <p:spTgt spid="59"/>
                                        </p:tgtEl>
                                        <p:attrNameLst>
                                          <p:attrName>style.visibility</p:attrName>
                                        </p:attrNameLst>
                                      </p:cBhvr>
                                      <p:to>
                                        <p:strVal val="hidden"/>
                                      </p:to>
                                    </p:set>
                                  </p:childTnLst>
                                </p:cTn>
                              </p:par>
                              <p:par>
                                <p:cTn id="183" presetID="14" presetClass="exit" presetSubtype="10" fill="hold" nodeType="withEffect">
                                  <p:stCondLst>
                                    <p:cond delay="0"/>
                                  </p:stCondLst>
                                  <p:childTnLst>
                                    <p:animEffect transition="out" filter="randombar(horizontal)">
                                      <p:cBhvr>
                                        <p:cTn id="184" dur="500"/>
                                        <p:tgtEl>
                                          <p:spTgt spid="63"/>
                                        </p:tgtEl>
                                      </p:cBhvr>
                                    </p:animEffect>
                                    <p:set>
                                      <p:cBhvr>
                                        <p:cTn id="185" dur="1" fill="hold">
                                          <p:stCondLst>
                                            <p:cond delay="499"/>
                                          </p:stCondLst>
                                        </p:cTn>
                                        <p:tgtEl>
                                          <p:spTgt spid="63"/>
                                        </p:tgtEl>
                                        <p:attrNameLst>
                                          <p:attrName>style.visibility</p:attrName>
                                        </p:attrNameLst>
                                      </p:cBhvr>
                                      <p:to>
                                        <p:strVal val="hidden"/>
                                      </p:to>
                                    </p:set>
                                  </p:childTnLst>
                                </p:cTn>
                              </p:par>
                              <p:par>
                                <p:cTn id="186" presetID="14" presetClass="exit" presetSubtype="10" fill="hold" nodeType="withEffect">
                                  <p:stCondLst>
                                    <p:cond delay="0"/>
                                  </p:stCondLst>
                                  <p:childTnLst>
                                    <p:animEffect transition="out" filter="randombar(horizontal)">
                                      <p:cBhvr>
                                        <p:cTn id="187" dur="500"/>
                                        <p:tgtEl>
                                          <p:spTgt spid="66"/>
                                        </p:tgtEl>
                                      </p:cBhvr>
                                    </p:animEffect>
                                    <p:set>
                                      <p:cBhvr>
                                        <p:cTn id="188" dur="1" fill="hold">
                                          <p:stCondLst>
                                            <p:cond delay="499"/>
                                          </p:stCondLst>
                                        </p:cTn>
                                        <p:tgtEl>
                                          <p:spTgt spid="66"/>
                                        </p:tgtEl>
                                        <p:attrNameLst>
                                          <p:attrName>style.visibility</p:attrName>
                                        </p:attrNameLst>
                                      </p:cBhvr>
                                      <p:to>
                                        <p:strVal val="hidden"/>
                                      </p:to>
                                    </p:set>
                                  </p:childTnLst>
                                </p:cTn>
                              </p:par>
                              <p:par>
                                <p:cTn id="189" presetID="14" presetClass="exit" presetSubtype="10" fill="hold" nodeType="withEffect">
                                  <p:stCondLst>
                                    <p:cond delay="0"/>
                                  </p:stCondLst>
                                  <p:childTnLst>
                                    <p:animEffect transition="out" filter="randombar(horizontal)">
                                      <p:cBhvr>
                                        <p:cTn id="190" dur="500"/>
                                        <p:tgtEl>
                                          <p:spTgt spid="69"/>
                                        </p:tgtEl>
                                      </p:cBhvr>
                                    </p:animEffect>
                                    <p:set>
                                      <p:cBhvr>
                                        <p:cTn id="191" dur="1" fill="hold">
                                          <p:stCondLst>
                                            <p:cond delay="499"/>
                                          </p:stCondLst>
                                        </p:cTn>
                                        <p:tgtEl>
                                          <p:spTgt spid="6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30" grpId="0" animBg="1"/>
      <p:bldP spid="30" grpId="1" animBg="1"/>
      <p:bldP spid="38" grpId="0" animBg="1"/>
      <p:bldP spid="38" grpId="1" animBg="1"/>
      <p:bldP spid="39" grpId="0" animBg="1"/>
      <p:bldP spid="39" grpId="1" animBg="1"/>
      <p:bldP spid="43" grpId="0" animBg="1"/>
      <p:bldP spid="43" grpId="1" animBg="1"/>
      <p:bldP spid="45" grpId="0" animBg="1"/>
      <p:bldP spid="45" grpId="1" animBg="1"/>
      <p:bldP spid="47" grpId="0" animBg="1"/>
      <p:bldP spid="47" grpId="1" animBg="1"/>
      <p:bldP spid="47" grpId="2" animBg="1"/>
      <p:bldP spid="48" grpId="0" animBg="1"/>
      <p:bldP spid="48" grpId="1" animBg="1"/>
      <p:bldP spid="54" grpId="0" animBg="1"/>
      <p:bldP spid="54" grpId="1" animBg="1"/>
      <p:bldP spid="54" grpId="2" animBg="1"/>
      <p:bldP spid="55" grpId="0" animBg="1"/>
      <p:bldP spid="55" grpId="1" animBg="1"/>
      <p:bldP spid="55" grpId="2" animBg="1"/>
      <p:bldP spid="56" grpId="0" animBg="1"/>
      <p:bldP spid="56" grpId="1" animBg="1"/>
      <p:bldP spid="56" grpId="2" animBg="1"/>
      <p:bldP spid="57" grpId="0" animBg="1"/>
      <p:bldP spid="57" grpId="1" animBg="1"/>
      <p:bldP spid="57" grpId="2" animBg="1"/>
      <p:bldP spid="58" grpId="0" animBg="1"/>
      <p:bldP spid="58" grpId="1" animBg="1"/>
      <p:bldP spid="58" grpId="2" animBg="1"/>
      <p:bldP spid="60" grpId="0" animBg="1"/>
      <p:bldP spid="60"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398FAB-D61E-41DD-A038-04424BA6C3E2}">
  <ds:schemaRefs>
    <ds:schemaRef ds:uri="http://schemas.microsoft.com/sharepoint/v3/contenttype/forms"/>
  </ds:schemaRefs>
</ds:datastoreItem>
</file>

<file path=customXml/itemProps2.xml><?xml version="1.0" encoding="utf-8"?>
<ds:datastoreItem xmlns:ds="http://schemas.openxmlformats.org/officeDocument/2006/customXml" ds:itemID="{8341231A-2A4C-4EEE-8ED1-00AD2E437B68}">
  <ds:schemaRefs>
    <ds:schemaRef ds:uri="http://schemas.microsoft.com/office/2006/metadata/properties"/>
    <ds:schemaRef ds:uri="http://schemas.microsoft.com/office/infopath/2007/PartnerControls"/>
    <ds:schemaRef ds:uri="3d6fc04e-7a8e-4eb5-b21f-815b2cabcec1"/>
    <ds:schemaRef ds:uri="428c9905-0105-41d2-b6b1-7940a0b0482d"/>
  </ds:schemaRefs>
</ds:datastoreItem>
</file>

<file path=customXml/itemProps3.xml><?xml version="1.0" encoding="utf-8"?>
<ds:datastoreItem xmlns:ds="http://schemas.openxmlformats.org/officeDocument/2006/customXml" ds:itemID="{4131E27E-6284-4E53-A973-A0101D8FE7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3d6fc04e-7a8e-4eb5-b21f-815b2cabc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73341</TotalTime>
  <Words>4595</Words>
  <Application>Microsoft Office PowerPoint</Application>
  <PresentationFormat>Widescreen</PresentationFormat>
  <Paragraphs>536</Paragraphs>
  <Slides>53</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Calibri</vt:lpstr>
      <vt:lpstr>Calibri Light</vt:lpstr>
      <vt:lpstr>Script MT Bold</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help desk</cp:lastModifiedBy>
  <cp:revision>1642</cp:revision>
  <dcterms:created xsi:type="dcterms:W3CDTF">2017-09-29T13:57:00Z</dcterms:created>
  <dcterms:modified xsi:type="dcterms:W3CDTF">2026-08-13T15:47:02Z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30800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ies>
</file>